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  <a:srgbClr val="423822"/>
    <a:srgbClr val="574A34"/>
    <a:srgbClr val="917F5E"/>
    <a:srgbClr val="3D2515"/>
    <a:srgbClr val="836449"/>
    <a:srgbClr val="589449"/>
    <a:srgbClr val="313131"/>
    <a:srgbClr val="D5D5D5"/>
    <a:srgbClr val="DFDF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0519" autoAdjust="0"/>
  </p:normalViewPr>
  <p:slideViewPr>
    <p:cSldViewPr>
      <p:cViewPr>
        <p:scale>
          <a:sx n="100" d="100"/>
          <a:sy n="100" d="100"/>
        </p:scale>
        <p:origin x="-141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6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65ECD-52A7-414D-AFAB-0C15000B4F21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84ED4-23CF-9A4B-B925-F983588BE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84ED4-23CF-9A4B-B925-F983588BE4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DB248-951B-4A08-89C0-1A04759655FD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1B469-8EDD-4792-997A-6E7E30531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 rot="10800000">
            <a:off x="0" y="5181600"/>
            <a:ext cx="9144000" cy="1676400"/>
          </a:xfrm>
          <a:prstGeom prst="rect">
            <a:avLst/>
          </a:prstGeom>
          <a:gradFill flip="none" rotWithShape="1">
            <a:gsLst>
              <a:gs pos="0">
                <a:srgbClr val="D9CFBB"/>
              </a:gs>
              <a:gs pos="100000">
                <a:srgbClr val="AE9878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grpSp>
        <p:nvGrpSpPr>
          <p:cNvPr id="490" name="Group 489"/>
          <p:cNvGrpSpPr/>
          <p:nvPr/>
        </p:nvGrpSpPr>
        <p:grpSpPr>
          <a:xfrm>
            <a:off x="76200" y="5791200"/>
            <a:ext cx="9067800" cy="1066800"/>
            <a:chOff x="192944" y="5791200"/>
            <a:chExt cx="9106330" cy="1066800"/>
          </a:xfrm>
        </p:grpSpPr>
        <p:sp>
          <p:nvSpPr>
            <p:cNvPr id="3" name="Freeform 5"/>
            <p:cNvSpPr>
              <a:spLocks/>
            </p:cNvSpPr>
            <p:nvPr/>
          </p:nvSpPr>
          <p:spPr bwMode="auto">
            <a:xfrm>
              <a:off x="733538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234528" y="6352674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92944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25618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899875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731559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149380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440470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35532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398886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105817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2091955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2854332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59281" y="587811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622647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478095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4344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3270174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2646411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3270174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559284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1523638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149380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3852353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4351363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3893937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4642452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1398886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856312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4642452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2729579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2445421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561263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3193936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5"/>
            <p:cNvSpPr>
              <a:spLocks/>
            </p:cNvSpPr>
            <p:nvPr/>
          </p:nvSpPr>
          <p:spPr bwMode="auto">
            <a:xfrm>
              <a:off x="5029200" y="6421333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6"/>
            <p:cNvSpPr>
              <a:spLocks/>
            </p:cNvSpPr>
            <p:nvPr/>
          </p:nvSpPr>
          <p:spPr bwMode="auto">
            <a:xfrm>
              <a:off x="5001326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7"/>
            <p:cNvSpPr>
              <a:spLocks/>
            </p:cNvSpPr>
            <p:nvPr/>
          </p:nvSpPr>
          <p:spPr bwMode="auto">
            <a:xfrm>
              <a:off x="5246149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460"/>
            <p:cNvSpPr>
              <a:spLocks/>
            </p:cNvSpPr>
            <p:nvPr/>
          </p:nvSpPr>
          <p:spPr bwMode="auto">
            <a:xfrm>
              <a:off x="6077833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6"/>
            <p:cNvSpPr>
              <a:spLocks/>
            </p:cNvSpPr>
            <p:nvPr/>
          </p:nvSpPr>
          <p:spPr bwMode="auto">
            <a:xfrm>
              <a:off x="5495654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6"/>
            <p:cNvSpPr>
              <a:spLocks/>
            </p:cNvSpPr>
            <p:nvPr/>
          </p:nvSpPr>
          <p:spPr bwMode="auto">
            <a:xfrm>
              <a:off x="5786744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7"/>
            <p:cNvSpPr>
              <a:spLocks/>
            </p:cNvSpPr>
            <p:nvPr/>
          </p:nvSpPr>
          <p:spPr bwMode="auto">
            <a:xfrm>
              <a:off x="670159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6"/>
            <p:cNvSpPr>
              <a:spLocks/>
            </p:cNvSpPr>
            <p:nvPr/>
          </p:nvSpPr>
          <p:spPr bwMode="auto">
            <a:xfrm>
              <a:off x="5745160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6"/>
            <p:cNvSpPr>
              <a:spLocks/>
            </p:cNvSpPr>
            <p:nvPr/>
          </p:nvSpPr>
          <p:spPr bwMode="auto">
            <a:xfrm>
              <a:off x="6452091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6"/>
            <p:cNvSpPr>
              <a:spLocks/>
            </p:cNvSpPr>
            <p:nvPr/>
          </p:nvSpPr>
          <p:spPr bwMode="auto">
            <a:xfrm>
              <a:off x="6438229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5"/>
            <p:cNvSpPr>
              <a:spLocks/>
            </p:cNvSpPr>
            <p:nvPr/>
          </p:nvSpPr>
          <p:spPr bwMode="auto">
            <a:xfrm>
              <a:off x="7200606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6"/>
            <p:cNvSpPr>
              <a:spLocks/>
            </p:cNvSpPr>
            <p:nvPr/>
          </p:nvSpPr>
          <p:spPr bwMode="auto">
            <a:xfrm>
              <a:off x="4968921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5"/>
            <p:cNvSpPr>
              <a:spLocks/>
            </p:cNvSpPr>
            <p:nvPr/>
          </p:nvSpPr>
          <p:spPr bwMode="auto">
            <a:xfrm>
              <a:off x="7824369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7"/>
            <p:cNvSpPr>
              <a:spLocks/>
            </p:cNvSpPr>
            <p:nvPr/>
          </p:nvSpPr>
          <p:spPr bwMode="auto">
            <a:xfrm>
              <a:off x="848971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6"/>
            <p:cNvSpPr>
              <a:spLocks/>
            </p:cNvSpPr>
            <p:nvPr/>
          </p:nvSpPr>
          <p:spPr bwMode="auto">
            <a:xfrm>
              <a:off x="7616448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6"/>
            <p:cNvSpPr>
              <a:spLocks/>
            </p:cNvSpPr>
            <p:nvPr/>
          </p:nvSpPr>
          <p:spPr bwMode="auto">
            <a:xfrm>
              <a:off x="6992685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6"/>
            <p:cNvSpPr>
              <a:spLocks/>
            </p:cNvSpPr>
            <p:nvPr/>
          </p:nvSpPr>
          <p:spPr bwMode="auto">
            <a:xfrm>
              <a:off x="7616448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5"/>
            <p:cNvSpPr>
              <a:spLocks/>
            </p:cNvSpPr>
            <p:nvPr/>
          </p:nvSpPr>
          <p:spPr bwMode="auto">
            <a:xfrm>
              <a:off x="8905558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6"/>
            <p:cNvSpPr>
              <a:spLocks/>
            </p:cNvSpPr>
            <p:nvPr/>
          </p:nvSpPr>
          <p:spPr bwMode="auto">
            <a:xfrm>
              <a:off x="5869912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6"/>
            <p:cNvSpPr>
              <a:spLocks/>
            </p:cNvSpPr>
            <p:nvPr/>
          </p:nvSpPr>
          <p:spPr bwMode="auto">
            <a:xfrm>
              <a:off x="5495654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7"/>
            <p:cNvSpPr>
              <a:spLocks/>
            </p:cNvSpPr>
            <p:nvPr/>
          </p:nvSpPr>
          <p:spPr bwMode="auto">
            <a:xfrm>
              <a:off x="8198627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6"/>
            <p:cNvSpPr>
              <a:spLocks/>
            </p:cNvSpPr>
            <p:nvPr/>
          </p:nvSpPr>
          <p:spPr bwMode="auto">
            <a:xfrm>
              <a:off x="8697637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6"/>
            <p:cNvSpPr>
              <a:spLocks/>
            </p:cNvSpPr>
            <p:nvPr/>
          </p:nvSpPr>
          <p:spPr bwMode="auto">
            <a:xfrm>
              <a:off x="8240211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7"/>
            <p:cNvSpPr>
              <a:spLocks/>
            </p:cNvSpPr>
            <p:nvPr/>
          </p:nvSpPr>
          <p:spPr bwMode="auto">
            <a:xfrm>
              <a:off x="8988726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6"/>
            <p:cNvSpPr>
              <a:spLocks/>
            </p:cNvSpPr>
            <p:nvPr/>
          </p:nvSpPr>
          <p:spPr bwMode="auto">
            <a:xfrm>
              <a:off x="5745160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6"/>
            <p:cNvSpPr>
              <a:spLocks/>
            </p:cNvSpPr>
            <p:nvPr/>
          </p:nvSpPr>
          <p:spPr bwMode="auto">
            <a:xfrm>
              <a:off x="6202586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6"/>
            <p:cNvSpPr>
              <a:spLocks/>
            </p:cNvSpPr>
            <p:nvPr/>
          </p:nvSpPr>
          <p:spPr bwMode="auto">
            <a:xfrm>
              <a:off x="8988726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6"/>
            <p:cNvSpPr>
              <a:spLocks/>
            </p:cNvSpPr>
            <p:nvPr/>
          </p:nvSpPr>
          <p:spPr bwMode="auto">
            <a:xfrm>
              <a:off x="7075853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6"/>
            <p:cNvSpPr>
              <a:spLocks/>
            </p:cNvSpPr>
            <p:nvPr/>
          </p:nvSpPr>
          <p:spPr bwMode="auto">
            <a:xfrm>
              <a:off x="6791695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7"/>
            <p:cNvSpPr>
              <a:spLocks/>
            </p:cNvSpPr>
            <p:nvPr/>
          </p:nvSpPr>
          <p:spPr bwMode="auto">
            <a:xfrm>
              <a:off x="7907537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7"/>
            <p:cNvSpPr>
              <a:spLocks/>
            </p:cNvSpPr>
            <p:nvPr/>
          </p:nvSpPr>
          <p:spPr bwMode="auto">
            <a:xfrm>
              <a:off x="7540210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44" name="Picture 443" descr="clouds2.jpg"/>
          <p:cNvPicPr>
            <a:picLocks noChangeAspect="1"/>
          </p:cNvPicPr>
          <p:nvPr/>
        </p:nvPicPr>
        <p:blipFill>
          <a:blip r:embed="rId3" cstate="screen">
            <a:lum/>
            <a:alphaModFix amt="70000"/>
          </a:blip>
          <a:srcRect/>
          <a:stretch>
            <a:fillRect/>
          </a:stretch>
        </p:blipFill>
        <p:spPr>
          <a:xfrm>
            <a:off x="0" y="0"/>
            <a:ext cx="9144000" cy="3962400"/>
          </a:xfrm>
          <a:prstGeom prst="rect">
            <a:avLst/>
          </a:prstGeom>
        </p:spPr>
      </p:pic>
      <p:grpSp>
        <p:nvGrpSpPr>
          <p:cNvPr id="449" name="Group 448"/>
          <p:cNvGrpSpPr/>
          <p:nvPr/>
        </p:nvGrpSpPr>
        <p:grpSpPr>
          <a:xfrm>
            <a:off x="-838200" y="-723900"/>
            <a:ext cx="6756400" cy="6705736"/>
            <a:chOff x="-838200" y="-723900"/>
            <a:chExt cx="6756400" cy="6705736"/>
          </a:xfrm>
        </p:grpSpPr>
        <p:sp>
          <p:nvSpPr>
            <p:cNvPr id="450" name="Trapezoid 449"/>
            <p:cNvSpPr/>
            <p:nvPr/>
          </p:nvSpPr>
          <p:spPr>
            <a:xfrm rot="18900000">
              <a:off x="1181236" y="787536"/>
              <a:ext cx="3200400" cy="4343400"/>
            </a:xfrm>
            <a:prstGeom prst="trapezoid">
              <a:avLst>
                <a:gd name="adj" fmla="val 36290"/>
              </a:avLst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B2B">
                    <a:alpha val="50000"/>
                  </a:srgbClr>
                </a:gs>
              </a:gsLst>
              <a:lin ang="16200000" scaled="0"/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endParaRPr lang="en-US" sz="3600" dirty="0" smtClean="0">
                <a:solidFill>
                  <a:srgbClr val="3E3619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451" name="Trapezoid 450"/>
            <p:cNvSpPr/>
            <p:nvPr/>
          </p:nvSpPr>
          <p:spPr>
            <a:xfrm>
              <a:off x="-838200" y="1638436"/>
              <a:ext cx="3200400" cy="4343400"/>
            </a:xfrm>
            <a:prstGeom prst="trapezoid">
              <a:avLst>
                <a:gd name="adj" fmla="val 36290"/>
              </a:avLst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B2B">
                    <a:alpha val="50000"/>
                  </a:srgbClr>
                </a:gs>
              </a:gsLst>
              <a:lin ang="16200000" scaled="0"/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endParaRPr lang="en-US" sz="3600" dirty="0" smtClean="0">
                <a:solidFill>
                  <a:srgbClr val="3E3619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452" name="Trapezoid 451"/>
            <p:cNvSpPr/>
            <p:nvPr/>
          </p:nvSpPr>
          <p:spPr>
            <a:xfrm rot="16200000">
              <a:off x="2146300" y="-1295400"/>
              <a:ext cx="3200400" cy="4343400"/>
            </a:xfrm>
            <a:prstGeom prst="trapezoid">
              <a:avLst>
                <a:gd name="adj" fmla="val 36290"/>
              </a:avLst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B2B">
                    <a:alpha val="50000"/>
                  </a:srgbClr>
                </a:gs>
              </a:gsLst>
              <a:lin ang="16200000" scaled="0"/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endParaRPr lang="en-US" sz="3600" dirty="0" smtClean="0">
                <a:solidFill>
                  <a:srgbClr val="3E3619"/>
                </a:solidFill>
                <a:latin typeface="Arial Narrow"/>
                <a:cs typeface="Arial Narrow"/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681515" y="5299156"/>
            <a:ext cx="497062" cy="458808"/>
            <a:chOff x="2703513" y="2783417"/>
            <a:chExt cx="4414308" cy="4074583"/>
          </a:xfrm>
        </p:grpSpPr>
        <p:sp>
          <p:nvSpPr>
            <p:cNvPr id="297" name="Freeform 5"/>
            <p:cNvSpPr>
              <a:spLocks/>
            </p:cNvSpPr>
            <p:nvPr/>
          </p:nvSpPr>
          <p:spPr bwMode="auto">
            <a:xfrm>
              <a:off x="2807758" y="2783417"/>
              <a:ext cx="4310063" cy="3614738"/>
            </a:xfrm>
            <a:custGeom>
              <a:avLst/>
              <a:gdLst/>
              <a:ahLst/>
              <a:cxnLst>
                <a:cxn ang="0">
                  <a:pos x="5260" y="2301"/>
                </a:cxn>
                <a:cxn ang="0">
                  <a:pos x="5069" y="1997"/>
                </a:cxn>
                <a:cxn ang="0">
                  <a:pos x="4833" y="1718"/>
                </a:cxn>
                <a:cxn ang="0">
                  <a:pos x="4560" y="1457"/>
                </a:cxn>
                <a:cxn ang="0">
                  <a:pos x="4256" y="1217"/>
                </a:cxn>
                <a:cxn ang="0">
                  <a:pos x="3927" y="993"/>
                </a:cxn>
                <a:cxn ang="0">
                  <a:pos x="3580" y="782"/>
                </a:cxn>
                <a:cxn ang="0">
                  <a:pos x="3041" y="485"/>
                </a:cxn>
                <a:cxn ang="0">
                  <a:pos x="2631" y="297"/>
                </a:cxn>
                <a:cxn ang="0">
                  <a:pos x="2231" y="164"/>
                </a:cxn>
                <a:cxn ang="0">
                  <a:pos x="1852" y="75"/>
                </a:cxn>
                <a:cxn ang="0">
                  <a:pos x="1505" y="23"/>
                </a:cxn>
                <a:cxn ang="0">
                  <a:pos x="1202" y="2"/>
                </a:cxn>
                <a:cxn ang="0">
                  <a:pos x="954" y="4"/>
                </a:cxn>
                <a:cxn ang="0">
                  <a:pos x="709" y="28"/>
                </a:cxn>
                <a:cxn ang="0">
                  <a:pos x="636" y="49"/>
                </a:cxn>
                <a:cxn ang="0">
                  <a:pos x="530" y="72"/>
                </a:cxn>
                <a:cxn ang="0">
                  <a:pos x="403" y="72"/>
                </a:cxn>
                <a:cxn ang="0">
                  <a:pos x="139" y="42"/>
                </a:cxn>
                <a:cxn ang="0">
                  <a:pos x="10" y="42"/>
                </a:cxn>
                <a:cxn ang="0">
                  <a:pos x="0" y="49"/>
                </a:cxn>
                <a:cxn ang="0">
                  <a:pos x="695" y="291"/>
                </a:cxn>
                <a:cxn ang="0">
                  <a:pos x="1463" y="591"/>
                </a:cxn>
                <a:cxn ang="0">
                  <a:pos x="1910" y="788"/>
                </a:cxn>
                <a:cxn ang="0">
                  <a:pos x="2311" y="993"/>
                </a:cxn>
                <a:cxn ang="0">
                  <a:pos x="2624" y="1194"/>
                </a:cxn>
                <a:cxn ang="0">
                  <a:pos x="2806" y="1354"/>
                </a:cxn>
                <a:cxn ang="0">
                  <a:pos x="3310" y="1836"/>
                </a:cxn>
                <a:cxn ang="0">
                  <a:pos x="3708" y="2251"/>
                </a:cxn>
                <a:cxn ang="0">
                  <a:pos x="4110" y="2713"/>
                </a:cxn>
                <a:cxn ang="0">
                  <a:pos x="4476" y="3197"/>
                </a:cxn>
                <a:cxn ang="0">
                  <a:pos x="4669" y="3501"/>
                </a:cxn>
                <a:cxn ang="0">
                  <a:pos x="4798" y="3739"/>
                </a:cxn>
                <a:cxn ang="0">
                  <a:pos x="4897" y="3970"/>
                </a:cxn>
                <a:cxn ang="0">
                  <a:pos x="4961" y="4191"/>
                </a:cxn>
                <a:cxn ang="0">
                  <a:pos x="4986" y="4399"/>
                </a:cxn>
                <a:cxn ang="0">
                  <a:pos x="4977" y="4545"/>
                </a:cxn>
                <a:cxn ang="0">
                  <a:pos x="5048" y="4554"/>
                </a:cxn>
                <a:cxn ang="0">
                  <a:pos x="5083" y="4531"/>
                </a:cxn>
                <a:cxn ang="0">
                  <a:pos x="5095" y="4491"/>
                </a:cxn>
                <a:cxn ang="0">
                  <a:pos x="5140" y="4401"/>
                </a:cxn>
                <a:cxn ang="0">
                  <a:pos x="5269" y="4121"/>
                </a:cxn>
                <a:cxn ang="0">
                  <a:pos x="5364" y="3850"/>
                </a:cxn>
                <a:cxn ang="0">
                  <a:pos x="5396" y="3694"/>
                </a:cxn>
                <a:cxn ang="0">
                  <a:pos x="5417" y="3405"/>
                </a:cxn>
                <a:cxn ang="0">
                  <a:pos x="5431" y="3004"/>
                </a:cxn>
                <a:cxn ang="0">
                  <a:pos x="5408" y="2719"/>
                </a:cxn>
                <a:cxn ang="0">
                  <a:pos x="5375" y="2567"/>
                </a:cxn>
                <a:cxn ang="0">
                  <a:pos x="5338" y="2463"/>
                </a:cxn>
              </a:cxnLst>
              <a:rect l="0" t="0" r="r" b="b"/>
              <a:pathLst>
                <a:path w="5431" h="4556">
                  <a:moveTo>
                    <a:pt x="5338" y="2463"/>
                  </a:moveTo>
                  <a:lnTo>
                    <a:pt x="5338" y="2463"/>
                  </a:lnTo>
                  <a:lnTo>
                    <a:pt x="5302" y="2381"/>
                  </a:lnTo>
                  <a:lnTo>
                    <a:pt x="5260" y="2301"/>
                  </a:lnTo>
                  <a:lnTo>
                    <a:pt x="5217" y="2223"/>
                  </a:lnTo>
                  <a:lnTo>
                    <a:pt x="5170" y="2147"/>
                  </a:lnTo>
                  <a:lnTo>
                    <a:pt x="5121" y="2070"/>
                  </a:lnTo>
                  <a:lnTo>
                    <a:pt x="5069" y="1997"/>
                  </a:lnTo>
                  <a:lnTo>
                    <a:pt x="5013" y="1924"/>
                  </a:lnTo>
                  <a:lnTo>
                    <a:pt x="4956" y="1855"/>
                  </a:lnTo>
                  <a:lnTo>
                    <a:pt x="4895" y="1785"/>
                  </a:lnTo>
                  <a:lnTo>
                    <a:pt x="4833" y="1718"/>
                  </a:lnTo>
                  <a:lnTo>
                    <a:pt x="4767" y="1650"/>
                  </a:lnTo>
                  <a:lnTo>
                    <a:pt x="4701" y="1585"/>
                  </a:lnTo>
                  <a:lnTo>
                    <a:pt x="4631" y="1521"/>
                  </a:lnTo>
                  <a:lnTo>
                    <a:pt x="4560" y="1457"/>
                  </a:lnTo>
                  <a:lnTo>
                    <a:pt x="4487" y="1396"/>
                  </a:lnTo>
                  <a:lnTo>
                    <a:pt x="4410" y="1335"/>
                  </a:lnTo>
                  <a:lnTo>
                    <a:pt x="4334" y="1276"/>
                  </a:lnTo>
                  <a:lnTo>
                    <a:pt x="4256" y="1217"/>
                  </a:lnTo>
                  <a:lnTo>
                    <a:pt x="4176" y="1160"/>
                  </a:lnTo>
                  <a:lnTo>
                    <a:pt x="4094" y="1104"/>
                  </a:lnTo>
                  <a:lnTo>
                    <a:pt x="4011" y="1048"/>
                  </a:lnTo>
                  <a:lnTo>
                    <a:pt x="3927" y="993"/>
                  </a:lnTo>
                  <a:lnTo>
                    <a:pt x="3842" y="939"/>
                  </a:lnTo>
                  <a:lnTo>
                    <a:pt x="3755" y="887"/>
                  </a:lnTo>
                  <a:lnTo>
                    <a:pt x="3668" y="833"/>
                  </a:lnTo>
                  <a:lnTo>
                    <a:pt x="3580" y="782"/>
                  </a:lnTo>
                  <a:lnTo>
                    <a:pt x="3402" y="680"/>
                  </a:lnTo>
                  <a:lnTo>
                    <a:pt x="3222" y="583"/>
                  </a:lnTo>
                  <a:lnTo>
                    <a:pt x="3041" y="485"/>
                  </a:lnTo>
                  <a:lnTo>
                    <a:pt x="3041" y="485"/>
                  </a:lnTo>
                  <a:lnTo>
                    <a:pt x="2938" y="433"/>
                  </a:lnTo>
                  <a:lnTo>
                    <a:pt x="2834" y="384"/>
                  </a:lnTo>
                  <a:lnTo>
                    <a:pt x="2733" y="339"/>
                  </a:lnTo>
                  <a:lnTo>
                    <a:pt x="2631" y="297"/>
                  </a:lnTo>
                  <a:lnTo>
                    <a:pt x="2530" y="259"/>
                  </a:lnTo>
                  <a:lnTo>
                    <a:pt x="2429" y="224"/>
                  </a:lnTo>
                  <a:lnTo>
                    <a:pt x="2328" y="191"/>
                  </a:lnTo>
                  <a:lnTo>
                    <a:pt x="2231" y="164"/>
                  </a:lnTo>
                  <a:lnTo>
                    <a:pt x="2134" y="138"/>
                  </a:lnTo>
                  <a:lnTo>
                    <a:pt x="2038" y="113"/>
                  </a:lnTo>
                  <a:lnTo>
                    <a:pt x="1944" y="92"/>
                  </a:lnTo>
                  <a:lnTo>
                    <a:pt x="1852" y="75"/>
                  </a:lnTo>
                  <a:lnTo>
                    <a:pt x="1762" y="59"/>
                  </a:lnTo>
                  <a:lnTo>
                    <a:pt x="1673" y="45"/>
                  </a:lnTo>
                  <a:lnTo>
                    <a:pt x="1588" y="33"/>
                  </a:lnTo>
                  <a:lnTo>
                    <a:pt x="1505" y="23"/>
                  </a:lnTo>
                  <a:lnTo>
                    <a:pt x="1425" y="16"/>
                  </a:lnTo>
                  <a:lnTo>
                    <a:pt x="1347" y="11"/>
                  </a:lnTo>
                  <a:lnTo>
                    <a:pt x="1274" y="5"/>
                  </a:lnTo>
                  <a:lnTo>
                    <a:pt x="1202" y="2"/>
                  </a:lnTo>
                  <a:lnTo>
                    <a:pt x="1135" y="0"/>
                  </a:lnTo>
                  <a:lnTo>
                    <a:pt x="1070" y="0"/>
                  </a:lnTo>
                  <a:lnTo>
                    <a:pt x="1009" y="2"/>
                  </a:lnTo>
                  <a:lnTo>
                    <a:pt x="954" y="4"/>
                  </a:lnTo>
                  <a:lnTo>
                    <a:pt x="853" y="9"/>
                  </a:lnTo>
                  <a:lnTo>
                    <a:pt x="771" y="18"/>
                  </a:lnTo>
                  <a:lnTo>
                    <a:pt x="737" y="23"/>
                  </a:lnTo>
                  <a:lnTo>
                    <a:pt x="709" y="28"/>
                  </a:lnTo>
                  <a:lnTo>
                    <a:pt x="684" y="33"/>
                  </a:lnTo>
                  <a:lnTo>
                    <a:pt x="665" y="39"/>
                  </a:lnTo>
                  <a:lnTo>
                    <a:pt x="665" y="39"/>
                  </a:lnTo>
                  <a:lnTo>
                    <a:pt x="636" y="49"/>
                  </a:lnTo>
                  <a:lnTo>
                    <a:pt x="608" y="56"/>
                  </a:lnTo>
                  <a:lnTo>
                    <a:pt x="580" y="63"/>
                  </a:lnTo>
                  <a:lnTo>
                    <a:pt x="554" y="68"/>
                  </a:lnTo>
                  <a:lnTo>
                    <a:pt x="530" y="72"/>
                  </a:lnTo>
                  <a:lnTo>
                    <a:pt x="504" y="73"/>
                  </a:lnTo>
                  <a:lnTo>
                    <a:pt x="479" y="73"/>
                  </a:lnTo>
                  <a:lnTo>
                    <a:pt x="455" y="73"/>
                  </a:lnTo>
                  <a:lnTo>
                    <a:pt x="403" y="72"/>
                  </a:lnTo>
                  <a:lnTo>
                    <a:pt x="347" y="66"/>
                  </a:lnTo>
                  <a:lnTo>
                    <a:pt x="210" y="49"/>
                  </a:lnTo>
                  <a:lnTo>
                    <a:pt x="210" y="49"/>
                  </a:lnTo>
                  <a:lnTo>
                    <a:pt x="139" y="42"/>
                  </a:lnTo>
                  <a:lnTo>
                    <a:pt x="87" y="39"/>
                  </a:lnTo>
                  <a:lnTo>
                    <a:pt x="50" y="39"/>
                  </a:lnTo>
                  <a:lnTo>
                    <a:pt x="24" y="40"/>
                  </a:lnTo>
                  <a:lnTo>
                    <a:pt x="10" y="42"/>
                  </a:lnTo>
                  <a:lnTo>
                    <a:pt x="1" y="45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90" y="80"/>
                  </a:lnTo>
                  <a:lnTo>
                    <a:pt x="337" y="164"/>
                  </a:lnTo>
                  <a:lnTo>
                    <a:pt x="504" y="223"/>
                  </a:lnTo>
                  <a:lnTo>
                    <a:pt x="695" y="291"/>
                  </a:lnTo>
                  <a:lnTo>
                    <a:pt x="902" y="369"/>
                  </a:lnTo>
                  <a:lnTo>
                    <a:pt x="1121" y="452"/>
                  </a:lnTo>
                  <a:lnTo>
                    <a:pt x="1348" y="543"/>
                  </a:lnTo>
                  <a:lnTo>
                    <a:pt x="1463" y="591"/>
                  </a:lnTo>
                  <a:lnTo>
                    <a:pt x="1576" y="638"/>
                  </a:lnTo>
                  <a:lnTo>
                    <a:pt x="1689" y="689"/>
                  </a:lnTo>
                  <a:lnTo>
                    <a:pt x="1800" y="737"/>
                  </a:lnTo>
                  <a:lnTo>
                    <a:pt x="1910" y="788"/>
                  </a:lnTo>
                  <a:lnTo>
                    <a:pt x="2016" y="840"/>
                  </a:lnTo>
                  <a:lnTo>
                    <a:pt x="2120" y="890"/>
                  </a:lnTo>
                  <a:lnTo>
                    <a:pt x="2217" y="942"/>
                  </a:lnTo>
                  <a:lnTo>
                    <a:pt x="2311" y="993"/>
                  </a:lnTo>
                  <a:lnTo>
                    <a:pt x="2400" y="1043"/>
                  </a:lnTo>
                  <a:lnTo>
                    <a:pt x="2481" y="1095"/>
                  </a:lnTo>
                  <a:lnTo>
                    <a:pt x="2556" y="1146"/>
                  </a:lnTo>
                  <a:lnTo>
                    <a:pt x="2624" y="1194"/>
                  </a:lnTo>
                  <a:lnTo>
                    <a:pt x="2653" y="1219"/>
                  </a:lnTo>
                  <a:lnTo>
                    <a:pt x="2683" y="1243"/>
                  </a:lnTo>
                  <a:lnTo>
                    <a:pt x="2683" y="1243"/>
                  </a:lnTo>
                  <a:lnTo>
                    <a:pt x="2806" y="1354"/>
                  </a:lnTo>
                  <a:lnTo>
                    <a:pt x="2956" y="1493"/>
                  </a:lnTo>
                  <a:lnTo>
                    <a:pt x="3126" y="1655"/>
                  </a:lnTo>
                  <a:lnTo>
                    <a:pt x="3216" y="1744"/>
                  </a:lnTo>
                  <a:lnTo>
                    <a:pt x="3310" y="1836"/>
                  </a:lnTo>
                  <a:lnTo>
                    <a:pt x="3408" y="1935"/>
                  </a:lnTo>
                  <a:lnTo>
                    <a:pt x="3507" y="2037"/>
                  </a:lnTo>
                  <a:lnTo>
                    <a:pt x="3608" y="2142"/>
                  </a:lnTo>
                  <a:lnTo>
                    <a:pt x="3708" y="2251"/>
                  </a:lnTo>
                  <a:lnTo>
                    <a:pt x="3811" y="2362"/>
                  </a:lnTo>
                  <a:lnTo>
                    <a:pt x="3912" y="2477"/>
                  </a:lnTo>
                  <a:lnTo>
                    <a:pt x="4011" y="2593"/>
                  </a:lnTo>
                  <a:lnTo>
                    <a:pt x="4110" y="2713"/>
                  </a:lnTo>
                  <a:lnTo>
                    <a:pt x="4207" y="2832"/>
                  </a:lnTo>
                  <a:lnTo>
                    <a:pt x="4299" y="2953"/>
                  </a:lnTo>
                  <a:lnTo>
                    <a:pt x="4390" y="3075"/>
                  </a:lnTo>
                  <a:lnTo>
                    <a:pt x="4476" y="3197"/>
                  </a:lnTo>
                  <a:lnTo>
                    <a:pt x="4558" y="3318"/>
                  </a:lnTo>
                  <a:lnTo>
                    <a:pt x="4596" y="3379"/>
                  </a:lnTo>
                  <a:lnTo>
                    <a:pt x="4635" y="3440"/>
                  </a:lnTo>
                  <a:lnTo>
                    <a:pt x="4669" y="3501"/>
                  </a:lnTo>
                  <a:lnTo>
                    <a:pt x="4704" y="3560"/>
                  </a:lnTo>
                  <a:lnTo>
                    <a:pt x="4737" y="3621"/>
                  </a:lnTo>
                  <a:lnTo>
                    <a:pt x="4768" y="3680"/>
                  </a:lnTo>
                  <a:lnTo>
                    <a:pt x="4798" y="3739"/>
                  </a:lnTo>
                  <a:lnTo>
                    <a:pt x="4826" y="3798"/>
                  </a:lnTo>
                  <a:lnTo>
                    <a:pt x="4852" y="3855"/>
                  </a:lnTo>
                  <a:lnTo>
                    <a:pt x="4874" y="3913"/>
                  </a:lnTo>
                  <a:lnTo>
                    <a:pt x="4897" y="3970"/>
                  </a:lnTo>
                  <a:lnTo>
                    <a:pt x="4916" y="4026"/>
                  </a:lnTo>
                  <a:lnTo>
                    <a:pt x="4933" y="4081"/>
                  </a:lnTo>
                  <a:lnTo>
                    <a:pt x="4949" y="4137"/>
                  </a:lnTo>
                  <a:lnTo>
                    <a:pt x="4961" y="4191"/>
                  </a:lnTo>
                  <a:lnTo>
                    <a:pt x="4972" y="4245"/>
                  </a:lnTo>
                  <a:lnTo>
                    <a:pt x="4979" y="4297"/>
                  </a:lnTo>
                  <a:lnTo>
                    <a:pt x="4984" y="4349"/>
                  </a:lnTo>
                  <a:lnTo>
                    <a:pt x="4986" y="4399"/>
                  </a:lnTo>
                  <a:lnTo>
                    <a:pt x="4986" y="4448"/>
                  </a:lnTo>
                  <a:lnTo>
                    <a:pt x="4982" y="4497"/>
                  </a:lnTo>
                  <a:lnTo>
                    <a:pt x="4977" y="4545"/>
                  </a:lnTo>
                  <a:lnTo>
                    <a:pt x="4977" y="4545"/>
                  </a:lnTo>
                  <a:lnTo>
                    <a:pt x="4998" y="4551"/>
                  </a:lnTo>
                  <a:lnTo>
                    <a:pt x="5017" y="4554"/>
                  </a:lnTo>
                  <a:lnTo>
                    <a:pt x="5034" y="4556"/>
                  </a:lnTo>
                  <a:lnTo>
                    <a:pt x="5048" y="4554"/>
                  </a:lnTo>
                  <a:lnTo>
                    <a:pt x="5060" y="4551"/>
                  </a:lnTo>
                  <a:lnTo>
                    <a:pt x="5069" y="4545"/>
                  </a:lnTo>
                  <a:lnTo>
                    <a:pt x="5076" y="4538"/>
                  </a:lnTo>
                  <a:lnTo>
                    <a:pt x="5083" y="4531"/>
                  </a:lnTo>
                  <a:lnTo>
                    <a:pt x="5086" y="4525"/>
                  </a:lnTo>
                  <a:lnTo>
                    <a:pt x="5090" y="4518"/>
                  </a:lnTo>
                  <a:lnTo>
                    <a:pt x="5093" y="4504"/>
                  </a:lnTo>
                  <a:lnTo>
                    <a:pt x="5095" y="4491"/>
                  </a:lnTo>
                  <a:lnTo>
                    <a:pt x="5095" y="4488"/>
                  </a:lnTo>
                  <a:lnTo>
                    <a:pt x="5095" y="4488"/>
                  </a:lnTo>
                  <a:lnTo>
                    <a:pt x="5107" y="4465"/>
                  </a:lnTo>
                  <a:lnTo>
                    <a:pt x="5140" y="4401"/>
                  </a:lnTo>
                  <a:lnTo>
                    <a:pt x="5187" y="4304"/>
                  </a:lnTo>
                  <a:lnTo>
                    <a:pt x="5213" y="4246"/>
                  </a:lnTo>
                  <a:lnTo>
                    <a:pt x="5241" y="4186"/>
                  </a:lnTo>
                  <a:lnTo>
                    <a:pt x="5269" y="4121"/>
                  </a:lnTo>
                  <a:lnTo>
                    <a:pt x="5295" y="4053"/>
                  </a:lnTo>
                  <a:lnTo>
                    <a:pt x="5321" y="3986"/>
                  </a:lnTo>
                  <a:lnTo>
                    <a:pt x="5344" y="3916"/>
                  </a:lnTo>
                  <a:lnTo>
                    <a:pt x="5364" y="3850"/>
                  </a:lnTo>
                  <a:lnTo>
                    <a:pt x="5380" y="3784"/>
                  </a:lnTo>
                  <a:lnTo>
                    <a:pt x="5387" y="3753"/>
                  </a:lnTo>
                  <a:lnTo>
                    <a:pt x="5392" y="3723"/>
                  </a:lnTo>
                  <a:lnTo>
                    <a:pt x="5396" y="3694"/>
                  </a:lnTo>
                  <a:lnTo>
                    <a:pt x="5397" y="3666"/>
                  </a:lnTo>
                  <a:lnTo>
                    <a:pt x="5397" y="3666"/>
                  </a:lnTo>
                  <a:lnTo>
                    <a:pt x="5406" y="3546"/>
                  </a:lnTo>
                  <a:lnTo>
                    <a:pt x="5417" y="3405"/>
                  </a:lnTo>
                  <a:lnTo>
                    <a:pt x="5425" y="3250"/>
                  </a:lnTo>
                  <a:lnTo>
                    <a:pt x="5429" y="3169"/>
                  </a:lnTo>
                  <a:lnTo>
                    <a:pt x="5431" y="3087"/>
                  </a:lnTo>
                  <a:lnTo>
                    <a:pt x="5431" y="3004"/>
                  </a:lnTo>
                  <a:lnTo>
                    <a:pt x="5427" y="2920"/>
                  </a:lnTo>
                  <a:lnTo>
                    <a:pt x="5422" y="2839"/>
                  </a:lnTo>
                  <a:lnTo>
                    <a:pt x="5413" y="2759"/>
                  </a:lnTo>
                  <a:lnTo>
                    <a:pt x="5408" y="2719"/>
                  </a:lnTo>
                  <a:lnTo>
                    <a:pt x="5401" y="2679"/>
                  </a:lnTo>
                  <a:lnTo>
                    <a:pt x="5394" y="2640"/>
                  </a:lnTo>
                  <a:lnTo>
                    <a:pt x="5385" y="2604"/>
                  </a:lnTo>
                  <a:lnTo>
                    <a:pt x="5375" y="2567"/>
                  </a:lnTo>
                  <a:lnTo>
                    <a:pt x="5364" y="2531"/>
                  </a:lnTo>
                  <a:lnTo>
                    <a:pt x="5352" y="2496"/>
                  </a:lnTo>
                  <a:lnTo>
                    <a:pt x="5338" y="2463"/>
                  </a:lnTo>
                  <a:lnTo>
                    <a:pt x="5338" y="24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6"/>
            <p:cNvSpPr>
              <a:spLocks/>
            </p:cNvSpPr>
            <p:nvPr/>
          </p:nvSpPr>
          <p:spPr bwMode="auto">
            <a:xfrm>
              <a:off x="2703513" y="2813050"/>
              <a:ext cx="4070350" cy="4044950"/>
            </a:xfrm>
            <a:custGeom>
              <a:avLst/>
              <a:gdLst/>
              <a:ahLst/>
              <a:cxnLst>
                <a:cxn ang="0">
                  <a:pos x="2794" y="1170"/>
                </a:cxn>
                <a:cxn ang="0">
                  <a:pos x="2622" y="1046"/>
                </a:cxn>
                <a:cxn ang="0">
                  <a:pos x="2358" y="893"/>
                </a:cxn>
                <a:cxn ang="0">
                  <a:pos x="2051" y="739"/>
                </a:cxn>
                <a:cxn ang="0">
                  <a:pos x="1717" y="589"/>
                </a:cxn>
                <a:cxn ang="0">
                  <a:pos x="1262" y="403"/>
                </a:cxn>
                <a:cxn ang="0">
                  <a:pos x="645" y="174"/>
                </a:cxn>
                <a:cxn ang="0">
                  <a:pos x="141" y="0"/>
                </a:cxn>
                <a:cxn ang="0">
                  <a:pos x="132" y="9"/>
                </a:cxn>
                <a:cxn ang="0">
                  <a:pos x="116" y="36"/>
                </a:cxn>
                <a:cxn ang="0">
                  <a:pos x="111" y="78"/>
                </a:cxn>
                <a:cxn ang="0">
                  <a:pos x="122" y="139"/>
                </a:cxn>
                <a:cxn ang="0">
                  <a:pos x="141" y="195"/>
                </a:cxn>
                <a:cxn ang="0">
                  <a:pos x="144" y="240"/>
                </a:cxn>
                <a:cxn ang="0">
                  <a:pos x="118" y="419"/>
                </a:cxn>
                <a:cxn ang="0">
                  <a:pos x="52" y="773"/>
                </a:cxn>
                <a:cxn ang="0">
                  <a:pos x="17" y="1041"/>
                </a:cxn>
                <a:cxn ang="0">
                  <a:pos x="0" y="1337"/>
                </a:cxn>
                <a:cxn ang="0">
                  <a:pos x="7" y="1597"/>
                </a:cxn>
                <a:cxn ang="0">
                  <a:pos x="23" y="1757"/>
                </a:cxn>
                <a:cxn ang="0">
                  <a:pos x="50" y="1921"/>
                </a:cxn>
                <a:cxn ang="0">
                  <a:pos x="92" y="2082"/>
                </a:cxn>
                <a:cxn ang="0">
                  <a:pos x="146" y="2244"/>
                </a:cxn>
                <a:cxn ang="0">
                  <a:pos x="215" y="2404"/>
                </a:cxn>
                <a:cxn ang="0">
                  <a:pos x="302" y="2560"/>
                </a:cxn>
                <a:cxn ang="0">
                  <a:pos x="407" y="2711"/>
                </a:cxn>
                <a:cxn ang="0">
                  <a:pos x="532" y="2857"/>
                </a:cxn>
                <a:cxn ang="0">
                  <a:pos x="674" y="3003"/>
                </a:cxn>
                <a:cxn ang="0">
                  <a:pos x="980" y="3330"/>
                </a:cxn>
                <a:cxn ang="0">
                  <a:pos x="1427" y="3812"/>
                </a:cxn>
                <a:cxn ang="0">
                  <a:pos x="1790" y="4175"/>
                </a:cxn>
                <a:cxn ang="0">
                  <a:pos x="1983" y="4347"/>
                </a:cxn>
                <a:cxn ang="0">
                  <a:pos x="2181" y="4510"/>
                </a:cxn>
                <a:cxn ang="0">
                  <a:pos x="2386" y="4660"/>
                </a:cxn>
                <a:cxn ang="0">
                  <a:pos x="2600" y="4792"/>
                </a:cxn>
                <a:cxn ang="0">
                  <a:pos x="2819" y="4905"/>
                </a:cxn>
                <a:cxn ang="0">
                  <a:pos x="3045" y="4993"/>
                </a:cxn>
                <a:cxn ang="0">
                  <a:pos x="3278" y="5058"/>
                </a:cxn>
                <a:cxn ang="0">
                  <a:pos x="3519" y="5091"/>
                </a:cxn>
                <a:cxn ang="0">
                  <a:pos x="3766" y="5093"/>
                </a:cxn>
                <a:cxn ang="0">
                  <a:pos x="4021" y="5058"/>
                </a:cxn>
                <a:cxn ang="0">
                  <a:pos x="4240" y="4999"/>
                </a:cxn>
                <a:cxn ang="0">
                  <a:pos x="4374" y="4950"/>
                </a:cxn>
                <a:cxn ang="0">
                  <a:pos x="4555" y="4868"/>
                </a:cxn>
                <a:cxn ang="0">
                  <a:pos x="4833" y="4707"/>
                </a:cxn>
                <a:cxn ang="0">
                  <a:pos x="5118" y="4496"/>
                </a:cxn>
                <a:cxn ang="0">
                  <a:pos x="5127" y="4399"/>
                </a:cxn>
                <a:cxn ang="0">
                  <a:pos x="5120" y="4248"/>
                </a:cxn>
                <a:cxn ang="0">
                  <a:pos x="5090" y="4088"/>
                </a:cxn>
                <a:cxn ang="0">
                  <a:pos x="5038" y="3921"/>
                </a:cxn>
                <a:cxn ang="0">
                  <a:pos x="4967" y="3749"/>
                </a:cxn>
                <a:cxn ang="0">
                  <a:pos x="4878" y="3572"/>
                </a:cxn>
                <a:cxn ang="0">
                  <a:pos x="4776" y="3391"/>
                </a:cxn>
                <a:cxn ang="0">
                  <a:pos x="4617" y="3148"/>
                </a:cxn>
                <a:cxn ang="0">
                  <a:pos x="4348" y="2783"/>
                </a:cxn>
                <a:cxn ang="0">
                  <a:pos x="4053" y="2428"/>
                </a:cxn>
                <a:cxn ang="0">
                  <a:pos x="3749" y="2093"/>
                </a:cxn>
                <a:cxn ang="0">
                  <a:pos x="3451" y="1787"/>
                </a:cxn>
                <a:cxn ang="0">
                  <a:pos x="3097" y="1444"/>
                </a:cxn>
                <a:cxn ang="0">
                  <a:pos x="2824" y="1194"/>
                </a:cxn>
              </a:cxnLst>
              <a:rect l="0" t="0" r="r" b="b"/>
              <a:pathLst>
                <a:path w="5127" h="5096">
                  <a:moveTo>
                    <a:pt x="2824" y="1194"/>
                  </a:moveTo>
                  <a:lnTo>
                    <a:pt x="2824" y="1194"/>
                  </a:lnTo>
                  <a:lnTo>
                    <a:pt x="2794" y="1170"/>
                  </a:lnTo>
                  <a:lnTo>
                    <a:pt x="2765" y="1145"/>
                  </a:lnTo>
                  <a:lnTo>
                    <a:pt x="2697" y="1097"/>
                  </a:lnTo>
                  <a:lnTo>
                    <a:pt x="2622" y="1046"/>
                  </a:lnTo>
                  <a:lnTo>
                    <a:pt x="2541" y="994"/>
                  </a:lnTo>
                  <a:lnTo>
                    <a:pt x="2452" y="944"/>
                  </a:lnTo>
                  <a:lnTo>
                    <a:pt x="2358" y="893"/>
                  </a:lnTo>
                  <a:lnTo>
                    <a:pt x="2261" y="841"/>
                  </a:lnTo>
                  <a:lnTo>
                    <a:pt x="2157" y="791"/>
                  </a:lnTo>
                  <a:lnTo>
                    <a:pt x="2051" y="739"/>
                  </a:lnTo>
                  <a:lnTo>
                    <a:pt x="1941" y="688"/>
                  </a:lnTo>
                  <a:lnTo>
                    <a:pt x="1830" y="640"/>
                  </a:lnTo>
                  <a:lnTo>
                    <a:pt x="1717" y="589"/>
                  </a:lnTo>
                  <a:lnTo>
                    <a:pt x="1604" y="542"/>
                  </a:lnTo>
                  <a:lnTo>
                    <a:pt x="1489" y="494"/>
                  </a:lnTo>
                  <a:lnTo>
                    <a:pt x="1262" y="403"/>
                  </a:lnTo>
                  <a:lnTo>
                    <a:pt x="1043" y="320"/>
                  </a:lnTo>
                  <a:lnTo>
                    <a:pt x="836" y="242"/>
                  </a:lnTo>
                  <a:lnTo>
                    <a:pt x="645" y="174"/>
                  </a:lnTo>
                  <a:lnTo>
                    <a:pt x="478" y="115"/>
                  </a:lnTo>
                  <a:lnTo>
                    <a:pt x="231" y="31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37" y="2"/>
                  </a:lnTo>
                  <a:lnTo>
                    <a:pt x="132" y="9"/>
                  </a:lnTo>
                  <a:lnTo>
                    <a:pt x="123" y="19"/>
                  </a:lnTo>
                  <a:lnTo>
                    <a:pt x="120" y="28"/>
                  </a:lnTo>
                  <a:lnTo>
                    <a:pt x="116" y="36"/>
                  </a:lnTo>
                  <a:lnTo>
                    <a:pt x="113" y="49"/>
                  </a:lnTo>
                  <a:lnTo>
                    <a:pt x="113" y="63"/>
                  </a:lnTo>
                  <a:lnTo>
                    <a:pt x="111" y="78"/>
                  </a:lnTo>
                  <a:lnTo>
                    <a:pt x="113" y="96"/>
                  </a:lnTo>
                  <a:lnTo>
                    <a:pt x="116" y="116"/>
                  </a:lnTo>
                  <a:lnTo>
                    <a:pt x="122" y="139"/>
                  </a:lnTo>
                  <a:lnTo>
                    <a:pt x="130" y="165"/>
                  </a:lnTo>
                  <a:lnTo>
                    <a:pt x="141" y="195"/>
                  </a:lnTo>
                  <a:lnTo>
                    <a:pt x="141" y="195"/>
                  </a:lnTo>
                  <a:lnTo>
                    <a:pt x="142" y="203"/>
                  </a:lnTo>
                  <a:lnTo>
                    <a:pt x="144" y="214"/>
                  </a:lnTo>
                  <a:lnTo>
                    <a:pt x="144" y="240"/>
                  </a:lnTo>
                  <a:lnTo>
                    <a:pt x="142" y="275"/>
                  </a:lnTo>
                  <a:lnTo>
                    <a:pt x="135" y="316"/>
                  </a:lnTo>
                  <a:lnTo>
                    <a:pt x="118" y="419"/>
                  </a:lnTo>
                  <a:lnTo>
                    <a:pt x="94" y="546"/>
                  </a:lnTo>
                  <a:lnTo>
                    <a:pt x="66" y="693"/>
                  </a:lnTo>
                  <a:lnTo>
                    <a:pt x="52" y="773"/>
                  </a:lnTo>
                  <a:lnTo>
                    <a:pt x="40" y="859"/>
                  </a:lnTo>
                  <a:lnTo>
                    <a:pt x="28" y="947"/>
                  </a:lnTo>
                  <a:lnTo>
                    <a:pt x="17" y="1041"/>
                  </a:lnTo>
                  <a:lnTo>
                    <a:pt x="9" y="1137"/>
                  </a:lnTo>
                  <a:lnTo>
                    <a:pt x="3" y="1236"/>
                  </a:lnTo>
                  <a:lnTo>
                    <a:pt x="0" y="1337"/>
                  </a:lnTo>
                  <a:lnTo>
                    <a:pt x="0" y="1439"/>
                  </a:lnTo>
                  <a:lnTo>
                    <a:pt x="3" y="1543"/>
                  </a:lnTo>
                  <a:lnTo>
                    <a:pt x="7" y="1597"/>
                  </a:lnTo>
                  <a:lnTo>
                    <a:pt x="10" y="1649"/>
                  </a:lnTo>
                  <a:lnTo>
                    <a:pt x="17" y="1703"/>
                  </a:lnTo>
                  <a:lnTo>
                    <a:pt x="23" y="1757"/>
                  </a:lnTo>
                  <a:lnTo>
                    <a:pt x="31" y="1811"/>
                  </a:lnTo>
                  <a:lnTo>
                    <a:pt x="40" y="1865"/>
                  </a:lnTo>
                  <a:lnTo>
                    <a:pt x="50" y="1921"/>
                  </a:lnTo>
                  <a:lnTo>
                    <a:pt x="62" y="1974"/>
                  </a:lnTo>
                  <a:lnTo>
                    <a:pt x="76" y="2028"/>
                  </a:lnTo>
                  <a:lnTo>
                    <a:pt x="92" y="2082"/>
                  </a:lnTo>
                  <a:lnTo>
                    <a:pt x="108" y="2136"/>
                  </a:lnTo>
                  <a:lnTo>
                    <a:pt x="125" y="2190"/>
                  </a:lnTo>
                  <a:lnTo>
                    <a:pt x="146" y="2244"/>
                  </a:lnTo>
                  <a:lnTo>
                    <a:pt x="167" y="2298"/>
                  </a:lnTo>
                  <a:lnTo>
                    <a:pt x="189" y="2350"/>
                  </a:lnTo>
                  <a:lnTo>
                    <a:pt x="215" y="2404"/>
                  </a:lnTo>
                  <a:lnTo>
                    <a:pt x="241" y="2456"/>
                  </a:lnTo>
                  <a:lnTo>
                    <a:pt x="271" y="2508"/>
                  </a:lnTo>
                  <a:lnTo>
                    <a:pt x="302" y="2560"/>
                  </a:lnTo>
                  <a:lnTo>
                    <a:pt x="335" y="2611"/>
                  </a:lnTo>
                  <a:lnTo>
                    <a:pt x="370" y="2661"/>
                  </a:lnTo>
                  <a:lnTo>
                    <a:pt x="407" y="2711"/>
                  </a:lnTo>
                  <a:lnTo>
                    <a:pt x="447" y="2762"/>
                  </a:lnTo>
                  <a:lnTo>
                    <a:pt x="488" y="2810"/>
                  </a:lnTo>
                  <a:lnTo>
                    <a:pt x="532" y="2857"/>
                  </a:lnTo>
                  <a:lnTo>
                    <a:pt x="579" y="2906"/>
                  </a:lnTo>
                  <a:lnTo>
                    <a:pt x="579" y="2906"/>
                  </a:lnTo>
                  <a:lnTo>
                    <a:pt x="674" y="3003"/>
                  </a:lnTo>
                  <a:lnTo>
                    <a:pt x="773" y="3106"/>
                  </a:lnTo>
                  <a:lnTo>
                    <a:pt x="876" y="3215"/>
                  </a:lnTo>
                  <a:lnTo>
                    <a:pt x="980" y="3330"/>
                  </a:lnTo>
                  <a:lnTo>
                    <a:pt x="1197" y="3568"/>
                  </a:lnTo>
                  <a:lnTo>
                    <a:pt x="1310" y="3690"/>
                  </a:lnTo>
                  <a:lnTo>
                    <a:pt x="1427" y="3812"/>
                  </a:lnTo>
                  <a:lnTo>
                    <a:pt x="1545" y="3935"/>
                  </a:lnTo>
                  <a:lnTo>
                    <a:pt x="1667" y="4055"/>
                  </a:lnTo>
                  <a:lnTo>
                    <a:pt x="1790" y="4175"/>
                  </a:lnTo>
                  <a:lnTo>
                    <a:pt x="1854" y="4234"/>
                  </a:lnTo>
                  <a:lnTo>
                    <a:pt x="1919" y="4291"/>
                  </a:lnTo>
                  <a:lnTo>
                    <a:pt x="1983" y="4347"/>
                  </a:lnTo>
                  <a:lnTo>
                    <a:pt x="2049" y="4403"/>
                  </a:lnTo>
                  <a:lnTo>
                    <a:pt x="2115" y="4456"/>
                  </a:lnTo>
                  <a:lnTo>
                    <a:pt x="2181" y="4510"/>
                  </a:lnTo>
                  <a:lnTo>
                    <a:pt x="2249" y="4561"/>
                  </a:lnTo>
                  <a:lnTo>
                    <a:pt x="2318" y="4611"/>
                  </a:lnTo>
                  <a:lnTo>
                    <a:pt x="2386" y="4660"/>
                  </a:lnTo>
                  <a:lnTo>
                    <a:pt x="2457" y="4705"/>
                  </a:lnTo>
                  <a:lnTo>
                    <a:pt x="2527" y="4750"/>
                  </a:lnTo>
                  <a:lnTo>
                    <a:pt x="2600" y="4792"/>
                  </a:lnTo>
                  <a:lnTo>
                    <a:pt x="2671" y="4832"/>
                  </a:lnTo>
                  <a:lnTo>
                    <a:pt x="2744" y="4868"/>
                  </a:lnTo>
                  <a:lnTo>
                    <a:pt x="2819" y="4905"/>
                  </a:lnTo>
                  <a:lnTo>
                    <a:pt x="2893" y="4936"/>
                  </a:lnTo>
                  <a:lnTo>
                    <a:pt x="2968" y="4967"/>
                  </a:lnTo>
                  <a:lnTo>
                    <a:pt x="3045" y="4993"/>
                  </a:lnTo>
                  <a:lnTo>
                    <a:pt x="3121" y="5018"/>
                  </a:lnTo>
                  <a:lnTo>
                    <a:pt x="3199" y="5039"/>
                  </a:lnTo>
                  <a:lnTo>
                    <a:pt x="3278" y="5058"/>
                  </a:lnTo>
                  <a:lnTo>
                    <a:pt x="3357" y="5072"/>
                  </a:lnTo>
                  <a:lnTo>
                    <a:pt x="3437" y="5084"/>
                  </a:lnTo>
                  <a:lnTo>
                    <a:pt x="3519" y="5091"/>
                  </a:lnTo>
                  <a:lnTo>
                    <a:pt x="3601" y="5096"/>
                  </a:lnTo>
                  <a:lnTo>
                    <a:pt x="3682" y="5096"/>
                  </a:lnTo>
                  <a:lnTo>
                    <a:pt x="3766" y="5093"/>
                  </a:lnTo>
                  <a:lnTo>
                    <a:pt x="3851" y="5086"/>
                  </a:lnTo>
                  <a:lnTo>
                    <a:pt x="3936" y="5073"/>
                  </a:lnTo>
                  <a:lnTo>
                    <a:pt x="4021" y="5058"/>
                  </a:lnTo>
                  <a:lnTo>
                    <a:pt x="4108" y="5039"/>
                  </a:lnTo>
                  <a:lnTo>
                    <a:pt x="4195" y="5013"/>
                  </a:lnTo>
                  <a:lnTo>
                    <a:pt x="4240" y="4999"/>
                  </a:lnTo>
                  <a:lnTo>
                    <a:pt x="4284" y="4985"/>
                  </a:lnTo>
                  <a:lnTo>
                    <a:pt x="4329" y="4967"/>
                  </a:lnTo>
                  <a:lnTo>
                    <a:pt x="4374" y="4950"/>
                  </a:lnTo>
                  <a:lnTo>
                    <a:pt x="4418" y="4931"/>
                  </a:lnTo>
                  <a:lnTo>
                    <a:pt x="4463" y="4912"/>
                  </a:lnTo>
                  <a:lnTo>
                    <a:pt x="4555" y="4868"/>
                  </a:lnTo>
                  <a:lnTo>
                    <a:pt x="4645" y="4820"/>
                  </a:lnTo>
                  <a:lnTo>
                    <a:pt x="4739" y="4766"/>
                  </a:lnTo>
                  <a:lnTo>
                    <a:pt x="4833" y="4707"/>
                  </a:lnTo>
                  <a:lnTo>
                    <a:pt x="4927" y="4642"/>
                  </a:lnTo>
                  <a:lnTo>
                    <a:pt x="5022" y="4571"/>
                  </a:lnTo>
                  <a:lnTo>
                    <a:pt x="5118" y="4496"/>
                  </a:lnTo>
                  <a:lnTo>
                    <a:pt x="5118" y="4496"/>
                  </a:lnTo>
                  <a:lnTo>
                    <a:pt x="5123" y="4448"/>
                  </a:lnTo>
                  <a:lnTo>
                    <a:pt x="5127" y="4399"/>
                  </a:lnTo>
                  <a:lnTo>
                    <a:pt x="5127" y="4350"/>
                  </a:lnTo>
                  <a:lnTo>
                    <a:pt x="5125" y="4300"/>
                  </a:lnTo>
                  <a:lnTo>
                    <a:pt x="5120" y="4248"/>
                  </a:lnTo>
                  <a:lnTo>
                    <a:pt x="5113" y="4196"/>
                  </a:lnTo>
                  <a:lnTo>
                    <a:pt x="5102" y="4142"/>
                  </a:lnTo>
                  <a:lnTo>
                    <a:pt x="5090" y="4088"/>
                  </a:lnTo>
                  <a:lnTo>
                    <a:pt x="5074" y="4032"/>
                  </a:lnTo>
                  <a:lnTo>
                    <a:pt x="5057" y="3977"/>
                  </a:lnTo>
                  <a:lnTo>
                    <a:pt x="5038" y="3921"/>
                  </a:lnTo>
                  <a:lnTo>
                    <a:pt x="5015" y="3864"/>
                  </a:lnTo>
                  <a:lnTo>
                    <a:pt x="4993" y="3806"/>
                  </a:lnTo>
                  <a:lnTo>
                    <a:pt x="4967" y="3749"/>
                  </a:lnTo>
                  <a:lnTo>
                    <a:pt x="4939" y="3690"/>
                  </a:lnTo>
                  <a:lnTo>
                    <a:pt x="4909" y="3631"/>
                  </a:lnTo>
                  <a:lnTo>
                    <a:pt x="4878" y="3572"/>
                  </a:lnTo>
                  <a:lnTo>
                    <a:pt x="4845" y="3511"/>
                  </a:lnTo>
                  <a:lnTo>
                    <a:pt x="4810" y="3452"/>
                  </a:lnTo>
                  <a:lnTo>
                    <a:pt x="4776" y="3391"/>
                  </a:lnTo>
                  <a:lnTo>
                    <a:pt x="4737" y="3330"/>
                  </a:lnTo>
                  <a:lnTo>
                    <a:pt x="4699" y="3269"/>
                  </a:lnTo>
                  <a:lnTo>
                    <a:pt x="4617" y="3148"/>
                  </a:lnTo>
                  <a:lnTo>
                    <a:pt x="4531" y="3026"/>
                  </a:lnTo>
                  <a:lnTo>
                    <a:pt x="4440" y="2904"/>
                  </a:lnTo>
                  <a:lnTo>
                    <a:pt x="4348" y="2783"/>
                  </a:lnTo>
                  <a:lnTo>
                    <a:pt x="4251" y="2664"/>
                  </a:lnTo>
                  <a:lnTo>
                    <a:pt x="4152" y="2544"/>
                  </a:lnTo>
                  <a:lnTo>
                    <a:pt x="4053" y="2428"/>
                  </a:lnTo>
                  <a:lnTo>
                    <a:pt x="3952" y="2313"/>
                  </a:lnTo>
                  <a:lnTo>
                    <a:pt x="3849" y="2202"/>
                  </a:lnTo>
                  <a:lnTo>
                    <a:pt x="3749" y="2093"/>
                  </a:lnTo>
                  <a:lnTo>
                    <a:pt x="3648" y="1988"/>
                  </a:lnTo>
                  <a:lnTo>
                    <a:pt x="3549" y="1886"/>
                  </a:lnTo>
                  <a:lnTo>
                    <a:pt x="3451" y="1787"/>
                  </a:lnTo>
                  <a:lnTo>
                    <a:pt x="3357" y="1695"/>
                  </a:lnTo>
                  <a:lnTo>
                    <a:pt x="3267" y="1606"/>
                  </a:lnTo>
                  <a:lnTo>
                    <a:pt x="3097" y="1444"/>
                  </a:lnTo>
                  <a:lnTo>
                    <a:pt x="2947" y="1305"/>
                  </a:lnTo>
                  <a:lnTo>
                    <a:pt x="2824" y="1194"/>
                  </a:lnTo>
                  <a:lnTo>
                    <a:pt x="2824" y="11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2073212" y="3758312"/>
            <a:ext cx="636197" cy="2479916"/>
            <a:chOff x="2225612" y="3971068"/>
            <a:chExt cx="636197" cy="2479916"/>
          </a:xfrm>
        </p:grpSpPr>
        <p:grpSp>
          <p:nvGrpSpPr>
            <p:cNvPr id="438" name="Group 437"/>
            <p:cNvGrpSpPr/>
            <p:nvPr/>
          </p:nvGrpSpPr>
          <p:grpSpPr>
            <a:xfrm>
              <a:off x="2225612" y="5383474"/>
              <a:ext cx="365189" cy="1067510"/>
              <a:chOff x="2166342" y="5383474"/>
              <a:chExt cx="484939" cy="1067510"/>
            </a:xfrm>
          </p:grpSpPr>
          <p:grpSp>
            <p:nvGrpSpPr>
              <p:cNvPr id="372" name="Group 93"/>
              <p:cNvGrpSpPr/>
              <p:nvPr/>
            </p:nvGrpSpPr>
            <p:grpSpPr>
              <a:xfrm>
                <a:off x="2166342" y="5461841"/>
                <a:ext cx="484939" cy="989143"/>
                <a:chOff x="1346207" y="3640662"/>
                <a:chExt cx="712288" cy="3117515"/>
              </a:xfrm>
            </p:grpSpPr>
            <p:sp>
              <p:nvSpPr>
                <p:cNvPr id="374" name="Freeform 7"/>
                <p:cNvSpPr>
                  <a:spLocks/>
                </p:cNvSpPr>
                <p:nvPr/>
              </p:nvSpPr>
              <p:spPr bwMode="auto">
                <a:xfrm>
                  <a:off x="1740441" y="3674531"/>
                  <a:ext cx="318054" cy="3083646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5" name="Freeform 5"/>
                <p:cNvSpPr>
                  <a:spLocks/>
                </p:cNvSpPr>
                <p:nvPr/>
              </p:nvSpPr>
              <p:spPr bwMode="auto">
                <a:xfrm>
                  <a:off x="1452044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Freeform 8"/>
                <p:cNvSpPr>
                  <a:spLocks/>
                </p:cNvSpPr>
                <p:nvPr/>
              </p:nvSpPr>
              <p:spPr bwMode="auto">
                <a:xfrm>
                  <a:off x="1837279" y="4109504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8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95" y="3662712"/>
                  <a:ext cx="268987" cy="2560805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" name="Freeform 5"/>
                <p:cNvSpPr>
                  <a:spLocks/>
                </p:cNvSpPr>
                <p:nvPr/>
              </p:nvSpPr>
              <p:spPr bwMode="auto">
                <a:xfrm flipH="1">
                  <a:off x="1854519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Freeform 8"/>
                <p:cNvSpPr>
                  <a:spLocks/>
                </p:cNvSpPr>
                <p:nvPr/>
              </p:nvSpPr>
              <p:spPr bwMode="auto">
                <a:xfrm>
                  <a:off x="1346207" y="4101039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1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72" y="3662885"/>
                  <a:ext cx="194738" cy="1359957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3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538" y="3682098"/>
                  <a:ext cx="430800" cy="2259594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2" cy="51050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73" name="Freeform 9"/>
              <p:cNvSpPr>
                <a:spLocks/>
              </p:cNvSpPr>
              <p:nvPr/>
            </p:nvSpPr>
            <p:spPr bwMode="auto">
              <a:xfrm rot="186992">
                <a:off x="2335857" y="5383474"/>
                <a:ext cx="239968" cy="111338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3" name="Group 7"/>
            <p:cNvGrpSpPr/>
            <p:nvPr/>
          </p:nvGrpSpPr>
          <p:grpSpPr>
            <a:xfrm>
              <a:off x="2415998" y="3971068"/>
              <a:ext cx="445811" cy="1476624"/>
              <a:chOff x="4267200" y="2895600"/>
              <a:chExt cx="485996" cy="1609725"/>
            </a:xfrm>
          </p:grpSpPr>
          <p:sp>
            <p:nvSpPr>
              <p:cNvPr id="164" name="Freeform 5"/>
              <p:cNvSpPr>
                <a:spLocks/>
              </p:cNvSpPr>
              <p:nvPr/>
            </p:nvSpPr>
            <p:spPr bwMode="auto">
              <a:xfrm>
                <a:off x="4267200" y="2895600"/>
                <a:ext cx="254000" cy="1609725"/>
              </a:xfrm>
              <a:custGeom>
                <a:avLst/>
                <a:gdLst/>
                <a:ahLst/>
                <a:cxnLst>
                  <a:cxn ang="0">
                    <a:pos x="8" y="1945"/>
                  </a:cxn>
                  <a:cxn ang="0">
                    <a:pos x="66" y="1835"/>
                  </a:cxn>
                  <a:cxn ang="0">
                    <a:pos x="119" y="1722"/>
                  </a:cxn>
                  <a:cxn ang="0">
                    <a:pos x="167" y="1606"/>
                  </a:cxn>
                  <a:cxn ang="0">
                    <a:pos x="208" y="1489"/>
                  </a:cxn>
                  <a:cxn ang="0">
                    <a:pos x="223" y="1428"/>
                  </a:cxn>
                  <a:cxn ang="0">
                    <a:pos x="237" y="1369"/>
                  </a:cxn>
                  <a:cxn ang="0">
                    <a:pos x="246" y="1308"/>
                  </a:cxn>
                  <a:cxn ang="0">
                    <a:pos x="250" y="1249"/>
                  </a:cxn>
                  <a:cxn ang="0">
                    <a:pos x="250" y="1219"/>
                  </a:cxn>
                  <a:cxn ang="0">
                    <a:pos x="242" y="1161"/>
                  </a:cxn>
                  <a:cxn ang="0">
                    <a:pos x="233" y="1134"/>
                  </a:cxn>
                  <a:cxn ang="0">
                    <a:pos x="222" y="1107"/>
                  </a:cxn>
                  <a:cxn ang="0">
                    <a:pos x="208" y="1078"/>
                  </a:cxn>
                  <a:cxn ang="0">
                    <a:pos x="185" y="1015"/>
                  </a:cxn>
                  <a:cxn ang="0">
                    <a:pos x="167" y="953"/>
                  </a:cxn>
                  <a:cxn ang="0">
                    <a:pos x="137" y="828"/>
                  </a:cxn>
                  <a:cxn ang="0">
                    <a:pos x="116" y="700"/>
                  </a:cxn>
                  <a:cxn ang="0">
                    <a:pos x="93" y="510"/>
                  </a:cxn>
                  <a:cxn ang="0">
                    <a:pos x="89" y="446"/>
                  </a:cxn>
                  <a:cxn ang="0">
                    <a:pos x="81" y="317"/>
                  </a:cxn>
                  <a:cxn ang="0">
                    <a:pos x="78" y="254"/>
                  </a:cxn>
                  <a:cxn ang="0">
                    <a:pos x="78" y="127"/>
                  </a:cxn>
                  <a:cxn ang="0">
                    <a:pos x="79" y="94"/>
                  </a:cxn>
                  <a:cxn ang="0">
                    <a:pos x="85" y="31"/>
                  </a:cxn>
                  <a:cxn ang="0">
                    <a:pos x="92" y="0"/>
                  </a:cxn>
                  <a:cxn ang="0">
                    <a:pos x="89" y="15"/>
                  </a:cxn>
                  <a:cxn ang="0">
                    <a:pos x="85" y="63"/>
                  </a:cxn>
                  <a:cxn ang="0">
                    <a:pos x="85" y="127"/>
                  </a:cxn>
                  <a:cxn ang="0">
                    <a:pos x="88" y="190"/>
                  </a:cxn>
                  <a:cxn ang="0">
                    <a:pos x="92" y="254"/>
                  </a:cxn>
                  <a:cxn ang="0">
                    <a:pos x="105" y="380"/>
                  </a:cxn>
                  <a:cxn ang="0">
                    <a:pos x="121" y="505"/>
                  </a:cxn>
                  <a:cxn ang="0">
                    <a:pos x="131" y="569"/>
                  </a:cxn>
                  <a:cxn ang="0">
                    <a:pos x="154" y="693"/>
                  </a:cxn>
                  <a:cxn ang="0">
                    <a:pos x="181" y="818"/>
                  </a:cxn>
                  <a:cxn ang="0">
                    <a:pos x="215" y="938"/>
                  </a:cxn>
                  <a:cxn ang="0">
                    <a:pos x="236" y="997"/>
                  </a:cxn>
                  <a:cxn ang="0">
                    <a:pos x="260" y="1054"/>
                  </a:cxn>
                  <a:cxn ang="0">
                    <a:pos x="274" y="1080"/>
                  </a:cxn>
                  <a:cxn ang="0">
                    <a:pos x="290" y="1112"/>
                  </a:cxn>
                  <a:cxn ang="0">
                    <a:pos x="297" y="1128"/>
                  </a:cxn>
                  <a:cxn ang="0">
                    <a:pos x="307" y="1162"/>
                  </a:cxn>
                  <a:cxn ang="0">
                    <a:pos x="315" y="1213"/>
                  </a:cxn>
                  <a:cxn ang="0">
                    <a:pos x="318" y="1247"/>
                  </a:cxn>
                  <a:cxn ang="0">
                    <a:pos x="318" y="1315"/>
                  </a:cxn>
                  <a:cxn ang="0">
                    <a:pos x="311" y="1380"/>
                  </a:cxn>
                  <a:cxn ang="0">
                    <a:pos x="301" y="1446"/>
                  </a:cxn>
                  <a:cxn ang="0">
                    <a:pos x="287" y="1510"/>
                  </a:cxn>
                  <a:cxn ang="0">
                    <a:pos x="250" y="1636"/>
                  </a:cxn>
                  <a:cxn ang="0">
                    <a:pos x="208" y="1759"/>
                  </a:cxn>
                  <a:cxn ang="0">
                    <a:pos x="158" y="1879"/>
                  </a:cxn>
                  <a:cxn ang="0">
                    <a:pos x="105" y="1997"/>
                  </a:cxn>
                  <a:cxn ang="0">
                    <a:pos x="99" y="2006"/>
                  </a:cxn>
                  <a:cxn ang="0">
                    <a:pos x="82" y="2020"/>
                  </a:cxn>
                  <a:cxn ang="0">
                    <a:pos x="62" y="2027"/>
                  </a:cxn>
                  <a:cxn ang="0">
                    <a:pos x="41" y="2026"/>
                  </a:cxn>
                  <a:cxn ang="0">
                    <a:pos x="31" y="2023"/>
                  </a:cxn>
                  <a:cxn ang="0">
                    <a:pos x="14" y="2009"/>
                  </a:cxn>
                  <a:cxn ang="0">
                    <a:pos x="3" y="1992"/>
                  </a:cxn>
                  <a:cxn ang="0">
                    <a:pos x="0" y="1971"/>
                  </a:cxn>
                  <a:cxn ang="0">
                    <a:pos x="6" y="1949"/>
                  </a:cxn>
                  <a:cxn ang="0">
                    <a:pos x="7" y="1947"/>
                  </a:cxn>
                </a:cxnLst>
                <a:rect l="0" t="0" r="r" b="b"/>
                <a:pathLst>
                  <a:path w="319" h="2027">
                    <a:moveTo>
                      <a:pt x="8" y="1945"/>
                    </a:moveTo>
                    <a:lnTo>
                      <a:pt x="8" y="1945"/>
                    </a:lnTo>
                    <a:lnTo>
                      <a:pt x="37" y="1890"/>
                    </a:lnTo>
                    <a:lnTo>
                      <a:pt x="66" y="1835"/>
                    </a:lnTo>
                    <a:lnTo>
                      <a:pt x="93" y="1778"/>
                    </a:lnTo>
                    <a:lnTo>
                      <a:pt x="119" y="1722"/>
                    </a:lnTo>
                    <a:lnTo>
                      <a:pt x="144" y="1664"/>
                    </a:lnTo>
                    <a:lnTo>
                      <a:pt x="167" y="1606"/>
                    </a:lnTo>
                    <a:lnTo>
                      <a:pt x="188" y="1547"/>
                    </a:lnTo>
                    <a:lnTo>
                      <a:pt x="208" y="1489"/>
                    </a:lnTo>
                    <a:lnTo>
                      <a:pt x="208" y="1489"/>
                    </a:lnTo>
                    <a:lnTo>
                      <a:pt x="223" y="1428"/>
                    </a:lnTo>
                    <a:lnTo>
                      <a:pt x="230" y="1398"/>
                    </a:lnTo>
                    <a:lnTo>
                      <a:pt x="237" y="1369"/>
                    </a:lnTo>
                    <a:lnTo>
                      <a:pt x="242" y="1339"/>
                    </a:lnTo>
                    <a:lnTo>
                      <a:pt x="246" y="1308"/>
                    </a:lnTo>
                    <a:lnTo>
                      <a:pt x="249" y="1278"/>
                    </a:lnTo>
                    <a:lnTo>
                      <a:pt x="250" y="1249"/>
                    </a:lnTo>
                    <a:lnTo>
                      <a:pt x="250" y="1249"/>
                    </a:lnTo>
                    <a:lnTo>
                      <a:pt x="250" y="1219"/>
                    </a:lnTo>
                    <a:lnTo>
                      <a:pt x="247" y="1189"/>
                    </a:lnTo>
                    <a:lnTo>
                      <a:pt x="242" y="1161"/>
                    </a:lnTo>
                    <a:lnTo>
                      <a:pt x="233" y="1134"/>
                    </a:lnTo>
                    <a:lnTo>
                      <a:pt x="233" y="1134"/>
                    </a:lnTo>
                    <a:lnTo>
                      <a:pt x="227" y="1121"/>
                    </a:lnTo>
                    <a:lnTo>
                      <a:pt x="222" y="1107"/>
                    </a:lnTo>
                    <a:lnTo>
                      <a:pt x="208" y="1078"/>
                    </a:lnTo>
                    <a:lnTo>
                      <a:pt x="208" y="1078"/>
                    </a:lnTo>
                    <a:lnTo>
                      <a:pt x="195" y="1047"/>
                    </a:lnTo>
                    <a:lnTo>
                      <a:pt x="185" y="1015"/>
                    </a:lnTo>
                    <a:lnTo>
                      <a:pt x="185" y="1015"/>
                    </a:lnTo>
                    <a:lnTo>
                      <a:pt x="167" y="953"/>
                    </a:lnTo>
                    <a:lnTo>
                      <a:pt x="151" y="890"/>
                    </a:lnTo>
                    <a:lnTo>
                      <a:pt x="137" y="828"/>
                    </a:lnTo>
                    <a:lnTo>
                      <a:pt x="126" y="764"/>
                    </a:lnTo>
                    <a:lnTo>
                      <a:pt x="116" y="700"/>
                    </a:lnTo>
                    <a:lnTo>
                      <a:pt x="107" y="637"/>
                    </a:lnTo>
                    <a:lnTo>
                      <a:pt x="93" y="510"/>
                    </a:lnTo>
                    <a:lnTo>
                      <a:pt x="93" y="510"/>
                    </a:lnTo>
                    <a:lnTo>
                      <a:pt x="89" y="446"/>
                    </a:lnTo>
                    <a:lnTo>
                      <a:pt x="85" y="381"/>
                    </a:lnTo>
                    <a:lnTo>
                      <a:pt x="81" y="317"/>
                    </a:lnTo>
                    <a:lnTo>
                      <a:pt x="78" y="254"/>
                    </a:lnTo>
                    <a:lnTo>
                      <a:pt x="78" y="254"/>
                    </a:lnTo>
                    <a:lnTo>
                      <a:pt x="78" y="190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9" y="94"/>
                    </a:lnTo>
                    <a:lnTo>
                      <a:pt x="82" y="62"/>
                    </a:lnTo>
                    <a:lnTo>
                      <a:pt x="85" y="31"/>
                    </a:lnTo>
                    <a:lnTo>
                      <a:pt x="89" y="15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89" y="15"/>
                    </a:lnTo>
                    <a:lnTo>
                      <a:pt x="88" y="31"/>
                    </a:lnTo>
                    <a:lnTo>
                      <a:pt x="85" y="63"/>
                    </a:lnTo>
                    <a:lnTo>
                      <a:pt x="85" y="94"/>
                    </a:lnTo>
                    <a:lnTo>
                      <a:pt x="85" y="127"/>
                    </a:lnTo>
                    <a:lnTo>
                      <a:pt x="85" y="127"/>
                    </a:lnTo>
                    <a:lnTo>
                      <a:pt x="88" y="190"/>
                    </a:lnTo>
                    <a:lnTo>
                      <a:pt x="92" y="254"/>
                    </a:lnTo>
                    <a:lnTo>
                      <a:pt x="92" y="254"/>
                    </a:lnTo>
                    <a:lnTo>
                      <a:pt x="97" y="316"/>
                    </a:lnTo>
                    <a:lnTo>
                      <a:pt x="105" y="380"/>
                    </a:lnTo>
                    <a:lnTo>
                      <a:pt x="112" y="443"/>
                    </a:lnTo>
                    <a:lnTo>
                      <a:pt x="121" y="505"/>
                    </a:lnTo>
                    <a:lnTo>
                      <a:pt x="121" y="505"/>
                    </a:lnTo>
                    <a:lnTo>
                      <a:pt x="131" y="569"/>
                    </a:lnTo>
                    <a:lnTo>
                      <a:pt x="141" y="631"/>
                    </a:lnTo>
                    <a:lnTo>
                      <a:pt x="154" y="693"/>
                    </a:lnTo>
                    <a:lnTo>
                      <a:pt x="167" y="755"/>
                    </a:lnTo>
                    <a:lnTo>
                      <a:pt x="181" y="818"/>
                    </a:lnTo>
                    <a:lnTo>
                      <a:pt x="198" y="878"/>
                    </a:lnTo>
                    <a:lnTo>
                      <a:pt x="215" y="938"/>
                    </a:lnTo>
                    <a:lnTo>
                      <a:pt x="236" y="997"/>
                    </a:lnTo>
                    <a:lnTo>
                      <a:pt x="236" y="997"/>
                    </a:lnTo>
                    <a:lnTo>
                      <a:pt x="247" y="1025"/>
                    </a:lnTo>
                    <a:lnTo>
                      <a:pt x="260" y="1054"/>
                    </a:lnTo>
                    <a:lnTo>
                      <a:pt x="260" y="1054"/>
                    </a:lnTo>
                    <a:lnTo>
                      <a:pt x="274" y="1080"/>
                    </a:lnTo>
                    <a:lnTo>
                      <a:pt x="283" y="1095"/>
                    </a:lnTo>
                    <a:lnTo>
                      <a:pt x="290" y="1112"/>
                    </a:lnTo>
                    <a:lnTo>
                      <a:pt x="290" y="1112"/>
                    </a:lnTo>
                    <a:lnTo>
                      <a:pt x="297" y="1128"/>
                    </a:lnTo>
                    <a:lnTo>
                      <a:pt x="302" y="1145"/>
                    </a:lnTo>
                    <a:lnTo>
                      <a:pt x="307" y="1162"/>
                    </a:lnTo>
                    <a:lnTo>
                      <a:pt x="311" y="1179"/>
                    </a:lnTo>
                    <a:lnTo>
                      <a:pt x="315" y="1213"/>
                    </a:lnTo>
                    <a:lnTo>
                      <a:pt x="318" y="1247"/>
                    </a:lnTo>
                    <a:lnTo>
                      <a:pt x="318" y="1247"/>
                    </a:lnTo>
                    <a:lnTo>
                      <a:pt x="319" y="1281"/>
                    </a:lnTo>
                    <a:lnTo>
                      <a:pt x="318" y="1315"/>
                    </a:lnTo>
                    <a:lnTo>
                      <a:pt x="315" y="1347"/>
                    </a:lnTo>
                    <a:lnTo>
                      <a:pt x="311" y="1380"/>
                    </a:lnTo>
                    <a:lnTo>
                      <a:pt x="307" y="1414"/>
                    </a:lnTo>
                    <a:lnTo>
                      <a:pt x="301" y="1446"/>
                    </a:lnTo>
                    <a:lnTo>
                      <a:pt x="287" y="1510"/>
                    </a:lnTo>
                    <a:lnTo>
                      <a:pt x="287" y="1510"/>
                    </a:lnTo>
                    <a:lnTo>
                      <a:pt x="270" y="1574"/>
                    </a:lnTo>
                    <a:lnTo>
                      <a:pt x="250" y="1636"/>
                    </a:lnTo>
                    <a:lnTo>
                      <a:pt x="230" y="1696"/>
                    </a:lnTo>
                    <a:lnTo>
                      <a:pt x="208" y="1759"/>
                    </a:lnTo>
                    <a:lnTo>
                      <a:pt x="184" y="1818"/>
                    </a:lnTo>
                    <a:lnTo>
                      <a:pt x="158" y="1879"/>
                    </a:lnTo>
                    <a:lnTo>
                      <a:pt x="133" y="1938"/>
                    </a:lnTo>
                    <a:lnTo>
                      <a:pt x="105" y="1997"/>
                    </a:lnTo>
                    <a:lnTo>
                      <a:pt x="105" y="1997"/>
                    </a:lnTo>
                    <a:lnTo>
                      <a:pt x="99" y="2006"/>
                    </a:lnTo>
                    <a:lnTo>
                      <a:pt x="90" y="2014"/>
                    </a:lnTo>
                    <a:lnTo>
                      <a:pt x="82" y="2020"/>
                    </a:lnTo>
                    <a:lnTo>
                      <a:pt x="73" y="2024"/>
                    </a:lnTo>
                    <a:lnTo>
                      <a:pt x="62" y="2027"/>
                    </a:lnTo>
                    <a:lnTo>
                      <a:pt x="52" y="2027"/>
                    </a:lnTo>
                    <a:lnTo>
                      <a:pt x="41" y="2026"/>
                    </a:lnTo>
                    <a:lnTo>
                      <a:pt x="31" y="2023"/>
                    </a:lnTo>
                    <a:lnTo>
                      <a:pt x="31" y="2023"/>
                    </a:lnTo>
                    <a:lnTo>
                      <a:pt x="21" y="2017"/>
                    </a:lnTo>
                    <a:lnTo>
                      <a:pt x="14" y="2009"/>
                    </a:lnTo>
                    <a:lnTo>
                      <a:pt x="7" y="2000"/>
                    </a:lnTo>
                    <a:lnTo>
                      <a:pt x="3" y="1992"/>
                    </a:lnTo>
                    <a:lnTo>
                      <a:pt x="1" y="1980"/>
                    </a:lnTo>
                    <a:lnTo>
                      <a:pt x="0" y="1971"/>
                    </a:lnTo>
                    <a:lnTo>
                      <a:pt x="1" y="1959"/>
                    </a:lnTo>
                    <a:lnTo>
                      <a:pt x="6" y="1949"/>
                    </a:lnTo>
                    <a:lnTo>
                      <a:pt x="6" y="1949"/>
                    </a:lnTo>
                    <a:lnTo>
                      <a:pt x="7" y="1947"/>
                    </a:lnTo>
                    <a:lnTo>
                      <a:pt x="8" y="19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5" name="Group 110"/>
              <p:cNvGrpSpPr/>
              <p:nvPr/>
            </p:nvGrpSpPr>
            <p:grpSpPr>
              <a:xfrm rot="287009">
                <a:off x="4506877" y="3818451"/>
                <a:ext cx="246319" cy="233233"/>
                <a:chOff x="971551" y="0"/>
                <a:chExt cx="7200902" cy="6818311"/>
              </a:xfrm>
            </p:grpSpPr>
            <p:sp>
              <p:nvSpPr>
                <p:cNvPr id="169" name="Freeform 5"/>
                <p:cNvSpPr>
                  <a:spLocks/>
                </p:cNvSpPr>
                <p:nvPr/>
              </p:nvSpPr>
              <p:spPr bwMode="auto">
                <a:xfrm>
                  <a:off x="1372976" y="59702"/>
                  <a:ext cx="6586548" cy="6713516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" name="Group 118"/>
              <p:cNvGrpSpPr/>
              <p:nvPr/>
            </p:nvGrpSpPr>
            <p:grpSpPr>
              <a:xfrm rot="16938217">
                <a:off x="4258732" y="3353819"/>
                <a:ext cx="313744" cy="87897"/>
                <a:chOff x="793750" y="0"/>
                <a:chExt cx="7556501" cy="2116991"/>
              </a:xfrm>
            </p:grpSpPr>
            <p:sp>
              <p:nvSpPr>
                <p:cNvPr id="167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0" name="Group 439"/>
          <p:cNvGrpSpPr/>
          <p:nvPr/>
        </p:nvGrpSpPr>
        <p:grpSpPr>
          <a:xfrm>
            <a:off x="6503053" y="473044"/>
            <a:ext cx="2488547" cy="7223156"/>
            <a:chOff x="6655453" y="685800"/>
            <a:chExt cx="2488547" cy="7223156"/>
          </a:xfrm>
          <a:effectLst/>
        </p:grpSpPr>
        <p:grpSp>
          <p:nvGrpSpPr>
            <p:cNvPr id="436" name="Group 435"/>
            <p:cNvGrpSpPr/>
            <p:nvPr/>
          </p:nvGrpSpPr>
          <p:grpSpPr>
            <a:xfrm>
              <a:off x="7142585" y="5350922"/>
              <a:ext cx="756716" cy="2558034"/>
              <a:chOff x="7142585" y="5367856"/>
              <a:chExt cx="756716" cy="2558034"/>
            </a:xfrm>
          </p:grpSpPr>
          <p:grpSp>
            <p:nvGrpSpPr>
              <p:cNvPr id="421" name="Group 93"/>
              <p:cNvGrpSpPr/>
              <p:nvPr/>
            </p:nvGrpSpPr>
            <p:grpSpPr>
              <a:xfrm rot="186992">
                <a:off x="7142585" y="5477639"/>
                <a:ext cx="756716" cy="2448251"/>
                <a:chOff x="1346199" y="3640666"/>
                <a:chExt cx="755164" cy="3117518"/>
              </a:xfrm>
            </p:grpSpPr>
            <p:sp>
              <p:nvSpPr>
                <p:cNvPr id="423" name="Freeform 7"/>
                <p:cNvSpPr>
                  <a:spLocks/>
                </p:cNvSpPr>
                <p:nvPr/>
              </p:nvSpPr>
              <p:spPr bwMode="auto">
                <a:xfrm>
                  <a:off x="1740433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4" name="Freeform 5"/>
                <p:cNvSpPr>
                  <a:spLocks/>
                </p:cNvSpPr>
                <p:nvPr/>
              </p:nvSpPr>
              <p:spPr bwMode="auto">
                <a:xfrm>
                  <a:off x="1452037" y="3640667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5" name="Freeform 6"/>
                <p:cNvSpPr>
                  <a:spLocks/>
                </p:cNvSpPr>
                <p:nvPr/>
              </p:nvSpPr>
              <p:spPr bwMode="auto">
                <a:xfrm rot="400286">
                  <a:off x="1517125" y="3676652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6" name="Freeform 8"/>
                <p:cNvSpPr>
                  <a:spLocks/>
                </p:cNvSpPr>
                <p:nvPr/>
              </p:nvSpPr>
              <p:spPr bwMode="auto">
                <a:xfrm>
                  <a:off x="1837270" y="4109510"/>
                  <a:ext cx="155327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7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9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8" name="Freeform 5"/>
                <p:cNvSpPr>
                  <a:spLocks/>
                </p:cNvSpPr>
                <p:nvPr/>
              </p:nvSpPr>
              <p:spPr bwMode="auto">
                <a:xfrm flipH="1">
                  <a:off x="1854511" y="3640666"/>
                  <a:ext cx="169026" cy="2623557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9" name="Freeform 8"/>
                <p:cNvSpPr>
                  <a:spLocks/>
                </p:cNvSpPr>
                <p:nvPr/>
              </p:nvSpPr>
              <p:spPr bwMode="auto">
                <a:xfrm>
                  <a:off x="1346199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5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" name="Freeform 5"/>
                <p:cNvSpPr>
                  <a:spLocks/>
                </p:cNvSpPr>
                <p:nvPr/>
              </p:nvSpPr>
              <p:spPr bwMode="auto">
                <a:xfrm rot="21448727">
                  <a:off x="1720852" y="3651251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60" y="3674976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" name="Freeform 8"/>
                <p:cNvSpPr>
                  <a:spLocks/>
                </p:cNvSpPr>
                <p:nvPr/>
              </p:nvSpPr>
              <p:spPr bwMode="auto">
                <a:xfrm>
                  <a:off x="1397000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4" name="Freeform 5"/>
                <p:cNvSpPr>
                  <a:spLocks/>
                </p:cNvSpPr>
                <p:nvPr/>
              </p:nvSpPr>
              <p:spPr bwMode="auto">
                <a:xfrm rot="21448727">
                  <a:off x="1631951" y="3644900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5" name="Freeform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2" name="Freeform 9"/>
              <p:cNvSpPr>
                <a:spLocks/>
              </p:cNvSpPr>
              <p:nvPr/>
            </p:nvSpPr>
            <p:spPr bwMode="auto">
              <a:xfrm rot="186992">
                <a:off x="7445485" y="5367856"/>
                <a:ext cx="359118" cy="166619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0" name="Group 135"/>
            <p:cNvGrpSpPr/>
            <p:nvPr/>
          </p:nvGrpSpPr>
          <p:grpSpPr>
            <a:xfrm>
              <a:off x="6655453" y="685800"/>
              <a:ext cx="2488547" cy="4795026"/>
              <a:chOff x="4716638" y="589355"/>
              <a:chExt cx="2712862" cy="5227245"/>
            </a:xfrm>
          </p:grpSpPr>
          <p:sp>
            <p:nvSpPr>
              <p:cNvPr id="221" name="Freeform 10"/>
              <p:cNvSpPr>
                <a:spLocks/>
              </p:cNvSpPr>
              <p:nvPr/>
            </p:nvSpPr>
            <p:spPr bwMode="auto">
              <a:xfrm>
                <a:off x="4944314" y="2133600"/>
                <a:ext cx="802042" cy="381000"/>
              </a:xfrm>
              <a:custGeom>
                <a:avLst/>
                <a:gdLst/>
                <a:ahLst/>
                <a:cxnLst>
                  <a:cxn ang="0">
                    <a:pos x="2450" y="1245"/>
                  </a:cxn>
                  <a:cxn ang="0">
                    <a:pos x="2176" y="1199"/>
                  </a:cxn>
                  <a:cxn ang="0">
                    <a:pos x="1995" y="1158"/>
                  </a:cxn>
                  <a:cxn ang="0">
                    <a:pos x="1816" y="1107"/>
                  </a:cxn>
                  <a:cxn ang="0">
                    <a:pos x="1639" y="1047"/>
                  </a:cxn>
                  <a:cxn ang="0">
                    <a:pos x="1509" y="993"/>
                  </a:cxn>
                  <a:cxn ang="0">
                    <a:pos x="1426" y="952"/>
                  </a:cxn>
                  <a:cxn ang="0">
                    <a:pos x="1303" y="880"/>
                  </a:cxn>
                  <a:cxn ang="0">
                    <a:pos x="1189" y="795"/>
                  </a:cxn>
                  <a:cxn ang="0">
                    <a:pos x="1119" y="729"/>
                  </a:cxn>
                  <a:cxn ang="0">
                    <a:pos x="1059" y="654"/>
                  </a:cxn>
                  <a:cxn ang="0">
                    <a:pos x="1032" y="613"/>
                  </a:cxn>
                  <a:cxn ang="0">
                    <a:pos x="998" y="551"/>
                  </a:cxn>
                  <a:cxn ang="0">
                    <a:pos x="964" y="496"/>
                  </a:cxn>
                  <a:cxn ang="0">
                    <a:pos x="913" y="425"/>
                  </a:cxn>
                  <a:cxn ang="0">
                    <a:pos x="823" y="330"/>
                  </a:cxn>
                  <a:cxn ang="0">
                    <a:pos x="718" y="247"/>
                  </a:cxn>
                  <a:cxn ang="0">
                    <a:pos x="643" y="199"/>
                  </a:cxn>
                  <a:cxn ang="0">
                    <a:pos x="523" y="137"/>
                  </a:cxn>
                  <a:cxn ang="0">
                    <a:pos x="397" y="86"/>
                  </a:cxn>
                  <a:cxn ang="0">
                    <a:pos x="313" y="59"/>
                  </a:cxn>
                  <a:cxn ang="0">
                    <a:pos x="180" y="27"/>
                  </a:cxn>
                  <a:cxn ang="0">
                    <a:pos x="46" y="4"/>
                  </a:cxn>
                  <a:cxn ang="0">
                    <a:pos x="46" y="1"/>
                  </a:cxn>
                  <a:cxn ang="0">
                    <a:pos x="183" y="15"/>
                  </a:cxn>
                  <a:cxn ang="0">
                    <a:pos x="317" y="39"/>
                  </a:cxn>
                  <a:cxn ang="0">
                    <a:pos x="406" y="62"/>
                  </a:cxn>
                  <a:cxn ang="0">
                    <a:pos x="537" y="106"/>
                  </a:cxn>
                  <a:cxn ang="0">
                    <a:pos x="663" y="161"/>
                  </a:cxn>
                  <a:cxn ang="0">
                    <a:pos x="745" y="206"/>
                  </a:cxn>
                  <a:cxn ang="0">
                    <a:pos x="859" y="287"/>
                  </a:cxn>
                  <a:cxn ang="0">
                    <a:pos x="962" y="383"/>
                  </a:cxn>
                  <a:cxn ang="0">
                    <a:pos x="1023" y="455"/>
                  </a:cxn>
                  <a:cxn ang="0">
                    <a:pos x="1063" y="514"/>
                  </a:cxn>
                  <a:cxn ang="0">
                    <a:pos x="1098" y="571"/>
                  </a:cxn>
                  <a:cxn ang="0">
                    <a:pos x="1152" y="636"/>
                  </a:cxn>
                  <a:cxn ang="0">
                    <a:pos x="1214" y="695"/>
                  </a:cxn>
                  <a:cxn ang="0">
                    <a:pos x="1320" y="770"/>
                  </a:cxn>
                  <a:cxn ang="0">
                    <a:pos x="1434" y="833"/>
                  </a:cxn>
                  <a:cxn ang="0">
                    <a:pos x="1515" y="869"/>
                  </a:cxn>
                  <a:cxn ang="0">
                    <a:pos x="1639" y="915"/>
                  </a:cxn>
                  <a:cxn ang="0">
                    <a:pos x="1851" y="976"/>
                  </a:cxn>
                  <a:cxn ang="0">
                    <a:pos x="2026" y="1013"/>
                  </a:cxn>
                  <a:cxn ang="0">
                    <a:pos x="2290" y="1052"/>
                  </a:cxn>
                  <a:cxn ang="0">
                    <a:pos x="2556" y="1074"/>
                  </a:cxn>
                  <a:cxn ang="0">
                    <a:pos x="2567" y="1075"/>
                  </a:cxn>
                  <a:cxn ang="0">
                    <a:pos x="2593" y="1082"/>
                  </a:cxn>
                  <a:cxn ang="0">
                    <a:pos x="2621" y="1103"/>
                  </a:cxn>
                  <a:cxn ang="0">
                    <a:pos x="2639" y="1133"/>
                  </a:cxn>
                  <a:cxn ang="0">
                    <a:pos x="2645" y="1160"/>
                  </a:cxn>
                  <a:cxn ang="0">
                    <a:pos x="2644" y="1178"/>
                  </a:cxn>
                  <a:cxn ang="0">
                    <a:pos x="2635" y="1204"/>
                  </a:cxn>
                  <a:cxn ang="0">
                    <a:pos x="2615" y="1232"/>
                  </a:cxn>
                  <a:cxn ang="0">
                    <a:pos x="2586" y="1250"/>
                  </a:cxn>
                  <a:cxn ang="0">
                    <a:pos x="2559" y="1256"/>
                  </a:cxn>
                  <a:cxn ang="0">
                    <a:pos x="2545" y="1256"/>
                  </a:cxn>
                </a:cxnLst>
                <a:rect l="0" t="0" r="r" b="b"/>
                <a:pathLst>
                  <a:path w="2645" h="1256">
                    <a:moveTo>
                      <a:pt x="2545" y="1256"/>
                    </a:moveTo>
                    <a:lnTo>
                      <a:pt x="2545" y="1256"/>
                    </a:lnTo>
                    <a:lnTo>
                      <a:pt x="2450" y="1245"/>
                    </a:lnTo>
                    <a:lnTo>
                      <a:pt x="2358" y="1232"/>
                    </a:lnTo>
                    <a:lnTo>
                      <a:pt x="2266" y="1216"/>
                    </a:lnTo>
                    <a:lnTo>
                      <a:pt x="2176" y="1199"/>
                    </a:lnTo>
                    <a:lnTo>
                      <a:pt x="2176" y="1199"/>
                    </a:lnTo>
                    <a:lnTo>
                      <a:pt x="2084" y="1180"/>
                    </a:lnTo>
                    <a:lnTo>
                      <a:pt x="1995" y="1158"/>
                    </a:lnTo>
                    <a:lnTo>
                      <a:pt x="1905" y="1134"/>
                    </a:lnTo>
                    <a:lnTo>
                      <a:pt x="1816" y="1107"/>
                    </a:lnTo>
                    <a:lnTo>
                      <a:pt x="1816" y="1107"/>
                    </a:lnTo>
                    <a:lnTo>
                      <a:pt x="1727" y="1079"/>
                    </a:lnTo>
                    <a:lnTo>
                      <a:pt x="1683" y="1064"/>
                    </a:lnTo>
                    <a:lnTo>
                      <a:pt x="1639" y="1047"/>
                    </a:lnTo>
                    <a:lnTo>
                      <a:pt x="1595" y="1030"/>
                    </a:lnTo>
                    <a:lnTo>
                      <a:pt x="1553" y="1011"/>
                    </a:lnTo>
                    <a:lnTo>
                      <a:pt x="1509" y="993"/>
                    </a:lnTo>
                    <a:lnTo>
                      <a:pt x="1467" y="973"/>
                    </a:lnTo>
                    <a:lnTo>
                      <a:pt x="1467" y="973"/>
                    </a:lnTo>
                    <a:lnTo>
                      <a:pt x="1426" y="952"/>
                    </a:lnTo>
                    <a:lnTo>
                      <a:pt x="1383" y="929"/>
                    </a:lnTo>
                    <a:lnTo>
                      <a:pt x="1344" y="905"/>
                    </a:lnTo>
                    <a:lnTo>
                      <a:pt x="1303" y="880"/>
                    </a:lnTo>
                    <a:lnTo>
                      <a:pt x="1263" y="853"/>
                    </a:lnTo>
                    <a:lnTo>
                      <a:pt x="1225" y="825"/>
                    </a:lnTo>
                    <a:lnTo>
                      <a:pt x="1189" y="795"/>
                    </a:lnTo>
                    <a:lnTo>
                      <a:pt x="1153" y="763"/>
                    </a:lnTo>
                    <a:lnTo>
                      <a:pt x="1153" y="763"/>
                    </a:lnTo>
                    <a:lnTo>
                      <a:pt x="1119" y="729"/>
                    </a:lnTo>
                    <a:lnTo>
                      <a:pt x="1087" y="692"/>
                    </a:lnTo>
                    <a:lnTo>
                      <a:pt x="1073" y="674"/>
                    </a:lnTo>
                    <a:lnTo>
                      <a:pt x="1059" y="654"/>
                    </a:lnTo>
                    <a:lnTo>
                      <a:pt x="1044" y="634"/>
                    </a:lnTo>
                    <a:lnTo>
                      <a:pt x="1032" y="613"/>
                    </a:lnTo>
                    <a:lnTo>
                      <a:pt x="1032" y="613"/>
                    </a:lnTo>
                    <a:lnTo>
                      <a:pt x="1019" y="592"/>
                    </a:lnTo>
                    <a:lnTo>
                      <a:pt x="1008" y="572"/>
                    </a:lnTo>
                    <a:lnTo>
                      <a:pt x="998" y="551"/>
                    </a:lnTo>
                    <a:lnTo>
                      <a:pt x="988" y="532"/>
                    </a:lnTo>
                    <a:lnTo>
                      <a:pt x="988" y="532"/>
                    </a:lnTo>
                    <a:lnTo>
                      <a:pt x="964" y="496"/>
                    </a:lnTo>
                    <a:lnTo>
                      <a:pt x="940" y="460"/>
                    </a:lnTo>
                    <a:lnTo>
                      <a:pt x="940" y="460"/>
                    </a:lnTo>
                    <a:lnTo>
                      <a:pt x="913" y="425"/>
                    </a:lnTo>
                    <a:lnTo>
                      <a:pt x="885" y="393"/>
                    </a:lnTo>
                    <a:lnTo>
                      <a:pt x="854" y="360"/>
                    </a:lnTo>
                    <a:lnTo>
                      <a:pt x="823" y="330"/>
                    </a:lnTo>
                    <a:lnTo>
                      <a:pt x="789" y="301"/>
                    </a:lnTo>
                    <a:lnTo>
                      <a:pt x="753" y="272"/>
                    </a:lnTo>
                    <a:lnTo>
                      <a:pt x="718" y="247"/>
                    </a:lnTo>
                    <a:lnTo>
                      <a:pt x="681" y="222"/>
                    </a:lnTo>
                    <a:lnTo>
                      <a:pt x="681" y="222"/>
                    </a:lnTo>
                    <a:lnTo>
                      <a:pt x="643" y="199"/>
                    </a:lnTo>
                    <a:lnTo>
                      <a:pt x="604" y="176"/>
                    </a:lnTo>
                    <a:lnTo>
                      <a:pt x="564" y="157"/>
                    </a:lnTo>
                    <a:lnTo>
                      <a:pt x="523" y="137"/>
                    </a:lnTo>
                    <a:lnTo>
                      <a:pt x="482" y="118"/>
                    </a:lnTo>
                    <a:lnTo>
                      <a:pt x="440" y="101"/>
                    </a:lnTo>
                    <a:lnTo>
                      <a:pt x="397" y="86"/>
                    </a:lnTo>
                    <a:lnTo>
                      <a:pt x="355" y="72"/>
                    </a:lnTo>
                    <a:lnTo>
                      <a:pt x="355" y="72"/>
                    </a:lnTo>
                    <a:lnTo>
                      <a:pt x="313" y="59"/>
                    </a:lnTo>
                    <a:lnTo>
                      <a:pt x="269" y="46"/>
                    </a:lnTo>
                    <a:lnTo>
                      <a:pt x="225" y="36"/>
                    </a:lnTo>
                    <a:lnTo>
                      <a:pt x="180" y="27"/>
                    </a:lnTo>
                    <a:lnTo>
                      <a:pt x="136" y="17"/>
                    </a:lnTo>
                    <a:lnTo>
                      <a:pt x="91" y="10"/>
                    </a:lnTo>
                    <a:lnTo>
                      <a:pt x="46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6" y="1"/>
                    </a:lnTo>
                    <a:lnTo>
                      <a:pt x="92" y="4"/>
                    </a:lnTo>
                    <a:lnTo>
                      <a:pt x="137" y="8"/>
                    </a:lnTo>
                    <a:lnTo>
                      <a:pt x="183" y="15"/>
                    </a:lnTo>
                    <a:lnTo>
                      <a:pt x="228" y="22"/>
                    </a:lnTo>
                    <a:lnTo>
                      <a:pt x="272" y="31"/>
                    </a:lnTo>
                    <a:lnTo>
                      <a:pt x="317" y="39"/>
                    </a:lnTo>
                    <a:lnTo>
                      <a:pt x="362" y="51"/>
                    </a:lnTo>
                    <a:lnTo>
                      <a:pt x="362" y="51"/>
                    </a:lnTo>
                    <a:lnTo>
                      <a:pt x="406" y="62"/>
                    </a:lnTo>
                    <a:lnTo>
                      <a:pt x="450" y="75"/>
                    </a:lnTo>
                    <a:lnTo>
                      <a:pt x="493" y="90"/>
                    </a:lnTo>
                    <a:lnTo>
                      <a:pt x="537" y="106"/>
                    </a:lnTo>
                    <a:lnTo>
                      <a:pt x="580" y="123"/>
                    </a:lnTo>
                    <a:lnTo>
                      <a:pt x="622" y="141"/>
                    </a:lnTo>
                    <a:lnTo>
                      <a:pt x="663" y="161"/>
                    </a:lnTo>
                    <a:lnTo>
                      <a:pt x="704" y="183"/>
                    </a:lnTo>
                    <a:lnTo>
                      <a:pt x="704" y="183"/>
                    </a:lnTo>
                    <a:lnTo>
                      <a:pt x="745" y="206"/>
                    </a:lnTo>
                    <a:lnTo>
                      <a:pt x="783" y="231"/>
                    </a:lnTo>
                    <a:lnTo>
                      <a:pt x="821" y="258"/>
                    </a:lnTo>
                    <a:lnTo>
                      <a:pt x="859" y="287"/>
                    </a:lnTo>
                    <a:lnTo>
                      <a:pt x="895" y="316"/>
                    </a:lnTo>
                    <a:lnTo>
                      <a:pt x="929" y="349"/>
                    </a:lnTo>
                    <a:lnTo>
                      <a:pt x="962" y="383"/>
                    </a:lnTo>
                    <a:lnTo>
                      <a:pt x="994" y="418"/>
                    </a:lnTo>
                    <a:lnTo>
                      <a:pt x="994" y="418"/>
                    </a:lnTo>
                    <a:lnTo>
                      <a:pt x="1023" y="455"/>
                    </a:lnTo>
                    <a:lnTo>
                      <a:pt x="1050" y="494"/>
                    </a:lnTo>
                    <a:lnTo>
                      <a:pt x="1050" y="494"/>
                    </a:lnTo>
                    <a:lnTo>
                      <a:pt x="1063" y="514"/>
                    </a:lnTo>
                    <a:lnTo>
                      <a:pt x="1076" y="534"/>
                    </a:lnTo>
                    <a:lnTo>
                      <a:pt x="1087" y="552"/>
                    </a:lnTo>
                    <a:lnTo>
                      <a:pt x="1098" y="571"/>
                    </a:lnTo>
                    <a:lnTo>
                      <a:pt x="1098" y="571"/>
                    </a:lnTo>
                    <a:lnTo>
                      <a:pt x="1124" y="604"/>
                    </a:lnTo>
                    <a:lnTo>
                      <a:pt x="1152" y="636"/>
                    </a:lnTo>
                    <a:lnTo>
                      <a:pt x="1181" y="667"/>
                    </a:lnTo>
                    <a:lnTo>
                      <a:pt x="1214" y="695"/>
                    </a:lnTo>
                    <a:lnTo>
                      <a:pt x="1214" y="695"/>
                    </a:lnTo>
                    <a:lnTo>
                      <a:pt x="1248" y="722"/>
                    </a:lnTo>
                    <a:lnTo>
                      <a:pt x="1283" y="747"/>
                    </a:lnTo>
                    <a:lnTo>
                      <a:pt x="1320" y="770"/>
                    </a:lnTo>
                    <a:lnTo>
                      <a:pt x="1357" y="792"/>
                    </a:lnTo>
                    <a:lnTo>
                      <a:pt x="1395" y="814"/>
                    </a:lnTo>
                    <a:lnTo>
                      <a:pt x="1434" y="833"/>
                    </a:lnTo>
                    <a:lnTo>
                      <a:pt x="1474" y="852"/>
                    </a:lnTo>
                    <a:lnTo>
                      <a:pt x="1515" y="869"/>
                    </a:lnTo>
                    <a:lnTo>
                      <a:pt x="1515" y="869"/>
                    </a:lnTo>
                    <a:lnTo>
                      <a:pt x="1556" y="886"/>
                    </a:lnTo>
                    <a:lnTo>
                      <a:pt x="1597" y="901"/>
                    </a:lnTo>
                    <a:lnTo>
                      <a:pt x="1639" y="915"/>
                    </a:lnTo>
                    <a:lnTo>
                      <a:pt x="1680" y="929"/>
                    </a:lnTo>
                    <a:lnTo>
                      <a:pt x="1766" y="955"/>
                    </a:lnTo>
                    <a:lnTo>
                      <a:pt x="1851" y="976"/>
                    </a:lnTo>
                    <a:lnTo>
                      <a:pt x="1851" y="976"/>
                    </a:lnTo>
                    <a:lnTo>
                      <a:pt x="1939" y="996"/>
                    </a:lnTo>
                    <a:lnTo>
                      <a:pt x="2026" y="1013"/>
                    </a:lnTo>
                    <a:lnTo>
                      <a:pt x="2114" y="1028"/>
                    </a:lnTo>
                    <a:lnTo>
                      <a:pt x="2203" y="1041"/>
                    </a:lnTo>
                    <a:lnTo>
                      <a:pt x="2290" y="1052"/>
                    </a:lnTo>
                    <a:lnTo>
                      <a:pt x="2379" y="1062"/>
                    </a:lnTo>
                    <a:lnTo>
                      <a:pt x="2467" y="1069"/>
                    </a:lnTo>
                    <a:lnTo>
                      <a:pt x="2556" y="1074"/>
                    </a:lnTo>
                    <a:lnTo>
                      <a:pt x="2557" y="1074"/>
                    </a:lnTo>
                    <a:lnTo>
                      <a:pt x="2557" y="1074"/>
                    </a:lnTo>
                    <a:lnTo>
                      <a:pt x="2567" y="1075"/>
                    </a:lnTo>
                    <a:lnTo>
                      <a:pt x="2576" y="1076"/>
                    </a:lnTo>
                    <a:lnTo>
                      <a:pt x="2584" y="1079"/>
                    </a:lnTo>
                    <a:lnTo>
                      <a:pt x="2593" y="1082"/>
                    </a:lnTo>
                    <a:lnTo>
                      <a:pt x="2600" y="1086"/>
                    </a:lnTo>
                    <a:lnTo>
                      <a:pt x="2608" y="1092"/>
                    </a:lnTo>
                    <a:lnTo>
                      <a:pt x="2621" y="1103"/>
                    </a:lnTo>
                    <a:lnTo>
                      <a:pt x="2631" y="1117"/>
                    </a:lnTo>
                    <a:lnTo>
                      <a:pt x="2635" y="1124"/>
                    </a:lnTo>
                    <a:lnTo>
                      <a:pt x="2639" y="1133"/>
                    </a:lnTo>
                    <a:lnTo>
                      <a:pt x="2642" y="1141"/>
                    </a:lnTo>
                    <a:lnTo>
                      <a:pt x="2644" y="1150"/>
                    </a:lnTo>
                    <a:lnTo>
                      <a:pt x="2645" y="1160"/>
                    </a:lnTo>
                    <a:lnTo>
                      <a:pt x="2645" y="1170"/>
                    </a:lnTo>
                    <a:lnTo>
                      <a:pt x="2645" y="1170"/>
                    </a:lnTo>
                    <a:lnTo>
                      <a:pt x="2644" y="1178"/>
                    </a:lnTo>
                    <a:lnTo>
                      <a:pt x="2642" y="1187"/>
                    </a:lnTo>
                    <a:lnTo>
                      <a:pt x="2639" y="1196"/>
                    </a:lnTo>
                    <a:lnTo>
                      <a:pt x="2635" y="1204"/>
                    </a:lnTo>
                    <a:lnTo>
                      <a:pt x="2631" y="1212"/>
                    </a:lnTo>
                    <a:lnTo>
                      <a:pt x="2627" y="1219"/>
                    </a:lnTo>
                    <a:lnTo>
                      <a:pt x="2615" y="1232"/>
                    </a:lnTo>
                    <a:lnTo>
                      <a:pt x="2601" y="1243"/>
                    </a:lnTo>
                    <a:lnTo>
                      <a:pt x="2593" y="1247"/>
                    </a:lnTo>
                    <a:lnTo>
                      <a:pt x="2586" y="1250"/>
                    </a:lnTo>
                    <a:lnTo>
                      <a:pt x="2576" y="1253"/>
                    </a:lnTo>
                    <a:lnTo>
                      <a:pt x="2567" y="1254"/>
                    </a:lnTo>
                    <a:lnTo>
                      <a:pt x="2559" y="1256"/>
                    </a:lnTo>
                    <a:lnTo>
                      <a:pt x="2549" y="1256"/>
                    </a:lnTo>
                    <a:lnTo>
                      <a:pt x="2549" y="1256"/>
                    </a:lnTo>
                    <a:lnTo>
                      <a:pt x="2545" y="1256"/>
                    </a:lnTo>
                    <a:lnTo>
                      <a:pt x="2545" y="12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2" name="Group 165"/>
              <p:cNvGrpSpPr/>
              <p:nvPr/>
            </p:nvGrpSpPr>
            <p:grpSpPr>
              <a:xfrm rot="3502563">
                <a:off x="5059058" y="2714815"/>
                <a:ext cx="658980" cy="591697"/>
                <a:chOff x="971551" y="0"/>
                <a:chExt cx="7200902" cy="6818311"/>
              </a:xfrm>
            </p:grpSpPr>
            <p:sp>
              <p:nvSpPr>
                <p:cNvPr id="292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3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3" name="Group 171"/>
              <p:cNvGrpSpPr/>
              <p:nvPr/>
            </p:nvGrpSpPr>
            <p:grpSpPr>
              <a:xfrm rot="21312991" flipH="1">
                <a:off x="5180347" y="4696231"/>
                <a:ext cx="698708" cy="550197"/>
                <a:chOff x="971551" y="0"/>
                <a:chExt cx="7200902" cy="6818311"/>
              </a:xfrm>
            </p:grpSpPr>
            <p:sp>
              <p:nvSpPr>
                <p:cNvPr id="290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1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" name="Freeform 9"/>
              <p:cNvSpPr>
                <a:spLocks/>
              </p:cNvSpPr>
              <p:nvPr/>
            </p:nvSpPr>
            <p:spPr bwMode="auto">
              <a:xfrm>
                <a:off x="4716638" y="4099567"/>
                <a:ext cx="1285555" cy="231133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7"/>
              <p:cNvSpPr>
                <a:spLocks/>
              </p:cNvSpPr>
              <p:nvPr/>
            </p:nvSpPr>
            <p:spPr bwMode="auto">
              <a:xfrm>
                <a:off x="5669348" y="589355"/>
                <a:ext cx="426652" cy="5227245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6" name="Group 165"/>
              <p:cNvGrpSpPr/>
              <p:nvPr/>
            </p:nvGrpSpPr>
            <p:grpSpPr>
              <a:xfrm rot="287009">
                <a:off x="5976808" y="4153555"/>
                <a:ext cx="864455" cy="818525"/>
                <a:chOff x="707853" y="22066"/>
                <a:chExt cx="7200902" cy="6818311"/>
              </a:xfrm>
            </p:grpSpPr>
            <p:sp>
              <p:nvSpPr>
                <p:cNvPr id="288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9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7" name="Freeform 8"/>
              <p:cNvSpPr>
                <a:spLocks/>
              </p:cNvSpPr>
              <p:nvPr/>
            </p:nvSpPr>
            <p:spPr bwMode="auto">
              <a:xfrm>
                <a:off x="5840798" y="3121975"/>
                <a:ext cx="1588702" cy="539295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8" name="Group 168"/>
              <p:cNvGrpSpPr/>
              <p:nvPr/>
            </p:nvGrpSpPr>
            <p:grpSpPr>
              <a:xfrm rot="18617175">
                <a:off x="6718459" y="3075594"/>
                <a:ext cx="340137" cy="167559"/>
                <a:chOff x="793750" y="0"/>
                <a:chExt cx="7556501" cy="2116991"/>
              </a:xfrm>
            </p:grpSpPr>
            <p:sp>
              <p:nvSpPr>
                <p:cNvPr id="28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68"/>
              <p:cNvGrpSpPr/>
              <p:nvPr/>
            </p:nvGrpSpPr>
            <p:grpSpPr>
              <a:xfrm rot="550500">
                <a:off x="5079515" y="3730271"/>
                <a:ext cx="820427" cy="229847"/>
                <a:chOff x="793750" y="0"/>
                <a:chExt cx="7556501" cy="2116991"/>
              </a:xfrm>
            </p:grpSpPr>
            <p:sp>
              <p:nvSpPr>
                <p:cNvPr id="28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" name="Group 168"/>
              <p:cNvGrpSpPr/>
              <p:nvPr/>
            </p:nvGrpSpPr>
            <p:grpSpPr>
              <a:xfrm rot="14856880">
                <a:off x="5668393" y="4447194"/>
                <a:ext cx="340137" cy="167559"/>
                <a:chOff x="793750" y="0"/>
                <a:chExt cx="7556501" cy="2116991"/>
              </a:xfrm>
            </p:grpSpPr>
            <p:sp>
              <p:nvSpPr>
                <p:cNvPr id="28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1" name="Group 168"/>
              <p:cNvGrpSpPr/>
              <p:nvPr/>
            </p:nvGrpSpPr>
            <p:grpSpPr>
              <a:xfrm rot="19919584">
                <a:off x="6966926" y="3094189"/>
                <a:ext cx="383462" cy="160775"/>
                <a:chOff x="793750" y="0"/>
                <a:chExt cx="7556501" cy="2116991"/>
              </a:xfrm>
            </p:grpSpPr>
            <p:sp>
              <p:nvSpPr>
                <p:cNvPr id="28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2" name="Group 168"/>
              <p:cNvGrpSpPr/>
              <p:nvPr/>
            </p:nvGrpSpPr>
            <p:grpSpPr>
              <a:xfrm>
                <a:off x="4872682" y="2286000"/>
                <a:ext cx="444643" cy="124569"/>
                <a:chOff x="793750" y="0"/>
                <a:chExt cx="7556501" cy="2116991"/>
              </a:xfrm>
            </p:grpSpPr>
            <p:sp>
              <p:nvSpPr>
                <p:cNvPr id="27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" name="Group 165"/>
              <p:cNvGrpSpPr/>
              <p:nvPr/>
            </p:nvGrpSpPr>
            <p:grpSpPr>
              <a:xfrm rot="287009">
                <a:off x="5737317" y="2262576"/>
                <a:ext cx="591348" cy="559929"/>
                <a:chOff x="707853" y="22066"/>
                <a:chExt cx="7200902" cy="6818311"/>
              </a:xfrm>
            </p:grpSpPr>
            <p:sp>
              <p:nvSpPr>
                <p:cNvPr id="276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" name="Group 168"/>
              <p:cNvGrpSpPr/>
              <p:nvPr/>
            </p:nvGrpSpPr>
            <p:grpSpPr>
              <a:xfrm rot="1747496">
                <a:off x="5985568" y="3534304"/>
                <a:ext cx="617151" cy="147534"/>
                <a:chOff x="793750" y="0"/>
                <a:chExt cx="7556501" cy="2116991"/>
              </a:xfrm>
            </p:grpSpPr>
            <p:sp>
              <p:nvSpPr>
                <p:cNvPr id="27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5" name="Group 168"/>
              <p:cNvGrpSpPr/>
              <p:nvPr/>
            </p:nvGrpSpPr>
            <p:grpSpPr>
              <a:xfrm rot="2267926">
                <a:off x="6480809" y="3325925"/>
                <a:ext cx="340137" cy="167559"/>
                <a:chOff x="793750" y="0"/>
                <a:chExt cx="7556501" cy="2116991"/>
              </a:xfrm>
            </p:grpSpPr>
            <p:sp>
              <p:nvSpPr>
                <p:cNvPr id="27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" name="Group 168"/>
              <p:cNvGrpSpPr/>
              <p:nvPr/>
            </p:nvGrpSpPr>
            <p:grpSpPr>
              <a:xfrm rot="17838455">
                <a:off x="6106266" y="3140680"/>
                <a:ext cx="340137" cy="167559"/>
                <a:chOff x="793750" y="0"/>
                <a:chExt cx="7556501" cy="2116991"/>
              </a:xfrm>
            </p:grpSpPr>
            <p:sp>
              <p:nvSpPr>
                <p:cNvPr id="27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7" name="Group 168"/>
              <p:cNvGrpSpPr/>
              <p:nvPr/>
            </p:nvGrpSpPr>
            <p:grpSpPr>
              <a:xfrm rot="2163541">
                <a:off x="4954243" y="4022464"/>
                <a:ext cx="288583" cy="80848"/>
                <a:chOff x="793750" y="0"/>
                <a:chExt cx="7556501" cy="2116991"/>
              </a:xfrm>
            </p:grpSpPr>
            <p:sp>
              <p:nvSpPr>
                <p:cNvPr id="26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" name="Group 165"/>
              <p:cNvGrpSpPr/>
              <p:nvPr/>
            </p:nvGrpSpPr>
            <p:grpSpPr>
              <a:xfrm rot="20956613">
                <a:off x="5257800" y="4165742"/>
                <a:ext cx="373174" cy="335072"/>
                <a:chOff x="971551" y="0"/>
                <a:chExt cx="7200902" cy="6818311"/>
              </a:xfrm>
            </p:grpSpPr>
            <p:sp>
              <p:nvSpPr>
                <p:cNvPr id="266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9" name="Group 165"/>
              <p:cNvGrpSpPr/>
              <p:nvPr/>
            </p:nvGrpSpPr>
            <p:grpSpPr>
              <a:xfrm>
                <a:off x="4889500" y="4114800"/>
                <a:ext cx="220774" cy="198232"/>
                <a:chOff x="971551" y="0"/>
                <a:chExt cx="7200902" cy="6818311"/>
              </a:xfrm>
            </p:grpSpPr>
            <p:sp>
              <p:nvSpPr>
                <p:cNvPr id="264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0" name="Group 168"/>
              <p:cNvGrpSpPr/>
              <p:nvPr/>
            </p:nvGrpSpPr>
            <p:grpSpPr>
              <a:xfrm rot="16453772">
                <a:off x="5219859" y="2161194"/>
                <a:ext cx="340137" cy="167559"/>
                <a:chOff x="793750" y="0"/>
                <a:chExt cx="7556501" cy="2116991"/>
              </a:xfrm>
            </p:grpSpPr>
            <p:sp>
              <p:nvSpPr>
                <p:cNvPr id="26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1" name="Group 168"/>
              <p:cNvGrpSpPr/>
              <p:nvPr/>
            </p:nvGrpSpPr>
            <p:grpSpPr>
              <a:xfrm rot="2267926">
                <a:off x="5349661" y="2372654"/>
                <a:ext cx="340137" cy="167559"/>
                <a:chOff x="793750" y="0"/>
                <a:chExt cx="7556501" cy="2116991"/>
              </a:xfrm>
            </p:grpSpPr>
            <p:sp>
              <p:nvSpPr>
                <p:cNvPr id="26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2" name="Group 168"/>
              <p:cNvGrpSpPr/>
              <p:nvPr/>
            </p:nvGrpSpPr>
            <p:grpSpPr>
              <a:xfrm rot="19669352">
                <a:off x="5697395" y="1705970"/>
                <a:ext cx="340137" cy="167559"/>
                <a:chOff x="793750" y="0"/>
                <a:chExt cx="7556501" cy="2116991"/>
              </a:xfrm>
            </p:grpSpPr>
            <p:sp>
              <p:nvSpPr>
                <p:cNvPr id="25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3" name="Group 168"/>
              <p:cNvGrpSpPr/>
              <p:nvPr/>
            </p:nvGrpSpPr>
            <p:grpSpPr>
              <a:xfrm rot="1650327">
                <a:off x="5510100" y="1309862"/>
                <a:ext cx="303252" cy="149389"/>
                <a:chOff x="793750" y="0"/>
                <a:chExt cx="7556501" cy="2116991"/>
              </a:xfrm>
            </p:grpSpPr>
            <p:sp>
              <p:nvSpPr>
                <p:cNvPr id="25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4" name="Group 168"/>
              <p:cNvGrpSpPr/>
              <p:nvPr/>
            </p:nvGrpSpPr>
            <p:grpSpPr>
              <a:xfrm rot="1350096">
                <a:off x="5243919" y="1796000"/>
                <a:ext cx="508462" cy="213184"/>
                <a:chOff x="793750" y="0"/>
                <a:chExt cx="7556501" cy="2116991"/>
              </a:xfrm>
            </p:grpSpPr>
            <p:sp>
              <p:nvSpPr>
                <p:cNvPr id="25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5" name="Group 165"/>
              <p:cNvGrpSpPr/>
              <p:nvPr/>
            </p:nvGrpSpPr>
            <p:grpSpPr>
              <a:xfrm rot="287009">
                <a:off x="5799240" y="3108686"/>
                <a:ext cx="213046" cy="201727"/>
                <a:chOff x="707853" y="22066"/>
                <a:chExt cx="7200902" cy="6818311"/>
              </a:xfrm>
            </p:grpSpPr>
            <p:sp>
              <p:nvSpPr>
                <p:cNvPr id="252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6" name="Group 168"/>
              <p:cNvGrpSpPr/>
              <p:nvPr/>
            </p:nvGrpSpPr>
            <p:grpSpPr>
              <a:xfrm rot="18617175">
                <a:off x="5878274" y="3858466"/>
                <a:ext cx="599427" cy="295291"/>
                <a:chOff x="793750" y="0"/>
                <a:chExt cx="7556501" cy="2116991"/>
              </a:xfrm>
            </p:grpSpPr>
            <p:sp>
              <p:nvSpPr>
                <p:cNvPr id="250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" name="Group 168"/>
              <p:cNvGrpSpPr/>
              <p:nvPr/>
            </p:nvGrpSpPr>
            <p:grpSpPr>
              <a:xfrm rot="2267926">
                <a:off x="5541009" y="3592625"/>
                <a:ext cx="340137" cy="167559"/>
                <a:chOff x="793750" y="0"/>
                <a:chExt cx="7556501" cy="2116991"/>
              </a:xfrm>
            </p:grpSpPr>
            <p:sp>
              <p:nvSpPr>
                <p:cNvPr id="24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1" name="Group 440"/>
          <p:cNvGrpSpPr/>
          <p:nvPr/>
        </p:nvGrpSpPr>
        <p:grpSpPr>
          <a:xfrm>
            <a:off x="5029200" y="1157414"/>
            <a:ext cx="1566262" cy="5774526"/>
            <a:chOff x="5181600" y="1370170"/>
            <a:chExt cx="1566262" cy="5774526"/>
          </a:xfrm>
        </p:grpSpPr>
        <p:grpSp>
          <p:nvGrpSpPr>
            <p:cNvPr id="437" name="Group 436"/>
            <p:cNvGrpSpPr/>
            <p:nvPr/>
          </p:nvGrpSpPr>
          <p:grpSpPr>
            <a:xfrm>
              <a:off x="5408077" y="5357011"/>
              <a:ext cx="602976" cy="1787685"/>
              <a:chOff x="5391143" y="5365478"/>
              <a:chExt cx="602976" cy="1787685"/>
            </a:xfrm>
          </p:grpSpPr>
          <p:grpSp>
            <p:nvGrpSpPr>
              <p:cNvPr id="405" name="Group 93"/>
              <p:cNvGrpSpPr/>
              <p:nvPr/>
            </p:nvGrpSpPr>
            <p:grpSpPr>
              <a:xfrm rot="186992">
                <a:off x="5391143" y="5464533"/>
                <a:ext cx="602976" cy="1688630"/>
                <a:chOff x="1346198" y="3640666"/>
                <a:chExt cx="755162" cy="3117518"/>
              </a:xfrm>
            </p:grpSpPr>
            <p:sp>
              <p:nvSpPr>
                <p:cNvPr id="407" name="Freeform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8" name="Freeform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9" name="Freeform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0" name="Freeform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1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2" name="Freeform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3" name="Freeform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" name="Freeform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6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7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8" name="Freeform 5"/>
                <p:cNvSpPr>
                  <a:spLocks/>
                </p:cNvSpPr>
                <p:nvPr/>
              </p:nvSpPr>
              <p:spPr bwMode="auto">
                <a:xfrm rot="21448727">
                  <a:off x="1631950" y="364490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Freeform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6" name="Freeform 9"/>
              <p:cNvSpPr>
                <a:spLocks/>
              </p:cNvSpPr>
              <p:nvPr/>
            </p:nvSpPr>
            <p:spPr bwMode="auto">
              <a:xfrm rot="186992">
                <a:off x="5598006" y="5365478"/>
                <a:ext cx="307534" cy="142686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" name="Group 61"/>
            <p:cNvGrpSpPr/>
            <p:nvPr/>
          </p:nvGrpSpPr>
          <p:grpSpPr>
            <a:xfrm>
              <a:off x="5181600" y="1370170"/>
              <a:ext cx="1566262" cy="4090142"/>
              <a:chOff x="4000115" y="628088"/>
              <a:chExt cx="1707443" cy="4458824"/>
            </a:xfrm>
          </p:grpSpPr>
          <p:grpSp>
            <p:nvGrpSpPr>
              <p:cNvPr id="192" name="Group 165"/>
              <p:cNvGrpSpPr/>
              <p:nvPr/>
            </p:nvGrpSpPr>
            <p:grpSpPr>
              <a:xfrm rot="4345192">
                <a:off x="3966474" y="2368244"/>
                <a:ext cx="658980" cy="591697"/>
                <a:chOff x="971551" y="0"/>
                <a:chExt cx="7200902" cy="6818311"/>
              </a:xfrm>
            </p:grpSpPr>
            <p:sp>
              <p:nvSpPr>
                <p:cNvPr id="214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3" name="Group 171"/>
              <p:cNvGrpSpPr/>
              <p:nvPr/>
            </p:nvGrpSpPr>
            <p:grpSpPr>
              <a:xfrm rot="21312991" flipH="1">
                <a:off x="4182179" y="4079136"/>
                <a:ext cx="533236" cy="419896"/>
                <a:chOff x="971551" y="0"/>
                <a:chExt cx="7200902" cy="6818311"/>
              </a:xfrm>
            </p:grpSpPr>
            <p:sp>
              <p:nvSpPr>
                <p:cNvPr id="212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4" name="Freeform 9"/>
              <p:cNvSpPr>
                <a:spLocks/>
              </p:cNvSpPr>
              <p:nvPr/>
            </p:nvSpPr>
            <p:spPr bwMode="auto">
              <a:xfrm>
                <a:off x="4038600" y="3486297"/>
                <a:ext cx="744008" cy="133767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7"/>
              <p:cNvSpPr>
                <a:spLocks/>
              </p:cNvSpPr>
              <p:nvPr/>
            </p:nvSpPr>
            <p:spPr bwMode="auto">
              <a:xfrm>
                <a:off x="4564063" y="628088"/>
                <a:ext cx="312738" cy="4458824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6" name="Group 165"/>
              <p:cNvGrpSpPr/>
              <p:nvPr/>
            </p:nvGrpSpPr>
            <p:grpSpPr>
              <a:xfrm rot="287009">
                <a:off x="4839585" y="3404730"/>
                <a:ext cx="691194" cy="654470"/>
                <a:chOff x="707853" y="22066"/>
                <a:chExt cx="7200902" cy="6818311"/>
              </a:xfrm>
            </p:grpSpPr>
            <p:sp>
              <p:nvSpPr>
                <p:cNvPr id="210" name="Freeform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7" name="Group 168"/>
              <p:cNvGrpSpPr/>
              <p:nvPr/>
            </p:nvGrpSpPr>
            <p:grpSpPr>
              <a:xfrm rot="19919584">
                <a:off x="4566241" y="1541119"/>
                <a:ext cx="383462" cy="160775"/>
                <a:chOff x="793750" y="0"/>
                <a:chExt cx="7556501" cy="2116991"/>
              </a:xfrm>
            </p:grpSpPr>
            <p:sp>
              <p:nvSpPr>
                <p:cNvPr id="208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8" name="Freeform 8"/>
              <p:cNvSpPr>
                <a:spLocks/>
              </p:cNvSpPr>
              <p:nvPr/>
            </p:nvSpPr>
            <p:spPr bwMode="auto">
              <a:xfrm>
                <a:off x="4697413" y="2971800"/>
                <a:ext cx="1010145" cy="342900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9" name="Group 168"/>
              <p:cNvGrpSpPr/>
              <p:nvPr/>
            </p:nvGrpSpPr>
            <p:grpSpPr>
              <a:xfrm rot="18617175">
                <a:off x="4952774" y="2906824"/>
                <a:ext cx="340137" cy="167559"/>
                <a:chOff x="793750" y="0"/>
                <a:chExt cx="7556501" cy="2116991"/>
              </a:xfrm>
            </p:grpSpPr>
            <p:sp>
              <p:nvSpPr>
                <p:cNvPr id="206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0" name="Group 168"/>
              <p:cNvGrpSpPr/>
              <p:nvPr/>
            </p:nvGrpSpPr>
            <p:grpSpPr>
              <a:xfrm rot="2057568">
                <a:off x="4143922" y="2068330"/>
                <a:ext cx="515275" cy="144357"/>
                <a:chOff x="793750" y="0"/>
                <a:chExt cx="7556501" cy="2116991"/>
              </a:xfrm>
            </p:grpSpPr>
            <p:sp>
              <p:nvSpPr>
                <p:cNvPr id="204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1" name="Group 168"/>
              <p:cNvGrpSpPr/>
              <p:nvPr/>
            </p:nvGrpSpPr>
            <p:grpSpPr>
              <a:xfrm rot="14856880">
                <a:off x="4309108" y="3275124"/>
                <a:ext cx="340137" cy="167559"/>
                <a:chOff x="793750" y="0"/>
                <a:chExt cx="7556501" cy="2116991"/>
              </a:xfrm>
            </p:grpSpPr>
            <p:sp>
              <p:nvSpPr>
                <p:cNvPr id="202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2" name="Group 441"/>
          <p:cNvGrpSpPr/>
          <p:nvPr/>
        </p:nvGrpSpPr>
        <p:grpSpPr>
          <a:xfrm>
            <a:off x="3457740" y="3129218"/>
            <a:ext cx="961860" cy="3287903"/>
            <a:chOff x="3610140" y="3341974"/>
            <a:chExt cx="961860" cy="3287903"/>
          </a:xfrm>
        </p:grpSpPr>
        <p:grpSp>
          <p:nvGrpSpPr>
            <p:cNvPr id="439" name="Group 438"/>
            <p:cNvGrpSpPr/>
            <p:nvPr/>
          </p:nvGrpSpPr>
          <p:grpSpPr>
            <a:xfrm>
              <a:off x="3737331" y="5360827"/>
              <a:ext cx="499533" cy="1269050"/>
              <a:chOff x="3737331" y="5360827"/>
              <a:chExt cx="499533" cy="1269050"/>
            </a:xfrm>
          </p:grpSpPr>
          <p:grpSp>
            <p:nvGrpSpPr>
              <p:cNvPr id="389" name="Group 93"/>
              <p:cNvGrpSpPr/>
              <p:nvPr/>
            </p:nvGrpSpPr>
            <p:grpSpPr>
              <a:xfrm rot="186992">
                <a:off x="3737331" y="5459153"/>
                <a:ext cx="499533" cy="1170724"/>
                <a:chOff x="1346198" y="3640666"/>
                <a:chExt cx="755162" cy="3117518"/>
              </a:xfrm>
            </p:grpSpPr>
            <p:sp>
              <p:nvSpPr>
                <p:cNvPr id="391" name="Freeform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2" name="Freeform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3" name="Freeform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4" name="Freeform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5" name="Freeform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6" name="Freeform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7" name="Freeform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8" name="Freeform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" name="Freeform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0" name="Freeform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1" name="Freeform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90" name="Freeform 9"/>
              <p:cNvSpPr>
                <a:spLocks/>
              </p:cNvSpPr>
              <p:nvPr/>
            </p:nvSpPr>
            <p:spPr bwMode="auto">
              <a:xfrm rot="186992">
                <a:off x="3914052" y="5360827"/>
                <a:ext cx="266765" cy="135464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18"/>
            <p:cNvGrpSpPr/>
            <p:nvPr/>
          </p:nvGrpSpPr>
          <p:grpSpPr>
            <a:xfrm>
              <a:off x="3610140" y="3341974"/>
              <a:ext cx="961860" cy="2115426"/>
              <a:chOff x="6931077" y="2209800"/>
              <a:chExt cx="1048561" cy="2306108"/>
            </a:xfrm>
          </p:grpSpPr>
          <p:sp>
            <p:nvSpPr>
              <p:cNvPr id="176" name="Freeform 6"/>
              <p:cNvSpPr>
                <a:spLocks/>
              </p:cNvSpPr>
              <p:nvPr/>
            </p:nvSpPr>
            <p:spPr bwMode="auto">
              <a:xfrm>
                <a:off x="7348008" y="2209800"/>
                <a:ext cx="243693" cy="2306108"/>
              </a:xfrm>
              <a:custGeom>
                <a:avLst/>
                <a:gdLst/>
                <a:ahLst/>
                <a:cxnLst>
                  <a:cxn ang="0">
                    <a:pos x="48" y="3350"/>
                  </a:cxn>
                  <a:cxn ang="0">
                    <a:pos x="134" y="3037"/>
                  </a:cxn>
                  <a:cxn ang="0">
                    <a:pos x="181" y="2826"/>
                  </a:cxn>
                  <a:cxn ang="0">
                    <a:pos x="207" y="2666"/>
                  </a:cxn>
                  <a:cxn ang="0">
                    <a:pos x="219" y="2560"/>
                  </a:cxn>
                  <a:cxn ang="0">
                    <a:pos x="224" y="2404"/>
                  </a:cxn>
                  <a:cxn ang="0">
                    <a:pos x="216" y="2301"/>
                  </a:cxn>
                  <a:cxn ang="0">
                    <a:pos x="202" y="2193"/>
                  </a:cxn>
                  <a:cxn ang="0">
                    <a:pos x="128" y="1759"/>
                  </a:cxn>
                  <a:cxn ang="0">
                    <a:pos x="75" y="1432"/>
                  </a:cxn>
                  <a:cxn ang="0">
                    <a:pos x="32" y="1101"/>
                  </a:cxn>
                  <a:cxn ang="0">
                    <a:pos x="11" y="881"/>
                  </a:cxn>
                  <a:cxn ang="0">
                    <a:pos x="0" y="604"/>
                  </a:cxn>
                  <a:cxn ang="0">
                    <a:pos x="3" y="437"/>
                  </a:cxn>
                  <a:cxn ang="0">
                    <a:pos x="11" y="327"/>
                  </a:cxn>
                  <a:cxn ang="0">
                    <a:pos x="32" y="161"/>
                  </a:cxn>
                  <a:cxn ang="0">
                    <a:pos x="70" y="0"/>
                  </a:cxn>
                  <a:cxn ang="0">
                    <a:pos x="49" y="108"/>
                  </a:cxn>
                  <a:cxn ang="0">
                    <a:pos x="34" y="273"/>
                  </a:cxn>
                  <a:cxn ang="0">
                    <a:pos x="31" y="437"/>
                  </a:cxn>
                  <a:cxn ang="0">
                    <a:pos x="34" y="547"/>
                  </a:cxn>
                  <a:cxn ang="0">
                    <a:pos x="52" y="766"/>
                  </a:cxn>
                  <a:cxn ang="0">
                    <a:pos x="82" y="984"/>
                  </a:cxn>
                  <a:cxn ang="0">
                    <a:pos x="140" y="1309"/>
                  </a:cxn>
                  <a:cxn ang="0">
                    <a:pos x="236" y="1738"/>
                  </a:cxn>
                  <a:cxn ang="0">
                    <a:pos x="312" y="2060"/>
                  </a:cxn>
                  <a:cxn ang="0">
                    <a:pos x="347" y="2224"/>
                  </a:cxn>
                  <a:cxn ang="0">
                    <a:pos x="374" y="2395"/>
                  </a:cxn>
                  <a:cxn ang="0">
                    <a:pos x="380" y="2512"/>
                  </a:cxn>
                  <a:cxn ang="0">
                    <a:pos x="377" y="2627"/>
                  </a:cxn>
                  <a:cxn ang="0">
                    <a:pos x="363" y="2796"/>
                  </a:cxn>
                  <a:cxn ang="0">
                    <a:pos x="322" y="3076"/>
                  </a:cxn>
                  <a:cxn ang="0">
                    <a:pos x="277" y="3297"/>
                  </a:cxn>
                  <a:cxn ang="0">
                    <a:pos x="223" y="3517"/>
                  </a:cxn>
                  <a:cxn ang="0">
                    <a:pos x="209" y="3547"/>
                  </a:cxn>
                  <a:cxn ang="0">
                    <a:pos x="189" y="3571"/>
                  </a:cxn>
                  <a:cxn ang="0">
                    <a:pos x="162" y="3588"/>
                  </a:cxn>
                  <a:cxn ang="0">
                    <a:pos x="131" y="3596"/>
                  </a:cxn>
                  <a:cxn ang="0">
                    <a:pos x="100" y="3596"/>
                  </a:cxn>
                  <a:cxn ang="0">
                    <a:pos x="78" y="3591"/>
                  </a:cxn>
                  <a:cxn ang="0">
                    <a:pos x="49" y="3574"/>
                  </a:cxn>
                  <a:cxn ang="0">
                    <a:pos x="28" y="3551"/>
                  </a:cxn>
                  <a:cxn ang="0">
                    <a:pos x="14" y="3523"/>
                  </a:cxn>
                  <a:cxn ang="0">
                    <a:pos x="8" y="3492"/>
                  </a:cxn>
                  <a:cxn ang="0">
                    <a:pos x="11" y="3459"/>
                  </a:cxn>
                  <a:cxn ang="0">
                    <a:pos x="14" y="3452"/>
                  </a:cxn>
                </a:cxnLst>
                <a:rect l="0" t="0" r="r" b="b"/>
                <a:pathLst>
                  <a:path w="380" h="3598">
                    <a:moveTo>
                      <a:pt x="14" y="3452"/>
                    </a:moveTo>
                    <a:lnTo>
                      <a:pt x="14" y="3452"/>
                    </a:lnTo>
                    <a:lnTo>
                      <a:pt x="48" y="3350"/>
                    </a:lnTo>
                    <a:lnTo>
                      <a:pt x="79" y="3246"/>
                    </a:lnTo>
                    <a:lnTo>
                      <a:pt x="107" y="3141"/>
                    </a:lnTo>
                    <a:lnTo>
                      <a:pt x="134" y="3037"/>
                    </a:lnTo>
                    <a:lnTo>
                      <a:pt x="134" y="3037"/>
                    </a:lnTo>
                    <a:lnTo>
                      <a:pt x="159" y="2931"/>
                    </a:lnTo>
                    <a:lnTo>
                      <a:pt x="181" y="2826"/>
                    </a:lnTo>
                    <a:lnTo>
                      <a:pt x="191" y="2772"/>
                    </a:lnTo>
                    <a:lnTo>
                      <a:pt x="199" y="2720"/>
                    </a:lnTo>
                    <a:lnTo>
                      <a:pt x="207" y="2666"/>
                    </a:lnTo>
                    <a:lnTo>
                      <a:pt x="213" y="2614"/>
                    </a:lnTo>
                    <a:lnTo>
                      <a:pt x="213" y="2614"/>
                    </a:lnTo>
                    <a:lnTo>
                      <a:pt x="219" y="2560"/>
                    </a:lnTo>
                    <a:lnTo>
                      <a:pt x="223" y="2508"/>
                    </a:lnTo>
                    <a:lnTo>
                      <a:pt x="224" y="2456"/>
                    </a:lnTo>
                    <a:lnTo>
                      <a:pt x="224" y="2404"/>
                    </a:lnTo>
                    <a:lnTo>
                      <a:pt x="224" y="2404"/>
                    </a:lnTo>
                    <a:lnTo>
                      <a:pt x="222" y="2353"/>
                    </a:lnTo>
                    <a:lnTo>
                      <a:pt x="216" y="2301"/>
                    </a:lnTo>
                    <a:lnTo>
                      <a:pt x="210" y="2247"/>
                    </a:lnTo>
                    <a:lnTo>
                      <a:pt x="202" y="2193"/>
                    </a:lnTo>
                    <a:lnTo>
                      <a:pt x="202" y="2193"/>
                    </a:lnTo>
                    <a:lnTo>
                      <a:pt x="185" y="2086"/>
                    </a:lnTo>
                    <a:lnTo>
                      <a:pt x="167" y="1977"/>
                    </a:lnTo>
                    <a:lnTo>
                      <a:pt x="128" y="1759"/>
                    </a:lnTo>
                    <a:lnTo>
                      <a:pt x="128" y="1759"/>
                    </a:lnTo>
                    <a:lnTo>
                      <a:pt x="92" y="1540"/>
                    </a:lnTo>
                    <a:lnTo>
                      <a:pt x="75" y="1432"/>
                    </a:lnTo>
                    <a:lnTo>
                      <a:pt x="59" y="1321"/>
                    </a:lnTo>
                    <a:lnTo>
                      <a:pt x="45" y="1211"/>
                    </a:lnTo>
                    <a:lnTo>
                      <a:pt x="32" y="1101"/>
                    </a:lnTo>
                    <a:lnTo>
                      <a:pt x="21" y="991"/>
                    </a:lnTo>
                    <a:lnTo>
                      <a:pt x="11" y="881"/>
                    </a:lnTo>
                    <a:lnTo>
                      <a:pt x="11" y="881"/>
                    </a:lnTo>
                    <a:lnTo>
                      <a:pt x="4" y="770"/>
                    </a:lnTo>
                    <a:lnTo>
                      <a:pt x="1" y="659"/>
                    </a:lnTo>
                    <a:lnTo>
                      <a:pt x="0" y="604"/>
                    </a:lnTo>
                    <a:lnTo>
                      <a:pt x="0" y="547"/>
                    </a:lnTo>
                    <a:lnTo>
                      <a:pt x="1" y="492"/>
                    </a:lnTo>
                    <a:lnTo>
                      <a:pt x="3" y="437"/>
                    </a:lnTo>
                    <a:lnTo>
                      <a:pt x="3" y="437"/>
                    </a:lnTo>
                    <a:lnTo>
                      <a:pt x="7" y="382"/>
                    </a:lnTo>
                    <a:lnTo>
                      <a:pt x="11" y="327"/>
                    </a:lnTo>
                    <a:lnTo>
                      <a:pt x="17" y="272"/>
                    </a:lnTo>
                    <a:lnTo>
                      <a:pt x="24" y="216"/>
                    </a:lnTo>
                    <a:lnTo>
                      <a:pt x="32" y="161"/>
                    </a:lnTo>
                    <a:lnTo>
                      <a:pt x="42" y="106"/>
                    </a:lnTo>
                    <a:lnTo>
                      <a:pt x="55" y="53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59" y="54"/>
                    </a:lnTo>
                    <a:lnTo>
                      <a:pt x="49" y="108"/>
                    </a:lnTo>
                    <a:lnTo>
                      <a:pt x="42" y="163"/>
                    </a:lnTo>
                    <a:lnTo>
                      <a:pt x="37" y="218"/>
                    </a:lnTo>
                    <a:lnTo>
                      <a:pt x="34" y="273"/>
                    </a:lnTo>
                    <a:lnTo>
                      <a:pt x="31" y="327"/>
                    </a:lnTo>
                    <a:lnTo>
                      <a:pt x="29" y="382"/>
                    </a:lnTo>
                    <a:lnTo>
                      <a:pt x="31" y="437"/>
                    </a:lnTo>
                    <a:lnTo>
                      <a:pt x="31" y="437"/>
                    </a:lnTo>
                    <a:lnTo>
                      <a:pt x="32" y="492"/>
                    </a:lnTo>
                    <a:lnTo>
                      <a:pt x="34" y="547"/>
                    </a:lnTo>
                    <a:lnTo>
                      <a:pt x="38" y="602"/>
                    </a:lnTo>
                    <a:lnTo>
                      <a:pt x="42" y="656"/>
                    </a:lnTo>
                    <a:lnTo>
                      <a:pt x="52" y="766"/>
                    </a:lnTo>
                    <a:lnTo>
                      <a:pt x="66" y="875"/>
                    </a:lnTo>
                    <a:lnTo>
                      <a:pt x="66" y="875"/>
                    </a:lnTo>
                    <a:lnTo>
                      <a:pt x="82" y="984"/>
                    </a:lnTo>
                    <a:lnTo>
                      <a:pt x="99" y="1092"/>
                    </a:lnTo>
                    <a:lnTo>
                      <a:pt x="118" y="1200"/>
                    </a:lnTo>
                    <a:lnTo>
                      <a:pt x="140" y="1309"/>
                    </a:lnTo>
                    <a:lnTo>
                      <a:pt x="162" y="1416"/>
                    </a:lnTo>
                    <a:lnTo>
                      <a:pt x="186" y="1523"/>
                    </a:lnTo>
                    <a:lnTo>
                      <a:pt x="236" y="1738"/>
                    </a:lnTo>
                    <a:lnTo>
                      <a:pt x="236" y="1738"/>
                    </a:lnTo>
                    <a:lnTo>
                      <a:pt x="287" y="1953"/>
                    </a:lnTo>
                    <a:lnTo>
                      <a:pt x="312" y="2060"/>
                    </a:lnTo>
                    <a:lnTo>
                      <a:pt x="336" y="2169"/>
                    </a:lnTo>
                    <a:lnTo>
                      <a:pt x="336" y="2169"/>
                    </a:lnTo>
                    <a:lnTo>
                      <a:pt x="347" y="2224"/>
                    </a:lnTo>
                    <a:lnTo>
                      <a:pt x="359" y="2279"/>
                    </a:lnTo>
                    <a:lnTo>
                      <a:pt x="367" y="2337"/>
                    </a:lnTo>
                    <a:lnTo>
                      <a:pt x="374" y="2395"/>
                    </a:lnTo>
                    <a:lnTo>
                      <a:pt x="374" y="2395"/>
                    </a:lnTo>
                    <a:lnTo>
                      <a:pt x="378" y="2455"/>
                    </a:lnTo>
                    <a:lnTo>
                      <a:pt x="380" y="2512"/>
                    </a:lnTo>
                    <a:lnTo>
                      <a:pt x="378" y="2569"/>
                    </a:lnTo>
                    <a:lnTo>
                      <a:pt x="377" y="2627"/>
                    </a:lnTo>
                    <a:lnTo>
                      <a:pt x="377" y="2627"/>
                    </a:lnTo>
                    <a:lnTo>
                      <a:pt x="373" y="2683"/>
                    </a:lnTo>
                    <a:lnTo>
                      <a:pt x="369" y="2741"/>
                    </a:lnTo>
                    <a:lnTo>
                      <a:pt x="363" y="2796"/>
                    </a:lnTo>
                    <a:lnTo>
                      <a:pt x="356" y="2853"/>
                    </a:lnTo>
                    <a:lnTo>
                      <a:pt x="340" y="2965"/>
                    </a:lnTo>
                    <a:lnTo>
                      <a:pt x="322" y="3076"/>
                    </a:lnTo>
                    <a:lnTo>
                      <a:pt x="322" y="3076"/>
                    </a:lnTo>
                    <a:lnTo>
                      <a:pt x="301" y="3186"/>
                    </a:lnTo>
                    <a:lnTo>
                      <a:pt x="277" y="3297"/>
                    </a:lnTo>
                    <a:lnTo>
                      <a:pt x="251" y="3407"/>
                    </a:lnTo>
                    <a:lnTo>
                      <a:pt x="223" y="3517"/>
                    </a:lnTo>
                    <a:lnTo>
                      <a:pt x="223" y="3517"/>
                    </a:lnTo>
                    <a:lnTo>
                      <a:pt x="219" y="3527"/>
                    </a:lnTo>
                    <a:lnTo>
                      <a:pt x="215" y="3537"/>
                    </a:lnTo>
                    <a:lnTo>
                      <a:pt x="209" y="3547"/>
                    </a:lnTo>
                    <a:lnTo>
                      <a:pt x="203" y="3555"/>
                    </a:lnTo>
                    <a:lnTo>
                      <a:pt x="196" y="3564"/>
                    </a:lnTo>
                    <a:lnTo>
                      <a:pt x="189" y="3571"/>
                    </a:lnTo>
                    <a:lnTo>
                      <a:pt x="181" y="3578"/>
                    </a:lnTo>
                    <a:lnTo>
                      <a:pt x="172" y="3583"/>
                    </a:lnTo>
                    <a:lnTo>
                      <a:pt x="162" y="3588"/>
                    </a:lnTo>
                    <a:lnTo>
                      <a:pt x="152" y="3592"/>
                    </a:lnTo>
                    <a:lnTo>
                      <a:pt x="142" y="3595"/>
                    </a:lnTo>
                    <a:lnTo>
                      <a:pt x="131" y="3596"/>
                    </a:lnTo>
                    <a:lnTo>
                      <a:pt x="121" y="3598"/>
                    </a:lnTo>
                    <a:lnTo>
                      <a:pt x="110" y="3598"/>
                    </a:lnTo>
                    <a:lnTo>
                      <a:pt x="100" y="3596"/>
                    </a:lnTo>
                    <a:lnTo>
                      <a:pt x="89" y="3593"/>
                    </a:lnTo>
                    <a:lnTo>
                      <a:pt x="89" y="3593"/>
                    </a:lnTo>
                    <a:lnTo>
                      <a:pt x="78" y="3591"/>
                    </a:lnTo>
                    <a:lnTo>
                      <a:pt x="68" y="3586"/>
                    </a:lnTo>
                    <a:lnTo>
                      <a:pt x="59" y="3581"/>
                    </a:lnTo>
                    <a:lnTo>
                      <a:pt x="49" y="3574"/>
                    </a:lnTo>
                    <a:lnTo>
                      <a:pt x="42" y="3568"/>
                    </a:lnTo>
                    <a:lnTo>
                      <a:pt x="35" y="3559"/>
                    </a:lnTo>
                    <a:lnTo>
                      <a:pt x="28" y="3551"/>
                    </a:lnTo>
                    <a:lnTo>
                      <a:pt x="22" y="3542"/>
                    </a:lnTo>
                    <a:lnTo>
                      <a:pt x="18" y="3533"/>
                    </a:lnTo>
                    <a:lnTo>
                      <a:pt x="14" y="3523"/>
                    </a:lnTo>
                    <a:lnTo>
                      <a:pt x="11" y="3513"/>
                    </a:lnTo>
                    <a:lnTo>
                      <a:pt x="8" y="3503"/>
                    </a:lnTo>
                    <a:lnTo>
                      <a:pt x="8" y="3492"/>
                    </a:lnTo>
                    <a:lnTo>
                      <a:pt x="8" y="3482"/>
                    </a:lnTo>
                    <a:lnTo>
                      <a:pt x="10" y="3470"/>
                    </a:lnTo>
                    <a:lnTo>
                      <a:pt x="11" y="3459"/>
                    </a:lnTo>
                    <a:lnTo>
                      <a:pt x="11" y="3459"/>
                    </a:lnTo>
                    <a:lnTo>
                      <a:pt x="14" y="3453"/>
                    </a:lnTo>
                    <a:lnTo>
                      <a:pt x="14" y="34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7" name="Group 165"/>
              <p:cNvGrpSpPr/>
              <p:nvPr/>
            </p:nvGrpSpPr>
            <p:grpSpPr>
              <a:xfrm rot="287009">
                <a:off x="7543525" y="3359471"/>
                <a:ext cx="436113" cy="412942"/>
                <a:chOff x="971551" y="0"/>
                <a:chExt cx="7200902" cy="6818311"/>
              </a:xfrm>
            </p:grpSpPr>
            <p:sp>
              <p:nvSpPr>
                <p:cNvPr id="185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168"/>
              <p:cNvGrpSpPr/>
              <p:nvPr/>
            </p:nvGrpSpPr>
            <p:grpSpPr>
              <a:xfrm rot="18900000">
                <a:off x="7326744" y="2773898"/>
                <a:ext cx="515275" cy="144357"/>
                <a:chOff x="793750" y="0"/>
                <a:chExt cx="7556501" cy="2116991"/>
              </a:xfrm>
            </p:grpSpPr>
            <p:sp>
              <p:nvSpPr>
                <p:cNvPr id="183" name="Freeform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9" name="Group 171"/>
              <p:cNvGrpSpPr/>
              <p:nvPr/>
            </p:nvGrpSpPr>
            <p:grpSpPr>
              <a:xfrm rot="21312991" flipH="1">
                <a:off x="7170907" y="3751874"/>
                <a:ext cx="313619" cy="296956"/>
                <a:chOff x="971551" y="0"/>
                <a:chExt cx="7200902" cy="6818311"/>
              </a:xfrm>
            </p:grpSpPr>
            <p:sp>
              <p:nvSpPr>
                <p:cNvPr id="181" name="Freeform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0" name="Freeform 9"/>
              <p:cNvSpPr>
                <a:spLocks/>
              </p:cNvSpPr>
              <p:nvPr/>
            </p:nvSpPr>
            <p:spPr bwMode="auto">
              <a:xfrm>
                <a:off x="6931077" y="3471334"/>
                <a:ext cx="565098" cy="101600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53" name="Oval 452"/>
          <p:cNvSpPr/>
          <p:nvPr/>
        </p:nvSpPr>
        <p:spPr>
          <a:xfrm>
            <a:off x="-304800" y="-228600"/>
            <a:ext cx="2133600" cy="2133600"/>
          </a:xfrm>
          <a:prstGeom prst="ellipse">
            <a:avLst/>
          </a:prstGeom>
          <a:gradFill flip="none" rotWithShape="1">
            <a:gsLst>
              <a:gs pos="49000">
                <a:srgbClr val="FFFFFF"/>
              </a:gs>
              <a:gs pos="100000">
                <a:srgbClr val="F4C123"/>
              </a:gs>
              <a:gs pos="69000">
                <a:srgbClr val="FFFB2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317500">
              <a:srgbClr val="FFFF00">
                <a:alpha val="50000"/>
              </a:srgbClr>
            </a:glo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 anchorCtr="1"/>
          <a:lstStyle/>
          <a:p>
            <a:pPr algn="ctr">
              <a:lnSpc>
                <a:spcPct val="85000"/>
              </a:lnSpc>
            </a:pPr>
            <a:endParaRPr lang="en-US" sz="3600" dirty="0">
              <a:solidFill>
                <a:srgbClr val="696400"/>
              </a:solidFill>
              <a:latin typeface="Arial Narrow"/>
              <a:cs typeface="Arial Narrow"/>
            </a:endParaRPr>
          </a:p>
        </p:txBody>
      </p:sp>
      <p:sp>
        <p:nvSpPr>
          <p:cNvPr id="491" name="Rectangle 70"/>
          <p:cNvSpPr>
            <a:spLocks noChangeArrowheads="1"/>
          </p:cNvSpPr>
          <p:nvPr/>
        </p:nvSpPr>
        <p:spPr bwMode="auto">
          <a:xfrm>
            <a:off x="685800" y="990600"/>
            <a:ext cx="4191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>
              <a:lnSpc>
                <a:spcPct val="85000"/>
              </a:lnSpc>
              <a:spcBef>
                <a:spcPts val="200"/>
              </a:spcBef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Plant Growth Metaphor</a:t>
            </a:r>
            <a:endParaRPr lang="en-US" sz="2800" dirty="0" smtClean="0">
              <a:solidFill>
                <a:srgbClr val="000000"/>
              </a:solidFill>
              <a:latin typeface="Arial Narrow" pitchFamily="112" charset="0"/>
            </a:endParaRPr>
          </a:p>
          <a:p>
            <a:pPr>
              <a:lnSpc>
                <a:spcPct val="85000"/>
              </a:lnSpc>
              <a:spcBef>
                <a:spcPts val="200"/>
              </a:spcBef>
            </a:pPr>
            <a:r>
              <a:rPr lang="en-US" sz="2400" dirty="0" smtClean="0">
                <a:solidFill>
                  <a:srgbClr val="6B6B6B"/>
                </a:solidFill>
                <a:latin typeface="Arial Narrow" pitchFamily="112" charset="0"/>
              </a:rPr>
              <a:t>Place additional content here. Your content can be placed in this area. Place additional content here. Your content can be placed in this area. Place more content here.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F11856-88C4-4154-A41B-85143D9E845F}"/>
</file>

<file path=customXml/itemProps2.xml><?xml version="1.0" encoding="utf-8"?>
<ds:datastoreItem xmlns:ds="http://schemas.openxmlformats.org/officeDocument/2006/customXml" ds:itemID="{96D189DB-C89E-4734-A2B2-8F570ADA00CC}"/>
</file>

<file path=customXml/itemProps3.xml><?xml version="1.0" encoding="utf-8"?>
<ds:datastoreItem xmlns:ds="http://schemas.openxmlformats.org/officeDocument/2006/customXml" ds:itemID="{FF53183E-10FE-48CE-8EC4-739224AEFEF9}"/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715</TotalTime>
  <Words>37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24 Hour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Parkinson</dc:creator>
  <cp:lastModifiedBy>Mike Parkinson</cp:lastModifiedBy>
  <cp:revision>237</cp:revision>
  <dcterms:created xsi:type="dcterms:W3CDTF">2011-09-15T19:02:02Z</dcterms:created>
  <dcterms:modified xsi:type="dcterms:W3CDTF">2011-09-15T19:02:52Z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