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49"/>
    <p:restoredTop sz="94693"/>
  </p:normalViewPr>
  <p:slideViewPr>
    <p:cSldViewPr snapToGrid="0" snapToObjects="1">
      <p:cViewPr>
        <p:scale>
          <a:sx n="100" d="100"/>
          <a:sy n="100" d="100"/>
        </p:scale>
        <p:origin x="7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54621B0-8B0E-C642-A81F-E7CC55DFC93D}"/>
              </a:ext>
            </a:extLst>
          </p:cNvPr>
          <p:cNvSpPr/>
          <p:nvPr userDrawn="1"/>
        </p:nvSpPr>
        <p:spPr>
          <a:xfrm>
            <a:off x="3239973" y="2808941"/>
            <a:ext cx="2771636" cy="1828264"/>
          </a:xfrm>
          <a:prstGeom prst="rect">
            <a:avLst/>
          </a:prstGeom>
          <a:solidFill>
            <a:schemeClr val="tx1"/>
          </a:solidFill>
          <a:ln w="25400">
            <a:noFill/>
          </a:ln>
          <a:effectLst>
            <a:outerShdw blurRad="50800" dist="50800" dir="5400000" algn="ctr" rotWithShape="0">
              <a:schemeClr val="tx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1121EE-4053-1A47-B631-33303EF50006}"/>
              </a:ext>
            </a:extLst>
          </p:cNvPr>
          <p:cNvSpPr/>
          <p:nvPr userDrawn="1"/>
        </p:nvSpPr>
        <p:spPr>
          <a:xfrm>
            <a:off x="299094" y="2808941"/>
            <a:ext cx="2771636" cy="1828264"/>
          </a:xfrm>
          <a:prstGeom prst="rect">
            <a:avLst/>
          </a:prstGeom>
          <a:solidFill>
            <a:schemeClr val="tx1"/>
          </a:solidFill>
          <a:ln w="25400">
            <a:noFill/>
          </a:ln>
          <a:effectLst>
            <a:outerShdw blurRad="50800" dist="50800" dir="5400000" algn="ctr" rotWithShape="0">
              <a:schemeClr val="tx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8074AA-6FD1-AC44-B606-867C6C4B24E1}"/>
              </a:ext>
            </a:extLst>
          </p:cNvPr>
          <p:cNvSpPr/>
          <p:nvPr userDrawn="1"/>
        </p:nvSpPr>
        <p:spPr>
          <a:xfrm>
            <a:off x="6187724" y="2808941"/>
            <a:ext cx="2771636" cy="1828264"/>
          </a:xfrm>
          <a:prstGeom prst="rect">
            <a:avLst/>
          </a:prstGeom>
          <a:solidFill>
            <a:schemeClr val="tx1"/>
          </a:solidFill>
          <a:ln w="25400">
            <a:noFill/>
          </a:ln>
          <a:effectLst>
            <a:outerShdw blurRad="50800" dist="50800" dir="5400000" algn="ctr" rotWithShape="0">
              <a:schemeClr val="tx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776A44-69B9-E742-B720-1074DADAC9D2}"/>
              </a:ext>
            </a:extLst>
          </p:cNvPr>
          <p:cNvSpPr/>
          <p:nvPr userDrawn="1"/>
        </p:nvSpPr>
        <p:spPr>
          <a:xfrm>
            <a:off x="9144135" y="2808941"/>
            <a:ext cx="2771636" cy="1828264"/>
          </a:xfrm>
          <a:prstGeom prst="rect">
            <a:avLst/>
          </a:prstGeom>
          <a:solidFill>
            <a:schemeClr val="tx1"/>
          </a:solidFill>
          <a:ln w="25400">
            <a:noFill/>
          </a:ln>
          <a:effectLst>
            <a:outerShdw blurRad="50800" dist="50800" dir="5400000" algn="ctr" rotWithShape="0">
              <a:schemeClr val="tx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1FE20E-AD1B-3A43-91FB-3DE9BF6EA54B}"/>
              </a:ext>
            </a:extLst>
          </p:cNvPr>
          <p:cNvSpPr/>
          <p:nvPr userDrawn="1"/>
        </p:nvSpPr>
        <p:spPr>
          <a:xfrm>
            <a:off x="3239973" y="826807"/>
            <a:ext cx="2771636" cy="1828264"/>
          </a:xfrm>
          <a:prstGeom prst="rect">
            <a:avLst/>
          </a:prstGeom>
          <a:solidFill>
            <a:schemeClr val="tx1"/>
          </a:solidFill>
          <a:ln w="25400">
            <a:noFill/>
          </a:ln>
          <a:effectLst>
            <a:outerShdw blurRad="50800" dist="50800" dir="5400000" algn="ctr" rotWithShape="0">
              <a:schemeClr val="tx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E756BB6-BB9A-0B43-B2F8-698CEF800944}"/>
              </a:ext>
            </a:extLst>
          </p:cNvPr>
          <p:cNvSpPr/>
          <p:nvPr userDrawn="1"/>
        </p:nvSpPr>
        <p:spPr>
          <a:xfrm>
            <a:off x="299094" y="826807"/>
            <a:ext cx="2771636" cy="1828264"/>
          </a:xfrm>
          <a:prstGeom prst="rect">
            <a:avLst/>
          </a:prstGeom>
          <a:solidFill>
            <a:schemeClr val="tx1"/>
          </a:solidFill>
          <a:ln w="25400">
            <a:noFill/>
          </a:ln>
          <a:effectLst>
            <a:outerShdw blurRad="50800" dist="50800" dir="5400000" algn="ctr" rotWithShape="0">
              <a:schemeClr val="tx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208ADC1-27CF-DF4C-8047-EF3394572CA1}"/>
              </a:ext>
            </a:extLst>
          </p:cNvPr>
          <p:cNvSpPr/>
          <p:nvPr userDrawn="1"/>
        </p:nvSpPr>
        <p:spPr>
          <a:xfrm>
            <a:off x="6187724" y="826807"/>
            <a:ext cx="2771636" cy="1828264"/>
          </a:xfrm>
          <a:prstGeom prst="rect">
            <a:avLst/>
          </a:prstGeom>
          <a:solidFill>
            <a:schemeClr val="tx1"/>
          </a:solidFill>
          <a:ln w="25400">
            <a:noFill/>
          </a:ln>
          <a:effectLst>
            <a:outerShdw blurRad="50800" dist="50800" dir="5400000" algn="ctr" rotWithShape="0">
              <a:schemeClr val="tx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552262-89F3-7846-81BE-B14F1E376ED7}"/>
              </a:ext>
            </a:extLst>
          </p:cNvPr>
          <p:cNvSpPr/>
          <p:nvPr userDrawn="1"/>
        </p:nvSpPr>
        <p:spPr>
          <a:xfrm>
            <a:off x="9144135" y="826807"/>
            <a:ext cx="2771636" cy="1828264"/>
          </a:xfrm>
          <a:prstGeom prst="rect">
            <a:avLst/>
          </a:prstGeom>
          <a:solidFill>
            <a:schemeClr val="tx1"/>
          </a:solidFill>
          <a:ln w="25400">
            <a:noFill/>
          </a:ln>
          <a:effectLst>
            <a:outerShdw blurRad="50800" dist="50800" dir="5400000" algn="ctr" rotWithShape="0">
              <a:schemeClr val="tx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46939A-7394-5F4D-B0A6-C0A0C4326FA2}"/>
              </a:ext>
            </a:extLst>
          </p:cNvPr>
          <p:cNvSpPr/>
          <p:nvPr userDrawn="1"/>
        </p:nvSpPr>
        <p:spPr>
          <a:xfrm>
            <a:off x="3239973" y="4808491"/>
            <a:ext cx="2771636" cy="1828264"/>
          </a:xfrm>
          <a:prstGeom prst="rect">
            <a:avLst/>
          </a:prstGeom>
          <a:solidFill>
            <a:schemeClr val="tx1"/>
          </a:solidFill>
          <a:ln w="25400">
            <a:noFill/>
          </a:ln>
          <a:effectLst>
            <a:outerShdw blurRad="50800" dist="50800" dir="5400000" algn="ctr" rotWithShape="0">
              <a:schemeClr val="tx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C37FFF-EF1A-2B47-B38D-9EFD3F602102}"/>
              </a:ext>
            </a:extLst>
          </p:cNvPr>
          <p:cNvSpPr/>
          <p:nvPr userDrawn="1"/>
        </p:nvSpPr>
        <p:spPr>
          <a:xfrm>
            <a:off x="299094" y="4808491"/>
            <a:ext cx="2771636" cy="1828264"/>
          </a:xfrm>
          <a:prstGeom prst="rect">
            <a:avLst/>
          </a:prstGeom>
          <a:solidFill>
            <a:schemeClr val="tx1"/>
          </a:solidFill>
          <a:ln w="25400">
            <a:noFill/>
          </a:ln>
          <a:effectLst>
            <a:outerShdw blurRad="50800" dist="50800" dir="5400000" algn="ctr" rotWithShape="0">
              <a:schemeClr val="tx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B5FC7F-AB42-EE47-8861-D8F52122901B}"/>
              </a:ext>
            </a:extLst>
          </p:cNvPr>
          <p:cNvSpPr/>
          <p:nvPr userDrawn="1"/>
        </p:nvSpPr>
        <p:spPr>
          <a:xfrm>
            <a:off x="6187724" y="4808491"/>
            <a:ext cx="2771636" cy="1828264"/>
          </a:xfrm>
          <a:prstGeom prst="rect">
            <a:avLst/>
          </a:prstGeom>
          <a:solidFill>
            <a:schemeClr val="tx1"/>
          </a:solidFill>
          <a:ln w="25400">
            <a:noFill/>
          </a:ln>
          <a:effectLst>
            <a:outerShdw blurRad="50800" dist="50800" dir="5400000" algn="ctr" rotWithShape="0">
              <a:schemeClr val="tx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980D37C-B438-614C-8A65-2C9BB851110F}"/>
              </a:ext>
            </a:extLst>
          </p:cNvPr>
          <p:cNvSpPr/>
          <p:nvPr userDrawn="1"/>
        </p:nvSpPr>
        <p:spPr>
          <a:xfrm>
            <a:off x="9144135" y="4808491"/>
            <a:ext cx="2771636" cy="1828264"/>
          </a:xfrm>
          <a:prstGeom prst="rect">
            <a:avLst/>
          </a:prstGeom>
          <a:solidFill>
            <a:schemeClr val="tx1"/>
          </a:solidFill>
          <a:ln w="25400">
            <a:noFill/>
          </a:ln>
          <a:effectLst>
            <a:outerShdw blurRad="50800" dist="50800" dir="5400000" algn="ctr" rotWithShape="0">
              <a:schemeClr val="tx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Content Placeholder 43">
            <a:extLst>
              <a:ext uri="{FF2B5EF4-FFF2-40B4-BE49-F238E27FC236}">
                <a16:creationId xmlns:a16="http://schemas.microsoft.com/office/drawing/2014/main" id="{3C24D3D2-0308-C744-AF43-D89D6DE7AEE9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86192898"/>
              </p:ext>
            </p:extLst>
          </p:nvPr>
        </p:nvGraphicFramePr>
        <p:xfrm>
          <a:off x="299094" y="826807"/>
          <a:ext cx="2777684" cy="18282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351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Month</a:t>
                      </a:r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W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21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28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5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5" name="Content Placeholder 43">
            <a:extLst>
              <a:ext uri="{FF2B5EF4-FFF2-40B4-BE49-F238E27FC236}">
                <a16:creationId xmlns:a16="http://schemas.microsoft.com/office/drawing/2014/main" id="{FF64A4F3-3BBD-FE41-977E-C5372D5AD6A3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799886204"/>
              </p:ext>
            </p:extLst>
          </p:nvPr>
        </p:nvGraphicFramePr>
        <p:xfrm>
          <a:off x="299094" y="2808941"/>
          <a:ext cx="2777684" cy="18282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351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Month</a:t>
                      </a:r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W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21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28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5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6" name="Content Placeholder 43">
            <a:extLst>
              <a:ext uri="{FF2B5EF4-FFF2-40B4-BE49-F238E27FC236}">
                <a16:creationId xmlns:a16="http://schemas.microsoft.com/office/drawing/2014/main" id="{230AB2EA-056B-4848-A367-97D5F26AD898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744114477"/>
              </p:ext>
            </p:extLst>
          </p:nvPr>
        </p:nvGraphicFramePr>
        <p:xfrm>
          <a:off x="299094" y="4789488"/>
          <a:ext cx="2777684" cy="18282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351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Month</a:t>
                      </a:r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W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21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28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5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7" name="Content Placeholder 43">
            <a:extLst>
              <a:ext uri="{FF2B5EF4-FFF2-40B4-BE49-F238E27FC236}">
                <a16:creationId xmlns:a16="http://schemas.microsoft.com/office/drawing/2014/main" id="{D2A2F613-E5E2-9741-A299-FF2921E948F8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446395693"/>
              </p:ext>
            </p:extLst>
          </p:nvPr>
        </p:nvGraphicFramePr>
        <p:xfrm>
          <a:off x="3243409" y="827309"/>
          <a:ext cx="2777684" cy="18282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351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Month</a:t>
                      </a:r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W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21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28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5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8" name="Content Placeholder 43">
            <a:extLst>
              <a:ext uri="{FF2B5EF4-FFF2-40B4-BE49-F238E27FC236}">
                <a16:creationId xmlns:a16="http://schemas.microsoft.com/office/drawing/2014/main" id="{67EA3710-EE57-184C-B776-89FBD190AFC7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2777637"/>
              </p:ext>
            </p:extLst>
          </p:nvPr>
        </p:nvGraphicFramePr>
        <p:xfrm>
          <a:off x="3244209" y="2810285"/>
          <a:ext cx="2777684" cy="18282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351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Month</a:t>
                      </a:r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W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21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28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5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9" name="Content Placeholder 43">
            <a:extLst>
              <a:ext uri="{FF2B5EF4-FFF2-40B4-BE49-F238E27FC236}">
                <a16:creationId xmlns:a16="http://schemas.microsoft.com/office/drawing/2014/main" id="{0C31BB46-3604-E749-9F60-DB9091458292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132604025"/>
              </p:ext>
            </p:extLst>
          </p:nvPr>
        </p:nvGraphicFramePr>
        <p:xfrm>
          <a:off x="3246604" y="4793260"/>
          <a:ext cx="2777684" cy="18282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351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Month</a:t>
                      </a:r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W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21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28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5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0" name="Content Placeholder 43">
            <a:extLst>
              <a:ext uri="{FF2B5EF4-FFF2-40B4-BE49-F238E27FC236}">
                <a16:creationId xmlns:a16="http://schemas.microsoft.com/office/drawing/2014/main" id="{C4E84A7E-F3C0-6C46-B156-D5383BCC1333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197039271"/>
              </p:ext>
            </p:extLst>
          </p:nvPr>
        </p:nvGraphicFramePr>
        <p:xfrm>
          <a:off x="6193772" y="827309"/>
          <a:ext cx="2777684" cy="18282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351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Month</a:t>
                      </a:r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W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21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28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5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1" name="Content Placeholder 43">
            <a:extLst>
              <a:ext uri="{FF2B5EF4-FFF2-40B4-BE49-F238E27FC236}">
                <a16:creationId xmlns:a16="http://schemas.microsoft.com/office/drawing/2014/main" id="{44925A37-20D9-344E-8077-5B120FC57E39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694096055"/>
              </p:ext>
            </p:extLst>
          </p:nvPr>
        </p:nvGraphicFramePr>
        <p:xfrm>
          <a:off x="6194172" y="2810285"/>
          <a:ext cx="2777684" cy="18282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351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Month</a:t>
                      </a:r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W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21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28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5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2" name="Content Placeholder 43">
            <a:extLst>
              <a:ext uri="{FF2B5EF4-FFF2-40B4-BE49-F238E27FC236}">
                <a16:creationId xmlns:a16="http://schemas.microsoft.com/office/drawing/2014/main" id="{973C1BA6-2267-8B47-B0BD-570ED2A3D6F2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4058991596"/>
              </p:ext>
            </p:extLst>
          </p:nvPr>
        </p:nvGraphicFramePr>
        <p:xfrm>
          <a:off x="6195370" y="4793260"/>
          <a:ext cx="2777684" cy="18282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351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Month</a:t>
                      </a:r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W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21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28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5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3" name="Content Placeholder 43">
            <a:extLst>
              <a:ext uri="{FF2B5EF4-FFF2-40B4-BE49-F238E27FC236}">
                <a16:creationId xmlns:a16="http://schemas.microsoft.com/office/drawing/2014/main" id="{EB6B7E57-89AB-0F4C-B31B-2CD90011ABEA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65691079"/>
              </p:ext>
            </p:extLst>
          </p:nvPr>
        </p:nvGraphicFramePr>
        <p:xfrm>
          <a:off x="9144135" y="827309"/>
          <a:ext cx="2777684" cy="18282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351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Month</a:t>
                      </a:r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W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21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28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5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4" name="Content Placeholder 43">
            <a:extLst>
              <a:ext uri="{FF2B5EF4-FFF2-40B4-BE49-F238E27FC236}">
                <a16:creationId xmlns:a16="http://schemas.microsoft.com/office/drawing/2014/main" id="{206421FD-7AA3-7249-98DC-C8CEE60B1B12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759325983"/>
              </p:ext>
            </p:extLst>
          </p:nvPr>
        </p:nvGraphicFramePr>
        <p:xfrm>
          <a:off x="9144135" y="2817900"/>
          <a:ext cx="2777684" cy="18282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351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Month</a:t>
                      </a:r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W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21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28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5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5" name="Rectangle 34">
            <a:extLst>
              <a:ext uri="{FF2B5EF4-FFF2-40B4-BE49-F238E27FC236}">
                <a16:creationId xmlns:a16="http://schemas.microsoft.com/office/drawing/2014/main" id="{E984D6B5-7DDD-3B49-82D6-DB24D701C7A7}"/>
              </a:ext>
            </a:extLst>
          </p:cNvPr>
          <p:cNvSpPr/>
          <p:nvPr userDrawn="1"/>
        </p:nvSpPr>
        <p:spPr>
          <a:xfrm>
            <a:off x="3239973" y="2808941"/>
            <a:ext cx="2771636" cy="18282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4FFC578-52B5-0946-9929-CAEDB1AC9B67}"/>
              </a:ext>
            </a:extLst>
          </p:cNvPr>
          <p:cNvSpPr/>
          <p:nvPr userDrawn="1"/>
        </p:nvSpPr>
        <p:spPr>
          <a:xfrm>
            <a:off x="299094" y="2808941"/>
            <a:ext cx="2771636" cy="18282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FCF7C87-E8F6-584C-8DB5-B1ED224CD91C}"/>
              </a:ext>
            </a:extLst>
          </p:cNvPr>
          <p:cNvSpPr/>
          <p:nvPr userDrawn="1"/>
        </p:nvSpPr>
        <p:spPr>
          <a:xfrm>
            <a:off x="6187724" y="2808941"/>
            <a:ext cx="2771636" cy="18282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F3AFB60-92A3-CD43-9D84-99680C49510F}"/>
              </a:ext>
            </a:extLst>
          </p:cNvPr>
          <p:cNvSpPr/>
          <p:nvPr userDrawn="1"/>
        </p:nvSpPr>
        <p:spPr>
          <a:xfrm>
            <a:off x="9144135" y="2808941"/>
            <a:ext cx="2771636" cy="18282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Content Placeholder 43">
            <a:extLst>
              <a:ext uri="{FF2B5EF4-FFF2-40B4-BE49-F238E27FC236}">
                <a16:creationId xmlns:a16="http://schemas.microsoft.com/office/drawing/2014/main" id="{E1490603-7664-0B4D-9AAC-C7FDE7BE82F1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4132127905"/>
              </p:ext>
            </p:extLst>
          </p:nvPr>
        </p:nvGraphicFramePr>
        <p:xfrm>
          <a:off x="9144135" y="4808491"/>
          <a:ext cx="2777684" cy="18282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351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Month</a:t>
                      </a:r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W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21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22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23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26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27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28</a:t>
                      </a:r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5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29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30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31</a:t>
                      </a:r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593" marR="69593" marT="34796" marB="3479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593" marR="69593" marT="34796" marB="3479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8FB60DD2-9060-394B-B3AB-3471AB84D82F}"/>
              </a:ext>
            </a:extLst>
          </p:cNvPr>
          <p:cNvSpPr/>
          <p:nvPr userDrawn="1"/>
        </p:nvSpPr>
        <p:spPr>
          <a:xfrm>
            <a:off x="3239973" y="826807"/>
            <a:ext cx="2771636" cy="18282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71">
            <a:extLst>
              <a:ext uri="{FF2B5EF4-FFF2-40B4-BE49-F238E27FC236}">
                <a16:creationId xmlns:a16="http://schemas.microsoft.com/office/drawing/2014/main" id="{D872FF20-5A1E-7947-AE2E-C6BA49C33C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80332" y="1265626"/>
            <a:ext cx="508892" cy="424353"/>
          </a:xfrm>
          <a:custGeom>
            <a:avLst/>
            <a:gdLst>
              <a:gd name="T0" fmla="*/ 3467 w 4063"/>
              <a:gd name="T1" fmla="*/ 2772 h 3385"/>
              <a:gd name="T2" fmla="*/ 3385 w 4063"/>
              <a:gd name="T3" fmla="*/ 2769 h 3385"/>
              <a:gd name="T4" fmla="*/ 3083 w 4063"/>
              <a:gd name="T5" fmla="*/ 2989 h 3385"/>
              <a:gd name="T6" fmla="*/ 2533 w 4063"/>
              <a:gd name="T7" fmla="*/ 3195 h 3385"/>
              <a:gd name="T8" fmla="*/ 1763 w 4063"/>
              <a:gd name="T9" fmla="*/ 3229 h 3385"/>
              <a:gd name="T10" fmla="*/ 1385 w 4063"/>
              <a:gd name="T11" fmla="*/ 3153 h 3385"/>
              <a:gd name="T12" fmla="*/ 1038 w 4063"/>
              <a:gd name="T13" fmla="*/ 3029 h 3385"/>
              <a:gd name="T14" fmla="*/ 736 w 4063"/>
              <a:gd name="T15" fmla="*/ 2851 h 3385"/>
              <a:gd name="T16" fmla="*/ 358 w 4063"/>
              <a:gd name="T17" fmla="*/ 2445 h 3385"/>
              <a:gd name="T18" fmla="*/ 172 w 4063"/>
              <a:gd name="T19" fmla="*/ 2067 h 3385"/>
              <a:gd name="T20" fmla="*/ 222 w 4063"/>
              <a:gd name="T21" fmla="*/ 1196 h 3385"/>
              <a:gd name="T22" fmla="*/ 462 w 4063"/>
              <a:gd name="T23" fmla="*/ 832 h 3385"/>
              <a:gd name="T24" fmla="*/ 829 w 4063"/>
              <a:gd name="T25" fmla="*/ 488 h 3385"/>
              <a:gd name="T26" fmla="*/ 1525 w 4063"/>
              <a:gd name="T27" fmla="*/ 192 h 3385"/>
              <a:gd name="T28" fmla="*/ 1792 w 4063"/>
              <a:gd name="T29" fmla="*/ 142 h 3385"/>
              <a:gd name="T30" fmla="*/ 2171 w 4063"/>
              <a:gd name="T31" fmla="*/ 127 h 3385"/>
              <a:gd name="T32" fmla="*/ 2423 w 4063"/>
              <a:gd name="T33" fmla="*/ 155 h 3385"/>
              <a:gd name="T34" fmla="*/ 2883 w 4063"/>
              <a:gd name="T35" fmla="*/ 285 h 3385"/>
              <a:gd name="T36" fmla="*/ 3393 w 4063"/>
              <a:gd name="T37" fmla="*/ 570 h 3385"/>
              <a:gd name="T38" fmla="*/ 3580 w 4063"/>
              <a:gd name="T39" fmla="*/ 694 h 3385"/>
              <a:gd name="T40" fmla="*/ 3735 w 4063"/>
              <a:gd name="T41" fmla="*/ 886 h 3385"/>
              <a:gd name="T42" fmla="*/ 3932 w 4063"/>
              <a:gd name="T43" fmla="*/ 1269 h 3385"/>
              <a:gd name="T44" fmla="*/ 3971 w 4063"/>
              <a:gd name="T45" fmla="*/ 1504 h 3385"/>
              <a:gd name="T46" fmla="*/ 3948 w 4063"/>
              <a:gd name="T47" fmla="*/ 1276 h 3385"/>
              <a:gd name="T48" fmla="*/ 3859 w 4063"/>
              <a:gd name="T49" fmla="*/ 1046 h 3385"/>
              <a:gd name="T50" fmla="*/ 3628 w 4063"/>
              <a:gd name="T51" fmla="*/ 716 h 3385"/>
              <a:gd name="T52" fmla="*/ 3345 w 4063"/>
              <a:gd name="T53" fmla="*/ 443 h 3385"/>
              <a:gd name="T54" fmla="*/ 3261 w 4063"/>
              <a:gd name="T55" fmla="*/ 392 h 3385"/>
              <a:gd name="T56" fmla="*/ 2967 w 4063"/>
              <a:gd name="T57" fmla="*/ 239 h 3385"/>
              <a:gd name="T58" fmla="*/ 2623 w 4063"/>
              <a:gd name="T59" fmla="*/ 110 h 3385"/>
              <a:gd name="T60" fmla="*/ 2160 w 4063"/>
              <a:gd name="T61" fmla="*/ 64 h 3385"/>
              <a:gd name="T62" fmla="*/ 1904 w 4063"/>
              <a:gd name="T63" fmla="*/ 45 h 3385"/>
              <a:gd name="T64" fmla="*/ 1642 w 4063"/>
              <a:gd name="T65" fmla="*/ 50 h 3385"/>
              <a:gd name="T66" fmla="*/ 1447 w 4063"/>
              <a:gd name="T67" fmla="*/ 107 h 3385"/>
              <a:gd name="T68" fmla="*/ 1312 w 4063"/>
              <a:gd name="T69" fmla="*/ 177 h 3385"/>
              <a:gd name="T70" fmla="*/ 795 w 4063"/>
              <a:gd name="T71" fmla="*/ 414 h 3385"/>
              <a:gd name="T72" fmla="*/ 428 w 4063"/>
              <a:gd name="T73" fmla="*/ 719 h 3385"/>
              <a:gd name="T74" fmla="*/ 214 w 4063"/>
              <a:gd name="T75" fmla="*/ 1029 h 3385"/>
              <a:gd name="T76" fmla="*/ 84 w 4063"/>
              <a:gd name="T77" fmla="*/ 1323 h 3385"/>
              <a:gd name="T78" fmla="*/ 45 w 4063"/>
              <a:gd name="T79" fmla="*/ 1526 h 3385"/>
              <a:gd name="T80" fmla="*/ 62 w 4063"/>
              <a:gd name="T81" fmla="*/ 2208 h 3385"/>
              <a:gd name="T82" fmla="*/ 417 w 4063"/>
              <a:gd name="T83" fmla="*/ 2713 h 3385"/>
              <a:gd name="T84" fmla="*/ 1176 w 4063"/>
              <a:gd name="T85" fmla="*/ 3226 h 3385"/>
              <a:gd name="T86" fmla="*/ 1704 w 4063"/>
              <a:gd name="T87" fmla="*/ 3334 h 3385"/>
              <a:gd name="T88" fmla="*/ 2171 w 4063"/>
              <a:gd name="T89" fmla="*/ 3370 h 3385"/>
              <a:gd name="T90" fmla="*/ 2541 w 4063"/>
              <a:gd name="T91" fmla="*/ 3297 h 3385"/>
              <a:gd name="T92" fmla="*/ 2789 w 4063"/>
              <a:gd name="T93" fmla="*/ 3269 h 3385"/>
              <a:gd name="T94" fmla="*/ 2973 w 4063"/>
              <a:gd name="T95" fmla="*/ 3186 h 3385"/>
              <a:gd name="T96" fmla="*/ 3072 w 4063"/>
              <a:gd name="T97" fmla="*/ 3105 h 3385"/>
              <a:gd name="T98" fmla="*/ 3390 w 4063"/>
              <a:gd name="T99" fmla="*/ 2916 h 3385"/>
              <a:gd name="T100" fmla="*/ 3935 w 4063"/>
              <a:gd name="T101" fmla="*/ 2233 h 3385"/>
              <a:gd name="T102" fmla="*/ 4062 w 4063"/>
              <a:gd name="T103" fmla="*/ 1759 h 3385"/>
              <a:gd name="T104" fmla="*/ 3952 w 4063"/>
              <a:gd name="T105" fmla="*/ 1861 h 3385"/>
              <a:gd name="T106" fmla="*/ 3834 w 4063"/>
              <a:gd name="T107" fmla="*/ 2160 h 3385"/>
              <a:gd name="T108" fmla="*/ 3630 w 4063"/>
              <a:gd name="T109" fmla="*/ 2527 h 3385"/>
              <a:gd name="T110" fmla="*/ 1038 w 4063"/>
              <a:gd name="T111" fmla="*/ 3027 h 3385"/>
              <a:gd name="T112" fmla="*/ 1526 w 4063"/>
              <a:gd name="T113" fmla="*/ 191 h 3385"/>
              <a:gd name="T114" fmla="*/ 3972 w 4063"/>
              <a:gd name="T115" fmla="*/ 1498 h 3385"/>
              <a:gd name="T116" fmla="*/ 1684 w 4063"/>
              <a:gd name="T117" fmla="*/ 22 h 3385"/>
              <a:gd name="T118" fmla="*/ 2770 w 4063"/>
              <a:gd name="T119" fmla="*/ 3235 h 3385"/>
              <a:gd name="T120" fmla="*/ 3944 w 4063"/>
              <a:gd name="T121" fmla="*/ 1785 h 3385"/>
              <a:gd name="T122" fmla="*/ 3924 w 4063"/>
              <a:gd name="T123" fmla="*/ 1909 h 3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063" h="3385">
                <a:moveTo>
                  <a:pt x="3616" y="2518"/>
                </a:moveTo>
                <a:cubicBezTo>
                  <a:pt x="3591" y="2549"/>
                  <a:pt x="3619" y="2546"/>
                  <a:pt x="3625" y="2560"/>
                </a:cubicBezTo>
                <a:cubicBezTo>
                  <a:pt x="3596" y="2603"/>
                  <a:pt x="3596" y="2569"/>
                  <a:pt x="3580" y="2575"/>
                </a:cubicBezTo>
                <a:cubicBezTo>
                  <a:pt x="3571" y="2589"/>
                  <a:pt x="3569" y="2603"/>
                  <a:pt x="3563" y="2617"/>
                </a:cubicBezTo>
                <a:cubicBezTo>
                  <a:pt x="3558" y="2631"/>
                  <a:pt x="3554" y="2642"/>
                  <a:pt x="3546" y="2651"/>
                </a:cubicBezTo>
                <a:cubicBezTo>
                  <a:pt x="3543" y="2651"/>
                  <a:pt x="3537" y="2651"/>
                  <a:pt x="3537" y="2645"/>
                </a:cubicBezTo>
                <a:cubicBezTo>
                  <a:pt x="3526" y="2682"/>
                  <a:pt x="3469" y="2716"/>
                  <a:pt x="3453" y="2755"/>
                </a:cubicBezTo>
                <a:lnTo>
                  <a:pt x="3444" y="2755"/>
                </a:lnTo>
                <a:cubicBezTo>
                  <a:pt x="3455" y="2758"/>
                  <a:pt x="3464" y="2766"/>
                  <a:pt x="3467" y="2772"/>
                </a:cubicBezTo>
                <a:cubicBezTo>
                  <a:pt x="3453" y="2786"/>
                  <a:pt x="3447" y="2806"/>
                  <a:pt x="3433" y="2800"/>
                </a:cubicBezTo>
                <a:cubicBezTo>
                  <a:pt x="3441" y="2792"/>
                  <a:pt x="3438" y="2789"/>
                  <a:pt x="3441" y="2781"/>
                </a:cubicBezTo>
                <a:lnTo>
                  <a:pt x="3430" y="2798"/>
                </a:lnTo>
                <a:cubicBezTo>
                  <a:pt x="3405" y="2795"/>
                  <a:pt x="3447" y="2775"/>
                  <a:pt x="3436" y="2764"/>
                </a:cubicBezTo>
                <a:cubicBezTo>
                  <a:pt x="3422" y="2778"/>
                  <a:pt x="3410" y="2798"/>
                  <a:pt x="3399" y="2812"/>
                </a:cubicBezTo>
                <a:cubicBezTo>
                  <a:pt x="3385" y="2826"/>
                  <a:pt x="3374" y="2840"/>
                  <a:pt x="3359" y="2848"/>
                </a:cubicBezTo>
                <a:cubicBezTo>
                  <a:pt x="3343" y="2837"/>
                  <a:pt x="3410" y="2800"/>
                  <a:pt x="3368" y="2812"/>
                </a:cubicBezTo>
                <a:cubicBezTo>
                  <a:pt x="3382" y="2803"/>
                  <a:pt x="3396" y="2798"/>
                  <a:pt x="3407" y="2789"/>
                </a:cubicBezTo>
                <a:cubicBezTo>
                  <a:pt x="3362" y="2789"/>
                  <a:pt x="3430" y="2772"/>
                  <a:pt x="3385" y="2769"/>
                </a:cubicBezTo>
                <a:cubicBezTo>
                  <a:pt x="3359" y="2786"/>
                  <a:pt x="3348" y="2798"/>
                  <a:pt x="3337" y="2809"/>
                </a:cubicBezTo>
                <a:cubicBezTo>
                  <a:pt x="3326" y="2820"/>
                  <a:pt x="3314" y="2834"/>
                  <a:pt x="3286" y="2848"/>
                </a:cubicBezTo>
                <a:cubicBezTo>
                  <a:pt x="3280" y="2865"/>
                  <a:pt x="3300" y="2860"/>
                  <a:pt x="3295" y="2874"/>
                </a:cubicBezTo>
                <a:cubicBezTo>
                  <a:pt x="3266" y="2908"/>
                  <a:pt x="3244" y="2905"/>
                  <a:pt x="3227" y="2905"/>
                </a:cubicBezTo>
                <a:cubicBezTo>
                  <a:pt x="3210" y="2902"/>
                  <a:pt x="3193" y="2899"/>
                  <a:pt x="3173" y="2927"/>
                </a:cubicBezTo>
                <a:cubicBezTo>
                  <a:pt x="3165" y="2947"/>
                  <a:pt x="3173" y="2970"/>
                  <a:pt x="3128" y="2981"/>
                </a:cubicBezTo>
                <a:lnTo>
                  <a:pt x="3131" y="2956"/>
                </a:lnTo>
                <a:cubicBezTo>
                  <a:pt x="3080" y="2984"/>
                  <a:pt x="3117" y="3001"/>
                  <a:pt x="3055" y="3015"/>
                </a:cubicBezTo>
                <a:cubicBezTo>
                  <a:pt x="3060" y="3003"/>
                  <a:pt x="3091" y="2987"/>
                  <a:pt x="3083" y="2989"/>
                </a:cubicBezTo>
                <a:cubicBezTo>
                  <a:pt x="3041" y="2992"/>
                  <a:pt x="3063" y="3012"/>
                  <a:pt x="3038" y="3026"/>
                </a:cubicBezTo>
                <a:lnTo>
                  <a:pt x="3024" y="3012"/>
                </a:lnTo>
                <a:cubicBezTo>
                  <a:pt x="2995" y="3026"/>
                  <a:pt x="2967" y="3043"/>
                  <a:pt x="2939" y="3063"/>
                </a:cubicBezTo>
                <a:cubicBezTo>
                  <a:pt x="2911" y="3080"/>
                  <a:pt x="2880" y="3097"/>
                  <a:pt x="2849" y="3111"/>
                </a:cubicBezTo>
                <a:cubicBezTo>
                  <a:pt x="2851" y="3105"/>
                  <a:pt x="2860" y="3094"/>
                  <a:pt x="2843" y="3094"/>
                </a:cubicBezTo>
                <a:cubicBezTo>
                  <a:pt x="2764" y="3136"/>
                  <a:pt x="2665" y="3150"/>
                  <a:pt x="2583" y="3161"/>
                </a:cubicBezTo>
                <a:lnTo>
                  <a:pt x="2555" y="3184"/>
                </a:lnTo>
                <a:cubicBezTo>
                  <a:pt x="2547" y="3187"/>
                  <a:pt x="2541" y="3181"/>
                  <a:pt x="2547" y="3176"/>
                </a:cubicBezTo>
                <a:cubicBezTo>
                  <a:pt x="2513" y="3176"/>
                  <a:pt x="2547" y="3187"/>
                  <a:pt x="2533" y="3195"/>
                </a:cubicBezTo>
                <a:cubicBezTo>
                  <a:pt x="2516" y="3201"/>
                  <a:pt x="2507" y="3193"/>
                  <a:pt x="2516" y="3184"/>
                </a:cubicBezTo>
                <a:cubicBezTo>
                  <a:pt x="2490" y="3198"/>
                  <a:pt x="2451" y="3212"/>
                  <a:pt x="2408" y="3224"/>
                </a:cubicBezTo>
                <a:cubicBezTo>
                  <a:pt x="2369" y="3232"/>
                  <a:pt x="2327" y="3240"/>
                  <a:pt x="2296" y="3232"/>
                </a:cubicBezTo>
                <a:lnTo>
                  <a:pt x="2307" y="3226"/>
                </a:lnTo>
                <a:cubicBezTo>
                  <a:pt x="2259" y="3224"/>
                  <a:pt x="2256" y="3266"/>
                  <a:pt x="2211" y="3255"/>
                </a:cubicBezTo>
                <a:lnTo>
                  <a:pt x="2219" y="3252"/>
                </a:lnTo>
                <a:cubicBezTo>
                  <a:pt x="2115" y="3255"/>
                  <a:pt x="2003" y="3269"/>
                  <a:pt x="1924" y="3240"/>
                </a:cubicBezTo>
                <a:cubicBezTo>
                  <a:pt x="1907" y="3263"/>
                  <a:pt x="1823" y="3224"/>
                  <a:pt x="1814" y="3255"/>
                </a:cubicBezTo>
                <a:cubicBezTo>
                  <a:pt x="1786" y="3243"/>
                  <a:pt x="1775" y="3238"/>
                  <a:pt x="1763" y="3229"/>
                </a:cubicBezTo>
                <a:cubicBezTo>
                  <a:pt x="1749" y="3224"/>
                  <a:pt x="1735" y="3218"/>
                  <a:pt x="1696" y="3207"/>
                </a:cubicBezTo>
                <a:cubicBezTo>
                  <a:pt x="1673" y="3201"/>
                  <a:pt x="1659" y="3224"/>
                  <a:pt x="1633" y="3221"/>
                </a:cubicBezTo>
                <a:lnTo>
                  <a:pt x="1636" y="3204"/>
                </a:lnTo>
                <a:lnTo>
                  <a:pt x="1597" y="3215"/>
                </a:lnTo>
                <a:lnTo>
                  <a:pt x="1580" y="3190"/>
                </a:lnTo>
                <a:lnTo>
                  <a:pt x="1554" y="3190"/>
                </a:lnTo>
                <a:cubicBezTo>
                  <a:pt x="1563" y="3193"/>
                  <a:pt x="1574" y="3201"/>
                  <a:pt x="1571" y="3207"/>
                </a:cubicBezTo>
                <a:cubicBezTo>
                  <a:pt x="1529" y="3207"/>
                  <a:pt x="1478" y="3173"/>
                  <a:pt x="1481" y="3164"/>
                </a:cubicBezTo>
                <a:cubicBezTo>
                  <a:pt x="1450" y="3161"/>
                  <a:pt x="1419" y="3159"/>
                  <a:pt x="1385" y="3153"/>
                </a:cubicBezTo>
                <a:cubicBezTo>
                  <a:pt x="1387" y="3149"/>
                  <a:pt x="1396" y="3148"/>
                  <a:pt x="1406" y="3148"/>
                </a:cubicBezTo>
                <a:cubicBezTo>
                  <a:pt x="1374" y="3146"/>
                  <a:pt x="1411" y="3128"/>
                  <a:pt x="1365" y="3130"/>
                </a:cubicBezTo>
                <a:cubicBezTo>
                  <a:pt x="1371" y="3136"/>
                  <a:pt x="1360" y="3139"/>
                  <a:pt x="1357" y="3142"/>
                </a:cubicBezTo>
                <a:cubicBezTo>
                  <a:pt x="1337" y="3125"/>
                  <a:pt x="1289" y="3111"/>
                  <a:pt x="1250" y="3099"/>
                </a:cubicBezTo>
                <a:lnTo>
                  <a:pt x="1261" y="3091"/>
                </a:lnTo>
                <a:cubicBezTo>
                  <a:pt x="1230" y="3077"/>
                  <a:pt x="1193" y="3066"/>
                  <a:pt x="1159" y="3054"/>
                </a:cubicBezTo>
                <a:cubicBezTo>
                  <a:pt x="1123" y="3043"/>
                  <a:pt x="1089" y="3026"/>
                  <a:pt x="1052" y="3009"/>
                </a:cubicBezTo>
                <a:cubicBezTo>
                  <a:pt x="1075" y="3026"/>
                  <a:pt x="1061" y="3043"/>
                  <a:pt x="1038" y="3035"/>
                </a:cubicBezTo>
                <a:lnTo>
                  <a:pt x="1038" y="3029"/>
                </a:lnTo>
                <a:cubicBezTo>
                  <a:pt x="1037" y="3031"/>
                  <a:pt x="1033" y="3032"/>
                  <a:pt x="1024" y="3032"/>
                </a:cubicBezTo>
                <a:cubicBezTo>
                  <a:pt x="999" y="3015"/>
                  <a:pt x="1015" y="3003"/>
                  <a:pt x="1032" y="3006"/>
                </a:cubicBezTo>
                <a:lnTo>
                  <a:pt x="999" y="2995"/>
                </a:lnTo>
                <a:cubicBezTo>
                  <a:pt x="999" y="2989"/>
                  <a:pt x="1007" y="2989"/>
                  <a:pt x="1013" y="2987"/>
                </a:cubicBezTo>
                <a:cubicBezTo>
                  <a:pt x="996" y="2989"/>
                  <a:pt x="967" y="2941"/>
                  <a:pt x="939" y="2950"/>
                </a:cubicBezTo>
                <a:lnTo>
                  <a:pt x="939" y="2944"/>
                </a:lnTo>
                <a:cubicBezTo>
                  <a:pt x="905" y="2924"/>
                  <a:pt x="880" y="2910"/>
                  <a:pt x="857" y="2899"/>
                </a:cubicBezTo>
                <a:cubicBezTo>
                  <a:pt x="835" y="2885"/>
                  <a:pt x="812" y="2874"/>
                  <a:pt x="787" y="2857"/>
                </a:cubicBezTo>
                <a:cubicBezTo>
                  <a:pt x="776" y="2868"/>
                  <a:pt x="759" y="2851"/>
                  <a:pt x="736" y="2851"/>
                </a:cubicBezTo>
                <a:cubicBezTo>
                  <a:pt x="702" y="2817"/>
                  <a:pt x="668" y="2778"/>
                  <a:pt x="626" y="2741"/>
                </a:cubicBezTo>
                <a:cubicBezTo>
                  <a:pt x="592" y="2721"/>
                  <a:pt x="609" y="2744"/>
                  <a:pt x="589" y="2738"/>
                </a:cubicBezTo>
                <a:cubicBezTo>
                  <a:pt x="598" y="2724"/>
                  <a:pt x="555" y="2687"/>
                  <a:pt x="584" y="2702"/>
                </a:cubicBezTo>
                <a:cubicBezTo>
                  <a:pt x="558" y="2679"/>
                  <a:pt x="541" y="2665"/>
                  <a:pt x="524" y="2648"/>
                </a:cubicBezTo>
                <a:cubicBezTo>
                  <a:pt x="516" y="2639"/>
                  <a:pt x="505" y="2631"/>
                  <a:pt x="493" y="2623"/>
                </a:cubicBezTo>
                <a:cubicBezTo>
                  <a:pt x="482" y="2611"/>
                  <a:pt x="468" y="2600"/>
                  <a:pt x="454" y="2586"/>
                </a:cubicBezTo>
                <a:cubicBezTo>
                  <a:pt x="457" y="2597"/>
                  <a:pt x="460" y="2606"/>
                  <a:pt x="454" y="2606"/>
                </a:cubicBezTo>
                <a:cubicBezTo>
                  <a:pt x="443" y="2595"/>
                  <a:pt x="434" y="2575"/>
                  <a:pt x="442" y="2572"/>
                </a:cubicBezTo>
                <a:cubicBezTo>
                  <a:pt x="404" y="2541"/>
                  <a:pt x="380" y="2491"/>
                  <a:pt x="358" y="2445"/>
                </a:cubicBezTo>
                <a:cubicBezTo>
                  <a:pt x="336" y="2398"/>
                  <a:pt x="319" y="2351"/>
                  <a:pt x="289" y="2325"/>
                </a:cubicBezTo>
                <a:cubicBezTo>
                  <a:pt x="288" y="2324"/>
                  <a:pt x="288" y="2324"/>
                  <a:pt x="287" y="2323"/>
                </a:cubicBezTo>
                <a:lnTo>
                  <a:pt x="290" y="2326"/>
                </a:lnTo>
                <a:lnTo>
                  <a:pt x="289" y="2325"/>
                </a:lnTo>
                <a:lnTo>
                  <a:pt x="265" y="2295"/>
                </a:lnTo>
                <a:lnTo>
                  <a:pt x="239" y="2264"/>
                </a:lnTo>
                <a:cubicBezTo>
                  <a:pt x="225" y="2230"/>
                  <a:pt x="259" y="2278"/>
                  <a:pt x="256" y="2250"/>
                </a:cubicBezTo>
                <a:cubicBezTo>
                  <a:pt x="225" y="2219"/>
                  <a:pt x="217" y="2185"/>
                  <a:pt x="206" y="2157"/>
                </a:cubicBezTo>
                <a:cubicBezTo>
                  <a:pt x="197" y="2126"/>
                  <a:pt x="189" y="2098"/>
                  <a:pt x="172" y="2067"/>
                </a:cubicBezTo>
                <a:cubicBezTo>
                  <a:pt x="177" y="2050"/>
                  <a:pt x="177" y="2033"/>
                  <a:pt x="175" y="2010"/>
                </a:cubicBezTo>
                <a:cubicBezTo>
                  <a:pt x="172" y="1988"/>
                  <a:pt x="166" y="1965"/>
                  <a:pt x="160" y="1943"/>
                </a:cubicBezTo>
                <a:cubicBezTo>
                  <a:pt x="149" y="1895"/>
                  <a:pt x="138" y="1844"/>
                  <a:pt x="149" y="1807"/>
                </a:cubicBezTo>
                <a:lnTo>
                  <a:pt x="135" y="1810"/>
                </a:lnTo>
                <a:cubicBezTo>
                  <a:pt x="124" y="1793"/>
                  <a:pt x="138" y="1787"/>
                  <a:pt x="141" y="1773"/>
                </a:cubicBezTo>
                <a:cubicBezTo>
                  <a:pt x="132" y="1776"/>
                  <a:pt x="132" y="1793"/>
                  <a:pt x="127" y="1782"/>
                </a:cubicBezTo>
                <a:cubicBezTo>
                  <a:pt x="115" y="1703"/>
                  <a:pt x="121" y="1622"/>
                  <a:pt x="138" y="1540"/>
                </a:cubicBezTo>
                <a:cubicBezTo>
                  <a:pt x="155" y="1458"/>
                  <a:pt x="183" y="1382"/>
                  <a:pt x="211" y="1306"/>
                </a:cubicBezTo>
                <a:cubicBezTo>
                  <a:pt x="234" y="1252"/>
                  <a:pt x="172" y="1255"/>
                  <a:pt x="222" y="1196"/>
                </a:cubicBezTo>
                <a:lnTo>
                  <a:pt x="231" y="1221"/>
                </a:lnTo>
                <a:cubicBezTo>
                  <a:pt x="234" y="1207"/>
                  <a:pt x="237" y="1193"/>
                  <a:pt x="242" y="1176"/>
                </a:cubicBezTo>
                <a:lnTo>
                  <a:pt x="259" y="1134"/>
                </a:lnTo>
                <a:cubicBezTo>
                  <a:pt x="270" y="1106"/>
                  <a:pt x="286" y="1080"/>
                  <a:pt x="301" y="1052"/>
                </a:cubicBezTo>
                <a:cubicBezTo>
                  <a:pt x="315" y="1024"/>
                  <a:pt x="335" y="1001"/>
                  <a:pt x="349" y="973"/>
                </a:cubicBezTo>
                <a:cubicBezTo>
                  <a:pt x="366" y="948"/>
                  <a:pt x="381" y="922"/>
                  <a:pt x="395" y="894"/>
                </a:cubicBezTo>
                <a:cubicBezTo>
                  <a:pt x="395" y="902"/>
                  <a:pt x="397" y="905"/>
                  <a:pt x="392" y="914"/>
                </a:cubicBezTo>
                <a:cubicBezTo>
                  <a:pt x="417" y="902"/>
                  <a:pt x="448" y="840"/>
                  <a:pt x="440" y="835"/>
                </a:cubicBezTo>
                <a:cubicBezTo>
                  <a:pt x="454" y="821"/>
                  <a:pt x="451" y="838"/>
                  <a:pt x="462" y="832"/>
                </a:cubicBezTo>
                <a:cubicBezTo>
                  <a:pt x="485" y="818"/>
                  <a:pt x="491" y="773"/>
                  <a:pt x="510" y="773"/>
                </a:cubicBezTo>
                <a:cubicBezTo>
                  <a:pt x="513" y="773"/>
                  <a:pt x="507" y="781"/>
                  <a:pt x="507" y="784"/>
                </a:cubicBezTo>
                <a:cubicBezTo>
                  <a:pt x="513" y="767"/>
                  <a:pt x="561" y="730"/>
                  <a:pt x="539" y="730"/>
                </a:cubicBezTo>
                <a:cubicBezTo>
                  <a:pt x="555" y="716"/>
                  <a:pt x="572" y="702"/>
                  <a:pt x="584" y="685"/>
                </a:cubicBezTo>
                <a:cubicBezTo>
                  <a:pt x="598" y="671"/>
                  <a:pt x="609" y="657"/>
                  <a:pt x="626" y="649"/>
                </a:cubicBezTo>
                <a:cubicBezTo>
                  <a:pt x="632" y="620"/>
                  <a:pt x="688" y="606"/>
                  <a:pt x="680" y="581"/>
                </a:cubicBezTo>
                <a:cubicBezTo>
                  <a:pt x="694" y="603"/>
                  <a:pt x="753" y="550"/>
                  <a:pt x="770" y="524"/>
                </a:cubicBezTo>
                <a:cubicBezTo>
                  <a:pt x="767" y="536"/>
                  <a:pt x="795" y="516"/>
                  <a:pt x="793" y="533"/>
                </a:cubicBezTo>
                <a:cubicBezTo>
                  <a:pt x="818" y="513"/>
                  <a:pt x="840" y="493"/>
                  <a:pt x="829" y="488"/>
                </a:cubicBezTo>
                <a:cubicBezTo>
                  <a:pt x="894" y="482"/>
                  <a:pt x="919" y="403"/>
                  <a:pt x="967" y="423"/>
                </a:cubicBezTo>
                <a:cubicBezTo>
                  <a:pt x="1046" y="364"/>
                  <a:pt x="1123" y="321"/>
                  <a:pt x="1205" y="282"/>
                </a:cubicBezTo>
                <a:cubicBezTo>
                  <a:pt x="1210" y="304"/>
                  <a:pt x="1117" y="321"/>
                  <a:pt x="1131" y="344"/>
                </a:cubicBezTo>
                <a:cubicBezTo>
                  <a:pt x="1168" y="324"/>
                  <a:pt x="1193" y="301"/>
                  <a:pt x="1221" y="287"/>
                </a:cubicBezTo>
                <a:cubicBezTo>
                  <a:pt x="1250" y="270"/>
                  <a:pt x="1278" y="256"/>
                  <a:pt x="1320" y="245"/>
                </a:cubicBezTo>
                <a:cubicBezTo>
                  <a:pt x="1343" y="242"/>
                  <a:pt x="1312" y="259"/>
                  <a:pt x="1306" y="265"/>
                </a:cubicBezTo>
                <a:cubicBezTo>
                  <a:pt x="1326" y="256"/>
                  <a:pt x="1343" y="247"/>
                  <a:pt x="1363" y="242"/>
                </a:cubicBezTo>
                <a:cubicBezTo>
                  <a:pt x="1382" y="236"/>
                  <a:pt x="1402" y="231"/>
                  <a:pt x="1419" y="225"/>
                </a:cubicBezTo>
                <a:cubicBezTo>
                  <a:pt x="1455" y="214"/>
                  <a:pt x="1491" y="206"/>
                  <a:pt x="1525" y="192"/>
                </a:cubicBezTo>
                <a:cubicBezTo>
                  <a:pt x="1518" y="186"/>
                  <a:pt x="1531" y="176"/>
                  <a:pt x="1543" y="166"/>
                </a:cubicBezTo>
                <a:cubicBezTo>
                  <a:pt x="1559" y="156"/>
                  <a:pt x="1577" y="145"/>
                  <a:pt x="1579" y="141"/>
                </a:cubicBezTo>
                <a:cubicBezTo>
                  <a:pt x="1564" y="177"/>
                  <a:pt x="1653" y="135"/>
                  <a:pt x="1622" y="183"/>
                </a:cubicBezTo>
                <a:cubicBezTo>
                  <a:pt x="1631" y="180"/>
                  <a:pt x="1642" y="172"/>
                  <a:pt x="1639" y="163"/>
                </a:cubicBezTo>
                <a:cubicBezTo>
                  <a:pt x="1653" y="163"/>
                  <a:pt x="1659" y="166"/>
                  <a:pt x="1645" y="177"/>
                </a:cubicBezTo>
                <a:cubicBezTo>
                  <a:pt x="1696" y="163"/>
                  <a:pt x="1676" y="155"/>
                  <a:pt x="1721" y="146"/>
                </a:cubicBezTo>
                <a:cubicBezTo>
                  <a:pt x="1721" y="152"/>
                  <a:pt x="1712" y="155"/>
                  <a:pt x="1710" y="163"/>
                </a:cubicBezTo>
                <a:cubicBezTo>
                  <a:pt x="1732" y="149"/>
                  <a:pt x="1755" y="135"/>
                  <a:pt x="1794" y="135"/>
                </a:cubicBezTo>
                <a:cubicBezTo>
                  <a:pt x="1792" y="137"/>
                  <a:pt x="1795" y="141"/>
                  <a:pt x="1792" y="142"/>
                </a:cubicBezTo>
                <a:cubicBezTo>
                  <a:pt x="1823" y="137"/>
                  <a:pt x="1850" y="129"/>
                  <a:pt x="1879" y="121"/>
                </a:cubicBezTo>
                <a:cubicBezTo>
                  <a:pt x="1893" y="118"/>
                  <a:pt x="1910" y="112"/>
                  <a:pt x="1924" y="112"/>
                </a:cubicBezTo>
                <a:cubicBezTo>
                  <a:pt x="1941" y="110"/>
                  <a:pt x="1958" y="110"/>
                  <a:pt x="1978" y="112"/>
                </a:cubicBezTo>
                <a:cubicBezTo>
                  <a:pt x="1955" y="138"/>
                  <a:pt x="2003" y="121"/>
                  <a:pt x="2009" y="141"/>
                </a:cubicBezTo>
                <a:cubicBezTo>
                  <a:pt x="2023" y="138"/>
                  <a:pt x="2036" y="135"/>
                  <a:pt x="2047" y="135"/>
                </a:cubicBezTo>
                <a:lnTo>
                  <a:pt x="2030" y="124"/>
                </a:lnTo>
                <a:cubicBezTo>
                  <a:pt x="2067" y="124"/>
                  <a:pt x="2098" y="110"/>
                  <a:pt x="2129" y="118"/>
                </a:cubicBezTo>
                <a:lnTo>
                  <a:pt x="2104" y="127"/>
                </a:lnTo>
                <a:lnTo>
                  <a:pt x="2171" y="127"/>
                </a:lnTo>
                <a:lnTo>
                  <a:pt x="2135" y="115"/>
                </a:lnTo>
                <a:cubicBezTo>
                  <a:pt x="2171" y="107"/>
                  <a:pt x="2132" y="87"/>
                  <a:pt x="2180" y="98"/>
                </a:cubicBezTo>
                <a:cubicBezTo>
                  <a:pt x="2169" y="101"/>
                  <a:pt x="2217" y="101"/>
                  <a:pt x="2233" y="115"/>
                </a:cubicBezTo>
                <a:cubicBezTo>
                  <a:pt x="2250" y="110"/>
                  <a:pt x="2270" y="104"/>
                  <a:pt x="2296" y="112"/>
                </a:cubicBezTo>
                <a:cubicBezTo>
                  <a:pt x="2301" y="121"/>
                  <a:pt x="2287" y="135"/>
                  <a:pt x="2293" y="141"/>
                </a:cubicBezTo>
                <a:cubicBezTo>
                  <a:pt x="2312" y="124"/>
                  <a:pt x="2372" y="144"/>
                  <a:pt x="2397" y="134"/>
                </a:cubicBezTo>
                <a:cubicBezTo>
                  <a:pt x="2391" y="138"/>
                  <a:pt x="2389" y="147"/>
                  <a:pt x="2392" y="149"/>
                </a:cubicBezTo>
                <a:lnTo>
                  <a:pt x="2408" y="138"/>
                </a:lnTo>
                <a:cubicBezTo>
                  <a:pt x="2425" y="143"/>
                  <a:pt x="2425" y="146"/>
                  <a:pt x="2423" y="155"/>
                </a:cubicBezTo>
                <a:cubicBezTo>
                  <a:pt x="2471" y="166"/>
                  <a:pt x="2411" y="127"/>
                  <a:pt x="2468" y="149"/>
                </a:cubicBezTo>
                <a:cubicBezTo>
                  <a:pt x="2462" y="149"/>
                  <a:pt x="2465" y="152"/>
                  <a:pt x="2454" y="152"/>
                </a:cubicBezTo>
                <a:cubicBezTo>
                  <a:pt x="2510" y="169"/>
                  <a:pt x="2569" y="166"/>
                  <a:pt x="2620" y="186"/>
                </a:cubicBezTo>
                <a:cubicBezTo>
                  <a:pt x="2631" y="211"/>
                  <a:pt x="2572" y="180"/>
                  <a:pt x="2586" y="200"/>
                </a:cubicBezTo>
                <a:cubicBezTo>
                  <a:pt x="2626" y="208"/>
                  <a:pt x="2666" y="211"/>
                  <a:pt x="2705" y="220"/>
                </a:cubicBezTo>
                <a:cubicBezTo>
                  <a:pt x="2745" y="228"/>
                  <a:pt x="2784" y="234"/>
                  <a:pt x="2820" y="251"/>
                </a:cubicBezTo>
                <a:lnTo>
                  <a:pt x="2809" y="242"/>
                </a:lnTo>
                <a:cubicBezTo>
                  <a:pt x="2828" y="218"/>
                  <a:pt x="2855" y="272"/>
                  <a:pt x="2893" y="276"/>
                </a:cubicBezTo>
                <a:cubicBezTo>
                  <a:pt x="2886" y="277"/>
                  <a:pt x="2880" y="287"/>
                  <a:pt x="2883" y="285"/>
                </a:cubicBezTo>
                <a:cubicBezTo>
                  <a:pt x="2905" y="296"/>
                  <a:pt x="2931" y="304"/>
                  <a:pt x="2959" y="313"/>
                </a:cubicBezTo>
                <a:cubicBezTo>
                  <a:pt x="2987" y="321"/>
                  <a:pt x="3021" y="330"/>
                  <a:pt x="3057" y="344"/>
                </a:cubicBezTo>
                <a:lnTo>
                  <a:pt x="3046" y="347"/>
                </a:lnTo>
                <a:cubicBezTo>
                  <a:pt x="3069" y="366"/>
                  <a:pt x="3117" y="386"/>
                  <a:pt x="3142" y="406"/>
                </a:cubicBezTo>
                <a:cubicBezTo>
                  <a:pt x="3153" y="403"/>
                  <a:pt x="3170" y="414"/>
                  <a:pt x="3165" y="400"/>
                </a:cubicBezTo>
                <a:cubicBezTo>
                  <a:pt x="3182" y="423"/>
                  <a:pt x="3201" y="440"/>
                  <a:pt x="3221" y="451"/>
                </a:cubicBezTo>
                <a:cubicBezTo>
                  <a:pt x="3241" y="465"/>
                  <a:pt x="3263" y="474"/>
                  <a:pt x="3283" y="485"/>
                </a:cubicBezTo>
                <a:cubicBezTo>
                  <a:pt x="3303" y="496"/>
                  <a:pt x="3326" y="505"/>
                  <a:pt x="3345" y="519"/>
                </a:cubicBezTo>
                <a:cubicBezTo>
                  <a:pt x="3365" y="533"/>
                  <a:pt x="3379" y="550"/>
                  <a:pt x="3393" y="570"/>
                </a:cubicBezTo>
                <a:cubicBezTo>
                  <a:pt x="3385" y="564"/>
                  <a:pt x="3368" y="558"/>
                  <a:pt x="3376" y="564"/>
                </a:cubicBezTo>
                <a:cubicBezTo>
                  <a:pt x="3399" y="578"/>
                  <a:pt x="3419" y="592"/>
                  <a:pt x="3441" y="606"/>
                </a:cubicBezTo>
                <a:cubicBezTo>
                  <a:pt x="3444" y="592"/>
                  <a:pt x="3438" y="595"/>
                  <a:pt x="3433" y="575"/>
                </a:cubicBezTo>
                <a:cubicBezTo>
                  <a:pt x="3444" y="575"/>
                  <a:pt x="3467" y="586"/>
                  <a:pt x="3481" y="598"/>
                </a:cubicBezTo>
                <a:cubicBezTo>
                  <a:pt x="3447" y="581"/>
                  <a:pt x="3467" y="615"/>
                  <a:pt x="3472" y="629"/>
                </a:cubicBezTo>
                <a:cubicBezTo>
                  <a:pt x="3472" y="623"/>
                  <a:pt x="3481" y="623"/>
                  <a:pt x="3481" y="620"/>
                </a:cubicBezTo>
                <a:cubicBezTo>
                  <a:pt x="3495" y="665"/>
                  <a:pt x="3503" y="606"/>
                  <a:pt x="3534" y="654"/>
                </a:cubicBezTo>
                <a:lnTo>
                  <a:pt x="3529" y="657"/>
                </a:lnTo>
                <a:cubicBezTo>
                  <a:pt x="3546" y="668"/>
                  <a:pt x="3565" y="677"/>
                  <a:pt x="3580" y="694"/>
                </a:cubicBezTo>
                <a:cubicBezTo>
                  <a:pt x="3574" y="711"/>
                  <a:pt x="3560" y="682"/>
                  <a:pt x="3549" y="691"/>
                </a:cubicBezTo>
                <a:cubicBezTo>
                  <a:pt x="3571" y="713"/>
                  <a:pt x="3613" y="716"/>
                  <a:pt x="3619" y="747"/>
                </a:cubicBezTo>
                <a:cubicBezTo>
                  <a:pt x="3608" y="739"/>
                  <a:pt x="3594" y="725"/>
                  <a:pt x="3582" y="719"/>
                </a:cubicBezTo>
                <a:cubicBezTo>
                  <a:pt x="3591" y="753"/>
                  <a:pt x="3596" y="753"/>
                  <a:pt x="3608" y="773"/>
                </a:cubicBezTo>
                <a:lnTo>
                  <a:pt x="3608" y="770"/>
                </a:lnTo>
                <a:cubicBezTo>
                  <a:pt x="3616" y="784"/>
                  <a:pt x="3628" y="801"/>
                  <a:pt x="3636" y="815"/>
                </a:cubicBezTo>
                <a:cubicBezTo>
                  <a:pt x="3633" y="809"/>
                  <a:pt x="3633" y="807"/>
                  <a:pt x="3630" y="801"/>
                </a:cubicBezTo>
                <a:cubicBezTo>
                  <a:pt x="3659" y="804"/>
                  <a:pt x="3673" y="818"/>
                  <a:pt x="3684" y="835"/>
                </a:cubicBezTo>
                <a:cubicBezTo>
                  <a:pt x="3698" y="852"/>
                  <a:pt x="3709" y="871"/>
                  <a:pt x="3735" y="886"/>
                </a:cubicBezTo>
                <a:cubicBezTo>
                  <a:pt x="3684" y="857"/>
                  <a:pt x="3718" y="886"/>
                  <a:pt x="3701" y="894"/>
                </a:cubicBezTo>
                <a:cubicBezTo>
                  <a:pt x="3704" y="908"/>
                  <a:pt x="3712" y="928"/>
                  <a:pt x="3704" y="925"/>
                </a:cubicBezTo>
                <a:cubicBezTo>
                  <a:pt x="3729" y="936"/>
                  <a:pt x="3718" y="965"/>
                  <a:pt x="3752" y="984"/>
                </a:cubicBezTo>
                <a:cubicBezTo>
                  <a:pt x="3749" y="987"/>
                  <a:pt x="3766" y="1007"/>
                  <a:pt x="3752" y="1010"/>
                </a:cubicBezTo>
                <a:cubicBezTo>
                  <a:pt x="3771" y="1035"/>
                  <a:pt x="3757" y="998"/>
                  <a:pt x="3763" y="998"/>
                </a:cubicBezTo>
                <a:cubicBezTo>
                  <a:pt x="3783" y="1015"/>
                  <a:pt x="3791" y="1044"/>
                  <a:pt x="3802" y="1072"/>
                </a:cubicBezTo>
                <a:cubicBezTo>
                  <a:pt x="3811" y="1103"/>
                  <a:pt x="3825" y="1134"/>
                  <a:pt x="3850" y="1162"/>
                </a:cubicBezTo>
                <a:cubicBezTo>
                  <a:pt x="3867" y="1187"/>
                  <a:pt x="3882" y="1202"/>
                  <a:pt x="3893" y="1216"/>
                </a:cubicBezTo>
                <a:cubicBezTo>
                  <a:pt x="3905" y="1230"/>
                  <a:pt x="3918" y="1244"/>
                  <a:pt x="3932" y="1269"/>
                </a:cubicBezTo>
                <a:cubicBezTo>
                  <a:pt x="3929" y="1292"/>
                  <a:pt x="3907" y="1261"/>
                  <a:pt x="3907" y="1261"/>
                </a:cubicBezTo>
                <a:cubicBezTo>
                  <a:pt x="3910" y="1292"/>
                  <a:pt x="3915" y="1314"/>
                  <a:pt x="3932" y="1343"/>
                </a:cubicBezTo>
                <a:cubicBezTo>
                  <a:pt x="3927" y="1337"/>
                  <a:pt x="3924" y="1345"/>
                  <a:pt x="3921" y="1354"/>
                </a:cubicBezTo>
                <a:cubicBezTo>
                  <a:pt x="3929" y="1376"/>
                  <a:pt x="3944" y="1365"/>
                  <a:pt x="3944" y="1396"/>
                </a:cubicBezTo>
                <a:cubicBezTo>
                  <a:pt x="3935" y="1393"/>
                  <a:pt x="3927" y="1388"/>
                  <a:pt x="3918" y="1379"/>
                </a:cubicBezTo>
                <a:cubicBezTo>
                  <a:pt x="3929" y="1405"/>
                  <a:pt x="3946" y="1430"/>
                  <a:pt x="3955" y="1455"/>
                </a:cubicBezTo>
                <a:cubicBezTo>
                  <a:pt x="3946" y="1464"/>
                  <a:pt x="3938" y="1441"/>
                  <a:pt x="3929" y="1433"/>
                </a:cubicBezTo>
                <a:cubicBezTo>
                  <a:pt x="3941" y="1464"/>
                  <a:pt x="3952" y="1512"/>
                  <a:pt x="3969" y="1520"/>
                </a:cubicBezTo>
                <a:lnTo>
                  <a:pt x="3971" y="1504"/>
                </a:lnTo>
                <a:cubicBezTo>
                  <a:pt x="3968" y="1507"/>
                  <a:pt x="3959" y="1504"/>
                  <a:pt x="3955" y="1498"/>
                </a:cubicBezTo>
                <a:cubicBezTo>
                  <a:pt x="3938" y="1472"/>
                  <a:pt x="3955" y="1458"/>
                  <a:pt x="3961" y="1455"/>
                </a:cubicBezTo>
                <a:lnTo>
                  <a:pt x="3966" y="1475"/>
                </a:lnTo>
                <a:cubicBezTo>
                  <a:pt x="3994" y="1450"/>
                  <a:pt x="3946" y="1393"/>
                  <a:pt x="3938" y="1354"/>
                </a:cubicBezTo>
                <a:cubicBezTo>
                  <a:pt x="3946" y="1357"/>
                  <a:pt x="3955" y="1362"/>
                  <a:pt x="3966" y="1365"/>
                </a:cubicBezTo>
                <a:cubicBezTo>
                  <a:pt x="3958" y="1354"/>
                  <a:pt x="3946" y="1340"/>
                  <a:pt x="3935" y="1328"/>
                </a:cubicBezTo>
                <a:cubicBezTo>
                  <a:pt x="3938" y="1317"/>
                  <a:pt x="3949" y="1309"/>
                  <a:pt x="3958" y="1328"/>
                </a:cubicBezTo>
                <a:cubicBezTo>
                  <a:pt x="3961" y="1297"/>
                  <a:pt x="3944" y="1306"/>
                  <a:pt x="3946" y="1278"/>
                </a:cubicBezTo>
                <a:cubicBezTo>
                  <a:pt x="3946" y="1276"/>
                  <a:pt x="3947" y="1276"/>
                  <a:pt x="3948" y="1276"/>
                </a:cubicBezTo>
                <a:lnTo>
                  <a:pt x="3932" y="1252"/>
                </a:lnTo>
                <a:cubicBezTo>
                  <a:pt x="3938" y="1255"/>
                  <a:pt x="3946" y="1241"/>
                  <a:pt x="3949" y="1261"/>
                </a:cubicBezTo>
                <a:cubicBezTo>
                  <a:pt x="3946" y="1233"/>
                  <a:pt x="3935" y="1213"/>
                  <a:pt x="3927" y="1199"/>
                </a:cubicBezTo>
                <a:cubicBezTo>
                  <a:pt x="3915" y="1185"/>
                  <a:pt x="3907" y="1173"/>
                  <a:pt x="3913" y="1159"/>
                </a:cubicBezTo>
                <a:lnTo>
                  <a:pt x="3915" y="1162"/>
                </a:lnTo>
                <a:cubicBezTo>
                  <a:pt x="3879" y="1097"/>
                  <a:pt x="3898" y="1162"/>
                  <a:pt x="3856" y="1120"/>
                </a:cubicBezTo>
                <a:cubicBezTo>
                  <a:pt x="3865" y="1103"/>
                  <a:pt x="3870" y="1086"/>
                  <a:pt x="3879" y="1069"/>
                </a:cubicBezTo>
                <a:lnTo>
                  <a:pt x="3859" y="1069"/>
                </a:lnTo>
                <a:cubicBezTo>
                  <a:pt x="3856" y="1060"/>
                  <a:pt x="3850" y="1046"/>
                  <a:pt x="3859" y="1046"/>
                </a:cubicBezTo>
                <a:cubicBezTo>
                  <a:pt x="3836" y="1027"/>
                  <a:pt x="3853" y="1055"/>
                  <a:pt x="3836" y="1044"/>
                </a:cubicBezTo>
                <a:cubicBezTo>
                  <a:pt x="3834" y="1024"/>
                  <a:pt x="3819" y="1004"/>
                  <a:pt x="3811" y="984"/>
                </a:cubicBezTo>
                <a:cubicBezTo>
                  <a:pt x="3800" y="965"/>
                  <a:pt x="3791" y="950"/>
                  <a:pt x="3800" y="939"/>
                </a:cubicBezTo>
                <a:cubicBezTo>
                  <a:pt x="3783" y="936"/>
                  <a:pt x="3811" y="973"/>
                  <a:pt x="3780" y="945"/>
                </a:cubicBezTo>
                <a:cubicBezTo>
                  <a:pt x="3800" y="919"/>
                  <a:pt x="3752" y="908"/>
                  <a:pt x="3743" y="874"/>
                </a:cubicBezTo>
                <a:cubicBezTo>
                  <a:pt x="3763" y="874"/>
                  <a:pt x="3774" y="905"/>
                  <a:pt x="3766" y="869"/>
                </a:cubicBezTo>
                <a:cubicBezTo>
                  <a:pt x="3732" y="866"/>
                  <a:pt x="3732" y="812"/>
                  <a:pt x="3709" y="792"/>
                </a:cubicBezTo>
                <a:cubicBezTo>
                  <a:pt x="3701" y="798"/>
                  <a:pt x="3690" y="787"/>
                  <a:pt x="3675" y="770"/>
                </a:cubicBezTo>
                <a:cubicBezTo>
                  <a:pt x="3661" y="753"/>
                  <a:pt x="3644" y="733"/>
                  <a:pt x="3628" y="716"/>
                </a:cubicBezTo>
                <a:cubicBezTo>
                  <a:pt x="3636" y="713"/>
                  <a:pt x="3577" y="643"/>
                  <a:pt x="3549" y="606"/>
                </a:cubicBezTo>
                <a:lnTo>
                  <a:pt x="3551" y="603"/>
                </a:lnTo>
                <a:cubicBezTo>
                  <a:pt x="3532" y="612"/>
                  <a:pt x="3501" y="578"/>
                  <a:pt x="3472" y="561"/>
                </a:cubicBezTo>
                <a:cubicBezTo>
                  <a:pt x="3481" y="553"/>
                  <a:pt x="3489" y="553"/>
                  <a:pt x="3506" y="561"/>
                </a:cubicBezTo>
                <a:lnTo>
                  <a:pt x="3481" y="541"/>
                </a:lnTo>
                <a:cubicBezTo>
                  <a:pt x="3469" y="541"/>
                  <a:pt x="3461" y="538"/>
                  <a:pt x="3444" y="527"/>
                </a:cubicBezTo>
                <a:lnTo>
                  <a:pt x="3461" y="522"/>
                </a:lnTo>
                <a:cubicBezTo>
                  <a:pt x="3444" y="507"/>
                  <a:pt x="3424" y="499"/>
                  <a:pt x="3405" y="488"/>
                </a:cubicBezTo>
                <a:cubicBezTo>
                  <a:pt x="3385" y="476"/>
                  <a:pt x="3365" y="462"/>
                  <a:pt x="3345" y="443"/>
                </a:cubicBezTo>
                <a:cubicBezTo>
                  <a:pt x="3334" y="454"/>
                  <a:pt x="3357" y="499"/>
                  <a:pt x="3306" y="476"/>
                </a:cubicBezTo>
                <a:cubicBezTo>
                  <a:pt x="3309" y="468"/>
                  <a:pt x="3314" y="457"/>
                  <a:pt x="3328" y="462"/>
                </a:cubicBezTo>
                <a:cubicBezTo>
                  <a:pt x="3323" y="459"/>
                  <a:pt x="3311" y="457"/>
                  <a:pt x="3306" y="448"/>
                </a:cubicBezTo>
                <a:lnTo>
                  <a:pt x="3331" y="451"/>
                </a:lnTo>
                <a:cubicBezTo>
                  <a:pt x="3314" y="431"/>
                  <a:pt x="3314" y="454"/>
                  <a:pt x="3300" y="440"/>
                </a:cubicBezTo>
                <a:cubicBezTo>
                  <a:pt x="3306" y="431"/>
                  <a:pt x="3292" y="426"/>
                  <a:pt x="3300" y="420"/>
                </a:cubicBezTo>
                <a:cubicBezTo>
                  <a:pt x="3306" y="423"/>
                  <a:pt x="3311" y="434"/>
                  <a:pt x="3320" y="434"/>
                </a:cubicBezTo>
                <a:cubicBezTo>
                  <a:pt x="3303" y="420"/>
                  <a:pt x="3286" y="400"/>
                  <a:pt x="3283" y="386"/>
                </a:cubicBezTo>
                <a:cubicBezTo>
                  <a:pt x="3280" y="392"/>
                  <a:pt x="3275" y="397"/>
                  <a:pt x="3261" y="392"/>
                </a:cubicBezTo>
                <a:cubicBezTo>
                  <a:pt x="3224" y="369"/>
                  <a:pt x="3255" y="372"/>
                  <a:pt x="3238" y="355"/>
                </a:cubicBezTo>
                <a:cubicBezTo>
                  <a:pt x="3227" y="355"/>
                  <a:pt x="3207" y="335"/>
                  <a:pt x="3199" y="349"/>
                </a:cubicBezTo>
                <a:cubicBezTo>
                  <a:pt x="3187" y="344"/>
                  <a:pt x="3190" y="335"/>
                  <a:pt x="3187" y="330"/>
                </a:cubicBezTo>
                <a:cubicBezTo>
                  <a:pt x="3176" y="327"/>
                  <a:pt x="3153" y="316"/>
                  <a:pt x="3137" y="307"/>
                </a:cubicBezTo>
                <a:cubicBezTo>
                  <a:pt x="3120" y="299"/>
                  <a:pt x="3105" y="296"/>
                  <a:pt x="3111" y="310"/>
                </a:cubicBezTo>
                <a:lnTo>
                  <a:pt x="3117" y="313"/>
                </a:lnTo>
                <a:lnTo>
                  <a:pt x="3114" y="313"/>
                </a:lnTo>
                <a:cubicBezTo>
                  <a:pt x="3080" y="304"/>
                  <a:pt x="3049" y="285"/>
                  <a:pt x="3015" y="268"/>
                </a:cubicBezTo>
                <a:cubicBezTo>
                  <a:pt x="2998" y="259"/>
                  <a:pt x="2984" y="248"/>
                  <a:pt x="2967" y="239"/>
                </a:cubicBezTo>
                <a:cubicBezTo>
                  <a:pt x="2950" y="231"/>
                  <a:pt x="2933" y="225"/>
                  <a:pt x="2916" y="220"/>
                </a:cubicBezTo>
                <a:lnTo>
                  <a:pt x="2919" y="214"/>
                </a:lnTo>
                <a:cubicBezTo>
                  <a:pt x="2880" y="203"/>
                  <a:pt x="2832" y="186"/>
                  <a:pt x="2798" y="186"/>
                </a:cubicBezTo>
                <a:cubicBezTo>
                  <a:pt x="2787" y="180"/>
                  <a:pt x="2772" y="166"/>
                  <a:pt x="2781" y="163"/>
                </a:cubicBezTo>
                <a:cubicBezTo>
                  <a:pt x="2750" y="158"/>
                  <a:pt x="2744" y="163"/>
                  <a:pt x="2702" y="141"/>
                </a:cubicBezTo>
                <a:cubicBezTo>
                  <a:pt x="2736" y="141"/>
                  <a:pt x="2693" y="129"/>
                  <a:pt x="2736" y="143"/>
                </a:cubicBezTo>
                <a:cubicBezTo>
                  <a:pt x="2699" y="127"/>
                  <a:pt x="2691" y="115"/>
                  <a:pt x="2643" y="118"/>
                </a:cubicBezTo>
                <a:cubicBezTo>
                  <a:pt x="2662" y="110"/>
                  <a:pt x="2617" y="93"/>
                  <a:pt x="2598" y="93"/>
                </a:cubicBezTo>
                <a:lnTo>
                  <a:pt x="2623" y="110"/>
                </a:lnTo>
                <a:cubicBezTo>
                  <a:pt x="2600" y="107"/>
                  <a:pt x="2583" y="101"/>
                  <a:pt x="2564" y="95"/>
                </a:cubicBezTo>
                <a:lnTo>
                  <a:pt x="2578" y="79"/>
                </a:lnTo>
                <a:cubicBezTo>
                  <a:pt x="2558" y="67"/>
                  <a:pt x="2538" y="62"/>
                  <a:pt x="2519" y="62"/>
                </a:cubicBezTo>
                <a:cubicBezTo>
                  <a:pt x="2499" y="59"/>
                  <a:pt x="2479" y="62"/>
                  <a:pt x="2462" y="62"/>
                </a:cubicBezTo>
                <a:cubicBezTo>
                  <a:pt x="2425" y="62"/>
                  <a:pt x="2392" y="64"/>
                  <a:pt x="2363" y="39"/>
                </a:cubicBezTo>
                <a:cubicBezTo>
                  <a:pt x="2338" y="48"/>
                  <a:pt x="2408" y="56"/>
                  <a:pt x="2386" y="67"/>
                </a:cubicBezTo>
                <a:cubicBezTo>
                  <a:pt x="2349" y="59"/>
                  <a:pt x="2310" y="28"/>
                  <a:pt x="2298" y="25"/>
                </a:cubicBezTo>
                <a:cubicBezTo>
                  <a:pt x="2245" y="11"/>
                  <a:pt x="2245" y="45"/>
                  <a:pt x="2191" y="36"/>
                </a:cubicBezTo>
                <a:cubicBezTo>
                  <a:pt x="2197" y="45"/>
                  <a:pt x="2202" y="62"/>
                  <a:pt x="2160" y="64"/>
                </a:cubicBezTo>
                <a:cubicBezTo>
                  <a:pt x="2121" y="59"/>
                  <a:pt x="2112" y="33"/>
                  <a:pt x="2138" y="31"/>
                </a:cubicBezTo>
                <a:cubicBezTo>
                  <a:pt x="2146" y="31"/>
                  <a:pt x="2152" y="33"/>
                  <a:pt x="2152" y="36"/>
                </a:cubicBezTo>
                <a:cubicBezTo>
                  <a:pt x="2166" y="33"/>
                  <a:pt x="2180" y="33"/>
                  <a:pt x="2166" y="25"/>
                </a:cubicBezTo>
                <a:lnTo>
                  <a:pt x="2160" y="31"/>
                </a:lnTo>
                <a:cubicBezTo>
                  <a:pt x="2140" y="22"/>
                  <a:pt x="2087" y="22"/>
                  <a:pt x="2101" y="11"/>
                </a:cubicBezTo>
                <a:cubicBezTo>
                  <a:pt x="2080" y="15"/>
                  <a:pt x="2081" y="19"/>
                  <a:pt x="2091" y="22"/>
                </a:cubicBezTo>
                <a:cubicBezTo>
                  <a:pt x="2051" y="16"/>
                  <a:pt x="2025" y="21"/>
                  <a:pt x="1981" y="16"/>
                </a:cubicBezTo>
                <a:cubicBezTo>
                  <a:pt x="1989" y="19"/>
                  <a:pt x="1997" y="28"/>
                  <a:pt x="1989" y="28"/>
                </a:cubicBezTo>
                <a:cubicBezTo>
                  <a:pt x="1913" y="22"/>
                  <a:pt x="1955" y="42"/>
                  <a:pt x="1904" y="45"/>
                </a:cubicBezTo>
                <a:cubicBezTo>
                  <a:pt x="1876" y="36"/>
                  <a:pt x="1913" y="19"/>
                  <a:pt x="1862" y="31"/>
                </a:cubicBezTo>
                <a:cubicBezTo>
                  <a:pt x="1831" y="25"/>
                  <a:pt x="1854" y="14"/>
                  <a:pt x="1868" y="8"/>
                </a:cubicBezTo>
                <a:cubicBezTo>
                  <a:pt x="1820" y="22"/>
                  <a:pt x="1777" y="5"/>
                  <a:pt x="1749" y="8"/>
                </a:cubicBezTo>
                <a:lnTo>
                  <a:pt x="1767" y="2"/>
                </a:lnTo>
                <a:cubicBezTo>
                  <a:pt x="1755" y="5"/>
                  <a:pt x="1744" y="6"/>
                  <a:pt x="1735" y="8"/>
                </a:cubicBezTo>
                <a:lnTo>
                  <a:pt x="1752" y="19"/>
                </a:lnTo>
                <a:cubicBezTo>
                  <a:pt x="1738" y="19"/>
                  <a:pt x="1724" y="19"/>
                  <a:pt x="1724" y="14"/>
                </a:cubicBezTo>
                <a:cubicBezTo>
                  <a:pt x="1710" y="25"/>
                  <a:pt x="1738" y="33"/>
                  <a:pt x="1710" y="50"/>
                </a:cubicBezTo>
                <a:cubicBezTo>
                  <a:pt x="1690" y="48"/>
                  <a:pt x="1653" y="67"/>
                  <a:pt x="1642" y="50"/>
                </a:cubicBezTo>
                <a:cubicBezTo>
                  <a:pt x="1699" y="48"/>
                  <a:pt x="1643" y="35"/>
                  <a:pt x="1675" y="25"/>
                </a:cubicBezTo>
                <a:cubicBezTo>
                  <a:pt x="1667" y="26"/>
                  <a:pt x="1657" y="28"/>
                  <a:pt x="1648" y="28"/>
                </a:cubicBezTo>
                <a:cubicBezTo>
                  <a:pt x="1645" y="25"/>
                  <a:pt x="1650" y="25"/>
                  <a:pt x="1653" y="22"/>
                </a:cubicBezTo>
                <a:cubicBezTo>
                  <a:pt x="1591" y="16"/>
                  <a:pt x="1628" y="45"/>
                  <a:pt x="1569" y="56"/>
                </a:cubicBezTo>
                <a:cubicBezTo>
                  <a:pt x="1574" y="45"/>
                  <a:pt x="1552" y="39"/>
                  <a:pt x="1540" y="45"/>
                </a:cubicBezTo>
                <a:cubicBezTo>
                  <a:pt x="1566" y="39"/>
                  <a:pt x="1554" y="59"/>
                  <a:pt x="1535" y="70"/>
                </a:cubicBezTo>
                <a:cubicBezTo>
                  <a:pt x="1495" y="70"/>
                  <a:pt x="1495" y="84"/>
                  <a:pt x="1475" y="87"/>
                </a:cubicBezTo>
                <a:lnTo>
                  <a:pt x="1498" y="84"/>
                </a:lnTo>
                <a:cubicBezTo>
                  <a:pt x="1492" y="95"/>
                  <a:pt x="1473" y="98"/>
                  <a:pt x="1447" y="107"/>
                </a:cubicBezTo>
                <a:cubicBezTo>
                  <a:pt x="1449" y="117"/>
                  <a:pt x="1460" y="119"/>
                  <a:pt x="1466" y="119"/>
                </a:cubicBezTo>
                <a:cubicBezTo>
                  <a:pt x="1440" y="140"/>
                  <a:pt x="1396" y="118"/>
                  <a:pt x="1360" y="141"/>
                </a:cubicBezTo>
                <a:cubicBezTo>
                  <a:pt x="1340" y="141"/>
                  <a:pt x="1354" y="124"/>
                  <a:pt x="1334" y="124"/>
                </a:cubicBezTo>
                <a:cubicBezTo>
                  <a:pt x="1292" y="149"/>
                  <a:pt x="1281" y="127"/>
                  <a:pt x="1236" y="152"/>
                </a:cubicBezTo>
                <a:cubicBezTo>
                  <a:pt x="1252" y="160"/>
                  <a:pt x="1255" y="155"/>
                  <a:pt x="1227" y="180"/>
                </a:cubicBezTo>
                <a:cubicBezTo>
                  <a:pt x="1252" y="166"/>
                  <a:pt x="1278" y="158"/>
                  <a:pt x="1300" y="146"/>
                </a:cubicBezTo>
                <a:lnTo>
                  <a:pt x="1255" y="180"/>
                </a:lnTo>
                <a:cubicBezTo>
                  <a:pt x="1278" y="172"/>
                  <a:pt x="1303" y="158"/>
                  <a:pt x="1317" y="155"/>
                </a:cubicBezTo>
                <a:cubicBezTo>
                  <a:pt x="1298" y="172"/>
                  <a:pt x="1298" y="169"/>
                  <a:pt x="1312" y="177"/>
                </a:cubicBezTo>
                <a:cubicBezTo>
                  <a:pt x="1272" y="169"/>
                  <a:pt x="1252" y="208"/>
                  <a:pt x="1213" y="208"/>
                </a:cubicBezTo>
                <a:lnTo>
                  <a:pt x="1205" y="174"/>
                </a:lnTo>
                <a:cubicBezTo>
                  <a:pt x="1142" y="180"/>
                  <a:pt x="1111" y="228"/>
                  <a:pt x="1041" y="251"/>
                </a:cubicBezTo>
                <a:lnTo>
                  <a:pt x="1066" y="245"/>
                </a:lnTo>
                <a:cubicBezTo>
                  <a:pt x="1063" y="262"/>
                  <a:pt x="1024" y="268"/>
                  <a:pt x="1004" y="282"/>
                </a:cubicBezTo>
                <a:cubicBezTo>
                  <a:pt x="1001" y="270"/>
                  <a:pt x="984" y="273"/>
                  <a:pt x="973" y="273"/>
                </a:cubicBezTo>
                <a:cubicBezTo>
                  <a:pt x="979" y="279"/>
                  <a:pt x="922" y="299"/>
                  <a:pt x="928" y="321"/>
                </a:cubicBezTo>
                <a:cubicBezTo>
                  <a:pt x="917" y="321"/>
                  <a:pt x="903" y="324"/>
                  <a:pt x="891" y="324"/>
                </a:cubicBezTo>
                <a:cubicBezTo>
                  <a:pt x="835" y="349"/>
                  <a:pt x="846" y="386"/>
                  <a:pt x="795" y="414"/>
                </a:cubicBezTo>
                <a:cubicBezTo>
                  <a:pt x="804" y="395"/>
                  <a:pt x="776" y="403"/>
                  <a:pt x="807" y="375"/>
                </a:cubicBezTo>
                <a:cubicBezTo>
                  <a:pt x="790" y="386"/>
                  <a:pt x="773" y="395"/>
                  <a:pt x="778" y="400"/>
                </a:cubicBezTo>
                <a:cubicBezTo>
                  <a:pt x="773" y="400"/>
                  <a:pt x="761" y="411"/>
                  <a:pt x="753" y="423"/>
                </a:cubicBezTo>
                <a:cubicBezTo>
                  <a:pt x="742" y="434"/>
                  <a:pt x="733" y="445"/>
                  <a:pt x="722" y="445"/>
                </a:cubicBezTo>
                <a:cubicBezTo>
                  <a:pt x="719" y="454"/>
                  <a:pt x="722" y="465"/>
                  <a:pt x="705" y="476"/>
                </a:cubicBezTo>
                <a:cubicBezTo>
                  <a:pt x="703" y="476"/>
                  <a:pt x="703" y="474"/>
                  <a:pt x="702" y="472"/>
                </a:cubicBezTo>
                <a:cubicBezTo>
                  <a:pt x="701" y="480"/>
                  <a:pt x="682" y="496"/>
                  <a:pt x="702" y="496"/>
                </a:cubicBezTo>
                <a:cubicBezTo>
                  <a:pt x="632" y="505"/>
                  <a:pt x="572" y="601"/>
                  <a:pt x="516" y="617"/>
                </a:cubicBezTo>
                <a:cubicBezTo>
                  <a:pt x="488" y="649"/>
                  <a:pt x="454" y="691"/>
                  <a:pt x="428" y="719"/>
                </a:cubicBezTo>
                <a:cubicBezTo>
                  <a:pt x="428" y="716"/>
                  <a:pt x="426" y="716"/>
                  <a:pt x="431" y="711"/>
                </a:cubicBezTo>
                <a:cubicBezTo>
                  <a:pt x="389" y="744"/>
                  <a:pt x="434" y="756"/>
                  <a:pt x="386" y="795"/>
                </a:cubicBezTo>
                <a:cubicBezTo>
                  <a:pt x="352" y="809"/>
                  <a:pt x="400" y="764"/>
                  <a:pt x="381" y="775"/>
                </a:cubicBezTo>
                <a:cubicBezTo>
                  <a:pt x="364" y="767"/>
                  <a:pt x="352" y="784"/>
                  <a:pt x="341" y="804"/>
                </a:cubicBezTo>
                <a:cubicBezTo>
                  <a:pt x="330" y="823"/>
                  <a:pt x="316" y="849"/>
                  <a:pt x="296" y="857"/>
                </a:cubicBezTo>
                <a:lnTo>
                  <a:pt x="299" y="849"/>
                </a:lnTo>
                <a:cubicBezTo>
                  <a:pt x="270" y="869"/>
                  <a:pt x="265" y="919"/>
                  <a:pt x="237" y="962"/>
                </a:cubicBezTo>
                <a:cubicBezTo>
                  <a:pt x="237" y="962"/>
                  <a:pt x="234" y="959"/>
                  <a:pt x="231" y="959"/>
                </a:cubicBezTo>
                <a:cubicBezTo>
                  <a:pt x="228" y="979"/>
                  <a:pt x="222" y="1003"/>
                  <a:pt x="214" y="1029"/>
                </a:cubicBezTo>
                <a:cubicBezTo>
                  <a:pt x="206" y="1054"/>
                  <a:pt x="194" y="1083"/>
                  <a:pt x="186" y="1106"/>
                </a:cubicBezTo>
                <a:cubicBezTo>
                  <a:pt x="180" y="1086"/>
                  <a:pt x="189" y="1083"/>
                  <a:pt x="172" y="1083"/>
                </a:cubicBezTo>
                <a:cubicBezTo>
                  <a:pt x="163" y="1103"/>
                  <a:pt x="194" y="1089"/>
                  <a:pt x="180" y="1128"/>
                </a:cubicBezTo>
                <a:cubicBezTo>
                  <a:pt x="166" y="1137"/>
                  <a:pt x="149" y="1165"/>
                  <a:pt x="132" y="1162"/>
                </a:cubicBezTo>
                <a:cubicBezTo>
                  <a:pt x="138" y="1148"/>
                  <a:pt x="143" y="1137"/>
                  <a:pt x="149" y="1123"/>
                </a:cubicBezTo>
                <a:cubicBezTo>
                  <a:pt x="121" y="1134"/>
                  <a:pt x="129" y="1173"/>
                  <a:pt x="115" y="1193"/>
                </a:cubicBezTo>
                <a:lnTo>
                  <a:pt x="107" y="1187"/>
                </a:lnTo>
                <a:cubicBezTo>
                  <a:pt x="95" y="1218"/>
                  <a:pt x="98" y="1235"/>
                  <a:pt x="95" y="1255"/>
                </a:cubicBezTo>
                <a:cubicBezTo>
                  <a:pt x="95" y="1272"/>
                  <a:pt x="95" y="1292"/>
                  <a:pt x="84" y="1323"/>
                </a:cubicBezTo>
                <a:lnTo>
                  <a:pt x="93" y="1317"/>
                </a:lnTo>
                <a:cubicBezTo>
                  <a:pt x="104" y="1360"/>
                  <a:pt x="70" y="1345"/>
                  <a:pt x="79" y="1385"/>
                </a:cubicBezTo>
                <a:lnTo>
                  <a:pt x="53" y="1391"/>
                </a:lnTo>
                <a:lnTo>
                  <a:pt x="53" y="1450"/>
                </a:lnTo>
                <a:cubicBezTo>
                  <a:pt x="53" y="1475"/>
                  <a:pt x="56" y="1501"/>
                  <a:pt x="53" y="1523"/>
                </a:cubicBezTo>
                <a:cubicBezTo>
                  <a:pt x="42" y="1498"/>
                  <a:pt x="39" y="1441"/>
                  <a:pt x="39" y="1407"/>
                </a:cubicBezTo>
                <a:cubicBezTo>
                  <a:pt x="33" y="1433"/>
                  <a:pt x="25" y="1492"/>
                  <a:pt x="33" y="1506"/>
                </a:cubicBezTo>
                <a:cubicBezTo>
                  <a:pt x="33" y="1495"/>
                  <a:pt x="31" y="1484"/>
                  <a:pt x="33" y="1472"/>
                </a:cubicBezTo>
                <a:cubicBezTo>
                  <a:pt x="39" y="1489"/>
                  <a:pt x="45" y="1506"/>
                  <a:pt x="45" y="1526"/>
                </a:cubicBezTo>
                <a:cubicBezTo>
                  <a:pt x="48" y="1546"/>
                  <a:pt x="48" y="1568"/>
                  <a:pt x="45" y="1594"/>
                </a:cubicBezTo>
                <a:cubicBezTo>
                  <a:pt x="0" y="1582"/>
                  <a:pt x="28" y="1720"/>
                  <a:pt x="0" y="1756"/>
                </a:cubicBezTo>
                <a:cubicBezTo>
                  <a:pt x="19" y="1844"/>
                  <a:pt x="8" y="1934"/>
                  <a:pt x="36" y="2036"/>
                </a:cubicBezTo>
                <a:cubicBezTo>
                  <a:pt x="48" y="2013"/>
                  <a:pt x="50" y="2022"/>
                  <a:pt x="53" y="2033"/>
                </a:cubicBezTo>
                <a:cubicBezTo>
                  <a:pt x="56" y="2044"/>
                  <a:pt x="62" y="2058"/>
                  <a:pt x="76" y="2050"/>
                </a:cubicBezTo>
                <a:cubicBezTo>
                  <a:pt x="84" y="2072"/>
                  <a:pt x="87" y="2081"/>
                  <a:pt x="84" y="2084"/>
                </a:cubicBezTo>
                <a:cubicBezTo>
                  <a:pt x="84" y="2109"/>
                  <a:pt x="87" y="2134"/>
                  <a:pt x="87" y="2160"/>
                </a:cubicBezTo>
                <a:cubicBezTo>
                  <a:pt x="84" y="2180"/>
                  <a:pt x="73" y="2140"/>
                  <a:pt x="64" y="2146"/>
                </a:cubicBezTo>
                <a:cubicBezTo>
                  <a:pt x="79" y="2197"/>
                  <a:pt x="59" y="2171"/>
                  <a:pt x="62" y="2208"/>
                </a:cubicBezTo>
                <a:cubicBezTo>
                  <a:pt x="70" y="2197"/>
                  <a:pt x="84" y="2219"/>
                  <a:pt x="93" y="2247"/>
                </a:cubicBezTo>
                <a:lnTo>
                  <a:pt x="90" y="2202"/>
                </a:lnTo>
                <a:cubicBezTo>
                  <a:pt x="135" y="2264"/>
                  <a:pt x="87" y="2273"/>
                  <a:pt x="138" y="2332"/>
                </a:cubicBezTo>
                <a:lnTo>
                  <a:pt x="118" y="2315"/>
                </a:lnTo>
                <a:cubicBezTo>
                  <a:pt x="138" y="2349"/>
                  <a:pt x="186" y="2442"/>
                  <a:pt x="228" y="2459"/>
                </a:cubicBezTo>
                <a:cubicBezTo>
                  <a:pt x="228" y="2467"/>
                  <a:pt x="225" y="2479"/>
                  <a:pt x="214" y="2467"/>
                </a:cubicBezTo>
                <a:cubicBezTo>
                  <a:pt x="259" y="2549"/>
                  <a:pt x="355" y="2617"/>
                  <a:pt x="389" y="2679"/>
                </a:cubicBezTo>
                <a:lnTo>
                  <a:pt x="378" y="2679"/>
                </a:lnTo>
                <a:cubicBezTo>
                  <a:pt x="392" y="2690"/>
                  <a:pt x="409" y="2690"/>
                  <a:pt x="417" y="2713"/>
                </a:cubicBezTo>
                <a:cubicBezTo>
                  <a:pt x="414" y="2716"/>
                  <a:pt x="406" y="2713"/>
                  <a:pt x="412" y="2718"/>
                </a:cubicBezTo>
                <a:cubicBezTo>
                  <a:pt x="420" y="2724"/>
                  <a:pt x="454" y="2741"/>
                  <a:pt x="465" y="2761"/>
                </a:cubicBezTo>
                <a:lnTo>
                  <a:pt x="445" y="2752"/>
                </a:lnTo>
                <a:cubicBezTo>
                  <a:pt x="474" y="2789"/>
                  <a:pt x="502" y="2806"/>
                  <a:pt x="530" y="2823"/>
                </a:cubicBezTo>
                <a:cubicBezTo>
                  <a:pt x="561" y="2837"/>
                  <a:pt x="589" y="2851"/>
                  <a:pt x="618" y="2871"/>
                </a:cubicBezTo>
                <a:cubicBezTo>
                  <a:pt x="601" y="2891"/>
                  <a:pt x="651" y="2941"/>
                  <a:pt x="677" y="2964"/>
                </a:cubicBezTo>
                <a:lnTo>
                  <a:pt x="674" y="2967"/>
                </a:lnTo>
                <a:cubicBezTo>
                  <a:pt x="756" y="3029"/>
                  <a:pt x="832" y="3046"/>
                  <a:pt x="919" y="3082"/>
                </a:cubicBezTo>
                <a:cubicBezTo>
                  <a:pt x="959" y="3136"/>
                  <a:pt x="1092" y="3181"/>
                  <a:pt x="1176" y="3226"/>
                </a:cubicBezTo>
                <a:cubicBezTo>
                  <a:pt x="1165" y="3218"/>
                  <a:pt x="1185" y="3209"/>
                  <a:pt x="1202" y="3212"/>
                </a:cubicBezTo>
                <a:cubicBezTo>
                  <a:pt x="1221" y="3224"/>
                  <a:pt x="1264" y="3218"/>
                  <a:pt x="1255" y="3238"/>
                </a:cubicBezTo>
                <a:lnTo>
                  <a:pt x="1247" y="3235"/>
                </a:lnTo>
                <a:cubicBezTo>
                  <a:pt x="1255" y="3260"/>
                  <a:pt x="1300" y="3269"/>
                  <a:pt x="1334" y="3280"/>
                </a:cubicBezTo>
                <a:lnTo>
                  <a:pt x="1348" y="3252"/>
                </a:lnTo>
                <a:cubicBezTo>
                  <a:pt x="1368" y="3269"/>
                  <a:pt x="1394" y="3280"/>
                  <a:pt x="1419" y="3288"/>
                </a:cubicBezTo>
                <a:cubicBezTo>
                  <a:pt x="1444" y="3297"/>
                  <a:pt x="1475" y="3300"/>
                  <a:pt x="1504" y="3305"/>
                </a:cubicBezTo>
                <a:cubicBezTo>
                  <a:pt x="1560" y="3314"/>
                  <a:pt x="1608" y="3317"/>
                  <a:pt x="1631" y="3339"/>
                </a:cubicBezTo>
                <a:cubicBezTo>
                  <a:pt x="1653" y="3336"/>
                  <a:pt x="1681" y="3339"/>
                  <a:pt x="1704" y="3334"/>
                </a:cubicBezTo>
                <a:lnTo>
                  <a:pt x="1701" y="3351"/>
                </a:lnTo>
                <a:cubicBezTo>
                  <a:pt x="1732" y="3356"/>
                  <a:pt x="1755" y="3359"/>
                  <a:pt x="1780" y="3365"/>
                </a:cubicBezTo>
                <a:cubicBezTo>
                  <a:pt x="1806" y="3367"/>
                  <a:pt x="1831" y="3370"/>
                  <a:pt x="1870" y="3370"/>
                </a:cubicBezTo>
                <a:lnTo>
                  <a:pt x="1854" y="3382"/>
                </a:lnTo>
                <a:cubicBezTo>
                  <a:pt x="1896" y="3384"/>
                  <a:pt x="1910" y="3339"/>
                  <a:pt x="1949" y="3339"/>
                </a:cubicBezTo>
                <a:lnTo>
                  <a:pt x="1961" y="3365"/>
                </a:lnTo>
                <a:cubicBezTo>
                  <a:pt x="1997" y="3365"/>
                  <a:pt x="2036" y="3370"/>
                  <a:pt x="2073" y="3373"/>
                </a:cubicBezTo>
                <a:cubicBezTo>
                  <a:pt x="2109" y="3376"/>
                  <a:pt x="2149" y="3373"/>
                  <a:pt x="2186" y="3359"/>
                </a:cubicBezTo>
                <a:cubicBezTo>
                  <a:pt x="2186" y="3362"/>
                  <a:pt x="2183" y="3370"/>
                  <a:pt x="2171" y="3370"/>
                </a:cubicBezTo>
                <a:cubicBezTo>
                  <a:pt x="2188" y="3370"/>
                  <a:pt x="2225" y="3373"/>
                  <a:pt x="2253" y="3370"/>
                </a:cubicBezTo>
                <a:cubicBezTo>
                  <a:pt x="2280" y="3368"/>
                  <a:pt x="2301" y="3362"/>
                  <a:pt x="2297" y="3348"/>
                </a:cubicBezTo>
                <a:cubicBezTo>
                  <a:pt x="2302" y="3356"/>
                  <a:pt x="2318" y="3353"/>
                  <a:pt x="2341" y="3348"/>
                </a:cubicBezTo>
                <a:cubicBezTo>
                  <a:pt x="2363" y="3342"/>
                  <a:pt x="2392" y="3331"/>
                  <a:pt x="2411" y="3322"/>
                </a:cubicBezTo>
                <a:lnTo>
                  <a:pt x="2408" y="3339"/>
                </a:lnTo>
                <a:cubicBezTo>
                  <a:pt x="2439" y="3314"/>
                  <a:pt x="2439" y="3308"/>
                  <a:pt x="2485" y="3294"/>
                </a:cubicBezTo>
                <a:cubicBezTo>
                  <a:pt x="2493" y="3294"/>
                  <a:pt x="2495" y="3300"/>
                  <a:pt x="2490" y="3302"/>
                </a:cubicBezTo>
                <a:cubicBezTo>
                  <a:pt x="2519" y="3300"/>
                  <a:pt x="2511" y="3283"/>
                  <a:pt x="2555" y="3283"/>
                </a:cubicBezTo>
                <a:lnTo>
                  <a:pt x="2541" y="3297"/>
                </a:lnTo>
                <a:cubicBezTo>
                  <a:pt x="2578" y="3288"/>
                  <a:pt x="2575" y="3286"/>
                  <a:pt x="2592" y="3269"/>
                </a:cubicBezTo>
                <a:cubicBezTo>
                  <a:pt x="2614" y="3257"/>
                  <a:pt x="2662" y="3255"/>
                  <a:pt x="2674" y="3266"/>
                </a:cubicBezTo>
                <a:cubicBezTo>
                  <a:pt x="2677" y="3257"/>
                  <a:pt x="2693" y="3240"/>
                  <a:pt x="2716" y="3238"/>
                </a:cubicBezTo>
                <a:cubicBezTo>
                  <a:pt x="2722" y="3243"/>
                  <a:pt x="2713" y="3246"/>
                  <a:pt x="2710" y="3249"/>
                </a:cubicBezTo>
                <a:cubicBezTo>
                  <a:pt x="2744" y="3246"/>
                  <a:pt x="2764" y="3232"/>
                  <a:pt x="2784" y="3224"/>
                </a:cubicBezTo>
                <a:cubicBezTo>
                  <a:pt x="2804" y="3212"/>
                  <a:pt x="2820" y="3204"/>
                  <a:pt x="2843" y="3204"/>
                </a:cubicBezTo>
                <a:cubicBezTo>
                  <a:pt x="2846" y="3209"/>
                  <a:pt x="2849" y="3209"/>
                  <a:pt x="2854" y="3209"/>
                </a:cubicBezTo>
                <a:cubicBezTo>
                  <a:pt x="2810" y="3225"/>
                  <a:pt x="2774" y="3236"/>
                  <a:pt x="2770" y="3235"/>
                </a:cubicBezTo>
                <a:cubicBezTo>
                  <a:pt x="2776" y="3249"/>
                  <a:pt x="2815" y="3238"/>
                  <a:pt x="2789" y="3269"/>
                </a:cubicBezTo>
                <a:cubicBezTo>
                  <a:pt x="2818" y="3249"/>
                  <a:pt x="2866" y="3207"/>
                  <a:pt x="2905" y="3198"/>
                </a:cubicBezTo>
                <a:cubicBezTo>
                  <a:pt x="2908" y="3198"/>
                  <a:pt x="2911" y="3198"/>
                  <a:pt x="2911" y="3201"/>
                </a:cubicBezTo>
                <a:lnTo>
                  <a:pt x="2908" y="3204"/>
                </a:lnTo>
                <a:cubicBezTo>
                  <a:pt x="2916" y="3201"/>
                  <a:pt x="2925" y="3198"/>
                  <a:pt x="2931" y="3193"/>
                </a:cubicBezTo>
                <a:cubicBezTo>
                  <a:pt x="2944" y="3190"/>
                  <a:pt x="2952" y="3187"/>
                  <a:pt x="2962" y="3185"/>
                </a:cubicBezTo>
                <a:cubicBezTo>
                  <a:pt x="2962" y="3184"/>
                  <a:pt x="2962" y="3184"/>
                  <a:pt x="2962" y="3184"/>
                </a:cubicBezTo>
                <a:cubicBezTo>
                  <a:pt x="2967" y="3181"/>
                  <a:pt x="2976" y="3178"/>
                  <a:pt x="2984" y="3173"/>
                </a:cubicBezTo>
                <a:cubicBezTo>
                  <a:pt x="2984" y="3177"/>
                  <a:pt x="2984" y="3179"/>
                  <a:pt x="2981" y="3181"/>
                </a:cubicBezTo>
                <a:cubicBezTo>
                  <a:pt x="2978" y="3184"/>
                  <a:pt x="2975" y="3185"/>
                  <a:pt x="2973" y="3186"/>
                </a:cubicBezTo>
                <a:cubicBezTo>
                  <a:pt x="2988" y="3185"/>
                  <a:pt x="3016" y="3170"/>
                  <a:pt x="3029" y="3161"/>
                </a:cubicBezTo>
                <a:cubicBezTo>
                  <a:pt x="3021" y="3147"/>
                  <a:pt x="3046" y="3139"/>
                  <a:pt x="3019" y="3136"/>
                </a:cubicBezTo>
                <a:cubicBezTo>
                  <a:pt x="3020" y="3137"/>
                  <a:pt x="3014" y="3139"/>
                  <a:pt x="3004" y="3145"/>
                </a:cubicBezTo>
                <a:cubicBezTo>
                  <a:pt x="3001" y="3147"/>
                  <a:pt x="2998" y="3147"/>
                  <a:pt x="2995" y="3150"/>
                </a:cubicBezTo>
                <a:lnTo>
                  <a:pt x="2995" y="3147"/>
                </a:lnTo>
                <a:cubicBezTo>
                  <a:pt x="2984" y="3153"/>
                  <a:pt x="2967" y="3161"/>
                  <a:pt x="2947" y="3167"/>
                </a:cubicBezTo>
                <a:cubicBezTo>
                  <a:pt x="2959" y="3153"/>
                  <a:pt x="2973" y="3142"/>
                  <a:pt x="2998" y="3139"/>
                </a:cubicBezTo>
                <a:cubicBezTo>
                  <a:pt x="3004" y="3125"/>
                  <a:pt x="3010" y="3111"/>
                  <a:pt x="3012" y="3102"/>
                </a:cubicBezTo>
                <a:cubicBezTo>
                  <a:pt x="3029" y="3105"/>
                  <a:pt x="3052" y="3105"/>
                  <a:pt x="3072" y="3105"/>
                </a:cubicBezTo>
                <a:cubicBezTo>
                  <a:pt x="3091" y="3105"/>
                  <a:pt x="3108" y="3102"/>
                  <a:pt x="3114" y="3105"/>
                </a:cubicBezTo>
                <a:cubicBezTo>
                  <a:pt x="3139" y="3085"/>
                  <a:pt x="3173" y="3068"/>
                  <a:pt x="3201" y="3046"/>
                </a:cubicBezTo>
                <a:cubicBezTo>
                  <a:pt x="3216" y="3035"/>
                  <a:pt x="3230" y="3026"/>
                  <a:pt x="3238" y="3015"/>
                </a:cubicBezTo>
                <a:cubicBezTo>
                  <a:pt x="3249" y="3003"/>
                  <a:pt x="3255" y="2992"/>
                  <a:pt x="3261" y="2981"/>
                </a:cubicBezTo>
                <a:cubicBezTo>
                  <a:pt x="3275" y="2967"/>
                  <a:pt x="3283" y="2978"/>
                  <a:pt x="3292" y="2978"/>
                </a:cubicBezTo>
                <a:cubicBezTo>
                  <a:pt x="3283" y="2987"/>
                  <a:pt x="3275" y="2992"/>
                  <a:pt x="3272" y="2998"/>
                </a:cubicBezTo>
                <a:cubicBezTo>
                  <a:pt x="3300" y="2972"/>
                  <a:pt x="3359" y="2936"/>
                  <a:pt x="3354" y="2913"/>
                </a:cubicBezTo>
                <a:cubicBezTo>
                  <a:pt x="3396" y="2893"/>
                  <a:pt x="3345" y="2944"/>
                  <a:pt x="3393" y="2905"/>
                </a:cubicBezTo>
                <a:lnTo>
                  <a:pt x="3390" y="2916"/>
                </a:lnTo>
                <a:cubicBezTo>
                  <a:pt x="3419" y="2905"/>
                  <a:pt x="3441" y="2888"/>
                  <a:pt x="3461" y="2868"/>
                </a:cubicBezTo>
                <a:cubicBezTo>
                  <a:pt x="3481" y="2848"/>
                  <a:pt x="3495" y="2826"/>
                  <a:pt x="3512" y="2806"/>
                </a:cubicBezTo>
                <a:cubicBezTo>
                  <a:pt x="3541" y="2766"/>
                  <a:pt x="3567" y="2724"/>
                  <a:pt x="3622" y="2691"/>
                </a:cubicBezTo>
                <a:cubicBezTo>
                  <a:pt x="3620" y="2692"/>
                  <a:pt x="3618" y="2691"/>
                  <a:pt x="3616" y="2690"/>
                </a:cubicBezTo>
                <a:cubicBezTo>
                  <a:pt x="3647" y="2668"/>
                  <a:pt x="3673" y="2637"/>
                  <a:pt x="3698" y="2606"/>
                </a:cubicBezTo>
                <a:cubicBezTo>
                  <a:pt x="3723" y="2575"/>
                  <a:pt x="3746" y="2544"/>
                  <a:pt x="3769" y="2510"/>
                </a:cubicBezTo>
                <a:cubicBezTo>
                  <a:pt x="3814" y="2442"/>
                  <a:pt x="3850" y="2374"/>
                  <a:pt x="3898" y="2312"/>
                </a:cubicBezTo>
                <a:cubicBezTo>
                  <a:pt x="3924" y="2276"/>
                  <a:pt x="3913" y="2264"/>
                  <a:pt x="3915" y="2236"/>
                </a:cubicBezTo>
                <a:lnTo>
                  <a:pt x="3935" y="2233"/>
                </a:lnTo>
                <a:lnTo>
                  <a:pt x="3935" y="2182"/>
                </a:lnTo>
                <a:cubicBezTo>
                  <a:pt x="3941" y="2151"/>
                  <a:pt x="3958" y="2129"/>
                  <a:pt x="3977" y="2101"/>
                </a:cubicBezTo>
                <a:cubicBezTo>
                  <a:pt x="3994" y="2075"/>
                  <a:pt x="4011" y="2044"/>
                  <a:pt x="4008" y="2002"/>
                </a:cubicBezTo>
                <a:lnTo>
                  <a:pt x="3994" y="2010"/>
                </a:lnTo>
                <a:cubicBezTo>
                  <a:pt x="4003" y="1982"/>
                  <a:pt x="4008" y="1920"/>
                  <a:pt x="4020" y="1926"/>
                </a:cubicBezTo>
                <a:cubicBezTo>
                  <a:pt x="4017" y="1923"/>
                  <a:pt x="4008" y="1914"/>
                  <a:pt x="4017" y="1903"/>
                </a:cubicBezTo>
                <a:lnTo>
                  <a:pt x="4025" y="1903"/>
                </a:lnTo>
                <a:cubicBezTo>
                  <a:pt x="4023" y="1878"/>
                  <a:pt x="4023" y="1855"/>
                  <a:pt x="4020" y="1830"/>
                </a:cubicBezTo>
                <a:cubicBezTo>
                  <a:pt x="4031" y="1776"/>
                  <a:pt x="4054" y="1841"/>
                  <a:pt x="4062" y="1759"/>
                </a:cubicBezTo>
                <a:cubicBezTo>
                  <a:pt x="4059" y="1728"/>
                  <a:pt x="4040" y="1673"/>
                  <a:pt x="4034" y="1684"/>
                </a:cubicBezTo>
                <a:cubicBezTo>
                  <a:pt x="4034" y="1694"/>
                  <a:pt x="4028" y="1714"/>
                  <a:pt x="4020" y="1714"/>
                </a:cubicBezTo>
                <a:lnTo>
                  <a:pt x="4017" y="1686"/>
                </a:lnTo>
                <a:cubicBezTo>
                  <a:pt x="3992" y="1681"/>
                  <a:pt x="3963" y="1661"/>
                  <a:pt x="3944" y="1725"/>
                </a:cubicBezTo>
                <a:cubicBezTo>
                  <a:pt x="3949" y="1739"/>
                  <a:pt x="3955" y="1756"/>
                  <a:pt x="3958" y="1770"/>
                </a:cubicBezTo>
                <a:lnTo>
                  <a:pt x="3944" y="1784"/>
                </a:lnTo>
                <a:cubicBezTo>
                  <a:pt x="3946" y="1789"/>
                  <a:pt x="3948" y="1794"/>
                  <a:pt x="3949" y="1799"/>
                </a:cubicBezTo>
                <a:cubicBezTo>
                  <a:pt x="3941" y="1802"/>
                  <a:pt x="3938" y="1807"/>
                  <a:pt x="3932" y="1816"/>
                </a:cubicBezTo>
                <a:cubicBezTo>
                  <a:pt x="3941" y="1830"/>
                  <a:pt x="3946" y="1847"/>
                  <a:pt x="3952" y="1861"/>
                </a:cubicBezTo>
                <a:cubicBezTo>
                  <a:pt x="3941" y="1864"/>
                  <a:pt x="3935" y="1838"/>
                  <a:pt x="3924" y="1866"/>
                </a:cubicBezTo>
                <a:cubicBezTo>
                  <a:pt x="3932" y="1889"/>
                  <a:pt x="3949" y="1849"/>
                  <a:pt x="3952" y="1886"/>
                </a:cubicBezTo>
                <a:cubicBezTo>
                  <a:pt x="3938" y="1906"/>
                  <a:pt x="3929" y="1897"/>
                  <a:pt x="3935" y="1923"/>
                </a:cubicBezTo>
                <a:cubicBezTo>
                  <a:pt x="3929" y="1925"/>
                  <a:pt x="3925" y="1922"/>
                  <a:pt x="3924" y="1915"/>
                </a:cubicBezTo>
                <a:cubicBezTo>
                  <a:pt x="3925" y="1938"/>
                  <a:pt x="3916" y="1967"/>
                  <a:pt x="3927" y="1982"/>
                </a:cubicBezTo>
                <a:cubicBezTo>
                  <a:pt x="3907" y="1999"/>
                  <a:pt x="3910" y="2055"/>
                  <a:pt x="3887" y="2047"/>
                </a:cubicBezTo>
                <a:cubicBezTo>
                  <a:pt x="3893" y="2055"/>
                  <a:pt x="3896" y="2089"/>
                  <a:pt x="3887" y="2109"/>
                </a:cubicBezTo>
                <a:cubicBezTo>
                  <a:pt x="3879" y="2086"/>
                  <a:pt x="3873" y="2103"/>
                  <a:pt x="3865" y="2126"/>
                </a:cubicBezTo>
                <a:cubicBezTo>
                  <a:pt x="3856" y="2146"/>
                  <a:pt x="3845" y="2171"/>
                  <a:pt x="3834" y="2160"/>
                </a:cubicBezTo>
                <a:cubicBezTo>
                  <a:pt x="3848" y="2197"/>
                  <a:pt x="3805" y="2256"/>
                  <a:pt x="3794" y="2304"/>
                </a:cubicBezTo>
                <a:cubicBezTo>
                  <a:pt x="3794" y="2302"/>
                  <a:pt x="3793" y="2298"/>
                  <a:pt x="3793" y="2295"/>
                </a:cubicBezTo>
                <a:cubicBezTo>
                  <a:pt x="3781" y="2313"/>
                  <a:pt x="3770" y="2316"/>
                  <a:pt x="3757" y="2329"/>
                </a:cubicBezTo>
                <a:cubicBezTo>
                  <a:pt x="3774" y="2343"/>
                  <a:pt x="3757" y="2383"/>
                  <a:pt x="3755" y="2411"/>
                </a:cubicBezTo>
                <a:cubicBezTo>
                  <a:pt x="3718" y="2428"/>
                  <a:pt x="3743" y="2380"/>
                  <a:pt x="3721" y="2377"/>
                </a:cubicBezTo>
                <a:cubicBezTo>
                  <a:pt x="3738" y="2386"/>
                  <a:pt x="3704" y="2436"/>
                  <a:pt x="3723" y="2434"/>
                </a:cubicBezTo>
                <a:cubicBezTo>
                  <a:pt x="3698" y="2448"/>
                  <a:pt x="3707" y="2448"/>
                  <a:pt x="3684" y="2448"/>
                </a:cubicBezTo>
                <a:cubicBezTo>
                  <a:pt x="3704" y="2467"/>
                  <a:pt x="3675" y="2470"/>
                  <a:pt x="3675" y="2498"/>
                </a:cubicBezTo>
                <a:cubicBezTo>
                  <a:pt x="3642" y="2518"/>
                  <a:pt x="3650" y="2490"/>
                  <a:pt x="3630" y="2527"/>
                </a:cubicBezTo>
                <a:cubicBezTo>
                  <a:pt x="3602" y="2552"/>
                  <a:pt x="3616" y="2518"/>
                  <a:pt x="3616" y="2518"/>
                </a:cubicBezTo>
                <a:close/>
                <a:moveTo>
                  <a:pt x="1419" y="3147"/>
                </a:moveTo>
                <a:cubicBezTo>
                  <a:pt x="1414" y="3148"/>
                  <a:pt x="1410" y="3148"/>
                  <a:pt x="1406" y="3148"/>
                </a:cubicBezTo>
                <a:cubicBezTo>
                  <a:pt x="1410" y="3147"/>
                  <a:pt x="1415" y="3147"/>
                  <a:pt x="1419" y="3147"/>
                </a:cubicBezTo>
                <a:close/>
                <a:moveTo>
                  <a:pt x="1038" y="3027"/>
                </a:moveTo>
                <a:cubicBezTo>
                  <a:pt x="1038" y="3028"/>
                  <a:pt x="1038" y="3028"/>
                  <a:pt x="1038" y="3029"/>
                </a:cubicBezTo>
                <a:lnTo>
                  <a:pt x="1038" y="3027"/>
                </a:lnTo>
                <a:close/>
                <a:moveTo>
                  <a:pt x="1038" y="3015"/>
                </a:moveTo>
                <a:cubicBezTo>
                  <a:pt x="1026" y="3017"/>
                  <a:pt x="1036" y="3023"/>
                  <a:pt x="1038" y="3027"/>
                </a:cubicBezTo>
                <a:lnTo>
                  <a:pt x="1038" y="3015"/>
                </a:lnTo>
                <a:close/>
                <a:moveTo>
                  <a:pt x="443" y="2572"/>
                </a:moveTo>
                <a:lnTo>
                  <a:pt x="445" y="2575"/>
                </a:lnTo>
                <a:cubicBezTo>
                  <a:pt x="444" y="2574"/>
                  <a:pt x="443" y="2573"/>
                  <a:pt x="442" y="2572"/>
                </a:cubicBezTo>
                <a:cubicBezTo>
                  <a:pt x="442" y="2572"/>
                  <a:pt x="442" y="2572"/>
                  <a:pt x="443" y="2572"/>
                </a:cubicBezTo>
                <a:close/>
                <a:moveTo>
                  <a:pt x="1526" y="191"/>
                </a:moveTo>
                <a:cubicBezTo>
                  <a:pt x="1526" y="192"/>
                  <a:pt x="1526" y="192"/>
                  <a:pt x="1526" y="193"/>
                </a:cubicBezTo>
                <a:cubicBezTo>
                  <a:pt x="1526" y="192"/>
                  <a:pt x="1525" y="192"/>
                  <a:pt x="1525" y="192"/>
                </a:cubicBezTo>
                <a:cubicBezTo>
                  <a:pt x="1525" y="192"/>
                  <a:pt x="1526" y="192"/>
                  <a:pt x="1526" y="191"/>
                </a:cubicBezTo>
                <a:close/>
                <a:moveTo>
                  <a:pt x="1512" y="203"/>
                </a:moveTo>
                <a:cubicBezTo>
                  <a:pt x="1526" y="200"/>
                  <a:pt x="1546" y="200"/>
                  <a:pt x="1543" y="189"/>
                </a:cubicBezTo>
                <a:lnTo>
                  <a:pt x="1529" y="194"/>
                </a:lnTo>
                <a:cubicBezTo>
                  <a:pt x="1528" y="194"/>
                  <a:pt x="1527" y="193"/>
                  <a:pt x="1526" y="193"/>
                </a:cubicBezTo>
                <a:cubicBezTo>
                  <a:pt x="1525" y="195"/>
                  <a:pt x="1519" y="198"/>
                  <a:pt x="1512" y="203"/>
                </a:cubicBezTo>
                <a:close/>
                <a:moveTo>
                  <a:pt x="1786" y="143"/>
                </a:moveTo>
                <a:cubicBezTo>
                  <a:pt x="1788" y="143"/>
                  <a:pt x="1790" y="143"/>
                  <a:pt x="1792" y="142"/>
                </a:cubicBezTo>
                <a:cubicBezTo>
                  <a:pt x="1791" y="143"/>
                  <a:pt x="1789" y="143"/>
                  <a:pt x="1786" y="143"/>
                </a:cubicBezTo>
                <a:close/>
                <a:moveTo>
                  <a:pt x="3972" y="1498"/>
                </a:moveTo>
                <a:cubicBezTo>
                  <a:pt x="3973" y="1501"/>
                  <a:pt x="3972" y="1503"/>
                  <a:pt x="3971" y="1504"/>
                </a:cubicBezTo>
                <a:lnTo>
                  <a:pt x="3972" y="1498"/>
                </a:lnTo>
                <a:close/>
                <a:moveTo>
                  <a:pt x="3949" y="1278"/>
                </a:moveTo>
                <a:lnTo>
                  <a:pt x="3948" y="1276"/>
                </a:lnTo>
                <a:cubicBezTo>
                  <a:pt x="3949" y="1276"/>
                  <a:pt x="3949" y="1276"/>
                  <a:pt x="3949" y="1278"/>
                </a:cubicBezTo>
                <a:close/>
                <a:moveTo>
                  <a:pt x="1775" y="0"/>
                </a:moveTo>
                <a:cubicBezTo>
                  <a:pt x="1772" y="1"/>
                  <a:pt x="1769" y="1"/>
                  <a:pt x="1767" y="2"/>
                </a:cubicBezTo>
                <a:lnTo>
                  <a:pt x="1775" y="0"/>
                </a:lnTo>
                <a:close/>
                <a:moveTo>
                  <a:pt x="1684" y="22"/>
                </a:moveTo>
                <a:cubicBezTo>
                  <a:pt x="1682" y="23"/>
                  <a:pt x="1678" y="24"/>
                  <a:pt x="1675" y="25"/>
                </a:cubicBezTo>
                <a:cubicBezTo>
                  <a:pt x="1677" y="24"/>
                  <a:pt x="1680" y="23"/>
                  <a:pt x="1684" y="22"/>
                </a:cubicBezTo>
                <a:close/>
                <a:moveTo>
                  <a:pt x="702" y="471"/>
                </a:moveTo>
                <a:lnTo>
                  <a:pt x="702" y="472"/>
                </a:lnTo>
                <a:lnTo>
                  <a:pt x="702" y="471"/>
                </a:lnTo>
                <a:close/>
                <a:moveTo>
                  <a:pt x="2482" y="3303"/>
                </a:moveTo>
                <a:cubicBezTo>
                  <a:pt x="2485" y="3303"/>
                  <a:pt x="2488" y="3302"/>
                  <a:pt x="2490" y="3302"/>
                </a:cubicBezTo>
                <a:cubicBezTo>
                  <a:pt x="2489" y="3303"/>
                  <a:pt x="2486" y="3303"/>
                  <a:pt x="2482" y="3303"/>
                </a:cubicBezTo>
                <a:close/>
                <a:moveTo>
                  <a:pt x="2770" y="3235"/>
                </a:moveTo>
                <a:cubicBezTo>
                  <a:pt x="2770" y="3235"/>
                  <a:pt x="2769" y="3235"/>
                  <a:pt x="2770" y="3235"/>
                </a:cubicBezTo>
                <a:close/>
                <a:moveTo>
                  <a:pt x="2964" y="3184"/>
                </a:moveTo>
                <a:cubicBezTo>
                  <a:pt x="2966" y="3186"/>
                  <a:pt x="2969" y="3186"/>
                  <a:pt x="2973" y="3186"/>
                </a:cubicBezTo>
                <a:cubicBezTo>
                  <a:pt x="2968" y="3188"/>
                  <a:pt x="2964" y="3186"/>
                  <a:pt x="2962" y="3185"/>
                </a:cubicBezTo>
                <a:cubicBezTo>
                  <a:pt x="2963" y="3184"/>
                  <a:pt x="2964" y="3184"/>
                  <a:pt x="2964" y="3184"/>
                </a:cubicBezTo>
                <a:close/>
                <a:moveTo>
                  <a:pt x="3633" y="2685"/>
                </a:moveTo>
                <a:cubicBezTo>
                  <a:pt x="3628" y="2688"/>
                  <a:pt x="3625" y="2691"/>
                  <a:pt x="3622" y="2691"/>
                </a:cubicBezTo>
                <a:cubicBezTo>
                  <a:pt x="3625" y="2689"/>
                  <a:pt x="3629" y="2687"/>
                  <a:pt x="3633" y="2685"/>
                </a:cubicBezTo>
                <a:close/>
                <a:moveTo>
                  <a:pt x="3944" y="1785"/>
                </a:moveTo>
                <a:cubicBezTo>
                  <a:pt x="3944" y="1784"/>
                  <a:pt x="3944" y="1783"/>
                  <a:pt x="3944" y="1783"/>
                </a:cubicBezTo>
                <a:lnTo>
                  <a:pt x="3944" y="1784"/>
                </a:lnTo>
                <a:lnTo>
                  <a:pt x="3944" y="1785"/>
                </a:lnTo>
                <a:close/>
                <a:moveTo>
                  <a:pt x="3946" y="1748"/>
                </a:moveTo>
                <a:cubicBezTo>
                  <a:pt x="3939" y="1761"/>
                  <a:pt x="3940" y="1772"/>
                  <a:pt x="3944" y="1783"/>
                </a:cubicBezTo>
                <a:cubicBezTo>
                  <a:pt x="3944" y="1772"/>
                  <a:pt x="3946" y="1759"/>
                  <a:pt x="3946" y="1748"/>
                </a:cubicBezTo>
                <a:close/>
                <a:moveTo>
                  <a:pt x="3924" y="1909"/>
                </a:moveTo>
                <a:cubicBezTo>
                  <a:pt x="3924" y="1911"/>
                  <a:pt x="3924" y="1913"/>
                  <a:pt x="3924" y="1915"/>
                </a:cubicBezTo>
                <a:cubicBezTo>
                  <a:pt x="3924" y="1913"/>
                  <a:pt x="3924" y="1911"/>
                  <a:pt x="3924" y="1909"/>
                </a:cubicBezTo>
                <a:close/>
                <a:moveTo>
                  <a:pt x="3797" y="2290"/>
                </a:moveTo>
                <a:cubicBezTo>
                  <a:pt x="3796" y="2291"/>
                  <a:pt x="3795" y="2293"/>
                  <a:pt x="3793" y="2295"/>
                </a:cubicBezTo>
                <a:cubicBezTo>
                  <a:pt x="3794" y="2293"/>
                  <a:pt x="3795" y="2291"/>
                  <a:pt x="3797" y="2290"/>
                </a:cubicBezTo>
                <a:close/>
                <a:moveTo>
                  <a:pt x="2772" y="3145"/>
                </a:moveTo>
                <a:cubicBezTo>
                  <a:pt x="2784" y="3142"/>
                  <a:pt x="2795" y="3139"/>
                  <a:pt x="2806" y="3133"/>
                </a:cubicBezTo>
                <a:cubicBezTo>
                  <a:pt x="2812" y="3136"/>
                  <a:pt x="2809" y="3145"/>
                  <a:pt x="2801" y="3147"/>
                </a:cubicBezTo>
                <a:cubicBezTo>
                  <a:pt x="2806" y="3142"/>
                  <a:pt x="2787" y="3145"/>
                  <a:pt x="2772" y="3145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A505C66-213F-114A-9408-F9F3BB8D8C67}"/>
              </a:ext>
            </a:extLst>
          </p:cNvPr>
          <p:cNvSpPr/>
          <p:nvPr userDrawn="1"/>
        </p:nvSpPr>
        <p:spPr>
          <a:xfrm>
            <a:off x="299094" y="826807"/>
            <a:ext cx="2771636" cy="18282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B3C0C2D-1B49-D845-BE9A-975BB40259AE}"/>
              </a:ext>
            </a:extLst>
          </p:cNvPr>
          <p:cNvSpPr/>
          <p:nvPr userDrawn="1"/>
        </p:nvSpPr>
        <p:spPr>
          <a:xfrm>
            <a:off x="6187724" y="826807"/>
            <a:ext cx="2771636" cy="18282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4446BCC-A7DE-F542-B504-D14F27E2F48A}"/>
              </a:ext>
            </a:extLst>
          </p:cNvPr>
          <p:cNvSpPr/>
          <p:nvPr userDrawn="1"/>
        </p:nvSpPr>
        <p:spPr>
          <a:xfrm>
            <a:off x="9144135" y="826807"/>
            <a:ext cx="2771636" cy="18282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114">
            <a:extLst>
              <a:ext uri="{FF2B5EF4-FFF2-40B4-BE49-F238E27FC236}">
                <a16:creationId xmlns:a16="http://schemas.microsoft.com/office/drawing/2014/main" id="{441C1F81-329F-EC4E-A0FE-930634DC67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44436" y="3756034"/>
            <a:ext cx="851244" cy="410395"/>
          </a:xfrm>
          <a:custGeom>
            <a:avLst/>
            <a:gdLst>
              <a:gd name="T0" fmla="*/ 6566 w 8150"/>
              <a:gd name="T1" fmla="*/ 2943 h 3364"/>
              <a:gd name="T2" fmla="*/ 6013 w 8150"/>
              <a:gd name="T3" fmla="*/ 3047 h 3364"/>
              <a:gd name="T4" fmla="*/ 4980 w 8150"/>
              <a:gd name="T5" fmla="*/ 3208 h 3364"/>
              <a:gd name="T6" fmla="*/ 3731 w 8150"/>
              <a:gd name="T7" fmla="*/ 3264 h 3364"/>
              <a:gd name="T8" fmla="*/ 3051 w 8150"/>
              <a:gd name="T9" fmla="*/ 3180 h 3364"/>
              <a:gd name="T10" fmla="*/ 2306 w 8150"/>
              <a:gd name="T11" fmla="*/ 3078 h 3364"/>
              <a:gd name="T12" fmla="*/ 1476 w 8150"/>
              <a:gd name="T13" fmla="*/ 2855 h 3364"/>
              <a:gd name="T14" fmla="*/ 785 w 8150"/>
              <a:gd name="T15" fmla="*/ 2536 h 3364"/>
              <a:gd name="T16" fmla="*/ 365 w 8150"/>
              <a:gd name="T17" fmla="*/ 2232 h 3364"/>
              <a:gd name="T18" fmla="*/ 531 w 8150"/>
              <a:gd name="T19" fmla="*/ 1053 h 3364"/>
              <a:gd name="T20" fmla="*/ 1305 w 8150"/>
              <a:gd name="T21" fmla="*/ 626 h 3364"/>
              <a:gd name="T22" fmla="*/ 2715 w 8150"/>
              <a:gd name="T23" fmla="*/ 246 h 3364"/>
              <a:gd name="T24" fmla="*/ 3438 w 8150"/>
              <a:gd name="T25" fmla="*/ 159 h 3364"/>
              <a:gd name="T26" fmla="*/ 4261 w 8150"/>
              <a:gd name="T27" fmla="*/ 127 h 3364"/>
              <a:gd name="T28" fmla="*/ 4721 w 8150"/>
              <a:gd name="T29" fmla="*/ 133 h 3364"/>
              <a:gd name="T30" fmla="*/ 5844 w 8150"/>
              <a:gd name="T31" fmla="*/ 274 h 3364"/>
              <a:gd name="T32" fmla="*/ 6558 w 8150"/>
              <a:gd name="T33" fmla="*/ 441 h 3364"/>
              <a:gd name="T34" fmla="*/ 6967 w 8150"/>
              <a:gd name="T35" fmla="*/ 607 h 3364"/>
              <a:gd name="T36" fmla="*/ 7376 w 8150"/>
              <a:gd name="T37" fmla="*/ 810 h 3364"/>
              <a:gd name="T38" fmla="*/ 7890 w 8150"/>
              <a:gd name="T39" fmla="*/ 1205 h 3364"/>
              <a:gd name="T40" fmla="*/ 8002 w 8150"/>
              <a:gd name="T41" fmla="*/ 1363 h 3364"/>
              <a:gd name="T42" fmla="*/ 7853 w 8150"/>
              <a:gd name="T43" fmla="*/ 1093 h 3364"/>
              <a:gd name="T44" fmla="*/ 7565 w 8150"/>
              <a:gd name="T45" fmla="*/ 861 h 3364"/>
              <a:gd name="T46" fmla="*/ 7133 w 8150"/>
              <a:gd name="T47" fmla="*/ 599 h 3364"/>
              <a:gd name="T48" fmla="*/ 6580 w 8150"/>
              <a:gd name="T49" fmla="*/ 381 h 3364"/>
              <a:gd name="T50" fmla="*/ 6205 w 8150"/>
              <a:gd name="T51" fmla="*/ 294 h 3364"/>
              <a:gd name="T52" fmla="*/ 5587 w 8150"/>
              <a:gd name="T53" fmla="*/ 170 h 3364"/>
              <a:gd name="T54" fmla="*/ 5000 w 8150"/>
              <a:gd name="T55" fmla="*/ 68 h 3364"/>
              <a:gd name="T56" fmla="*/ 4323 w 8150"/>
              <a:gd name="T57" fmla="*/ 37 h 3364"/>
              <a:gd name="T58" fmla="*/ 3627 w 8150"/>
              <a:gd name="T59" fmla="*/ 6 h 3364"/>
              <a:gd name="T60" fmla="*/ 3296 w 8150"/>
              <a:gd name="T61" fmla="*/ 54 h 3364"/>
              <a:gd name="T62" fmla="*/ 2814 w 8150"/>
              <a:gd name="T63" fmla="*/ 119 h 3364"/>
              <a:gd name="T64" fmla="*/ 2238 w 8150"/>
              <a:gd name="T65" fmla="*/ 218 h 3364"/>
              <a:gd name="T66" fmla="*/ 1513 w 8150"/>
              <a:gd name="T67" fmla="*/ 415 h 3364"/>
              <a:gd name="T68" fmla="*/ 689 w 8150"/>
              <a:gd name="T69" fmla="*/ 788 h 3364"/>
              <a:gd name="T70" fmla="*/ 274 w 8150"/>
              <a:gd name="T71" fmla="*/ 1112 h 3364"/>
              <a:gd name="T72" fmla="*/ 136 w 8150"/>
              <a:gd name="T73" fmla="*/ 1256 h 3364"/>
              <a:gd name="T74" fmla="*/ 9 w 8150"/>
              <a:gd name="T75" fmla="*/ 1713 h 3364"/>
              <a:gd name="T76" fmla="*/ 198 w 8150"/>
              <a:gd name="T77" fmla="*/ 2212 h 3364"/>
              <a:gd name="T78" fmla="*/ 398 w 8150"/>
              <a:gd name="T79" fmla="*/ 2409 h 3364"/>
              <a:gd name="T80" fmla="*/ 1321 w 8150"/>
              <a:gd name="T81" fmla="*/ 2914 h 3364"/>
              <a:gd name="T82" fmla="*/ 2949 w 8150"/>
              <a:gd name="T83" fmla="*/ 3290 h 3364"/>
              <a:gd name="T84" fmla="*/ 4328 w 8150"/>
              <a:gd name="T85" fmla="*/ 3338 h 3364"/>
              <a:gd name="T86" fmla="*/ 5124 w 8150"/>
              <a:gd name="T87" fmla="*/ 3270 h 3364"/>
              <a:gd name="T88" fmla="*/ 5547 w 8150"/>
              <a:gd name="T89" fmla="*/ 3225 h 3364"/>
              <a:gd name="T90" fmla="*/ 5869 w 8150"/>
              <a:gd name="T91" fmla="*/ 3174 h 3364"/>
              <a:gd name="T92" fmla="*/ 6874 w 8150"/>
              <a:gd name="T93" fmla="*/ 2852 h 3364"/>
              <a:gd name="T94" fmla="*/ 7988 w 8150"/>
              <a:gd name="T95" fmla="*/ 2085 h 3364"/>
              <a:gd name="T96" fmla="*/ 8143 w 8150"/>
              <a:gd name="T97" fmla="*/ 1699 h 3364"/>
              <a:gd name="T98" fmla="*/ 8019 w 8150"/>
              <a:gd name="T99" fmla="*/ 1820 h 3364"/>
              <a:gd name="T100" fmla="*/ 7906 w 8150"/>
              <a:gd name="T101" fmla="*/ 2057 h 3364"/>
              <a:gd name="T102" fmla="*/ 7238 w 8150"/>
              <a:gd name="T103" fmla="*/ 2601 h 3364"/>
              <a:gd name="T104" fmla="*/ 2387 w 8150"/>
              <a:gd name="T105" fmla="*/ 3106 h 3364"/>
              <a:gd name="T106" fmla="*/ 3686 w 8150"/>
              <a:gd name="T107" fmla="*/ 147 h 3364"/>
              <a:gd name="T108" fmla="*/ 3155 w 8150"/>
              <a:gd name="T109" fmla="*/ 81 h 3364"/>
              <a:gd name="T110" fmla="*/ 1238 w 8150"/>
              <a:gd name="T111" fmla="*/ 504 h 3364"/>
              <a:gd name="T112" fmla="*/ 5705 w 8150"/>
              <a:gd name="T113" fmla="*/ 3185 h 3364"/>
              <a:gd name="T114" fmla="*/ 7029 w 8150"/>
              <a:gd name="T115" fmla="*/ 2680 h 3364"/>
              <a:gd name="T116" fmla="*/ 5663 w 8150"/>
              <a:gd name="T117" fmla="*/ 3242 h 3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150" h="3364">
                <a:moveTo>
                  <a:pt x="7029" y="2737"/>
                </a:moveTo>
                <a:cubicBezTo>
                  <a:pt x="6953" y="2773"/>
                  <a:pt x="6986" y="2737"/>
                  <a:pt x="6955" y="2739"/>
                </a:cubicBezTo>
                <a:cubicBezTo>
                  <a:pt x="6910" y="2765"/>
                  <a:pt x="6879" y="2796"/>
                  <a:pt x="6843" y="2810"/>
                </a:cubicBezTo>
                <a:cubicBezTo>
                  <a:pt x="6840" y="2807"/>
                  <a:pt x="6831" y="2810"/>
                  <a:pt x="6837" y="2802"/>
                </a:cubicBezTo>
                <a:cubicBezTo>
                  <a:pt x="6792" y="2838"/>
                  <a:pt x="6682" y="2858"/>
                  <a:pt x="6628" y="2900"/>
                </a:cubicBezTo>
                <a:cubicBezTo>
                  <a:pt x="6627" y="2900"/>
                  <a:pt x="6626" y="2900"/>
                  <a:pt x="6625" y="2900"/>
                </a:cubicBezTo>
                <a:cubicBezTo>
                  <a:pt x="6635" y="2906"/>
                  <a:pt x="6637" y="2916"/>
                  <a:pt x="6639" y="2923"/>
                </a:cubicBezTo>
                <a:cubicBezTo>
                  <a:pt x="6608" y="2931"/>
                  <a:pt x="6586" y="2954"/>
                  <a:pt x="6572" y="2943"/>
                </a:cubicBezTo>
                <a:cubicBezTo>
                  <a:pt x="6591" y="2937"/>
                  <a:pt x="6591" y="2931"/>
                  <a:pt x="6597" y="2926"/>
                </a:cubicBezTo>
                <a:lnTo>
                  <a:pt x="6566" y="2943"/>
                </a:lnTo>
                <a:cubicBezTo>
                  <a:pt x="6532" y="2934"/>
                  <a:pt x="6608" y="2923"/>
                  <a:pt x="6603" y="2909"/>
                </a:cubicBezTo>
                <a:cubicBezTo>
                  <a:pt x="6543" y="2934"/>
                  <a:pt x="6476" y="2974"/>
                  <a:pt x="6425" y="2979"/>
                </a:cubicBezTo>
                <a:cubicBezTo>
                  <a:pt x="6411" y="2962"/>
                  <a:pt x="6535" y="2943"/>
                  <a:pt x="6467" y="2943"/>
                </a:cubicBezTo>
                <a:lnTo>
                  <a:pt x="6543" y="2926"/>
                </a:lnTo>
                <a:cubicBezTo>
                  <a:pt x="6479" y="2914"/>
                  <a:pt x="6589" y="2914"/>
                  <a:pt x="6527" y="2900"/>
                </a:cubicBezTo>
                <a:cubicBezTo>
                  <a:pt x="6428" y="2926"/>
                  <a:pt x="6422" y="2943"/>
                  <a:pt x="6323" y="2965"/>
                </a:cubicBezTo>
                <a:cubicBezTo>
                  <a:pt x="6304" y="2982"/>
                  <a:pt x="6335" y="2979"/>
                  <a:pt x="6315" y="2993"/>
                </a:cubicBezTo>
                <a:cubicBezTo>
                  <a:pt x="6179" y="3047"/>
                  <a:pt x="6194" y="2977"/>
                  <a:pt x="6098" y="3024"/>
                </a:cubicBezTo>
                <a:cubicBezTo>
                  <a:pt x="6075" y="3044"/>
                  <a:pt x="6069" y="3070"/>
                  <a:pt x="5993" y="3072"/>
                </a:cubicBezTo>
                <a:lnTo>
                  <a:pt x="6013" y="3047"/>
                </a:lnTo>
                <a:cubicBezTo>
                  <a:pt x="5917" y="3067"/>
                  <a:pt x="5965" y="3089"/>
                  <a:pt x="5861" y="3095"/>
                </a:cubicBezTo>
                <a:cubicBezTo>
                  <a:pt x="5877" y="3084"/>
                  <a:pt x="5934" y="3072"/>
                  <a:pt x="5920" y="3072"/>
                </a:cubicBezTo>
                <a:cubicBezTo>
                  <a:pt x="5852" y="3070"/>
                  <a:pt x="5877" y="3095"/>
                  <a:pt x="5827" y="3103"/>
                </a:cubicBezTo>
                <a:lnTo>
                  <a:pt x="5813" y="3087"/>
                </a:lnTo>
                <a:cubicBezTo>
                  <a:pt x="5762" y="3098"/>
                  <a:pt x="5709" y="3112"/>
                  <a:pt x="5655" y="3126"/>
                </a:cubicBezTo>
                <a:cubicBezTo>
                  <a:pt x="5602" y="3140"/>
                  <a:pt x="5545" y="3151"/>
                  <a:pt x="5485" y="3163"/>
                </a:cubicBezTo>
                <a:cubicBezTo>
                  <a:pt x="5491" y="3157"/>
                  <a:pt x="5511" y="3146"/>
                  <a:pt x="5482" y="3146"/>
                </a:cubicBezTo>
                <a:cubicBezTo>
                  <a:pt x="5412" y="3160"/>
                  <a:pt x="5334" y="3172"/>
                  <a:pt x="5257" y="3177"/>
                </a:cubicBezTo>
                <a:cubicBezTo>
                  <a:pt x="5181" y="3183"/>
                  <a:pt x="5101" y="3185"/>
                  <a:pt x="5031" y="3185"/>
                </a:cubicBezTo>
                <a:lnTo>
                  <a:pt x="4980" y="3208"/>
                </a:lnTo>
                <a:cubicBezTo>
                  <a:pt x="4969" y="3208"/>
                  <a:pt x="4958" y="3202"/>
                  <a:pt x="4969" y="3199"/>
                </a:cubicBezTo>
                <a:cubicBezTo>
                  <a:pt x="4912" y="3199"/>
                  <a:pt x="4966" y="3211"/>
                  <a:pt x="4941" y="3219"/>
                </a:cubicBezTo>
                <a:cubicBezTo>
                  <a:pt x="4910" y="3222"/>
                  <a:pt x="4898" y="3214"/>
                  <a:pt x="4918" y="3208"/>
                </a:cubicBezTo>
                <a:cubicBezTo>
                  <a:pt x="4870" y="3219"/>
                  <a:pt x="4802" y="3230"/>
                  <a:pt x="4732" y="3239"/>
                </a:cubicBezTo>
                <a:cubicBezTo>
                  <a:pt x="4661" y="3247"/>
                  <a:pt x="4591" y="3250"/>
                  <a:pt x="4540" y="3245"/>
                </a:cubicBezTo>
                <a:lnTo>
                  <a:pt x="4560" y="3239"/>
                </a:lnTo>
                <a:cubicBezTo>
                  <a:pt x="4481" y="3236"/>
                  <a:pt x="4472" y="3276"/>
                  <a:pt x="4396" y="3264"/>
                </a:cubicBezTo>
                <a:lnTo>
                  <a:pt x="4410" y="3262"/>
                </a:lnTo>
                <a:cubicBezTo>
                  <a:pt x="4238" y="3262"/>
                  <a:pt x="4046" y="3276"/>
                  <a:pt x="3914" y="3247"/>
                </a:cubicBezTo>
                <a:cubicBezTo>
                  <a:pt x="3889" y="3273"/>
                  <a:pt x="3745" y="3233"/>
                  <a:pt x="3731" y="3264"/>
                </a:cubicBezTo>
                <a:cubicBezTo>
                  <a:pt x="3632" y="3245"/>
                  <a:pt x="3660" y="3239"/>
                  <a:pt x="3522" y="3222"/>
                </a:cubicBezTo>
                <a:cubicBezTo>
                  <a:pt x="3486" y="3219"/>
                  <a:pt x="3466" y="3239"/>
                  <a:pt x="3421" y="3239"/>
                </a:cubicBezTo>
                <a:lnTo>
                  <a:pt x="3421" y="3222"/>
                </a:lnTo>
                <a:lnTo>
                  <a:pt x="3359" y="3236"/>
                </a:lnTo>
                <a:lnTo>
                  <a:pt x="3327" y="3214"/>
                </a:lnTo>
                <a:lnTo>
                  <a:pt x="3285" y="3214"/>
                </a:lnTo>
                <a:cubicBezTo>
                  <a:pt x="3302" y="3216"/>
                  <a:pt x="3322" y="3225"/>
                  <a:pt x="3319" y="3228"/>
                </a:cubicBezTo>
                <a:cubicBezTo>
                  <a:pt x="3251" y="3230"/>
                  <a:pt x="3158" y="3202"/>
                  <a:pt x="3155" y="3191"/>
                </a:cubicBezTo>
                <a:cubicBezTo>
                  <a:pt x="3102" y="3191"/>
                  <a:pt x="3048" y="3191"/>
                  <a:pt x="2997" y="3188"/>
                </a:cubicBezTo>
                <a:cubicBezTo>
                  <a:pt x="3003" y="3182"/>
                  <a:pt x="3028" y="3182"/>
                  <a:pt x="3051" y="3180"/>
                </a:cubicBezTo>
                <a:cubicBezTo>
                  <a:pt x="2963" y="3188"/>
                  <a:pt x="3037" y="3160"/>
                  <a:pt x="2958" y="3168"/>
                </a:cubicBezTo>
                <a:cubicBezTo>
                  <a:pt x="2966" y="3174"/>
                  <a:pt x="2952" y="3177"/>
                  <a:pt x="2949" y="3182"/>
                </a:cubicBezTo>
                <a:cubicBezTo>
                  <a:pt x="2913" y="3168"/>
                  <a:pt x="2825" y="3157"/>
                  <a:pt x="2760" y="3151"/>
                </a:cubicBezTo>
                <a:lnTo>
                  <a:pt x="2774" y="3140"/>
                </a:lnTo>
                <a:cubicBezTo>
                  <a:pt x="2659" y="3120"/>
                  <a:pt x="2529" y="3109"/>
                  <a:pt x="2399" y="3084"/>
                </a:cubicBezTo>
                <a:cubicBezTo>
                  <a:pt x="2444" y="3098"/>
                  <a:pt x="2430" y="3115"/>
                  <a:pt x="2391" y="3112"/>
                </a:cubicBezTo>
                <a:lnTo>
                  <a:pt x="2387" y="3106"/>
                </a:lnTo>
                <a:cubicBezTo>
                  <a:pt x="2387" y="3108"/>
                  <a:pt x="2383" y="3110"/>
                  <a:pt x="2365" y="3112"/>
                </a:cubicBezTo>
                <a:cubicBezTo>
                  <a:pt x="2317" y="3101"/>
                  <a:pt x="2337" y="3084"/>
                  <a:pt x="2365" y="3084"/>
                </a:cubicBezTo>
                <a:lnTo>
                  <a:pt x="2306" y="3078"/>
                </a:lnTo>
                <a:cubicBezTo>
                  <a:pt x="2303" y="3072"/>
                  <a:pt x="2317" y="3072"/>
                  <a:pt x="2323" y="3067"/>
                </a:cubicBezTo>
                <a:cubicBezTo>
                  <a:pt x="2298" y="3072"/>
                  <a:pt x="2227" y="3027"/>
                  <a:pt x="2187" y="3041"/>
                </a:cubicBezTo>
                <a:lnTo>
                  <a:pt x="2185" y="3036"/>
                </a:lnTo>
                <a:cubicBezTo>
                  <a:pt x="2120" y="3022"/>
                  <a:pt x="2074" y="3014"/>
                  <a:pt x="2029" y="3005"/>
                </a:cubicBezTo>
                <a:cubicBezTo>
                  <a:pt x="1983" y="2997"/>
                  <a:pt x="1945" y="2988"/>
                  <a:pt x="1894" y="2974"/>
                </a:cubicBezTo>
                <a:cubicBezTo>
                  <a:pt x="1888" y="2988"/>
                  <a:pt x="1849" y="2974"/>
                  <a:pt x="1815" y="2979"/>
                </a:cubicBezTo>
                <a:cubicBezTo>
                  <a:pt x="1778" y="2965"/>
                  <a:pt x="1739" y="2951"/>
                  <a:pt x="1699" y="2934"/>
                </a:cubicBezTo>
                <a:cubicBezTo>
                  <a:pt x="1660" y="2917"/>
                  <a:pt x="1617" y="2900"/>
                  <a:pt x="1569" y="2889"/>
                </a:cubicBezTo>
                <a:cubicBezTo>
                  <a:pt x="1505" y="2875"/>
                  <a:pt x="1547" y="2895"/>
                  <a:pt x="1516" y="2895"/>
                </a:cubicBezTo>
                <a:cubicBezTo>
                  <a:pt x="1516" y="2881"/>
                  <a:pt x="1426" y="2850"/>
                  <a:pt x="1476" y="2855"/>
                </a:cubicBezTo>
                <a:cubicBezTo>
                  <a:pt x="1448" y="2847"/>
                  <a:pt x="1428" y="2838"/>
                  <a:pt x="1406" y="2833"/>
                </a:cubicBezTo>
                <a:cubicBezTo>
                  <a:pt x="1386" y="2827"/>
                  <a:pt x="1366" y="2818"/>
                  <a:pt x="1349" y="2813"/>
                </a:cubicBezTo>
                <a:cubicBezTo>
                  <a:pt x="1313" y="2802"/>
                  <a:pt x="1270" y="2787"/>
                  <a:pt x="1200" y="2765"/>
                </a:cubicBezTo>
                <a:cubicBezTo>
                  <a:pt x="1211" y="2776"/>
                  <a:pt x="1228" y="2785"/>
                  <a:pt x="1217" y="2787"/>
                </a:cubicBezTo>
                <a:cubicBezTo>
                  <a:pt x="1191" y="2779"/>
                  <a:pt x="1163" y="2759"/>
                  <a:pt x="1172" y="2754"/>
                </a:cubicBezTo>
                <a:lnTo>
                  <a:pt x="1177" y="2754"/>
                </a:lnTo>
                <a:cubicBezTo>
                  <a:pt x="1138" y="2742"/>
                  <a:pt x="1098" y="2725"/>
                  <a:pt x="1059" y="2706"/>
                </a:cubicBezTo>
                <a:cubicBezTo>
                  <a:pt x="1019" y="2686"/>
                  <a:pt x="980" y="2660"/>
                  <a:pt x="943" y="2635"/>
                </a:cubicBezTo>
                <a:cubicBezTo>
                  <a:pt x="906" y="2612"/>
                  <a:pt x="870" y="2587"/>
                  <a:pt x="836" y="2565"/>
                </a:cubicBezTo>
                <a:cubicBezTo>
                  <a:pt x="819" y="2553"/>
                  <a:pt x="802" y="2545"/>
                  <a:pt x="785" y="2536"/>
                </a:cubicBezTo>
                <a:cubicBezTo>
                  <a:pt x="768" y="2528"/>
                  <a:pt x="754" y="2519"/>
                  <a:pt x="737" y="2517"/>
                </a:cubicBezTo>
                <a:lnTo>
                  <a:pt x="743" y="2519"/>
                </a:lnTo>
                <a:lnTo>
                  <a:pt x="683" y="2491"/>
                </a:lnTo>
                <a:cubicBezTo>
                  <a:pt x="664" y="2483"/>
                  <a:pt x="644" y="2471"/>
                  <a:pt x="624" y="2460"/>
                </a:cubicBezTo>
                <a:cubicBezTo>
                  <a:pt x="576" y="2423"/>
                  <a:pt x="661" y="2471"/>
                  <a:pt x="630" y="2440"/>
                </a:cubicBezTo>
                <a:cubicBezTo>
                  <a:pt x="613" y="2432"/>
                  <a:pt x="599" y="2427"/>
                  <a:pt x="585" y="2418"/>
                </a:cubicBezTo>
                <a:cubicBezTo>
                  <a:pt x="571" y="2410"/>
                  <a:pt x="559" y="2401"/>
                  <a:pt x="548" y="2392"/>
                </a:cubicBezTo>
                <a:cubicBezTo>
                  <a:pt x="525" y="2375"/>
                  <a:pt x="503" y="2359"/>
                  <a:pt x="483" y="2339"/>
                </a:cubicBezTo>
                <a:cubicBezTo>
                  <a:pt x="463" y="2322"/>
                  <a:pt x="446" y="2302"/>
                  <a:pt x="427" y="2285"/>
                </a:cubicBezTo>
                <a:cubicBezTo>
                  <a:pt x="407" y="2268"/>
                  <a:pt x="390" y="2248"/>
                  <a:pt x="365" y="2232"/>
                </a:cubicBezTo>
                <a:cubicBezTo>
                  <a:pt x="350" y="2186"/>
                  <a:pt x="300" y="2127"/>
                  <a:pt x="252" y="2062"/>
                </a:cubicBezTo>
                <a:cubicBezTo>
                  <a:pt x="206" y="1997"/>
                  <a:pt x="170" y="1921"/>
                  <a:pt x="167" y="1865"/>
                </a:cubicBezTo>
                <a:lnTo>
                  <a:pt x="161" y="1870"/>
                </a:lnTo>
                <a:cubicBezTo>
                  <a:pt x="142" y="1845"/>
                  <a:pt x="159" y="1834"/>
                  <a:pt x="156" y="1814"/>
                </a:cubicBezTo>
                <a:cubicBezTo>
                  <a:pt x="147" y="1820"/>
                  <a:pt x="153" y="1848"/>
                  <a:pt x="144" y="1831"/>
                </a:cubicBezTo>
                <a:cubicBezTo>
                  <a:pt x="113" y="1713"/>
                  <a:pt x="125" y="1578"/>
                  <a:pt x="184" y="1462"/>
                </a:cubicBezTo>
                <a:cubicBezTo>
                  <a:pt x="240" y="1347"/>
                  <a:pt x="331" y="1245"/>
                  <a:pt x="429" y="1155"/>
                </a:cubicBezTo>
                <a:cubicBezTo>
                  <a:pt x="466" y="1121"/>
                  <a:pt x="469" y="1104"/>
                  <a:pt x="475" y="1084"/>
                </a:cubicBezTo>
                <a:cubicBezTo>
                  <a:pt x="480" y="1064"/>
                  <a:pt x="491" y="1045"/>
                  <a:pt x="548" y="1016"/>
                </a:cubicBezTo>
                <a:lnTo>
                  <a:pt x="531" y="1053"/>
                </a:lnTo>
                <a:cubicBezTo>
                  <a:pt x="548" y="1036"/>
                  <a:pt x="568" y="1019"/>
                  <a:pt x="587" y="1002"/>
                </a:cubicBezTo>
                <a:cubicBezTo>
                  <a:pt x="607" y="985"/>
                  <a:pt x="627" y="971"/>
                  <a:pt x="647" y="957"/>
                </a:cubicBezTo>
                <a:cubicBezTo>
                  <a:pt x="686" y="926"/>
                  <a:pt x="731" y="901"/>
                  <a:pt x="777" y="872"/>
                </a:cubicBezTo>
                <a:cubicBezTo>
                  <a:pt x="822" y="847"/>
                  <a:pt x="867" y="822"/>
                  <a:pt x="909" y="796"/>
                </a:cubicBezTo>
                <a:cubicBezTo>
                  <a:pt x="954" y="774"/>
                  <a:pt x="997" y="745"/>
                  <a:pt x="1042" y="723"/>
                </a:cubicBezTo>
                <a:cubicBezTo>
                  <a:pt x="1033" y="731"/>
                  <a:pt x="1036" y="737"/>
                  <a:pt x="1016" y="745"/>
                </a:cubicBezTo>
                <a:cubicBezTo>
                  <a:pt x="1062" y="740"/>
                  <a:pt x="1157" y="681"/>
                  <a:pt x="1155" y="672"/>
                </a:cubicBezTo>
                <a:cubicBezTo>
                  <a:pt x="1183" y="661"/>
                  <a:pt x="1166" y="678"/>
                  <a:pt x="1186" y="675"/>
                </a:cubicBezTo>
                <a:cubicBezTo>
                  <a:pt x="1228" y="666"/>
                  <a:pt x="1276" y="618"/>
                  <a:pt x="1304" y="624"/>
                </a:cubicBezTo>
                <a:cubicBezTo>
                  <a:pt x="1306" y="624"/>
                  <a:pt x="1306" y="625"/>
                  <a:pt x="1305" y="626"/>
                </a:cubicBezTo>
                <a:cubicBezTo>
                  <a:pt x="1340" y="609"/>
                  <a:pt x="1403" y="589"/>
                  <a:pt x="1378" y="585"/>
                </a:cubicBezTo>
                <a:cubicBezTo>
                  <a:pt x="1451" y="565"/>
                  <a:pt x="1510" y="531"/>
                  <a:pt x="1572" y="520"/>
                </a:cubicBezTo>
                <a:cubicBezTo>
                  <a:pt x="1603" y="491"/>
                  <a:pt x="1696" y="489"/>
                  <a:pt x="1702" y="463"/>
                </a:cubicBezTo>
                <a:cubicBezTo>
                  <a:pt x="1705" y="489"/>
                  <a:pt x="1835" y="446"/>
                  <a:pt x="1877" y="424"/>
                </a:cubicBezTo>
                <a:cubicBezTo>
                  <a:pt x="1863" y="435"/>
                  <a:pt x="1919" y="421"/>
                  <a:pt x="1905" y="435"/>
                </a:cubicBezTo>
                <a:cubicBezTo>
                  <a:pt x="1959" y="421"/>
                  <a:pt x="2004" y="404"/>
                  <a:pt x="1993" y="393"/>
                </a:cubicBezTo>
                <a:cubicBezTo>
                  <a:pt x="2097" y="398"/>
                  <a:pt x="2185" y="322"/>
                  <a:pt x="2247" y="350"/>
                </a:cubicBezTo>
                <a:cubicBezTo>
                  <a:pt x="2402" y="302"/>
                  <a:pt x="2549" y="269"/>
                  <a:pt x="2693" y="240"/>
                </a:cubicBezTo>
                <a:cubicBezTo>
                  <a:pt x="2690" y="266"/>
                  <a:pt x="2535" y="269"/>
                  <a:pt x="2543" y="294"/>
                </a:cubicBezTo>
                <a:cubicBezTo>
                  <a:pt x="2611" y="277"/>
                  <a:pt x="2664" y="260"/>
                  <a:pt x="2715" y="246"/>
                </a:cubicBezTo>
                <a:cubicBezTo>
                  <a:pt x="2769" y="232"/>
                  <a:pt x="2822" y="221"/>
                  <a:pt x="2890" y="215"/>
                </a:cubicBezTo>
                <a:cubicBezTo>
                  <a:pt x="2927" y="215"/>
                  <a:pt x="2870" y="229"/>
                  <a:pt x="2859" y="235"/>
                </a:cubicBezTo>
                <a:cubicBezTo>
                  <a:pt x="2995" y="206"/>
                  <a:pt x="3124" y="206"/>
                  <a:pt x="3246" y="181"/>
                </a:cubicBezTo>
                <a:cubicBezTo>
                  <a:pt x="3246" y="184"/>
                  <a:pt x="3232" y="187"/>
                  <a:pt x="3220" y="190"/>
                </a:cubicBezTo>
                <a:cubicBezTo>
                  <a:pt x="3246" y="187"/>
                  <a:pt x="3277" y="187"/>
                  <a:pt x="3274" y="175"/>
                </a:cubicBezTo>
                <a:lnTo>
                  <a:pt x="3251" y="181"/>
                </a:lnTo>
                <a:cubicBezTo>
                  <a:pt x="3232" y="175"/>
                  <a:pt x="3254" y="164"/>
                  <a:pt x="3282" y="153"/>
                </a:cubicBezTo>
                <a:cubicBezTo>
                  <a:pt x="3311" y="144"/>
                  <a:pt x="3344" y="133"/>
                  <a:pt x="3347" y="130"/>
                </a:cubicBezTo>
                <a:cubicBezTo>
                  <a:pt x="3308" y="167"/>
                  <a:pt x="3469" y="130"/>
                  <a:pt x="3407" y="175"/>
                </a:cubicBezTo>
                <a:cubicBezTo>
                  <a:pt x="3423" y="173"/>
                  <a:pt x="3443" y="164"/>
                  <a:pt x="3438" y="159"/>
                </a:cubicBezTo>
                <a:cubicBezTo>
                  <a:pt x="3460" y="159"/>
                  <a:pt x="3469" y="164"/>
                  <a:pt x="3446" y="173"/>
                </a:cubicBezTo>
                <a:cubicBezTo>
                  <a:pt x="3533" y="161"/>
                  <a:pt x="3500" y="150"/>
                  <a:pt x="3579" y="147"/>
                </a:cubicBezTo>
                <a:cubicBezTo>
                  <a:pt x="3579" y="153"/>
                  <a:pt x="3562" y="156"/>
                  <a:pt x="3556" y="164"/>
                </a:cubicBezTo>
                <a:cubicBezTo>
                  <a:pt x="3596" y="153"/>
                  <a:pt x="3635" y="139"/>
                  <a:pt x="3703" y="139"/>
                </a:cubicBezTo>
                <a:cubicBezTo>
                  <a:pt x="3700" y="141"/>
                  <a:pt x="3704" y="145"/>
                  <a:pt x="3694" y="147"/>
                </a:cubicBezTo>
                <a:cubicBezTo>
                  <a:pt x="3805" y="140"/>
                  <a:pt x="3884" y="111"/>
                  <a:pt x="4007" y="122"/>
                </a:cubicBezTo>
                <a:cubicBezTo>
                  <a:pt x="3971" y="147"/>
                  <a:pt x="4049" y="130"/>
                  <a:pt x="4057" y="150"/>
                </a:cubicBezTo>
                <a:cubicBezTo>
                  <a:pt x="4080" y="147"/>
                  <a:pt x="4103" y="144"/>
                  <a:pt x="4125" y="144"/>
                </a:cubicBezTo>
                <a:lnTo>
                  <a:pt x="4097" y="133"/>
                </a:lnTo>
                <a:cubicBezTo>
                  <a:pt x="4156" y="133"/>
                  <a:pt x="4210" y="119"/>
                  <a:pt x="4261" y="127"/>
                </a:cubicBezTo>
                <a:lnTo>
                  <a:pt x="4215" y="136"/>
                </a:lnTo>
                <a:cubicBezTo>
                  <a:pt x="4252" y="136"/>
                  <a:pt x="4289" y="133"/>
                  <a:pt x="4325" y="133"/>
                </a:cubicBezTo>
                <a:cubicBezTo>
                  <a:pt x="4306" y="130"/>
                  <a:pt x="4283" y="127"/>
                  <a:pt x="4263" y="125"/>
                </a:cubicBezTo>
                <a:cubicBezTo>
                  <a:pt x="4323" y="113"/>
                  <a:pt x="4258" y="96"/>
                  <a:pt x="4337" y="105"/>
                </a:cubicBezTo>
                <a:cubicBezTo>
                  <a:pt x="4320" y="108"/>
                  <a:pt x="4396" y="108"/>
                  <a:pt x="4427" y="119"/>
                </a:cubicBezTo>
                <a:cubicBezTo>
                  <a:pt x="4455" y="113"/>
                  <a:pt x="4486" y="108"/>
                  <a:pt x="4531" y="113"/>
                </a:cubicBezTo>
                <a:cubicBezTo>
                  <a:pt x="4543" y="122"/>
                  <a:pt x="4520" y="136"/>
                  <a:pt x="4529" y="142"/>
                </a:cubicBezTo>
                <a:cubicBezTo>
                  <a:pt x="4559" y="125"/>
                  <a:pt x="4660" y="143"/>
                  <a:pt x="4702" y="129"/>
                </a:cubicBezTo>
                <a:cubicBezTo>
                  <a:pt x="4694" y="133"/>
                  <a:pt x="4693" y="142"/>
                  <a:pt x="4695" y="144"/>
                </a:cubicBezTo>
                <a:lnTo>
                  <a:pt x="4721" y="133"/>
                </a:lnTo>
                <a:cubicBezTo>
                  <a:pt x="4749" y="139"/>
                  <a:pt x="4752" y="142"/>
                  <a:pt x="4746" y="150"/>
                </a:cubicBezTo>
                <a:cubicBezTo>
                  <a:pt x="4828" y="159"/>
                  <a:pt x="4721" y="122"/>
                  <a:pt x="4819" y="139"/>
                </a:cubicBezTo>
                <a:cubicBezTo>
                  <a:pt x="4811" y="139"/>
                  <a:pt x="4814" y="142"/>
                  <a:pt x="4800" y="142"/>
                </a:cubicBezTo>
                <a:cubicBezTo>
                  <a:pt x="4898" y="153"/>
                  <a:pt x="4991" y="147"/>
                  <a:pt x="5079" y="164"/>
                </a:cubicBezTo>
                <a:cubicBezTo>
                  <a:pt x="5104" y="187"/>
                  <a:pt x="5000" y="161"/>
                  <a:pt x="5028" y="184"/>
                </a:cubicBezTo>
                <a:cubicBezTo>
                  <a:pt x="5158" y="192"/>
                  <a:pt x="5299" y="187"/>
                  <a:pt x="5423" y="209"/>
                </a:cubicBezTo>
                <a:lnTo>
                  <a:pt x="5401" y="204"/>
                </a:lnTo>
                <a:cubicBezTo>
                  <a:pt x="5423" y="176"/>
                  <a:pt x="5488" y="230"/>
                  <a:pt x="5552" y="227"/>
                </a:cubicBezTo>
                <a:cubicBezTo>
                  <a:pt x="5538" y="228"/>
                  <a:pt x="5534" y="240"/>
                  <a:pt x="5539" y="238"/>
                </a:cubicBezTo>
                <a:cubicBezTo>
                  <a:pt x="5624" y="254"/>
                  <a:pt x="5714" y="257"/>
                  <a:pt x="5844" y="274"/>
                </a:cubicBezTo>
                <a:lnTo>
                  <a:pt x="5827" y="280"/>
                </a:lnTo>
                <a:cubicBezTo>
                  <a:pt x="5875" y="297"/>
                  <a:pt x="5957" y="311"/>
                  <a:pt x="6010" y="325"/>
                </a:cubicBezTo>
                <a:cubicBezTo>
                  <a:pt x="6027" y="322"/>
                  <a:pt x="6058" y="331"/>
                  <a:pt x="6041" y="314"/>
                </a:cubicBezTo>
                <a:cubicBezTo>
                  <a:pt x="6081" y="333"/>
                  <a:pt x="6120" y="348"/>
                  <a:pt x="6160" y="356"/>
                </a:cubicBezTo>
                <a:cubicBezTo>
                  <a:pt x="6199" y="367"/>
                  <a:pt x="6239" y="373"/>
                  <a:pt x="6278" y="379"/>
                </a:cubicBezTo>
                <a:cubicBezTo>
                  <a:pt x="6318" y="384"/>
                  <a:pt x="6354" y="393"/>
                  <a:pt x="6391" y="401"/>
                </a:cubicBezTo>
                <a:cubicBezTo>
                  <a:pt x="6428" y="412"/>
                  <a:pt x="6464" y="424"/>
                  <a:pt x="6498" y="444"/>
                </a:cubicBezTo>
                <a:cubicBezTo>
                  <a:pt x="6481" y="438"/>
                  <a:pt x="6456" y="438"/>
                  <a:pt x="6470" y="441"/>
                </a:cubicBezTo>
                <a:cubicBezTo>
                  <a:pt x="6512" y="449"/>
                  <a:pt x="6552" y="460"/>
                  <a:pt x="6594" y="472"/>
                </a:cubicBezTo>
                <a:cubicBezTo>
                  <a:pt x="6589" y="458"/>
                  <a:pt x="6580" y="460"/>
                  <a:pt x="6558" y="441"/>
                </a:cubicBezTo>
                <a:cubicBezTo>
                  <a:pt x="6574" y="438"/>
                  <a:pt x="6611" y="444"/>
                  <a:pt x="6642" y="452"/>
                </a:cubicBezTo>
                <a:cubicBezTo>
                  <a:pt x="6583" y="444"/>
                  <a:pt x="6637" y="472"/>
                  <a:pt x="6656" y="486"/>
                </a:cubicBezTo>
                <a:cubicBezTo>
                  <a:pt x="6654" y="480"/>
                  <a:pt x="6662" y="480"/>
                  <a:pt x="6662" y="475"/>
                </a:cubicBezTo>
                <a:cubicBezTo>
                  <a:pt x="6718" y="520"/>
                  <a:pt x="6682" y="452"/>
                  <a:pt x="6764" y="497"/>
                </a:cubicBezTo>
                <a:lnTo>
                  <a:pt x="6758" y="503"/>
                </a:lnTo>
                <a:cubicBezTo>
                  <a:pt x="6792" y="511"/>
                  <a:pt x="6823" y="514"/>
                  <a:pt x="6857" y="528"/>
                </a:cubicBezTo>
                <a:cubicBezTo>
                  <a:pt x="6865" y="548"/>
                  <a:pt x="6820" y="523"/>
                  <a:pt x="6814" y="534"/>
                </a:cubicBezTo>
                <a:cubicBezTo>
                  <a:pt x="6862" y="551"/>
                  <a:pt x="6922" y="542"/>
                  <a:pt x="6958" y="576"/>
                </a:cubicBezTo>
                <a:cubicBezTo>
                  <a:pt x="6936" y="571"/>
                  <a:pt x="6907" y="559"/>
                  <a:pt x="6885" y="556"/>
                </a:cubicBezTo>
                <a:cubicBezTo>
                  <a:pt x="6927" y="590"/>
                  <a:pt x="6933" y="590"/>
                  <a:pt x="6967" y="607"/>
                </a:cubicBezTo>
                <a:lnTo>
                  <a:pt x="6964" y="604"/>
                </a:lnTo>
                <a:lnTo>
                  <a:pt x="7040" y="647"/>
                </a:lnTo>
                <a:lnTo>
                  <a:pt x="7020" y="633"/>
                </a:lnTo>
                <a:cubicBezTo>
                  <a:pt x="7057" y="627"/>
                  <a:pt x="7088" y="638"/>
                  <a:pt x="7122" y="655"/>
                </a:cubicBezTo>
                <a:cubicBezTo>
                  <a:pt x="7156" y="669"/>
                  <a:pt x="7190" y="686"/>
                  <a:pt x="7235" y="695"/>
                </a:cubicBezTo>
                <a:cubicBezTo>
                  <a:pt x="7147" y="678"/>
                  <a:pt x="7215" y="700"/>
                  <a:pt x="7204" y="714"/>
                </a:cubicBezTo>
                <a:cubicBezTo>
                  <a:pt x="7221" y="729"/>
                  <a:pt x="7249" y="748"/>
                  <a:pt x="7238" y="748"/>
                </a:cubicBezTo>
                <a:cubicBezTo>
                  <a:pt x="7280" y="754"/>
                  <a:pt x="7294" y="788"/>
                  <a:pt x="7353" y="799"/>
                </a:cubicBezTo>
                <a:cubicBezTo>
                  <a:pt x="7353" y="805"/>
                  <a:pt x="7390" y="822"/>
                  <a:pt x="7376" y="827"/>
                </a:cubicBezTo>
                <a:cubicBezTo>
                  <a:pt x="7424" y="850"/>
                  <a:pt x="7370" y="813"/>
                  <a:pt x="7376" y="810"/>
                </a:cubicBezTo>
                <a:cubicBezTo>
                  <a:pt x="7418" y="822"/>
                  <a:pt x="7455" y="853"/>
                  <a:pt x="7497" y="884"/>
                </a:cubicBezTo>
                <a:cubicBezTo>
                  <a:pt x="7520" y="901"/>
                  <a:pt x="7540" y="918"/>
                  <a:pt x="7562" y="935"/>
                </a:cubicBezTo>
                <a:cubicBezTo>
                  <a:pt x="7585" y="951"/>
                  <a:pt x="7610" y="966"/>
                  <a:pt x="7638" y="980"/>
                </a:cubicBezTo>
                <a:cubicBezTo>
                  <a:pt x="7681" y="1008"/>
                  <a:pt x="7709" y="1019"/>
                  <a:pt x="7737" y="1033"/>
                </a:cubicBezTo>
                <a:cubicBezTo>
                  <a:pt x="7751" y="1039"/>
                  <a:pt x="7763" y="1047"/>
                  <a:pt x="7779" y="1056"/>
                </a:cubicBezTo>
                <a:cubicBezTo>
                  <a:pt x="7788" y="1061"/>
                  <a:pt x="7794" y="1064"/>
                  <a:pt x="7802" y="1070"/>
                </a:cubicBezTo>
                <a:cubicBezTo>
                  <a:pt x="7810" y="1076"/>
                  <a:pt x="7819" y="1084"/>
                  <a:pt x="7827" y="1090"/>
                </a:cubicBezTo>
                <a:cubicBezTo>
                  <a:pt x="7844" y="1118"/>
                  <a:pt x="7796" y="1084"/>
                  <a:pt x="7796" y="1084"/>
                </a:cubicBezTo>
                <a:cubicBezTo>
                  <a:pt x="7827" y="1126"/>
                  <a:pt x="7856" y="1152"/>
                  <a:pt x="7892" y="1186"/>
                </a:cubicBezTo>
                <a:cubicBezTo>
                  <a:pt x="7881" y="1180"/>
                  <a:pt x="7887" y="1191"/>
                  <a:pt x="7890" y="1205"/>
                </a:cubicBezTo>
                <a:cubicBezTo>
                  <a:pt x="7915" y="1234"/>
                  <a:pt x="7923" y="1211"/>
                  <a:pt x="7946" y="1259"/>
                </a:cubicBezTo>
                <a:cubicBezTo>
                  <a:pt x="7935" y="1256"/>
                  <a:pt x="7921" y="1253"/>
                  <a:pt x="7906" y="1242"/>
                </a:cubicBezTo>
                <a:cubicBezTo>
                  <a:pt x="7935" y="1276"/>
                  <a:pt x="7971" y="1304"/>
                  <a:pt x="8000" y="1344"/>
                </a:cubicBezTo>
                <a:cubicBezTo>
                  <a:pt x="7997" y="1358"/>
                  <a:pt x="7974" y="1327"/>
                  <a:pt x="7960" y="1315"/>
                </a:cubicBezTo>
                <a:cubicBezTo>
                  <a:pt x="7974" y="1338"/>
                  <a:pt x="7994" y="1363"/>
                  <a:pt x="8011" y="1389"/>
                </a:cubicBezTo>
                <a:cubicBezTo>
                  <a:pt x="8025" y="1414"/>
                  <a:pt x="8039" y="1434"/>
                  <a:pt x="8050" y="1440"/>
                </a:cubicBezTo>
                <a:lnTo>
                  <a:pt x="8044" y="1415"/>
                </a:lnTo>
                <a:cubicBezTo>
                  <a:pt x="8043" y="1421"/>
                  <a:pt x="8031" y="1417"/>
                  <a:pt x="8025" y="1409"/>
                </a:cubicBezTo>
                <a:cubicBezTo>
                  <a:pt x="8016" y="1400"/>
                  <a:pt x="8014" y="1392"/>
                  <a:pt x="8011" y="1383"/>
                </a:cubicBezTo>
                <a:cubicBezTo>
                  <a:pt x="8008" y="1378"/>
                  <a:pt x="8005" y="1369"/>
                  <a:pt x="8002" y="1363"/>
                </a:cubicBezTo>
                <a:cubicBezTo>
                  <a:pt x="8000" y="1352"/>
                  <a:pt x="8002" y="1344"/>
                  <a:pt x="8005" y="1341"/>
                </a:cubicBezTo>
                <a:lnTo>
                  <a:pt x="8025" y="1369"/>
                </a:lnTo>
                <a:cubicBezTo>
                  <a:pt x="8031" y="1347"/>
                  <a:pt x="8014" y="1315"/>
                  <a:pt x="7988" y="1287"/>
                </a:cubicBezTo>
                <a:lnTo>
                  <a:pt x="7946" y="1245"/>
                </a:lnTo>
                <a:cubicBezTo>
                  <a:pt x="7940" y="1236"/>
                  <a:pt x="7932" y="1231"/>
                  <a:pt x="7926" y="1222"/>
                </a:cubicBezTo>
                <a:cubicBezTo>
                  <a:pt x="7921" y="1217"/>
                  <a:pt x="7912" y="1208"/>
                  <a:pt x="7909" y="1203"/>
                </a:cubicBezTo>
                <a:lnTo>
                  <a:pt x="7946" y="1211"/>
                </a:lnTo>
                <a:lnTo>
                  <a:pt x="7887" y="1169"/>
                </a:lnTo>
                <a:cubicBezTo>
                  <a:pt x="7881" y="1155"/>
                  <a:pt x="7884" y="1138"/>
                  <a:pt x="7909" y="1160"/>
                </a:cubicBezTo>
                <a:cubicBezTo>
                  <a:pt x="7887" y="1115"/>
                  <a:pt x="7875" y="1132"/>
                  <a:pt x="7853" y="1093"/>
                </a:cubicBezTo>
                <a:cubicBezTo>
                  <a:pt x="7850" y="1087"/>
                  <a:pt x="7853" y="1090"/>
                  <a:pt x="7856" y="1090"/>
                </a:cubicBezTo>
                <a:lnTo>
                  <a:pt x="7816" y="1059"/>
                </a:lnTo>
                <a:cubicBezTo>
                  <a:pt x="7827" y="1061"/>
                  <a:pt x="7822" y="1042"/>
                  <a:pt x="7842" y="1064"/>
                </a:cubicBezTo>
                <a:cubicBezTo>
                  <a:pt x="7827" y="1045"/>
                  <a:pt x="7813" y="1033"/>
                  <a:pt x="7799" y="1022"/>
                </a:cubicBezTo>
                <a:cubicBezTo>
                  <a:pt x="7785" y="1011"/>
                  <a:pt x="7771" y="1002"/>
                  <a:pt x="7760" y="994"/>
                </a:cubicBezTo>
                <a:cubicBezTo>
                  <a:pt x="7737" y="977"/>
                  <a:pt x="7717" y="968"/>
                  <a:pt x="7709" y="951"/>
                </a:cubicBezTo>
                <a:lnTo>
                  <a:pt x="7715" y="954"/>
                </a:lnTo>
                <a:cubicBezTo>
                  <a:pt x="7613" y="887"/>
                  <a:pt x="7695" y="960"/>
                  <a:pt x="7610" y="923"/>
                </a:cubicBezTo>
                <a:lnTo>
                  <a:pt x="7585" y="853"/>
                </a:lnTo>
                <a:lnTo>
                  <a:pt x="7565" y="861"/>
                </a:lnTo>
                <a:cubicBezTo>
                  <a:pt x="7557" y="853"/>
                  <a:pt x="7537" y="839"/>
                  <a:pt x="7542" y="836"/>
                </a:cubicBezTo>
                <a:cubicBezTo>
                  <a:pt x="7497" y="822"/>
                  <a:pt x="7545" y="847"/>
                  <a:pt x="7517" y="841"/>
                </a:cubicBezTo>
                <a:cubicBezTo>
                  <a:pt x="7494" y="819"/>
                  <a:pt x="7461" y="799"/>
                  <a:pt x="7430" y="779"/>
                </a:cubicBezTo>
                <a:cubicBezTo>
                  <a:pt x="7398" y="762"/>
                  <a:pt x="7373" y="745"/>
                  <a:pt x="7373" y="731"/>
                </a:cubicBezTo>
                <a:cubicBezTo>
                  <a:pt x="7348" y="731"/>
                  <a:pt x="7418" y="768"/>
                  <a:pt x="7359" y="745"/>
                </a:cubicBezTo>
                <a:cubicBezTo>
                  <a:pt x="7359" y="729"/>
                  <a:pt x="7342" y="720"/>
                  <a:pt x="7319" y="712"/>
                </a:cubicBezTo>
                <a:cubicBezTo>
                  <a:pt x="7297" y="703"/>
                  <a:pt x="7272" y="697"/>
                  <a:pt x="7249" y="678"/>
                </a:cubicBezTo>
                <a:cubicBezTo>
                  <a:pt x="7272" y="672"/>
                  <a:pt x="7314" y="703"/>
                  <a:pt x="7272" y="666"/>
                </a:cubicBezTo>
                <a:cubicBezTo>
                  <a:pt x="7252" y="669"/>
                  <a:pt x="7229" y="658"/>
                  <a:pt x="7204" y="641"/>
                </a:cubicBezTo>
                <a:cubicBezTo>
                  <a:pt x="7181" y="627"/>
                  <a:pt x="7156" y="607"/>
                  <a:pt x="7133" y="599"/>
                </a:cubicBezTo>
                <a:cubicBezTo>
                  <a:pt x="7128" y="607"/>
                  <a:pt x="7105" y="599"/>
                  <a:pt x="7074" y="585"/>
                </a:cubicBezTo>
                <a:cubicBezTo>
                  <a:pt x="7043" y="571"/>
                  <a:pt x="7001" y="554"/>
                  <a:pt x="6964" y="542"/>
                </a:cubicBezTo>
                <a:cubicBezTo>
                  <a:pt x="6967" y="539"/>
                  <a:pt x="6936" y="523"/>
                  <a:pt x="6893" y="506"/>
                </a:cubicBezTo>
                <a:cubicBezTo>
                  <a:pt x="6851" y="486"/>
                  <a:pt x="6800" y="463"/>
                  <a:pt x="6766" y="449"/>
                </a:cubicBezTo>
                <a:lnTo>
                  <a:pt x="6769" y="446"/>
                </a:lnTo>
                <a:cubicBezTo>
                  <a:pt x="6749" y="460"/>
                  <a:pt x="6682" y="432"/>
                  <a:pt x="6628" y="421"/>
                </a:cubicBezTo>
                <a:cubicBezTo>
                  <a:pt x="6634" y="410"/>
                  <a:pt x="6645" y="407"/>
                  <a:pt x="6673" y="412"/>
                </a:cubicBezTo>
                <a:lnTo>
                  <a:pt x="6625" y="398"/>
                </a:lnTo>
                <a:cubicBezTo>
                  <a:pt x="6611" y="401"/>
                  <a:pt x="6594" y="398"/>
                  <a:pt x="6563" y="393"/>
                </a:cubicBezTo>
                <a:lnTo>
                  <a:pt x="6580" y="381"/>
                </a:lnTo>
                <a:cubicBezTo>
                  <a:pt x="6515" y="362"/>
                  <a:pt x="6445" y="359"/>
                  <a:pt x="6363" y="325"/>
                </a:cubicBezTo>
                <a:cubicBezTo>
                  <a:pt x="6354" y="339"/>
                  <a:pt x="6419" y="381"/>
                  <a:pt x="6329" y="367"/>
                </a:cubicBezTo>
                <a:cubicBezTo>
                  <a:pt x="6329" y="360"/>
                  <a:pt x="6329" y="349"/>
                  <a:pt x="6343" y="347"/>
                </a:cubicBezTo>
                <a:cubicBezTo>
                  <a:pt x="6333" y="347"/>
                  <a:pt x="6320" y="345"/>
                  <a:pt x="6309" y="339"/>
                </a:cubicBezTo>
                <a:lnTo>
                  <a:pt x="6349" y="336"/>
                </a:lnTo>
                <a:cubicBezTo>
                  <a:pt x="6312" y="322"/>
                  <a:pt x="6326" y="342"/>
                  <a:pt x="6295" y="333"/>
                </a:cubicBezTo>
                <a:cubicBezTo>
                  <a:pt x="6298" y="322"/>
                  <a:pt x="6275" y="319"/>
                  <a:pt x="6281" y="314"/>
                </a:cubicBezTo>
                <a:cubicBezTo>
                  <a:pt x="6289" y="314"/>
                  <a:pt x="6306" y="325"/>
                  <a:pt x="6321" y="325"/>
                </a:cubicBezTo>
                <a:cubicBezTo>
                  <a:pt x="6287" y="314"/>
                  <a:pt x="6247" y="297"/>
                  <a:pt x="6233" y="286"/>
                </a:cubicBezTo>
                <a:cubicBezTo>
                  <a:pt x="6236" y="291"/>
                  <a:pt x="6230" y="300"/>
                  <a:pt x="6205" y="294"/>
                </a:cubicBezTo>
                <a:cubicBezTo>
                  <a:pt x="6140" y="280"/>
                  <a:pt x="6185" y="274"/>
                  <a:pt x="6148" y="260"/>
                </a:cubicBezTo>
                <a:cubicBezTo>
                  <a:pt x="6131" y="263"/>
                  <a:pt x="6089" y="246"/>
                  <a:pt x="6086" y="263"/>
                </a:cubicBezTo>
                <a:cubicBezTo>
                  <a:pt x="6067" y="257"/>
                  <a:pt x="6064" y="249"/>
                  <a:pt x="6058" y="243"/>
                </a:cubicBezTo>
                <a:cubicBezTo>
                  <a:pt x="6021" y="240"/>
                  <a:pt x="5897" y="212"/>
                  <a:pt x="5931" y="238"/>
                </a:cubicBezTo>
                <a:lnTo>
                  <a:pt x="5940" y="240"/>
                </a:lnTo>
                <a:lnTo>
                  <a:pt x="5934" y="240"/>
                </a:lnTo>
                <a:cubicBezTo>
                  <a:pt x="5906" y="238"/>
                  <a:pt x="5877" y="235"/>
                  <a:pt x="5846" y="229"/>
                </a:cubicBezTo>
                <a:cubicBezTo>
                  <a:pt x="5818" y="223"/>
                  <a:pt x="5787" y="218"/>
                  <a:pt x="5759" y="209"/>
                </a:cubicBezTo>
                <a:cubicBezTo>
                  <a:pt x="5703" y="195"/>
                  <a:pt x="5643" y="181"/>
                  <a:pt x="5587" y="175"/>
                </a:cubicBezTo>
                <a:lnTo>
                  <a:pt x="5587" y="170"/>
                </a:lnTo>
                <a:cubicBezTo>
                  <a:pt x="5553" y="167"/>
                  <a:pt x="5516" y="161"/>
                  <a:pt x="5480" y="159"/>
                </a:cubicBezTo>
                <a:cubicBezTo>
                  <a:pt x="5443" y="156"/>
                  <a:pt x="5412" y="153"/>
                  <a:pt x="5386" y="156"/>
                </a:cubicBezTo>
                <a:cubicBezTo>
                  <a:pt x="5367" y="153"/>
                  <a:pt x="5341" y="139"/>
                  <a:pt x="5350" y="133"/>
                </a:cubicBezTo>
                <a:cubicBezTo>
                  <a:pt x="5299" y="130"/>
                  <a:pt x="5291" y="136"/>
                  <a:pt x="5217" y="119"/>
                </a:cubicBezTo>
                <a:cubicBezTo>
                  <a:pt x="5271" y="116"/>
                  <a:pt x="5200" y="108"/>
                  <a:pt x="5271" y="119"/>
                </a:cubicBezTo>
                <a:cubicBezTo>
                  <a:pt x="5203" y="108"/>
                  <a:pt x="5189" y="96"/>
                  <a:pt x="5116" y="102"/>
                </a:cubicBezTo>
                <a:cubicBezTo>
                  <a:pt x="5141" y="91"/>
                  <a:pt x="5068" y="80"/>
                  <a:pt x="5034" y="80"/>
                </a:cubicBezTo>
                <a:lnTo>
                  <a:pt x="5079" y="94"/>
                </a:lnTo>
                <a:cubicBezTo>
                  <a:pt x="5042" y="94"/>
                  <a:pt x="5011" y="88"/>
                  <a:pt x="4980" y="85"/>
                </a:cubicBezTo>
                <a:lnTo>
                  <a:pt x="5000" y="68"/>
                </a:lnTo>
                <a:cubicBezTo>
                  <a:pt x="4932" y="51"/>
                  <a:pt x="4870" y="54"/>
                  <a:pt x="4811" y="60"/>
                </a:cubicBezTo>
                <a:cubicBezTo>
                  <a:pt x="4752" y="63"/>
                  <a:pt x="4698" y="65"/>
                  <a:pt x="4647" y="43"/>
                </a:cubicBezTo>
                <a:cubicBezTo>
                  <a:pt x="4610" y="54"/>
                  <a:pt x="4721" y="57"/>
                  <a:pt x="4689" y="68"/>
                </a:cubicBezTo>
                <a:cubicBezTo>
                  <a:pt x="4627" y="63"/>
                  <a:pt x="4562" y="32"/>
                  <a:pt x="4540" y="32"/>
                </a:cubicBezTo>
                <a:cubicBezTo>
                  <a:pt x="4452" y="17"/>
                  <a:pt x="4458" y="57"/>
                  <a:pt x="4368" y="46"/>
                </a:cubicBezTo>
                <a:cubicBezTo>
                  <a:pt x="4379" y="51"/>
                  <a:pt x="4390" y="71"/>
                  <a:pt x="4323" y="74"/>
                </a:cubicBezTo>
                <a:cubicBezTo>
                  <a:pt x="4261" y="71"/>
                  <a:pt x="4246" y="46"/>
                  <a:pt x="4286" y="40"/>
                </a:cubicBezTo>
                <a:cubicBezTo>
                  <a:pt x="4300" y="40"/>
                  <a:pt x="4309" y="43"/>
                  <a:pt x="4309" y="43"/>
                </a:cubicBezTo>
                <a:cubicBezTo>
                  <a:pt x="4328" y="40"/>
                  <a:pt x="4356" y="40"/>
                  <a:pt x="4331" y="32"/>
                </a:cubicBezTo>
                <a:lnTo>
                  <a:pt x="4323" y="37"/>
                </a:lnTo>
                <a:cubicBezTo>
                  <a:pt x="4292" y="29"/>
                  <a:pt x="4204" y="29"/>
                  <a:pt x="4224" y="17"/>
                </a:cubicBezTo>
                <a:cubicBezTo>
                  <a:pt x="4190" y="21"/>
                  <a:pt x="4194" y="25"/>
                  <a:pt x="4212" y="28"/>
                </a:cubicBezTo>
                <a:cubicBezTo>
                  <a:pt x="4145" y="22"/>
                  <a:pt x="4101" y="28"/>
                  <a:pt x="4026" y="23"/>
                </a:cubicBezTo>
                <a:cubicBezTo>
                  <a:pt x="4040" y="26"/>
                  <a:pt x="4052" y="34"/>
                  <a:pt x="4038" y="34"/>
                </a:cubicBezTo>
                <a:cubicBezTo>
                  <a:pt x="3914" y="29"/>
                  <a:pt x="3985" y="48"/>
                  <a:pt x="3900" y="51"/>
                </a:cubicBezTo>
                <a:cubicBezTo>
                  <a:pt x="3852" y="43"/>
                  <a:pt x="3917" y="26"/>
                  <a:pt x="3833" y="37"/>
                </a:cubicBezTo>
                <a:cubicBezTo>
                  <a:pt x="3782" y="32"/>
                  <a:pt x="3821" y="20"/>
                  <a:pt x="3841" y="15"/>
                </a:cubicBezTo>
                <a:cubicBezTo>
                  <a:pt x="3765" y="29"/>
                  <a:pt x="3697" y="9"/>
                  <a:pt x="3652" y="9"/>
                </a:cubicBezTo>
                <a:cubicBezTo>
                  <a:pt x="3666" y="6"/>
                  <a:pt x="3680" y="3"/>
                  <a:pt x="3692" y="0"/>
                </a:cubicBezTo>
                <a:cubicBezTo>
                  <a:pt x="3666" y="3"/>
                  <a:pt x="3646" y="6"/>
                  <a:pt x="3627" y="6"/>
                </a:cubicBezTo>
                <a:lnTo>
                  <a:pt x="3649" y="17"/>
                </a:lnTo>
                <a:cubicBezTo>
                  <a:pt x="3627" y="17"/>
                  <a:pt x="3604" y="17"/>
                  <a:pt x="3607" y="12"/>
                </a:cubicBezTo>
                <a:cubicBezTo>
                  <a:pt x="3581" y="23"/>
                  <a:pt x="3627" y="34"/>
                  <a:pt x="3579" y="48"/>
                </a:cubicBezTo>
                <a:cubicBezTo>
                  <a:pt x="3548" y="43"/>
                  <a:pt x="3483" y="60"/>
                  <a:pt x="3471" y="43"/>
                </a:cubicBezTo>
                <a:cubicBezTo>
                  <a:pt x="3564" y="43"/>
                  <a:pt x="3473" y="28"/>
                  <a:pt x="3531" y="19"/>
                </a:cubicBezTo>
                <a:cubicBezTo>
                  <a:pt x="3518" y="20"/>
                  <a:pt x="3502" y="20"/>
                  <a:pt x="3486" y="20"/>
                </a:cubicBezTo>
                <a:cubicBezTo>
                  <a:pt x="3483" y="17"/>
                  <a:pt x="3488" y="17"/>
                  <a:pt x="3494" y="15"/>
                </a:cubicBezTo>
                <a:cubicBezTo>
                  <a:pt x="3398" y="3"/>
                  <a:pt x="3452" y="37"/>
                  <a:pt x="3353" y="43"/>
                </a:cubicBezTo>
                <a:cubicBezTo>
                  <a:pt x="3364" y="32"/>
                  <a:pt x="3327" y="26"/>
                  <a:pt x="3313" y="29"/>
                </a:cubicBezTo>
                <a:cubicBezTo>
                  <a:pt x="3353" y="26"/>
                  <a:pt x="3333" y="43"/>
                  <a:pt x="3296" y="54"/>
                </a:cubicBezTo>
                <a:cubicBezTo>
                  <a:pt x="3232" y="51"/>
                  <a:pt x="3229" y="65"/>
                  <a:pt x="3195" y="68"/>
                </a:cubicBezTo>
                <a:lnTo>
                  <a:pt x="3232" y="68"/>
                </a:lnTo>
                <a:cubicBezTo>
                  <a:pt x="3220" y="80"/>
                  <a:pt x="3189" y="82"/>
                  <a:pt x="3144" y="88"/>
                </a:cubicBezTo>
                <a:cubicBezTo>
                  <a:pt x="3143" y="86"/>
                  <a:pt x="3145" y="84"/>
                  <a:pt x="3149" y="83"/>
                </a:cubicBezTo>
                <a:cubicBezTo>
                  <a:pt x="3103" y="92"/>
                  <a:pt x="3046" y="71"/>
                  <a:pt x="2989" y="88"/>
                </a:cubicBezTo>
                <a:cubicBezTo>
                  <a:pt x="2958" y="85"/>
                  <a:pt x="2983" y="68"/>
                  <a:pt x="2955" y="68"/>
                </a:cubicBezTo>
                <a:cubicBezTo>
                  <a:pt x="2882" y="91"/>
                  <a:pt x="2870" y="63"/>
                  <a:pt x="2791" y="85"/>
                </a:cubicBezTo>
                <a:cubicBezTo>
                  <a:pt x="2817" y="96"/>
                  <a:pt x="2820" y="91"/>
                  <a:pt x="2766" y="113"/>
                </a:cubicBezTo>
                <a:lnTo>
                  <a:pt x="2896" y="88"/>
                </a:lnTo>
                <a:cubicBezTo>
                  <a:pt x="2868" y="96"/>
                  <a:pt x="2842" y="108"/>
                  <a:pt x="2814" y="119"/>
                </a:cubicBezTo>
                <a:cubicBezTo>
                  <a:pt x="2853" y="113"/>
                  <a:pt x="2896" y="99"/>
                  <a:pt x="2921" y="99"/>
                </a:cubicBezTo>
                <a:cubicBezTo>
                  <a:pt x="2882" y="113"/>
                  <a:pt x="2887" y="111"/>
                  <a:pt x="2907" y="119"/>
                </a:cubicBezTo>
                <a:cubicBezTo>
                  <a:pt x="2851" y="105"/>
                  <a:pt x="2803" y="144"/>
                  <a:pt x="2738" y="139"/>
                </a:cubicBezTo>
                <a:lnTo>
                  <a:pt x="2735" y="105"/>
                </a:lnTo>
                <a:cubicBezTo>
                  <a:pt x="2687" y="102"/>
                  <a:pt x="2645" y="116"/>
                  <a:pt x="2602" y="127"/>
                </a:cubicBezTo>
                <a:cubicBezTo>
                  <a:pt x="2557" y="139"/>
                  <a:pt x="2509" y="153"/>
                  <a:pt x="2450" y="161"/>
                </a:cubicBezTo>
                <a:lnTo>
                  <a:pt x="2489" y="161"/>
                </a:lnTo>
                <a:cubicBezTo>
                  <a:pt x="2475" y="178"/>
                  <a:pt x="2416" y="175"/>
                  <a:pt x="2377" y="190"/>
                </a:cubicBezTo>
                <a:cubicBezTo>
                  <a:pt x="2379" y="178"/>
                  <a:pt x="2354" y="178"/>
                  <a:pt x="2334" y="175"/>
                </a:cubicBezTo>
                <a:cubicBezTo>
                  <a:pt x="2337" y="184"/>
                  <a:pt x="2247" y="192"/>
                  <a:pt x="2238" y="218"/>
                </a:cubicBezTo>
                <a:lnTo>
                  <a:pt x="2182" y="215"/>
                </a:lnTo>
                <a:cubicBezTo>
                  <a:pt x="2083" y="229"/>
                  <a:pt x="2077" y="271"/>
                  <a:pt x="1984" y="288"/>
                </a:cubicBezTo>
                <a:cubicBezTo>
                  <a:pt x="2010" y="269"/>
                  <a:pt x="1965" y="271"/>
                  <a:pt x="2027" y="249"/>
                </a:cubicBezTo>
                <a:cubicBezTo>
                  <a:pt x="1996" y="254"/>
                  <a:pt x="1967" y="260"/>
                  <a:pt x="1967" y="269"/>
                </a:cubicBezTo>
                <a:cubicBezTo>
                  <a:pt x="1948" y="266"/>
                  <a:pt x="1886" y="305"/>
                  <a:pt x="1854" y="302"/>
                </a:cubicBezTo>
                <a:cubicBezTo>
                  <a:pt x="1843" y="311"/>
                  <a:pt x="1840" y="322"/>
                  <a:pt x="1806" y="331"/>
                </a:cubicBezTo>
                <a:cubicBezTo>
                  <a:pt x="1803" y="331"/>
                  <a:pt x="1804" y="329"/>
                  <a:pt x="1805" y="327"/>
                </a:cubicBezTo>
                <a:cubicBezTo>
                  <a:pt x="1796" y="334"/>
                  <a:pt x="1759" y="348"/>
                  <a:pt x="1787" y="350"/>
                </a:cubicBezTo>
                <a:cubicBezTo>
                  <a:pt x="1736" y="348"/>
                  <a:pt x="1668" y="365"/>
                  <a:pt x="1606" y="387"/>
                </a:cubicBezTo>
                <a:cubicBezTo>
                  <a:pt x="1575" y="398"/>
                  <a:pt x="1544" y="410"/>
                  <a:pt x="1513" y="415"/>
                </a:cubicBezTo>
                <a:cubicBezTo>
                  <a:pt x="1485" y="424"/>
                  <a:pt x="1457" y="429"/>
                  <a:pt x="1434" y="429"/>
                </a:cubicBezTo>
                <a:cubicBezTo>
                  <a:pt x="1369" y="455"/>
                  <a:pt x="1293" y="489"/>
                  <a:pt x="1234" y="511"/>
                </a:cubicBezTo>
                <a:cubicBezTo>
                  <a:pt x="1236" y="506"/>
                  <a:pt x="1232" y="506"/>
                  <a:pt x="1238" y="504"/>
                </a:cubicBezTo>
                <a:cubicBezTo>
                  <a:pt x="1159" y="526"/>
                  <a:pt x="1204" y="554"/>
                  <a:pt x="1109" y="579"/>
                </a:cubicBezTo>
                <a:cubicBezTo>
                  <a:pt x="1056" y="582"/>
                  <a:pt x="1155" y="551"/>
                  <a:pt x="1124" y="556"/>
                </a:cubicBezTo>
                <a:cubicBezTo>
                  <a:pt x="1095" y="528"/>
                  <a:pt x="1016" y="610"/>
                  <a:pt x="946" y="618"/>
                </a:cubicBezTo>
                <a:lnTo>
                  <a:pt x="960" y="610"/>
                </a:lnTo>
                <a:cubicBezTo>
                  <a:pt x="909" y="624"/>
                  <a:pt x="853" y="678"/>
                  <a:pt x="779" y="717"/>
                </a:cubicBezTo>
                <a:cubicBezTo>
                  <a:pt x="779" y="717"/>
                  <a:pt x="782" y="712"/>
                  <a:pt x="777" y="712"/>
                </a:cubicBezTo>
                <a:cubicBezTo>
                  <a:pt x="757" y="734"/>
                  <a:pt x="723" y="760"/>
                  <a:pt x="689" y="788"/>
                </a:cubicBezTo>
                <a:cubicBezTo>
                  <a:pt x="672" y="802"/>
                  <a:pt x="652" y="816"/>
                  <a:pt x="635" y="827"/>
                </a:cubicBezTo>
                <a:cubicBezTo>
                  <a:pt x="618" y="841"/>
                  <a:pt x="602" y="856"/>
                  <a:pt x="585" y="867"/>
                </a:cubicBezTo>
                <a:cubicBezTo>
                  <a:pt x="596" y="841"/>
                  <a:pt x="610" y="839"/>
                  <a:pt x="590" y="836"/>
                </a:cubicBezTo>
                <a:cubicBezTo>
                  <a:pt x="562" y="858"/>
                  <a:pt x="613" y="850"/>
                  <a:pt x="556" y="892"/>
                </a:cubicBezTo>
                <a:cubicBezTo>
                  <a:pt x="531" y="898"/>
                  <a:pt x="489" y="926"/>
                  <a:pt x="472" y="918"/>
                </a:cubicBezTo>
                <a:lnTo>
                  <a:pt x="525" y="875"/>
                </a:lnTo>
                <a:cubicBezTo>
                  <a:pt x="486" y="881"/>
                  <a:pt x="455" y="932"/>
                  <a:pt x="424" y="951"/>
                </a:cubicBezTo>
                <a:lnTo>
                  <a:pt x="421" y="943"/>
                </a:lnTo>
                <a:cubicBezTo>
                  <a:pt x="381" y="980"/>
                  <a:pt x="365" y="1002"/>
                  <a:pt x="348" y="1025"/>
                </a:cubicBezTo>
                <a:cubicBezTo>
                  <a:pt x="331" y="1050"/>
                  <a:pt x="314" y="1073"/>
                  <a:pt x="274" y="1112"/>
                </a:cubicBezTo>
                <a:cubicBezTo>
                  <a:pt x="280" y="1109"/>
                  <a:pt x="283" y="1109"/>
                  <a:pt x="285" y="1107"/>
                </a:cubicBezTo>
                <a:cubicBezTo>
                  <a:pt x="263" y="1169"/>
                  <a:pt x="240" y="1138"/>
                  <a:pt x="215" y="1197"/>
                </a:cubicBezTo>
                <a:lnTo>
                  <a:pt x="187" y="1200"/>
                </a:lnTo>
                <a:cubicBezTo>
                  <a:pt x="181" y="1208"/>
                  <a:pt x="175" y="1222"/>
                  <a:pt x="167" y="1236"/>
                </a:cubicBezTo>
                <a:cubicBezTo>
                  <a:pt x="164" y="1245"/>
                  <a:pt x="159" y="1251"/>
                  <a:pt x="156" y="1259"/>
                </a:cubicBezTo>
                <a:cubicBezTo>
                  <a:pt x="153" y="1267"/>
                  <a:pt x="147" y="1276"/>
                  <a:pt x="144" y="1287"/>
                </a:cubicBezTo>
                <a:cubicBezTo>
                  <a:pt x="136" y="1307"/>
                  <a:pt x="127" y="1324"/>
                  <a:pt x="119" y="1344"/>
                </a:cubicBezTo>
                <a:cubicBezTo>
                  <a:pt x="113" y="1363"/>
                  <a:pt x="105" y="1383"/>
                  <a:pt x="99" y="1400"/>
                </a:cubicBezTo>
                <a:cubicBezTo>
                  <a:pt x="99" y="1355"/>
                  <a:pt x="133" y="1273"/>
                  <a:pt x="159" y="1222"/>
                </a:cubicBezTo>
                <a:cubicBezTo>
                  <a:pt x="153" y="1231"/>
                  <a:pt x="144" y="1242"/>
                  <a:pt x="136" y="1256"/>
                </a:cubicBezTo>
                <a:cubicBezTo>
                  <a:pt x="127" y="1270"/>
                  <a:pt x="119" y="1284"/>
                  <a:pt x="113" y="1299"/>
                </a:cubicBezTo>
                <a:cubicBezTo>
                  <a:pt x="96" y="1327"/>
                  <a:pt x="88" y="1358"/>
                  <a:pt x="88" y="1369"/>
                </a:cubicBezTo>
                <a:cubicBezTo>
                  <a:pt x="94" y="1352"/>
                  <a:pt x="96" y="1330"/>
                  <a:pt x="108" y="1318"/>
                </a:cubicBezTo>
                <a:cubicBezTo>
                  <a:pt x="102" y="1344"/>
                  <a:pt x="99" y="1375"/>
                  <a:pt x="88" y="1406"/>
                </a:cubicBezTo>
                <a:cubicBezTo>
                  <a:pt x="82" y="1423"/>
                  <a:pt x="79" y="1440"/>
                  <a:pt x="74" y="1457"/>
                </a:cubicBezTo>
                <a:cubicBezTo>
                  <a:pt x="68" y="1473"/>
                  <a:pt x="63" y="1493"/>
                  <a:pt x="57" y="1513"/>
                </a:cubicBezTo>
                <a:cubicBezTo>
                  <a:pt x="48" y="1507"/>
                  <a:pt x="40" y="1516"/>
                  <a:pt x="32" y="1536"/>
                </a:cubicBezTo>
                <a:cubicBezTo>
                  <a:pt x="26" y="1555"/>
                  <a:pt x="15" y="1584"/>
                  <a:pt x="15" y="1617"/>
                </a:cubicBezTo>
                <a:cubicBezTo>
                  <a:pt x="15" y="1634"/>
                  <a:pt x="12" y="1651"/>
                  <a:pt x="9" y="1665"/>
                </a:cubicBezTo>
                <a:cubicBezTo>
                  <a:pt x="6" y="1682"/>
                  <a:pt x="9" y="1699"/>
                  <a:pt x="9" y="1713"/>
                </a:cubicBezTo>
                <a:cubicBezTo>
                  <a:pt x="9" y="1743"/>
                  <a:pt x="6" y="1769"/>
                  <a:pt x="0" y="1786"/>
                </a:cubicBezTo>
                <a:cubicBezTo>
                  <a:pt x="6" y="1805"/>
                  <a:pt x="12" y="1822"/>
                  <a:pt x="15" y="1842"/>
                </a:cubicBezTo>
                <a:cubicBezTo>
                  <a:pt x="17" y="1862"/>
                  <a:pt x="26" y="1879"/>
                  <a:pt x="32" y="1896"/>
                </a:cubicBezTo>
                <a:cubicBezTo>
                  <a:pt x="37" y="1913"/>
                  <a:pt x="43" y="1932"/>
                  <a:pt x="48" y="1949"/>
                </a:cubicBezTo>
                <a:cubicBezTo>
                  <a:pt x="57" y="1966"/>
                  <a:pt x="63" y="1986"/>
                  <a:pt x="71" y="2003"/>
                </a:cubicBezTo>
                <a:cubicBezTo>
                  <a:pt x="74" y="2011"/>
                  <a:pt x="77" y="2020"/>
                  <a:pt x="82" y="2031"/>
                </a:cubicBezTo>
                <a:cubicBezTo>
                  <a:pt x="88" y="2040"/>
                  <a:pt x="91" y="2048"/>
                  <a:pt x="96" y="2057"/>
                </a:cubicBezTo>
                <a:cubicBezTo>
                  <a:pt x="105" y="2074"/>
                  <a:pt x="116" y="2093"/>
                  <a:pt x="125" y="2110"/>
                </a:cubicBezTo>
                <a:lnTo>
                  <a:pt x="159" y="2161"/>
                </a:lnTo>
                <a:cubicBezTo>
                  <a:pt x="170" y="2178"/>
                  <a:pt x="181" y="2195"/>
                  <a:pt x="198" y="2212"/>
                </a:cubicBezTo>
                <a:cubicBezTo>
                  <a:pt x="184" y="2144"/>
                  <a:pt x="232" y="2248"/>
                  <a:pt x="252" y="2220"/>
                </a:cubicBezTo>
                <a:cubicBezTo>
                  <a:pt x="277" y="2248"/>
                  <a:pt x="288" y="2260"/>
                  <a:pt x="288" y="2263"/>
                </a:cubicBezTo>
                <a:lnTo>
                  <a:pt x="322" y="2311"/>
                </a:lnTo>
                <a:lnTo>
                  <a:pt x="339" y="2336"/>
                </a:lnTo>
                <a:lnTo>
                  <a:pt x="359" y="2359"/>
                </a:lnTo>
                <a:cubicBezTo>
                  <a:pt x="373" y="2384"/>
                  <a:pt x="325" y="2339"/>
                  <a:pt x="322" y="2347"/>
                </a:cubicBezTo>
                <a:cubicBezTo>
                  <a:pt x="384" y="2407"/>
                  <a:pt x="339" y="2381"/>
                  <a:pt x="376" y="2426"/>
                </a:cubicBezTo>
                <a:cubicBezTo>
                  <a:pt x="376" y="2418"/>
                  <a:pt x="384" y="2421"/>
                  <a:pt x="396" y="2426"/>
                </a:cubicBezTo>
                <a:cubicBezTo>
                  <a:pt x="410" y="2435"/>
                  <a:pt x="427" y="2449"/>
                  <a:pt x="444" y="2466"/>
                </a:cubicBezTo>
                <a:cubicBezTo>
                  <a:pt x="429" y="2446"/>
                  <a:pt x="412" y="2429"/>
                  <a:pt x="398" y="2409"/>
                </a:cubicBezTo>
                <a:cubicBezTo>
                  <a:pt x="503" y="2469"/>
                  <a:pt x="460" y="2500"/>
                  <a:pt x="571" y="2553"/>
                </a:cubicBezTo>
                <a:lnTo>
                  <a:pt x="534" y="2539"/>
                </a:lnTo>
                <a:cubicBezTo>
                  <a:pt x="587" y="2573"/>
                  <a:pt x="726" y="2663"/>
                  <a:pt x="793" y="2666"/>
                </a:cubicBezTo>
                <a:cubicBezTo>
                  <a:pt x="802" y="2675"/>
                  <a:pt x="810" y="2692"/>
                  <a:pt x="785" y="2680"/>
                </a:cubicBezTo>
                <a:cubicBezTo>
                  <a:pt x="912" y="2756"/>
                  <a:pt x="1090" y="2799"/>
                  <a:pt x="1186" y="2855"/>
                </a:cubicBezTo>
                <a:lnTo>
                  <a:pt x="1172" y="2858"/>
                </a:lnTo>
                <a:cubicBezTo>
                  <a:pt x="1197" y="2866"/>
                  <a:pt x="1222" y="2861"/>
                  <a:pt x="1251" y="2881"/>
                </a:cubicBezTo>
                <a:cubicBezTo>
                  <a:pt x="1248" y="2883"/>
                  <a:pt x="1236" y="2883"/>
                  <a:pt x="1248" y="2889"/>
                </a:cubicBezTo>
                <a:cubicBezTo>
                  <a:pt x="1262" y="2892"/>
                  <a:pt x="1321" y="2900"/>
                  <a:pt x="1352" y="2917"/>
                </a:cubicBezTo>
                <a:lnTo>
                  <a:pt x="1321" y="2914"/>
                </a:lnTo>
                <a:cubicBezTo>
                  <a:pt x="1386" y="2945"/>
                  <a:pt x="1439" y="2957"/>
                  <a:pt x="1490" y="2965"/>
                </a:cubicBezTo>
                <a:cubicBezTo>
                  <a:pt x="1540" y="2974"/>
                  <a:pt x="1592" y="2979"/>
                  <a:pt x="1648" y="2993"/>
                </a:cubicBezTo>
                <a:cubicBezTo>
                  <a:pt x="1640" y="3019"/>
                  <a:pt x="1747" y="3056"/>
                  <a:pt x="1798" y="3075"/>
                </a:cubicBezTo>
                <a:lnTo>
                  <a:pt x="1795" y="3078"/>
                </a:lnTo>
                <a:cubicBezTo>
                  <a:pt x="1953" y="3123"/>
                  <a:pt x="2072" y="3126"/>
                  <a:pt x="2221" y="3149"/>
                </a:cubicBezTo>
                <a:cubicBezTo>
                  <a:pt x="2309" y="3197"/>
                  <a:pt x="2535" y="3219"/>
                  <a:pt x="2681" y="3256"/>
                </a:cubicBezTo>
                <a:cubicBezTo>
                  <a:pt x="2659" y="3247"/>
                  <a:pt x="2687" y="3236"/>
                  <a:pt x="2715" y="3239"/>
                </a:cubicBezTo>
                <a:cubicBezTo>
                  <a:pt x="2749" y="3247"/>
                  <a:pt x="2814" y="3236"/>
                  <a:pt x="2805" y="3256"/>
                </a:cubicBezTo>
                <a:lnTo>
                  <a:pt x="2794" y="3253"/>
                </a:lnTo>
                <a:cubicBezTo>
                  <a:pt x="2817" y="3278"/>
                  <a:pt x="2890" y="3284"/>
                  <a:pt x="2949" y="3290"/>
                </a:cubicBezTo>
                <a:lnTo>
                  <a:pt x="2963" y="3262"/>
                </a:lnTo>
                <a:cubicBezTo>
                  <a:pt x="3107" y="3324"/>
                  <a:pt x="3353" y="3281"/>
                  <a:pt x="3432" y="3326"/>
                </a:cubicBezTo>
                <a:cubicBezTo>
                  <a:pt x="3469" y="3321"/>
                  <a:pt x="3514" y="3324"/>
                  <a:pt x="3548" y="3318"/>
                </a:cubicBezTo>
                <a:lnTo>
                  <a:pt x="3545" y="3335"/>
                </a:lnTo>
                <a:cubicBezTo>
                  <a:pt x="3596" y="3341"/>
                  <a:pt x="3632" y="3343"/>
                  <a:pt x="3672" y="3346"/>
                </a:cubicBezTo>
                <a:cubicBezTo>
                  <a:pt x="3711" y="3349"/>
                  <a:pt x="3756" y="3349"/>
                  <a:pt x="3819" y="3349"/>
                </a:cubicBezTo>
                <a:lnTo>
                  <a:pt x="3793" y="3360"/>
                </a:lnTo>
                <a:cubicBezTo>
                  <a:pt x="3864" y="3363"/>
                  <a:pt x="3883" y="3318"/>
                  <a:pt x="3945" y="3315"/>
                </a:cubicBezTo>
                <a:lnTo>
                  <a:pt x="3965" y="3341"/>
                </a:lnTo>
                <a:cubicBezTo>
                  <a:pt x="4086" y="3343"/>
                  <a:pt x="4210" y="3360"/>
                  <a:pt x="4328" y="3338"/>
                </a:cubicBezTo>
                <a:cubicBezTo>
                  <a:pt x="4325" y="3341"/>
                  <a:pt x="4323" y="3349"/>
                  <a:pt x="4303" y="3349"/>
                </a:cubicBezTo>
                <a:cubicBezTo>
                  <a:pt x="4357" y="3349"/>
                  <a:pt x="4512" y="3357"/>
                  <a:pt x="4505" y="3330"/>
                </a:cubicBezTo>
                <a:cubicBezTo>
                  <a:pt x="4521" y="3346"/>
                  <a:pt x="4631" y="3320"/>
                  <a:pt x="4692" y="3309"/>
                </a:cubicBezTo>
                <a:lnTo>
                  <a:pt x="4684" y="3326"/>
                </a:lnTo>
                <a:cubicBezTo>
                  <a:pt x="4737" y="3304"/>
                  <a:pt x="4740" y="3298"/>
                  <a:pt x="4816" y="3287"/>
                </a:cubicBezTo>
                <a:cubicBezTo>
                  <a:pt x="4833" y="3287"/>
                  <a:pt x="4834" y="3294"/>
                  <a:pt x="4820" y="3296"/>
                </a:cubicBezTo>
                <a:cubicBezTo>
                  <a:pt x="4868" y="3296"/>
                  <a:pt x="4858" y="3278"/>
                  <a:pt x="4929" y="3278"/>
                </a:cubicBezTo>
                <a:lnTo>
                  <a:pt x="4904" y="3290"/>
                </a:lnTo>
                <a:cubicBezTo>
                  <a:pt x="4966" y="3284"/>
                  <a:pt x="4960" y="3281"/>
                  <a:pt x="4994" y="3264"/>
                </a:cubicBezTo>
                <a:cubicBezTo>
                  <a:pt x="5034" y="3256"/>
                  <a:pt x="5113" y="3259"/>
                  <a:pt x="5124" y="3270"/>
                </a:cubicBezTo>
                <a:cubicBezTo>
                  <a:pt x="5133" y="3262"/>
                  <a:pt x="5164" y="3245"/>
                  <a:pt x="5200" y="3245"/>
                </a:cubicBezTo>
                <a:cubicBezTo>
                  <a:pt x="5206" y="3250"/>
                  <a:pt x="5192" y="3253"/>
                  <a:pt x="5186" y="3256"/>
                </a:cubicBezTo>
                <a:cubicBezTo>
                  <a:pt x="5291" y="3256"/>
                  <a:pt x="5339" y="3219"/>
                  <a:pt x="5412" y="3225"/>
                </a:cubicBezTo>
                <a:cubicBezTo>
                  <a:pt x="5415" y="3230"/>
                  <a:pt x="5420" y="3230"/>
                  <a:pt x="5426" y="3233"/>
                </a:cubicBezTo>
                <a:cubicBezTo>
                  <a:pt x="5351" y="3244"/>
                  <a:pt x="5288" y="3252"/>
                  <a:pt x="5282" y="3251"/>
                </a:cubicBezTo>
                <a:cubicBezTo>
                  <a:pt x="5286" y="3264"/>
                  <a:pt x="5349" y="3259"/>
                  <a:pt x="5299" y="3284"/>
                </a:cubicBezTo>
                <a:cubicBezTo>
                  <a:pt x="5353" y="3264"/>
                  <a:pt x="5440" y="3230"/>
                  <a:pt x="5505" y="3228"/>
                </a:cubicBezTo>
                <a:cubicBezTo>
                  <a:pt x="5508" y="3228"/>
                  <a:pt x="5511" y="3230"/>
                  <a:pt x="5513" y="3230"/>
                </a:cubicBezTo>
                <a:lnTo>
                  <a:pt x="5508" y="3233"/>
                </a:lnTo>
                <a:cubicBezTo>
                  <a:pt x="5522" y="3233"/>
                  <a:pt x="5536" y="3228"/>
                  <a:pt x="5547" y="3225"/>
                </a:cubicBezTo>
                <a:cubicBezTo>
                  <a:pt x="5567" y="3225"/>
                  <a:pt x="5581" y="3225"/>
                  <a:pt x="5601" y="3222"/>
                </a:cubicBezTo>
                <a:cubicBezTo>
                  <a:pt x="5609" y="3233"/>
                  <a:pt x="5677" y="3216"/>
                  <a:pt x="5711" y="3211"/>
                </a:cubicBezTo>
                <a:cubicBezTo>
                  <a:pt x="5705" y="3197"/>
                  <a:pt x="5750" y="3191"/>
                  <a:pt x="5707" y="3186"/>
                </a:cubicBezTo>
                <a:cubicBezTo>
                  <a:pt x="5707" y="3186"/>
                  <a:pt x="5696" y="3189"/>
                  <a:pt x="5677" y="3194"/>
                </a:cubicBezTo>
                <a:cubicBezTo>
                  <a:pt x="5671" y="3194"/>
                  <a:pt x="5666" y="3197"/>
                  <a:pt x="5663" y="3197"/>
                </a:cubicBezTo>
                <a:lnTo>
                  <a:pt x="5666" y="3194"/>
                </a:lnTo>
                <a:cubicBezTo>
                  <a:pt x="5643" y="3199"/>
                  <a:pt x="5615" y="3202"/>
                  <a:pt x="5584" y="3208"/>
                </a:cubicBezTo>
                <a:cubicBezTo>
                  <a:pt x="5609" y="3197"/>
                  <a:pt x="5635" y="3185"/>
                  <a:pt x="5674" y="3188"/>
                </a:cubicBezTo>
                <a:cubicBezTo>
                  <a:pt x="5688" y="3174"/>
                  <a:pt x="5705" y="3163"/>
                  <a:pt x="5717" y="3154"/>
                </a:cubicBezTo>
                <a:cubicBezTo>
                  <a:pt x="5765" y="3168"/>
                  <a:pt x="5855" y="3163"/>
                  <a:pt x="5869" y="3174"/>
                </a:cubicBezTo>
                <a:cubicBezTo>
                  <a:pt x="5920" y="3160"/>
                  <a:pt x="5976" y="3146"/>
                  <a:pt x="6030" y="3129"/>
                </a:cubicBezTo>
                <a:cubicBezTo>
                  <a:pt x="6083" y="3112"/>
                  <a:pt x="6131" y="3095"/>
                  <a:pt x="6160" y="3072"/>
                </a:cubicBezTo>
                <a:cubicBezTo>
                  <a:pt x="6188" y="3061"/>
                  <a:pt x="6194" y="3072"/>
                  <a:pt x="6205" y="3075"/>
                </a:cubicBezTo>
                <a:cubicBezTo>
                  <a:pt x="6188" y="3081"/>
                  <a:pt x="6171" y="3087"/>
                  <a:pt x="6163" y="3092"/>
                </a:cubicBezTo>
                <a:cubicBezTo>
                  <a:pt x="6216" y="3070"/>
                  <a:pt x="6329" y="3047"/>
                  <a:pt x="6337" y="3022"/>
                </a:cubicBezTo>
                <a:cubicBezTo>
                  <a:pt x="6411" y="3010"/>
                  <a:pt x="6304" y="3053"/>
                  <a:pt x="6400" y="3022"/>
                </a:cubicBezTo>
                <a:lnTo>
                  <a:pt x="6388" y="3030"/>
                </a:lnTo>
                <a:cubicBezTo>
                  <a:pt x="6490" y="3019"/>
                  <a:pt x="6563" y="2982"/>
                  <a:pt x="6639" y="2945"/>
                </a:cubicBezTo>
                <a:cubicBezTo>
                  <a:pt x="6711" y="2908"/>
                  <a:pt x="6782" y="2874"/>
                  <a:pt x="6882" y="2853"/>
                </a:cubicBezTo>
                <a:cubicBezTo>
                  <a:pt x="6878" y="2854"/>
                  <a:pt x="6876" y="2853"/>
                  <a:pt x="6874" y="2852"/>
                </a:cubicBezTo>
                <a:cubicBezTo>
                  <a:pt x="6995" y="2816"/>
                  <a:pt x="7113" y="2759"/>
                  <a:pt x="7226" y="2700"/>
                </a:cubicBezTo>
                <a:cubicBezTo>
                  <a:pt x="7342" y="2641"/>
                  <a:pt x="7452" y="2573"/>
                  <a:pt x="7565" y="2517"/>
                </a:cubicBezTo>
                <a:cubicBezTo>
                  <a:pt x="7627" y="2480"/>
                  <a:pt x="7627" y="2466"/>
                  <a:pt x="7655" y="2432"/>
                </a:cubicBezTo>
                <a:lnTo>
                  <a:pt x="7678" y="2435"/>
                </a:lnTo>
                <a:cubicBezTo>
                  <a:pt x="7695" y="2415"/>
                  <a:pt x="7709" y="2395"/>
                  <a:pt x="7723" y="2373"/>
                </a:cubicBezTo>
                <a:cubicBezTo>
                  <a:pt x="7757" y="2333"/>
                  <a:pt x="7799" y="2311"/>
                  <a:pt x="7839" y="2282"/>
                </a:cubicBezTo>
                <a:cubicBezTo>
                  <a:pt x="7858" y="2268"/>
                  <a:pt x="7881" y="2254"/>
                  <a:pt x="7901" y="2232"/>
                </a:cubicBezTo>
                <a:cubicBezTo>
                  <a:pt x="7921" y="2212"/>
                  <a:pt x="7937" y="2186"/>
                  <a:pt x="7954" y="2155"/>
                </a:cubicBezTo>
                <a:cubicBezTo>
                  <a:pt x="7949" y="2158"/>
                  <a:pt x="7940" y="2161"/>
                  <a:pt x="7935" y="2161"/>
                </a:cubicBezTo>
                <a:cubicBezTo>
                  <a:pt x="7952" y="2144"/>
                  <a:pt x="7971" y="2110"/>
                  <a:pt x="7988" y="2085"/>
                </a:cubicBezTo>
                <a:cubicBezTo>
                  <a:pt x="8005" y="2059"/>
                  <a:pt x="8016" y="2037"/>
                  <a:pt x="8022" y="2045"/>
                </a:cubicBezTo>
                <a:cubicBezTo>
                  <a:pt x="8022" y="2040"/>
                  <a:pt x="8019" y="2026"/>
                  <a:pt x="8033" y="2011"/>
                </a:cubicBezTo>
                <a:lnTo>
                  <a:pt x="8042" y="2014"/>
                </a:lnTo>
                <a:cubicBezTo>
                  <a:pt x="8050" y="1997"/>
                  <a:pt x="8056" y="1975"/>
                  <a:pt x="8062" y="1958"/>
                </a:cubicBezTo>
                <a:cubicBezTo>
                  <a:pt x="8067" y="1938"/>
                  <a:pt x="8076" y="1921"/>
                  <a:pt x="8079" y="1901"/>
                </a:cubicBezTo>
                <a:cubicBezTo>
                  <a:pt x="8095" y="1859"/>
                  <a:pt x="8104" y="1865"/>
                  <a:pt x="8112" y="1865"/>
                </a:cubicBezTo>
                <a:cubicBezTo>
                  <a:pt x="8115" y="1865"/>
                  <a:pt x="8121" y="1865"/>
                  <a:pt x="8127" y="1853"/>
                </a:cubicBezTo>
                <a:cubicBezTo>
                  <a:pt x="8132" y="1845"/>
                  <a:pt x="8141" y="1825"/>
                  <a:pt x="8146" y="1791"/>
                </a:cubicBezTo>
                <a:cubicBezTo>
                  <a:pt x="8149" y="1777"/>
                  <a:pt x="8149" y="1763"/>
                  <a:pt x="8149" y="1746"/>
                </a:cubicBezTo>
                <a:cubicBezTo>
                  <a:pt x="8146" y="1730"/>
                  <a:pt x="8146" y="1713"/>
                  <a:pt x="8143" y="1699"/>
                </a:cubicBezTo>
                <a:cubicBezTo>
                  <a:pt x="8138" y="1671"/>
                  <a:pt x="8132" y="1651"/>
                  <a:pt x="8129" y="1663"/>
                </a:cubicBezTo>
                <a:cubicBezTo>
                  <a:pt x="8127" y="1682"/>
                  <a:pt x="8121" y="1713"/>
                  <a:pt x="8112" y="1716"/>
                </a:cubicBezTo>
                <a:lnTo>
                  <a:pt x="8110" y="1671"/>
                </a:lnTo>
                <a:cubicBezTo>
                  <a:pt x="8095" y="1665"/>
                  <a:pt x="8084" y="1657"/>
                  <a:pt x="8070" y="1660"/>
                </a:cubicBezTo>
                <a:cubicBezTo>
                  <a:pt x="8059" y="1663"/>
                  <a:pt x="8045" y="1682"/>
                  <a:pt x="8033" y="1730"/>
                </a:cubicBezTo>
                <a:cubicBezTo>
                  <a:pt x="8036" y="1752"/>
                  <a:pt x="8036" y="1777"/>
                  <a:pt x="8036" y="1800"/>
                </a:cubicBezTo>
                <a:cubicBezTo>
                  <a:pt x="8031" y="1805"/>
                  <a:pt x="8025" y="1814"/>
                  <a:pt x="8019" y="1820"/>
                </a:cubicBezTo>
                <a:cubicBezTo>
                  <a:pt x="8025" y="1800"/>
                  <a:pt x="8028" y="1783"/>
                  <a:pt x="8031" y="1763"/>
                </a:cubicBezTo>
                <a:cubicBezTo>
                  <a:pt x="8022" y="1777"/>
                  <a:pt x="8019" y="1791"/>
                  <a:pt x="8019" y="1803"/>
                </a:cubicBezTo>
                <a:lnTo>
                  <a:pt x="8019" y="1820"/>
                </a:lnTo>
                <a:cubicBezTo>
                  <a:pt x="8019" y="1819"/>
                  <a:pt x="8019" y="1819"/>
                  <a:pt x="8019" y="1820"/>
                </a:cubicBezTo>
                <a:lnTo>
                  <a:pt x="8019" y="1839"/>
                </a:lnTo>
                <a:cubicBezTo>
                  <a:pt x="8011" y="1842"/>
                  <a:pt x="8002" y="1851"/>
                  <a:pt x="7997" y="1862"/>
                </a:cubicBezTo>
                <a:cubicBezTo>
                  <a:pt x="8000" y="1887"/>
                  <a:pt x="7994" y="1910"/>
                  <a:pt x="7994" y="1935"/>
                </a:cubicBezTo>
                <a:cubicBezTo>
                  <a:pt x="7983" y="1938"/>
                  <a:pt x="7988" y="1899"/>
                  <a:pt x="7963" y="1938"/>
                </a:cubicBezTo>
                <a:cubicBezTo>
                  <a:pt x="7960" y="1972"/>
                  <a:pt x="7997" y="1918"/>
                  <a:pt x="7980" y="1972"/>
                </a:cubicBezTo>
                <a:cubicBezTo>
                  <a:pt x="7952" y="1997"/>
                  <a:pt x="7949" y="1983"/>
                  <a:pt x="7937" y="2023"/>
                </a:cubicBezTo>
                <a:cubicBezTo>
                  <a:pt x="7931" y="2023"/>
                  <a:pt x="7929" y="2018"/>
                  <a:pt x="7932" y="2008"/>
                </a:cubicBezTo>
                <a:cubicBezTo>
                  <a:pt x="7930" y="2014"/>
                  <a:pt x="7927" y="2021"/>
                  <a:pt x="7923" y="2028"/>
                </a:cubicBezTo>
                <a:cubicBezTo>
                  <a:pt x="7918" y="2037"/>
                  <a:pt x="7912" y="2048"/>
                  <a:pt x="7906" y="2057"/>
                </a:cubicBezTo>
                <a:cubicBezTo>
                  <a:pt x="7895" y="2076"/>
                  <a:pt x="7887" y="2093"/>
                  <a:pt x="7887" y="2105"/>
                </a:cubicBezTo>
                <a:cubicBezTo>
                  <a:pt x="7853" y="2124"/>
                  <a:pt x="7810" y="2201"/>
                  <a:pt x="7794" y="2181"/>
                </a:cubicBezTo>
                <a:cubicBezTo>
                  <a:pt x="7791" y="2192"/>
                  <a:pt x="7763" y="2240"/>
                  <a:pt x="7740" y="2263"/>
                </a:cubicBezTo>
                <a:cubicBezTo>
                  <a:pt x="7765" y="2201"/>
                  <a:pt x="7644" y="2344"/>
                  <a:pt x="7636" y="2308"/>
                </a:cubicBezTo>
                <a:cubicBezTo>
                  <a:pt x="7616" y="2359"/>
                  <a:pt x="7511" y="2418"/>
                  <a:pt x="7449" y="2471"/>
                </a:cubicBezTo>
                <a:cubicBezTo>
                  <a:pt x="7452" y="2469"/>
                  <a:pt x="7457" y="2461"/>
                  <a:pt x="7462" y="2458"/>
                </a:cubicBezTo>
                <a:cubicBezTo>
                  <a:pt x="7424" y="2480"/>
                  <a:pt x="7407" y="2480"/>
                  <a:pt x="7382" y="2491"/>
                </a:cubicBezTo>
                <a:cubicBezTo>
                  <a:pt x="7387" y="2514"/>
                  <a:pt x="7328" y="2553"/>
                  <a:pt x="7300" y="2584"/>
                </a:cubicBezTo>
                <a:cubicBezTo>
                  <a:pt x="7240" y="2593"/>
                  <a:pt x="7317" y="2545"/>
                  <a:pt x="7291" y="2536"/>
                </a:cubicBezTo>
                <a:cubicBezTo>
                  <a:pt x="7303" y="2550"/>
                  <a:pt x="7212" y="2598"/>
                  <a:pt x="7238" y="2601"/>
                </a:cubicBezTo>
                <a:cubicBezTo>
                  <a:pt x="7192" y="2610"/>
                  <a:pt x="7201" y="2612"/>
                  <a:pt x="7173" y="2607"/>
                </a:cubicBezTo>
                <a:cubicBezTo>
                  <a:pt x="7178" y="2635"/>
                  <a:pt x="7139" y="2629"/>
                  <a:pt x="7113" y="2660"/>
                </a:cubicBezTo>
                <a:cubicBezTo>
                  <a:pt x="7053" y="2674"/>
                  <a:pt x="7086" y="2645"/>
                  <a:pt x="7033" y="2677"/>
                </a:cubicBezTo>
                <a:cubicBezTo>
                  <a:pt x="7046" y="2691"/>
                  <a:pt x="7055" y="2690"/>
                  <a:pt x="7058" y="2689"/>
                </a:cubicBezTo>
                <a:cubicBezTo>
                  <a:pt x="6996" y="2717"/>
                  <a:pt x="7037" y="2720"/>
                  <a:pt x="7029" y="2737"/>
                </a:cubicBezTo>
                <a:close/>
                <a:moveTo>
                  <a:pt x="6620" y="2897"/>
                </a:moveTo>
                <a:cubicBezTo>
                  <a:pt x="6622" y="2898"/>
                  <a:pt x="6624" y="2899"/>
                  <a:pt x="6625" y="2900"/>
                </a:cubicBezTo>
                <a:cubicBezTo>
                  <a:pt x="6621" y="2900"/>
                  <a:pt x="6620" y="2900"/>
                  <a:pt x="6620" y="2897"/>
                </a:cubicBezTo>
                <a:close/>
                <a:moveTo>
                  <a:pt x="2386" y="3105"/>
                </a:moveTo>
                <a:cubicBezTo>
                  <a:pt x="2387" y="3105"/>
                  <a:pt x="2387" y="3105"/>
                  <a:pt x="2387" y="3106"/>
                </a:cubicBezTo>
                <a:lnTo>
                  <a:pt x="2386" y="3105"/>
                </a:lnTo>
                <a:close/>
                <a:moveTo>
                  <a:pt x="2379" y="3092"/>
                </a:moveTo>
                <a:cubicBezTo>
                  <a:pt x="2364" y="3096"/>
                  <a:pt x="2382" y="3100"/>
                  <a:pt x="2386" y="3105"/>
                </a:cubicBezTo>
                <a:lnTo>
                  <a:pt x="2379" y="3092"/>
                </a:lnTo>
                <a:close/>
                <a:moveTo>
                  <a:pt x="1287" y="635"/>
                </a:moveTo>
                <a:cubicBezTo>
                  <a:pt x="1291" y="632"/>
                  <a:pt x="1297" y="629"/>
                  <a:pt x="1305" y="626"/>
                </a:cubicBezTo>
                <a:cubicBezTo>
                  <a:pt x="1303" y="628"/>
                  <a:pt x="1293" y="633"/>
                  <a:pt x="1287" y="635"/>
                </a:cubicBezTo>
                <a:close/>
                <a:moveTo>
                  <a:pt x="3686" y="147"/>
                </a:moveTo>
                <a:cubicBezTo>
                  <a:pt x="3689" y="147"/>
                  <a:pt x="3691" y="147"/>
                  <a:pt x="3694" y="147"/>
                </a:cubicBezTo>
                <a:cubicBezTo>
                  <a:pt x="3692" y="147"/>
                  <a:pt x="3689" y="147"/>
                  <a:pt x="3686" y="147"/>
                </a:cubicBezTo>
                <a:close/>
                <a:moveTo>
                  <a:pt x="8042" y="1406"/>
                </a:moveTo>
                <a:cubicBezTo>
                  <a:pt x="8044" y="1410"/>
                  <a:pt x="8044" y="1413"/>
                  <a:pt x="8044" y="1415"/>
                </a:cubicBezTo>
                <a:lnTo>
                  <a:pt x="8042" y="1406"/>
                </a:lnTo>
                <a:close/>
                <a:moveTo>
                  <a:pt x="6352" y="348"/>
                </a:moveTo>
                <a:cubicBezTo>
                  <a:pt x="6349" y="348"/>
                  <a:pt x="6346" y="348"/>
                  <a:pt x="6343" y="347"/>
                </a:cubicBezTo>
                <a:cubicBezTo>
                  <a:pt x="6345" y="347"/>
                  <a:pt x="6348" y="347"/>
                  <a:pt x="6352" y="348"/>
                </a:cubicBezTo>
                <a:close/>
                <a:moveTo>
                  <a:pt x="3545" y="17"/>
                </a:moveTo>
                <a:cubicBezTo>
                  <a:pt x="3540" y="18"/>
                  <a:pt x="3536" y="19"/>
                  <a:pt x="3531" y="19"/>
                </a:cubicBezTo>
                <a:cubicBezTo>
                  <a:pt x="3535" y="19"/>
                  <a:pt x="3540" y="18"/>
                  <a:pt x="3545" y="17"/>
                </a:cubicBezTo>
                <a:close/>
                <a:moveTo>
                  <a:pt x="3155" y="81"/>
                </a:moveTo>
                <a:cubicBezTo>
                  <a:pt x="3153" y="82"/>
                  <a:pt x="3151" y="82"/>
                  <a:pt x="3149" y="83"/>
                </a:cubicBezTo>
                <a:cubicBezTo>
                  <a:pt x="3150" y="82"/>
                  <a:pt x="3153" y="81"/>
                  <a:pt x="3155" y="81"/>
                </a:cubicBezTo>
                <a:close/>
                <a:moveTo>
                  <a:pt x="3167" y="77"/>
                </a:moveTo>
                <a:cubicBezTo>
                  <a:pt x="3163" y="78"/>
                  <a:pt x="3159" y="80"/>
                  <a:pt x="3155" y="81"/>
                </a:cubicBezTo>
                <a:cubicBezTo>
                  <a:pt x="3165" y="79"/>
                  <a:pt x="3177" y="78"/>
                  <a:pt x="3167" y="77"/>
                </a:cubicBezTo>
                <a:close/>
                <a:moveTo>
                  <a:pt x="1806" y="325"/>
                </a:moveTo>
                <a:cubicBezTo>
                  <a:pt x="1806" y="326"/>
                  <a:pt x="1806" y="326"/>
                  <a:pt x="1805" y="327"/>
                </a:cubicBezTo>
                <a:cubicBezTo>
                  <a:pt x="1805" y="326"/>
                  <a:pt x="1806" y="325"/>
                  <a:pt x="1806" y="325"/>
                </a:cubicBezTo>
                <a:close/>
                <a:moveTo>
                  <a:pt x="1242" y="503"/>
                </a:moveTo>
                <a:cubicBezTo>
                  <a:pt x="1241" y="503"/>
                  <a:pt x="1239" y="504"/>
                  <a:pt x="1238" y="504"/>
                </a:cubicBezTo>
                <a:cubicBezTo>
                  <a:pt x="1239" y="504"/>
                  <a:pt x="1240" y="503"/>
                  <a:pt x="1242" y="503"/>
                </a:cubicBezTo>
                <a:close/>
                <a:moveTo>
                  <a:pt x="4808" y="3295"/>
                </a:moveTo>
                <a:cubicBezTo>
                  <a:pt x="4812" y="3296"/>
                  <a:pt x="4816" y="3296"/>
                  <a:pt x="4820" y="3296"/>
                </a:cubicBezTo>
                <a:cubicBezTo>
                  <a:pt x="4817" y="3296"/>
                  <a:pt x="4813" y="3296"/>
                  <a:pt x="4808" y="3295"/>
                </a:cubicBezTo>
                <a:close/>
                <a:moveTo>
                  <a:pt x="5282" y="3250"/>
                </a:moveTo>
                <a:lnTo>
                  <a:pt x="5282" y="3251"/>
                </a:lnTo>
                <a:lnTo>
                  <a:pt x="5282" y="3250"/>
                </a:lnTo>
                <a:close/>
                <a:moveTo>
                  <a:pt x="5705" y="3185"/>
                </a:moveTo>
                <a:cubicBezTo>
                  <a:pt x="5706" y="3185"/>
                  <a:pt x="5707" y="3185"/>
                  <a:pt x="5707" y="3186"/>
                </a:cubicBezTo>
                <a:cubicBezTo>
                  <a:pt x="5706" y="3185"/>
                  <a:pt x="5706" y="3185"/>
                  <a:pt x="5705" y="3185"/>
                </a:cubicBezTo>
                <a:close/>
                <a:moveTo>
                  <a:pt x="6902" y="2850"/>
                </a:moveTo>
                <a:cubicBezTo>
                  <a:pt x="6893" y="2851"/>
                  <a:pt x="6887" y="2853"/>
                  <a:pt x="6882" y="2853"/>
                </a:cubicBezTo>
                <a:cubicBezTo>
                  <a:pt x="6888" y="2852"/>
                  <a:pt x="6895" y="2851"/>
                  <a:pt x="6902" y="2850"/>
                </a:cubicBezTo>
                <a:close/>
                <a:moveTo>
                  <a:pt x="7935" y="2000"/>
                </a:moveTo>
                <a:cubicBezTo>
                  <a:pt x="7934" y="2003"/>
                  <a:pt x="7933" y="2006"/>
                  <a:pt x="7932" y="2008"/>
                </a:cubicBezTo>
                <a:cubicBezTo>
                  <a:pt x="7932" y="2006"/>
                  <a:pt x="7933" y="2003"/>
                  <a:pt x="7935" y="2000"/>
                </a:cubicBezTo>
                <a:close/>
                <a:moveTo>
                  <a:pt x="7463" y="2457"/>
                </a:moveTo>
                <a:cubicBezTo>
                  <a:pt x="7463" y="2458"/>
                  <a:pt x="7463" y="2458"/>
                  <a:pt x="7462" y="2458"/>
                </a:cubicBezTo>
                <a:cubicBezTo>
                  <a:pt x="7463" y="2458"/>
                  <a:pt x="7463" y="2457"/>
                  <a:pt x="7463" y="2457"/>
                </a:cubicBezTo>
                <a:close/>
                <a:moveTo>
                  <a:pt x="7029" y="2680"/>
                </a:moveTo>
                <a:cubicBezTo>
                  <a:pt x="7012" y="2683"/>
                  <a:pt x="7018" y="2675"/>
                  <a:pt x="7026" y="2669"/>
                </a:cubicBezTo>
                <a:cubicBezTo>
                  <a:pt x="7029" y="2672"/>
                  <a:pt x="7031" y="2675"/>
                  <a:pt x="7033" y="2677"/>
                </a:cubicBezTo>
                <a:cubicBezTo>
                  <a:pt x="7032" y="2678"/>
                  <a:pt x="7030" y="2679"/>
                  <a:pt x="7029" y="2680"/>
                </a:cubicBezTo>
                <a:close/>
                <a:moveTo>
                  <a:pt x="5347" y="3185"/>
                </a:moveTo>
                <a:cubicBezTo>
                  <a:pt x="5364" y="3182"/>
                  <a:pt x="5384" y="3180"/>
                  <a:pt x="5406" y="3177"/>
                </a:cubicBezTo>
                <a:cubicBezTo>
                  <a:pt x="5412" y="3182"/>
                  <a:pt x="5407" y="3188"/>
                  <a:pt x="5394" y="3188"/>
                </a:cubicBezTo>
                <a:cubicBezTo>
                  <a:pt x="5390" y="3188"/>
                  <a:pt x="5365" y="3188"/>
                  <a:pt x="5347" y="3185"/>
                </a:cubicBezTo>
                <a:close/>
                <a:moveTo>
                  <a:pt x="5657" y="3250"/>
                </a:moveTo>
                <a:cubicBezTo>
                  <a:pt x="5635" y="3256"/>
                  <a:pt x="5626" y="3253"/>
                  <a:pt x="5624" y="3250"/>
                </a:cubicBezTo>
                <a:cubicBezTo>
                  <a:pt x="5635" y="3247"/>
                  <a:pt x="5646" y="3245"/>
                  <a:pt x="5663" y="3242"/>
                </a:cubicBezTo>
                <a:lnTo>
                  <a:pt x="5666" y="3239"/>
                </a:lnTo>
                <a:cubicBezTo>
                  <a:pt x="5663" y="3245"/>
                  <a:pt x="5663" y="3247"/>
                  <a:pt x="5657" y="3250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162">
            <a:extLst>
              <a:ext uri="{FF2B5EF4-FFF2-40B4-BE49-F238E27FC236}">
                <a16:creationId xmlns:a16="http://schemas.microsoft.com/office/drawing/2014/main" id="{EED1542E-29CC-A747-8DDE-C1EFC960E4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67454" y="3816105"/>
            <a:ext cx="1323454" cy="333149"/>
          </a:xfrm>
          <a:custGeom>
            <a:avLst/>
            <a:gdLst>
              <a:gd name="T0" fmla="*/ 11219 w 13399"/>
              <a:gd name="T1" fmla="*/ 2776 h 3372"/>
              <a:gd name="T2" fmla="*/ 10632 w 13399"/>
              <a:gd name="T3" fmla="*/ 2925 h 3372"/>
              <a:gd name="T4" fmla="*/ 9704 w 13399"/>
              <a:gd name="T5" fmla="*/ 3044 h 3372"/>
              <a:gd name="T6" fmla="*/ 8078 w 13399"/>
              <a:gd name="T7" fmla="*/ 3174 h 3372"/>
              <a:gd name="T8" fmla="*/ 5853 w 13399"/>
              <a:gd name="T9" fmla="*/ 3193 h 3372"/>
              <a:gd name="T10" fmla="*/ 5111 w 13399"/>
              <a:gd name="T11" fmla="*/ 3162 h 3372"/>
              <a:gd name="T12" fmla="*/ 4041 w 13399"/>
              <a:gd name="T13" fmla="*/ 3078 h 3372"/>
              <a:gd name="T14" fmla="*/ 2624 w 13399"/>
              <a:gd name="T15" fmla="*/ 2877 h 3372"/>
              <a:gd name="T16" fmla="*/ 1403 w 13399"/>
              <a:gd name="T17" fmla="*/ 2578 h 3372"/>
              <a:gd name="T18" fmla="*/ 172 w 13399"/>
              <a:gd name="T19" fmla="*/ 1836 h 3372"/>
              <a:gd name="T20" fmla="*/ 1021 w 13399"/>
              <a:gd name="T21" fmla="*/ 934 h 3372"/>
              <a:gd name="T22" fmla="*/ 3000 w 13399"/>
              <a:gd name="T23" fmla="*/ 401 h 3372"/>
              <a:gd name="T24" fmla="*/ 5413 w 13399"/>
              <a:gd name="T25" fmla="*/ 158 h 3372"/>
              <a:gd name="T26" fmla="*/ 6587 w 13399"/>
              <a:gd name="T27" fmla="*/ 104 h 3372"/>
              <a:gd name="T28" fmla="*/ 7235 w 13399"/>
              <a:gd name="T29" fmla="*/ 102 h 3372"/>
              <a:gd name="T30" fmla="*/ 8236 w 13399"/>
              <a:gd name="T31" fmla="*/ 138 h 3372"/>
              <a:gd name="T32" fmla="*/ 9732 w 13399"/>
              <a:gd name="T33" fmla="*/ 265 h 3372"/>
              <a:gd name="T34" fmla="*/ 10858 w 13399"/>
              <a:gd name="T35" fmla="*/ 435 h 3372"/>
              <a:gd name="T36" fmla="*/ 11634 w 13399"/>
              <a:gd name="T37" fmla="*/ 595 h 3372"/>
              <a:gd name="T38" fmla="*/ 12659 w 13399"/>
              <a:gd name="T39" fmla="*/ 965 h 3372"/>
              <a:gd name="T40" fmla="*/ 12698 w 13399"/>
              <a:gd name="T41" fmla="*/ 962 h 3372"/>
              <a:gd name="T42" fmla="*/ 12137 w 13399"/>
              <a:gd name="T43" fmla="*/ 728 h 3372"/>
              <a:gd name="T44" fmla="*/ 10855 w 13399"/>
              <a:gd name="T45" fmla="*/ 384 h 3372"/>
              <a:gd name="T46" fmla="*/ 10138 w 13399"/>
              <a:gd name="T47" fmla="*/ 299 h 3372"/>
              <a:gd name="T48" fmla="*/ 9735 w 13399"/>
              <a:gd name="T49" fmla="*/ 212 h 3372"/>
              <a:gd name="T50" fmla="*/ 8524 w 13399"/>
              <a:gd name="T51" fmla="*/ 104 h 3372"/>
              <a:gd name="T52" fmla="*/ 7133 w 13399"/>
              <a:gd name="T53" fmla="*/ 40 h 3372"/>
              <a:gd name="T54" fmla="*/ 6626 w 13399"/>
              <a:gd name="T55" fmla="*/ 31 h 3372"/>
              <a:gd name="T56" fmla="*/ 5926 w 13399"/>
              <a:gd name="T57" fmla="*/ 48 h 3372"/>
              <a:gd name="T58" fmla="*/ 5398 w 13399"/>
              <a:gd name="T59" fmla="*/ 65 h 3372"/>
              <a:gd name="T60" fmla="*/ 4922 w 13399"/>
              <a:gd name="T61" fmla="*/ 88 h 3372"/>
              <a:gd name="T62" fmla="*/ 3781 w 13399"/>
              <a:gd name="T63" fmla="*/ 181 h 3372"/>
              <a:gd name="T64" fmla="*/ 2283 w 13399"/>
              <a:gd name="T65" fmla="*/ 440 h 3372"/>
              <a:gd name="T66" fmla="*/ 1213 w 13399"/>
              <a:gd name="T67" fmla="*/ 728 h 3372"/>
              <a:gd name="T68" fmla="*/ 502 w 13399"/>
              <a:gd name="T69" fmla="*/ 1067 h 3372"/>
              <a:gd name="T70" fmla="*/ 101 w 13399"/>
              <a:gd name="T71" fmla="*/ 1434 h 3372"/>
              <a:gd name="T72" fmla="*/ 584 w 13399"/>
              <a:gd name="T73" fmla="*/ 2344 h 3372"/>
              <a:gd name="T74" fmla="*/ 1157 w 13399"/>
              <a:gd name="T75" fmla="*/ 2654 h 3372"/>
              <a:gd name="T76" fmla="*/ 2952 w 13399"/>
              <a:gd name="T77" fmla="*/ 3044 h 3372"/>
              <a:gd name="T78" fmla="*/ 4992 w 13399"/>
              <a:gd name="T79" fmla="*/ 3278 h 3372"/>
              <a:gd name="T80" fmla="*/ 7046 w 13399"/>
              <a:gd name="T81" fmla="*/ 3357 h 3372"/>
              <a:gd name="T82" fmla="*/ 8301 w 13399"/>
              <a:gd name="T83" fmla="*/ 3286 h 3372"/>
              <a:gd name="T84" fmla="*/ 8894 w 13399"/>
              <a:gd name="T85" fmla="*/ 3258 h 3372"/>
              <a:gd name="T86" fmla="*/ 9210 w 13399"/>
              <a:gd name="T87" fmla="*/ 3239 h 3372"/>
              <a:gd name="T88" fmla="*/ 9224 w 13399"/>
              <a:gd name="T89" fmla="*/ 3179 h 3372"/>
              <a:gd name="T90" fmla="*/ 11042 w 13399"/>
              <a:gd name="T91" fmla="*/ 2922 h 3372"/>
              <a:gd name="T92" fmla="*/ 13000 w 13399"/>
              <a:gd name="T93" fmla="*/ 2225 h 3372"/>
              <a:gd name="T94" fmla="*/ 13390 w 13399"/>
              <a:gd name="T95" fmla="*/ 1811 h 3372"/>
              <a:gd name="T96" fmla="*/ 13296 w 13399"/>
              <a:gd name="T97" fmla="*/ 1726 h 3372"/>
              <a:gd name="T98" fmla="*/ 13082 w 13399"/>
              <a:gd name="T99" fmla="*/ 2039 h 3372"/>
              <a:gd name="T100" fmla="*/ 12035 w 13399"/>
              <a:gd name="T101" fmla="*/ 2578 h 3372"/>
              <a:gd name="T102" fmla="*/ 11327 w 13399"/>
              <a:gd name="T103" fmla="*/ 2779 h 3372"/>
              <a:gd name="T104" fmla="*/ 5458 w 13399"/>
              <a:gd name="T105" fmla="*/ 155 h 3372"/>
              <a:gd name="T106" fmla="*/ 12916 w 13399"/>
              <a:gd name="T107" fmla="*/ 1115 h 3372"/>
              <a:gd name="T108" fmla="*/ 13068 w 13399"/>
              <a:gd name="T109" fmla="*/ 1205 h 3372"/>
              <a:gd name="T110" fmla="*/ 13186 w 13399"/>
              <a:gd name="T111" fmla="*/ 1326 h 3372"/>
              <a:gd name="T112" fmla="*/ 10206 w 13399"/>
              <a:gd name="T113" fmla="*/ 305 h 3372"/>
              <a:gd name="T114" fmla="*/ 5300 w 13399"/>
              <a:gd name="T115" fmla="*/ 73 h 3372"/>
              <a:gd name="T116" fmla="*/ 9108 w 13399"/>
              <a:gd name="T117" fmla="*/ 3249 h 3372"/>
              <a:gd name="T118" fmla="*/ 13003 w 13399"/>
              <a:gd name="T119" fmla="*/ 2113 h 3372"/>
              <a:gd name="T120" fmla="*/ 8660 w 13399"/>
              <a:gd name="T121" fmla="*/ 3174 h 3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399" h="3372">
                <a:moveTo>
                  <a:pt x="11391" y="2731"/>
                </a:moveTo>
                <a:cubicBezTo>
                  <a:pt x="11338" y="2743"/>
                  <a:pt x="11326" y="2751"/>
                  <a:pt x="11326" y="2758"/>
                </a:cubicBezTo>
                <a:cubicBezTo>
                  <a:pt x="11341" y="2749"/>
                  <a:pt x="11391" y="2731"/>
                  <a:pt x="11391" y="2731"/>
                </a:cubicBezTo>
                <a:close/>
                <a:moveTo>
                  <a:pt x="11327" y="2761"/>
                </a:moveTo>
                <a:cubicBezTo>
                  <a:pt x="11327" y="2762"/>
                  <a:pt x="11327" y="2762"/>
                  <a:pt x="11327" y="2762"/>
                </a:cubicBezTo>
                <a:cubicBezTo>
                  <a:pt x="11320" y="2762"/>
                  <a:pt x="11321" y="2761"/>
                  <a:pt x="11326" y="2758"/>
                </a:cubicBezTo>
                <a:cubicBezTo>
                  <a:pt x="11326" y="2759"/>
                  <a:pt x="11327" y="2760"/>
                  <a:pt x="11327" y="2761"/>
                </a:cubicBezTo>
                <a:close/>
                <a:moveTo>
                  <a:pt x="11327" y="2779"/>
                </a:moveTo>
                <a:cubicBezTo>
                  <a:pt x="11200" y="2812"/>
                  <a:pt x="11264" y="2776"/>
                  <a:pt x="11219" y="2776"/>
                </a:cubicBezTo>
                <a:cubicBezTo>
                  <a:pt x="11140" y="2798"/>
                  <a:pt x="11084" y="2829"/>
                  <a:pt x="11025" y="2841"/>
                </a:cubicBezTo>
                <a:cubicBezTo>
                  <a:pt x="11019" y="2838"/>
                  <a:pt x="11008" y="2841"/>
                  <a:pt x="11019" y="2832"/>
                </a:cubicBezTo>
                <a:cubicBezTo>
                  <a:pt x="10937" y="2866"/>
                  <a:pt x="10768" y="2883"/>
                  <a:pt x="10675" y="2920"/>
                </a:cubicBezTo>
                <a:cubicBezTo>
                  <a:pt x="10666" y="2920"/>
                  <a:pt x="10663" y="2917"/>
                  <a:pt x="10661" y="2917"/>
                </a:cubicBezTo>
                <a:cubicBezTo>
                  <a:pt x="10678" y="2925"/>
                  <a:pt x="10683" y="2934"/>
                  <a:pt x="10680" y="2942"/>
                </a:cubicBezTo>
                <a:cubicBezTo>
                  <a:pt x="10632" y="2951"/>
                  <a:pt x="10593" y="2970"/>
                  <a:pt x="10573" y="2962"/>
                </a:cubicBezTo>
                <a:cubicBezTo>
                  <a:pt x="10604" y="2956"/>
                  <a:pt x="10604" y="2951"/>
                  <a:pt x="10618" y="2945"/>
                </a:cubicBezTo>
                <a:lnTo>
                  <a:pt x="10567" y="2959"/>
                </a:lnTo>
                <a:cubicBezTo>
                  <a:pt x="10519" y="2948"/>
                  <a:pt x="10635" y="2939"/>
                  <a:pt x="10632" y="2925"/>
                </a:cubicBezTo>
                <a:cubicBezTo>
                  <a:pt x="10534" y="2948"/>
                  <a:pt x="10421" y="2985"/>
                  <a:pt x="10345" y="2990"/>
                </a:cubicBezTo>
                <a:cubicBezTo>
                  <a:pt x="10325" y="2973"/>
                  <a:pt x="10522" y="2956"/>
                  <a:pt x="10418" y="2954"/>
                </a:cubicBezTo>
                <a:lnTo>
                  <a:pt x="10536" y="2942"/>
                </a:lnTo>
                <a:cubicBezTo>
                  <a:pt x="10440" y="2928"/>
                  <a:pt x="10607" y="2934"/>
                  <a:pt x="10519" y="2914"/>
                </a:cubicBezTo>
                <a:cubicBezTo>
                  <a:pt x="10364" y="2934"/>
                  <a:pt x="10347" y="2954"/>
                  <a:pt x="10195" y="2970"/>
                </a:cubicBezTo>
                <a:cubicBezTo>
                  <a:pt x="10161" y="2987"/>
                  <a:pt x="10209" y="2985"/>
                  <a:pt x="10175" y="3001"/>
                </a:cubicBezTo>
                <a:cubicBezTo>
                  <a:pt x="9958" y="3052"/>
                  <a:pt x="9995" y="2979"/>
                  <a:pt x="9837" y="3024"/>
                </a:cubicBezTo>
                <a:cubicBezTo>
                  <a:pt x="9797" y="3041"/>
                  <a:pt x="9783" y="3069"/>
                  <a:pt x="9667" y="3069"/>
                </a:cubicBezTo>
                <a:lnTo>
                  <a:pt x="9704" y="3044"/>
                </a:lnTo>
                <a:cubicBezTo>
                  <a:pt x="9554" y="3061"/>
                  <a:pt x="9622" y="3086"/>
                  <a:pt x="9461" y="3089"/>
                </a:cubicBezTo>
                <a:cubicBezTo>
                  <a:pt x="9489" y="3078"/>
                  <a:pt x="9580" y="3069"/>
                  <a:pt x="9554" y="3069"/>
                </a:cubicBezTo>
                <a:cubicBezTo>
                  <a:pt x="9450" y="3064"/>
                  <a:pt x="9484" y="3089"/>
                  <a:pt x="9405" y="3097"/>
                </a:cubicBezTo>
                <a:lnTo>
                  <a:pt x="9388" y="3080"/>
                </a:lnTo>
                <a:cubicBezTo>
                  <a:pt x="9227" y="3100"/>
                  <a:pt x="9052" y="3131"/>
                  <a:pt x="8874" y="3148"/>
                </a:cubicBezTo>
                <a:cubicBezTo>
                  <a:pt x="8883" y="3143"/>
                  <a:pt x="8914" y="3134"/>
                  <a:pt x="8871" y="3131"/>
                </a:cubicBezTo>
                <a:cubicBezTo>
                  <a:pt x="8648" y="3159"/>
                  <a:pt x="8392" y="3165"/>
                  <a:pt x="8174" y="3165"/>
                </a:cubicBezTo>
                <a:lnTo>
                  <a:pt x="8093" y="3185"/>
                </a:lnTo>
                <a:cubicBezTo>
                  <a:pt x="8073" y="3185"/>
                  <a:pt x="8056" y="3179"/>
                  <a:pt x="8078" y="3174"/>
                </a:cubicBezTo>
                <a:cubicBezTo>
                  <a:pt x="7994" y="3171"/>
                  <a:pt x="8076" y="3185"/>
                  <a:pt x="8033" y="3193"/>
                </a:cubicBezTo>
                <a:cubicBezTo>
                  <a:pt x="7985" y="3196"/>
                  <a:pt x="7968" y="3188"/>
                  <a:pt x="7999" y="3179"/>
                </a:cubicBezTo>
                <a:cubicBezTo>
                  <a:pt x="7850" y="3202"/>
                  <a:pt x="7576" y="3227"/>
                  <a:pt x="7418" y="3213"/>
                </a:cubicBezTo>
                <a:lnTo>
                  <a:pt x="7449" y="3207"/>
                </a:lnTo>
                <a:cubicBezTo>
                  <a:pt x="7328" y="3205"/>
                  <a:pt x="7311" y="3244"/>
                  <a:pt x="7198" y="3233"/>
                </a:cubicBezTo>
                <a:lnTo>
                  <a:pt x="7220" y="3230"/>
                </a:lnTo>
                <a:cubicBezTo>
                  <a:pt x="6955" y="3227"/>
                  <a:pt x="6660" y="3244"/>
                  <a:pt x="6457" y="3216"/>
                </a:cubicBezTo>
                <a:cubicBezTo>
                  <a:pt x="6417" y="3239"/>
                  <a:pt x="6194" y="3202"/>
                  <a:pt x="6175" y="3236"/>
                </a:cubicBezTo>
                <a:cubicBezTo>
                  <a:pt x="6022" y="3216"/>
                  <a:pt x="6067" y="3210"/>
                  <a:pt x="5853" y="3193"/>
                </a:cubicBezTo>
                <a:cubicBezTo>
                  <a:pt x="5796" y="3191"/>
                  <a:pt x="5768" y="3210"/>
                  <a:pt x="5695" y="3213"/>
                </a:cubicBezTo>
                <a:lnTo>
                  <a:pt x="5695" y="3196"/>
                </a:lnTo>
                <a:lnTo>
                  <a:pt x="5599" y="3210"/>
                </a:lnTo>
                <a:lnTo>
                  <a:pt x="5548" y="3188"/>
                </a:lnTo>
                <a:lnTo>
                  <a:pt x="5480" y="3191"/>
                </a:lnTo>
                <a:cubicBezTo>
                  <a:pt x="5506" y="3193"/>
                  <a:pt x="5537" y="3202"/>
                  <a:pt x="5531" y="3205"/>
                </a:cubicBezTo>
                <a:cubicBezTo>
                  <a:pt x="5427" y="3207"/>
                  <a:pt x="5280" y="3179"/>
                  <a:pt x="5277" y="3171"/>
                </a:cubicBezTo>
                <a:lnTo>
                  <a:pt x="5032" y="3171"/>
                </a:lnTo>
                <a:cubicBezTo>
                  <a:pt x="5037" y="3165"/>
                  <a:pt x="5080" y="3165"/>
                  <a:pt x="5111" y="3162"/>
                </a:cubicBezTo>
                <a:cubicBezTo>
                  <a:pt x="4978" y="3171"/>
                  <a:pt x="5088" y="3143"/>
                  <a:pt x="4967" y="3151"/>
                </a:cubicBezTo>
                <a:cubicBezTo>
                  <a:pt x="4984" y="3157"/>
                  <a:pt x="4958" y="3159"/>
                  <a:pt x="4955" y="3165"/>
                </a:cubicBezTo>
                <a:cubicBezTo>
                  <a:pt x="4896" y="3151"/>
                  <a:pt x="4761" y="3143"/>
                  <a:pt x="4659" y="3137"/>
                </a:cubicBezTo>
                <a:lnTo>
                  <a:pt x="4679" y="3126"/>
                </a:lnTo>
                <a:cubicBezTo>
                  <a:pt x="4498" y="3109"/>
                  <a:pt x="4298" y="3100"/>
                  <a:pt x="4095" y="3078"/>
                </a:cubicBezTo>
                <a:cubicBezTo>
                  <a:pt x="4168" y="3092"/>
                  <a:pt x="4148" y="3109"/>
                  <a:pt x="4089" y="3106"/>
                </a:cubicBezTo>
                <a:lnTo>
                  <a:pt x="4066" y="3086"/>
                </a:lnTo>
                <a:cubicBezTo>
                  <a:pt x="4027" y="3095"/>
                  <a:pt x="4129" y="3100"/>
                  <a:pt x="4047" y="3106"/>
                </a:cubicBezTo>
                <a:cubicBezTo>
                  <a:pt x="3970" y="3095"/>
                  <a:pt x="3999" y="3080"/>
                  <a:pt x="4041" y="3078"/>
                </a:cubicBezTo>
                <a:lnTo>
                  <a:pt x="3948" y="3075"/>
                </a:lnTo>
                <a:cubicBezTo>
                  <a:pt x="3942" y="3069"/>
                  <a:pt x="3965" y="3069"/>
                  <a:pt x="3970" y="3061"/>
                </a:cubicBezTo>
                <a:cubicBezTo>
                  <a:pt x="3931" y="3069"/>
                  <a:pt x="3815" y="3024"/>
                  <a:pt x="3756" y="3038"/>
                </a:cubicBezTo>
                <a:lnTo>
                  <a:pt x="3750" y="3033"/>
                </a:lnTo>
                <a:cubicBezTo>
                  <a:pt x="3547" y="3007"/>
                  <a:pt x="3457" y="3001"/>
                  <a:pt x="3293" y="2979"/>
                </a:cubicBezTo>
                <a:cubicBezTo>
                  <a:pt x="3288" y="2993"/>
                  <a:pt x="3225" y="2982"/>
                  <a:pt x="3172" y="2987"/>
                </a:cubicBezTo>
                <a:cubicBezTo>
                  <a:pt x="3053" y="2965"/>
                  <a:pt x="2921" y="2931"/>
                  <a:pt x="2777" y="2906"/>
                </a:cubicBezTo>
                <a:cubicBezTo>
                  <a:pt x="2675" y="2894"/>
                  <a:pt x="2746" y="2914"/>
                  <a:pt x="2698" y="2914"/>
                </a:cubicBezTo>
                <a:cubicBezTo>
                  <a:pt x="2692" y="2900"/>
                  <a:pt x="2548" y="2872"/>
                  <a:pt x="2624" y="2877"/>
                </a:cubicBezTo>
                <a:cubicBezTo>
                  <a:pt x="2452" y="2846"/>
                  <a:pt x="2404" y="2838"/>
                  <a:pt x="2184" y="2801"/>
                </a:cubicBezTo>
                <a:cubicBezTo>
                  <a:pt x="2207" y="2812"/>
                  <a:pt x="2232" y="2821"/>
                  <a:pt x="2218" y="2824"/>
                </a:cubicBezTo>
                <a:cubicBezTo>
                  <a:pt x="2178" y="2818"/>
                  <a:pt x="2131" y="2798"/>
                  <a:pt x="2136" y="2793"/>
                </a:cubicBezTo>
                <a:lnTo>
                  <a:pt x="2147" y="2793"/>
                </a:lnTo>
                <a:cubicBezTo>
                  <a:pt x="2023" y="2776"/>
                  <a:pt x="1885" y="2731"/>
                  <a:pt x="1755" y="2685"/>
                </a:cubicBezTo>
                <a:cubicBezTo>
                  <a:pt x="1625" y="2640"/>
                  <a:pt x="1501" y="2595"/>
                  <a:pt x="1403" y="2578"/>
                </a:cubicBezTo>
                <a:cubicBezTo>
                  <a:pt x="1402" y="2578"/>
                  <a:pt x="1402" y="2578"/>
                  <a:pt x="1402" y="2578"/>
                </a:cubicBezTo>
                <a:lnTo>
                  <a:pt x="1414" y="2581"/>
                </a:lnTo>
                <a:cubicBezTo>
                  <a:pt x="1410" y="2580"/>
                  <a:pt x="1406" y="2579"/>
                  <a:pt x="1403" y="2578"/>
                </a:cubicBezTo>
                <a:cubicBezTo>
                  <a:pt x="1339" y="2562"/>
                  <a:pt x="1277" y="2546"/>
                  <a:pt x="1213" y="2530"/>
                </a:cubicBezTo>
                <a:cubicBezTo>
                  <a:pt x="1126" y="2496"/>
                  <a:pt x="1270" y="2539"/>
                  <a:pt x="1208" y="2508"/>
                </a:cubicBezTo>
                <a:cubicBezTo>
                  <a:pt x="990" y="2454"/>
                  <a:pt x="883" y="2378"/>
                  <a:pt x="717" y="2313"/>
                </a:cubicBezTo>
                <a:cubicBezTo>
                  <a:pt x="663" y="2262"/>
                  <a:pt x="556" y="2206"/>
                  <a:pt x="451" y="2135"/>
                </a:cubicBezTo>
                <a:cubicBezTo>
                  <a:pt x="398" y="2098"/>
                  <a:pt x="347" y="2062"/>
                  <a:pt x="305" y="2019"/>
                </a:cubicBezTo>
                <a:cubicBezTo>
                  <a:pt x="262" y="1980"/>
                  <a:pt x="228" y="1935"/>
                  <a:pt x="212" y="1898"/>
                </a:cubicBezTo>
                <a:lnTo>
                  <a:pt x="209" y="1912"/>
                </a:lnTo>
                <a:cubicBezTo>
                  <a:pt x="192" y="1898"/>
                  <a:pt x="186" y="1884"/>
                  <a:pt x="183" y="1873"/>
                </a:cubicBezTo>
                <a:cubicBezTo>
                  <a:pt x="180" y="1861"/>
                  <a:pt x="178" y="1850"/>
                  <a:pt x="172" y="1836"/>
                </a:cubicBezTo>
                <a:cubicBezTo>
                  <a:pt x="166" y="1845"/>
                  <a:pt x="186" y="1881"/>
                  <a:pt x="169" y="1861"/>
                </a:cubicBezTo>
                <a:cubicBezTo>
                  <a:pt x="121" y="1782"/>
                  <a:pt x="104" y="1690"/>
                  <a:pt x="127" y="1600"/>
                </a:cubicBezTo>
                <a:cubicBezTo>
                  <a:pt x="138" y="1555"/>
                  <a:pt x="158" y="1512"/>
                  <a:pt x="186" y="1473"/>
                </a:cubicBezTo>
                <a:cubicBezTo>
                  <a:pt x="214" y="1433"/>
                  <a:pt x="245" y="1394"/>
                  <a:pt x="282" y="1360"/>
                </a:cubicBezTo>
                <a:cubicBezTo>
                  <a:pt x="355" y="1290"/>
                  <a:pt x="442" y="1230"/>
                  <a:pt x="533" y="1177"/>
                </a:cubicBezTo>
                <a:cubicBezTo>
                  <a:pt x="623" y="1123"/>
                  <a:pt x="719" y="1078"/>
                  <a:pt x="815" y="1033"/>
                </a:cubicBezTo>
                <a:cubicBezTo>
                  <a:pt x="886" y="1002"/>
                  <a:pt x="900" y="982"/>
                  <a:pt x="923" y="962"/>
                </a:cubicBezTo>
                <a:cubicBezTo>
                  <a:pt x="942" y="943"/>
                  <a:pt x="971" y="923"/>
                  <a:pt x="1067" y="897"/>
                </a:cubicBezTo>
                <a:cubicBezTo>
                  <a:pt x="1052" y="909"/>
                  <a:pt x="1036" y="923"/>
                  <a:pt x="1021" y="934"/>
                </a:cubicBezTo>
                <a:cubicBezTo>
                  <a:pt x="1304" y="796"/>
                  <a:pt x="1628" y="722"/>
                  <a:pt x="1924" y="629"/>
                </a:cubicBezTo>
                <a:cubicBezTo>
                  <a:pt x="1908" y="638"/>
                  <a:pt x="1908" y="643"/>
                  <a:pt x="1879" y="652"/>
                </a:cubicBezTo>
                <a:cubicBezTo>
                  <a:pt x="1947" y="649"/>
                  <a:pt x="2114" y="595"/>
                  <a:pt x="2114" y="584"/>
                </a:cubicBezTo>
                <a:cubicBezTo>
                  <a:pt x="2162" y="576"/>
                  <a:pt x="2128" y="593"/>
                  <a:pt x="2156" y="590"/>
                </a:cubicBezTo>
                <a:cubicBezTo>
                  <a:pt x="2221" y="584"/>
                  <a:pt x="2314" y="536"/>
                  <a:pt x="2351" y="545"/>
                </a:cubicBezTo>
                <a:cubicBezTo>
                  <a:pt x="2353" y="545"/>
                  <a:pt x="2350" y="547"/>
                  <a:pt x="2344" y="549"/>
                </a:cubicBezTo>
                <a:cubicBezTo>
                  <a:pt x="2400" y="533"/>
                  <a:pt x="2511" y="516"/>
                  <a:pt x="2475" y="511"/>
                </a:cubicBezTo>
                <a:cubicBezTo>
                  <a:pt x="2591" y="497"/>
                  <a:pt x="2692" y="463"/>
                  <a:pt x="2785" y="454"/>
                </a:cubicBezTo>
                <a:cubicBezTo>
                  <a:pt x="2842" y="426"/>
                  <a:pt x="2983" y="429"/>
                  <a:pt x="3000" y="401"/>
                </a:cubicBezTo>
                <a:cubicBezTo>
                  <a:pt x="2997" y="426"/>
                  <a:pt x="3206" y="389"/>
                  <a:pt x="3276" y="367"/>
                </a:cubicBezTo>
                <a:cubicBezTo>
                  <a:pt x="3254" y="378"/>
                  <a:pt x="3341" y="367"/>
                  <a:pt x="3313" y="381"/>
                </a:cubicBezTo>
                <a:cubicBezTo>
                  <a:pt x="3395" y="370"/>
                  <a:pt x="3471" y="353"/>
                  <a:pt x="3457" y="342"/>
                </a:cubicBezTo>
                <a:cubicBezTo>
                  <a:pt x="3615" y="350"/>
                  <a:pt x="3764" y="277"/>
                  <a:pt x="3855" y="305"/>
                </a:cubicBezTo>
                <a:cubicBezTo>
                  <a:pt x="4103" y="263"/>
                  <a:pt x="4332" y="231"/>
                  <a:pt x="4555" y="206"/>
                </a:cubicBezTo>
                <a:cubicBezTo>
                  <a:pt x="4549" y="231"/>
                  <a:pt x="4306" y="231"/>
                  <a:pt x="4318" y="257"/>
                </a:cubicBezTo>
                <a:cubicBezTo>
                  <a:pt x="4529" y="226"/>
                  <a:pt x="4651" y="195"/>
                  <a:pt x="4862" y="186"/>
                </a:cubicBezTo>
                <a:cubicBezTo>
                  <a:pt x="4916" y="186"/>
                  <a:pt x="4831" y="200"/>
                  <a:pt x="4814" y="206"/>
                </a:cubicBezTo>
                <a:cubicBezTo>
                  <a:pt x="5025" y="181"/>
                  <a:pt x="5225" y="181"/>
                  <a:pt x="5413" y="158"/>
                </a:cubicBezTo>
                <a:cubicBezTo>
                  <a:pt x="5386" y="144"/>
                  <a:pt x="5551" y="121"/>
                  <a:pt x="5571" y="111"/>
                </a:cubicBezTo>
                <a:cubicBezTo>
                  <a:pt x="5517" y="146"/>
                  <a:pt x="5761" y="111"/>
                  <a:pt x="5661" y="158"/>
                </a:cubicBezTo>
                <a:cubicBezTo>
                  <a:pt x="5686" y="155"/>
                  <a:pt x="5717" y="150"/>
                  <a:pt x="5709" y="141"/>
                </a:cubicBezTo>
                <a:cubicBezTo>
                  <a:pt x="5746" y="141"/>
                  <a:pt x="5757" y="147"/>
                  <a:pt x="5720" y="155"/>
                </a:cubicBezTo>
                <a:cubicBezTo>
                  <a:pt x="5853" y="144"/>
                  <a:pt x="5805" y="133"/>
                  <a:pt x="5929" y="130"/>
                </a:cubicBezTo>
                <a:cubicBezTo>
                  <a:pt x="5929" y="136"/>
                  <a:pt x="5904" y="138"/>
                  <a:pt x="5892" y="144"/>
                </a:cubicBezTo>
                <a:cubicBezTo>
                  <a:pt x="5954" y="133"/>
                  <a:pt x="6016" y="119"/>
                  <a:pt x="6118" y="121"/>
                </a:cubicBezTo>
                <a:cubicBezTo>
                  <a:pt x="6113" y="124"/>
                  <a:pt x="6120" y="128"/>
                  <a:pt x="6105" y="129"/>
                </a:cubicBezTo>
                <a:cubicBezTo>
                  <a:pt x="6276" y="123"/>
                  <a:pt x="6399" y="96"/>
                  <a:pt x="6587" y="104"/>
                </a:cubicBezTo>
                <a:cubicBezTo>
                  <a:pt x="6530" y="130"/>
                  <a:pt x="6651" y="113"/>
                  <a:pt x="6663" y="133"/>
                </a:cubicBezTo>
                <a:lnTo>
                  <a:pt x="6767" y="127"/>
                </a:lnTo>
                <a:lnTo>
                  <a:pt x="6725" y="116"/>
                </a:lnTo>
                <a:cubicBezTo>
                  <a:pt x="6815" y="116"/>
                  <a:pt x="6897" y="102"/>
                  <a:pt x="6975" y="110"/>
                </a:cubicBezTo>
                <a:lnTo>
                  <a:pt x="6908" y="119"/>
                </a:lnTo>
                <a:lnTo>
                  <a:pt x="7079" y="116"/>
                </a:lnTo>
                <a:lnTo>
                  <a:pt x="6983" y="107"/>
                </a:lnTo>
                <a:cubicBezTo>
                  <a:pt x="7077" y="96"/>
                  <a:pt x="6975" y="79"/>
                  <a:pt x="7096" y="88"/>
                </a:cubicBezTo>
                <a:cubicBezTo>
                  <a:pt x="7071" y="90"/>
                  <a:pt x="7187" y="90"/>
                  <a:pt x="7235" y="102"/>
                </a:cubicBezTo>
                <a:cubicBezTo>
                  <a:pt x="7280" y="96"/>
                  <a:pt x="7328" y="90"/>
                  <a:pt x="7393" y="96"/>
                </a:cubicBezTo>
                <a:cubicBezTo>
                  <a:pt x="7410" y="104"/>
                  <a:pt x="7379" y="119"/>
                  <a:pt x="7390" y="124"/>
                </a:cubicBezTo>
                <a:cubicBezTo>
                  <a:pt x="7433" y="108"/>
                  <a:pt x="7589" y="123"/>
                  <a:pt x="7652" y="109"/>
                </a:cubicBezTo>
                <a:cubicBezTo>
                  <a:pt x="7641" y="114"/>
                  <a:pt x="7642" y="122"/>
                  <a:pt x="7647" y="124"/>
                </a:cubicBezTo>
                <a:lnTo>
                  <a:pt x="7683" y="110"/>
                </a:lnTo>
                <a:cubicBezTo>
                  <a:pt x="7726" y="116"/>
                  <a:pt x="7731" y="119"/>
                  <a:pt x="7726" y="127"/>
                </a:cubicBezTo>
                <a:cubicBezTo>
                  <a:pt x="7853" y="136"/>
                  <a:pt x="7686" y="99"/>
                  <a:pt x="7836" y="116"/>
                </a:cubicBezTo>
                <a:cubicBezTo>
                  <a:pt x="7824" y="116"/>
                  <a:pt x="7830" y="119"/>
                  <a:pt x="7805" y="119"/>
                </a:cubicBezTo>
                <a:cubicBezTo>
                  <a:pt x="7957" y="130"/>
                  <a:pt x="8098" y="121"/>
                  <a:pt x="8236" y="138"/>
                </a:cubicBezTo>
                <a:cubicBezTo>
                  <a:pt x="8276" y="161"/>
                  <a:pt x="8115" y="136"/>
                  <a:pt x="8160" y="158"/>
                </a:cubicBezTo>
                <a:cubicBezTo>
                  <a:pt x="8361" y="164"/>
                  <a:pt x="8578" y="158"/>
                  <a:pt x="8770" y="178"/>
                </a:cubicBezTo>
                <a:lnTo>
                  <a:pt x="8733" y="172"/>
                </a:lnTo>
                <a:cubicBezTo>
                  <a:pt x="8761" y="145"/>
                  <a:pt x="8873" y="196"/>
                  <a:pt x="8970" y="192"/>
                </a:cubicBezTo>
                <a:cubicBezTo>
                  <a:pt x="8949" y="194"/>
                  <a:pt x="8943" y="206"/>
                  <a:pt x="8950" y="203"/>
                </a:cubicBezTo>
                <a:cubicBezTo>
                  <a:pt x="9083" y="220"/>
                  <a:pt x="9221" y="220"/>
                  <a:pt x="9425" y="231"/>
                </a:cubicBezTo>
                <a:lnTo>
                  <a:pt x="9399" y="237"/>
                </a:lnTo>
                <a:cubicBezTo>
                  <a:pt x="9475" y="251"/>
                  <a:pt x="9605" y="263"/>
                  <a:pt x="9687" y="277"/>
                </a:cubicBezTo>
                <a:cubicBezTo>
                  <a:pt x="9712" y="271"/>
                  <a:pt x="9760" y="279"/>
                  <a:pt x="9732" y="265"/>
                </a:cubicBezTo>
                <a:cubicBezTo>
                  <a:pt x="9986" y="342"/>
                  <a:pt x="10229" y="308"/>
                  <a:pt x="10452" y="381"/>
                </a:cubicBezTo>
                <a:cubicBezTo>
                  <a:pt x="10424" y="375"/>
                  <a:pt x="10387" y="378"/>
                  <a:pt x="10407" y="381"/>
                </a:cubicBezTo>
                <a:lnTo>
                  <a:pt x="10601" y="406"/>
                </a:lnTo>
                <a:cubicBezTo>
                  <a:pt x="10587" y="392"/>
                  <a:pt x="10576" y="395"/>
                  <a:pt x="10539" y="378"/>
                </a:cubicBezTo>
                <a:cubicBezTo>
                  <a:pt x="10565" y="375"/>
                  <a:pt x="10621" y="378"/>
                  <a:pt x="10669" y="387"/>
                </a:cubicBezTo>
                <a:cubicBezTo>
                  <a:pt x="10579" y="381"/>
                  <a:pt x="10666" y="406"/>
                  <a:pt x="10703" y="421"/>
                </a:cubicBezTo>
                <a:cubicBezTo>
                  <a:pt x="10697" y="415"/>
                  <a:pt x="10711" y="415"/>
                  <a:pt x="10709" y="409"/>
                </a:cubicBezTo>
                <a:cubicBezTo>
                  <a:pt x="10805" y="452"/>
                  <a:pt x="10731" y="387"/>
                  <a:pt x="10867" y="429"/>
                </a:cubicBezTo>
                <a:lnTo>
                  <a:pt x="10858" y="435"/>
                </a:lnTo>
                <a:cubicBezTo>
                  <a:pt x="10912" y="440"/>
                  <a:pt x="10960" y="440"/>
                  <a:pt x="11016" y="454"/>
                </a:cubicBezTo>
                <a:cubicBezTo>
                  <a:pt x="11036" y="474"/>
                  <a:pt x="10960" y="449"/>
                  <a:pt x="10954" y="463"/>
                </a:cubicBezTo>
                <a:cubicBezTo>
                  <a:pt x="11033" y="477"/>
                  <a:pt x="11115" y="466"/>
                  <a:pt x="11183" y="497"/>
                </a:cubicBezTo>
                <a:cubicBezTo>
                  <a:pt x="11149" y="494"/>
                  <a:pt x="11101" y="483"/>
                  <a:pt x="11067" y="480"/>
                </a:cubicBezTo>
                <a:cubicBezTo>
                  <a:pt x="11140" y="514"/>
                  <a:pt x="11149" y="511"/>
                  <a:pt x="11205" y="525"/>
                </a:cubicBezTo>
                <a:lnTo>
                  <a:pt x="11200" y="522"/>
                </a:lnTo>
                <a:lnTo>
                  <a:pt x="11329" y="559"/>
                </a:lnTo>
                <a:lnTo>
                  <a:pt x="11298" y="548"/>
                </a:lnTo>
                <a:cubicBezTo>
                  <a:pt x="11406" y="533"/>
                  <a:pt x="11499" y="587"/>
                  <a:pt x="11634" y="595"/>
                </a:cubicBezTo>
                <a:cubicBezTo>
                  <a:pt x="11502" y="587"/>
                  <a:pt x="11609" y="604"/>
                  <a:pt x="11595" y="618"/>
                </a:cubicBezTo>
                <a:cubicBezTo>
                  <a:pt x="11626" y="632"/>
                  <a:pt x="11677" y="649"/>
                  <a:pt x="11660" y="652"/>
                </a:cubicBezTo>
                <a:cubicBezTo>
                  <a:pt x="11724" y="655"/>
                  <a:pt x="11758" y="691"/>
                  <a:pt x="11849" y="697"/>
                </a:cubicBezTo>
                <a:cubicBezTo>
                  <a:pt x="11851" y="703"/>
                  <a:pt x="11914" y="717"/>
                  <a:pt x="11897" y="725"/>
                </a:cubicBezTo>
                <a:cubicBezTo>
                  <a:pt x="11976" y="745"/>
                  <a:pt x="11880" y="711"/>
                  <a:pt x="11888" y="706"/>
                </a:cubicBezTo>
                <a:cubicBezTo>
                  <a:pt x="12015" y="725"/>
                  <a:pt x="12165" y="816"/>
                  <a:pt x="12345" y="858"/>
                </a:cubicBezTo>
                <a:cubicBezTo>
                  <a:pt x="12422" y="880"/>
                  <a:pt x="12467" y="892"/>
                  <a:pt x="12512" y="903"/>
                </a:cubicBezTo>
                <a:cubicBezTo>
                  <a:pt x="12557" y="914"/>
                  <a:pt x="12599" y="926"/>
                  <a:pt x="12667" y="954"/>
                </a:cubicBezTo>
                <a:cubicBezTo>
                  <a:pt x="12687" y="968"/>
                  <a:pt x="12676" y="968"/>
                  <a:pt x="12659" y="965"/>
                </a:cubicBezTo>
                <a:cubicBezTo>
                  <a:pt x="12642" y="962"/>
                  <a:pt x="12622" y="954"/>
                  <a:pt x="12622" y="954"/>
                </a:cubicBezTo>
                <a:cubicBezTo>
                  <a:pt x="12690" y="996"/>
                  <a:pt x="12743" y="1022"/>
                  <a:pt x="12814" y="1053"/>
                </a:cubicBezTo>
                <a:cubicBezTo>
                  <a:pt x="12797" y="1050"/>
                  <a:pt x="12811" y="1061"/>
                  <a:pt x="12828" y="1078"/>
                </a:cubicBezTo>
                <a:cubicBezTo>
                  <a:pt x="12857" y="1094"/>
                  <a:pt x="12867" y="1093"/>
                  <a:pt x="12883" y="1097"/>
                </a:cubicBezTo>
                <a:cubicBezTo>
                  <a:pt x="12869" y="1090"/>
                  <a:pt x="12856" y="1083"/>
                  <a:pt x="12845" y="1075"/>
                </a:cubicBezTo>
                <a:lnTo>
                  <a:pt x="12896" y="1078"/>
                </a:lnTo>
                <a:cubicBezTo>
                  <a:pt x="12862" y="1064"/>
                  <a:pt x="12828" y="1053"/>
                  <a:pt x="12791" y="1041"/>
                </a:cubicBezTo>
                <a:cubicBezTo>
                  <a:pt x="12774" y="1024"/>
                  <a:pt x="12766" y="1005"/>
                  <a:pt x="12814" y="1027"/>
                </a:cubicBezTo>
                <a:cubicBezTo>
                  <a:pt x="12752" y="982"/>
                  <a:pt x="12752" y="1002"/>
                  <a:pt x="12698" y="962"/>
                </a:cubicBezTo>
                <a:cubicBezTo>
                  <a:pt x="12692" y="957"/>
                  <a:pt x="12695" y="957"/>
                  <a:pt x="12704" y="959"/>
                </a:cubicBezTo>
                <a:cubicBezTo>
                  <a:pt x="12681" y="951"/>
                  <a:pt x="12659" y="943"/>
                  <a:pt x="12633" y="934"/>
                </a:cubicBezTo>
                <a:cubicBezTo>
                  <a:pt x="12647" y="937"/>
                  <a:pt x="12630" y="914"/>
                  <a:pt x="12670" y="937"/>
                </a:cubicBezTo>
                <a:cubicBezTo>
                  <a:pt x="12554" y="866"/>
                  <a:pt x="12467" y="866"/>
                  <a:pt x="12427" y="830"/>
                </a:cubicBezTo>
                <a:lnTo>
                  <a:pt x="12438" y="833"/>
                </a:lnTo>
                <a:cubicBezTo>
                  <a:pt x="12264" y="773"/>
                  <a:pt x="12416" y="841"/>
                  <a:pt x="12278" y="813"/>
                </a:cubicBezTo>
                <a:cubicBezTo>
                  <a:pt x="12252" y="787"/>
                  <a:pt x="12230" y="765"/>
                  <a:pt x="12204" y="742"/>
                </a:cubicBezTo>
                <a:lnTo>
                  <a:pt x="12182" y="753"/>
                </a:lnTo>
                <a:cubicBezTo>
                  <a:pt x="12165" y="748"/>
                  <a:pt x="12128" y="734"/>
                  <a:pt x="12137" y="728"/>
                </a:cubicBezTo>
                <a:cubicBezTo>
                  <a:pt x="12066" y="717"/>
                  <a:pt x="12145" y="739"/>
                  <a:pt x="12103" y="737"/>
                </a:cubicBezTo>
                <a:cubicBezTo>
                  <a:pt x="12021" y="691"/>
                  <a:pt x="11860" y="669"/>
                  <a:pt x="11846" y="635"/>
                </a:cubicBezTo>
                <a:cubicBezTo>
                  <a:pt x="11812" y="638"/>
                  <a:pt x="11928" y="669"/>
                  <a:pt x="11832" y="652"/>
                </a:cubicBezTo>
                <a:cubicBezTo>
                  <a:pt x="11812" y="615"/>
                  <a:pt x="11722" y="627"/>
                  <a:pt x="11645" y="590"/>
                </a:cubicBezTo>
                <a:cubicBezTo>
                  <a:pt x="11674" y="581"/>
                  <a:pt x="11750" y="610"/>
                  <a:pt x="11671" y="576"/>
                </a:cubicBezTo>
                <a:cubicBezTo>
                  <a:pt x="11614" y="587"/>
                  <a:pt x="11513" y="528"/>
                  <a:pt x="11445" y="516"/>
                </a:cubicBezTo>
                <a:cubicBezTo>
                  <a:pt x="11437" y="536"/>
                  <a:pt x="11293" y="488"/>
                  <a:pt x="11177" y="471"/>
                </a:cubicBezTo>
                <a:cubicBezTo>
                  <a:pt x="11185" y="466"/>
                  <a:pt x="10960" y="412"/>
                  <a:pt x="10852" y="387"/>
                </a:cubicBezTo>
                <a:lnTo>
                  <a:pt x="10855" y="384"/>
                </a:lnTo>
                <a:cubicBezTo>
                  <a:pt x="10830" y="401"/>
                  <a:pt x="10720" y="375"/>
                  <a:pt x="10638" y="364"/>
                </a:cubicBezTo>
                <a:cubicBezTo>
                  <a:pt x="10644" y="353"/>
                  <a:pt x="10658" y="350"/>
                  <a:pt x="10703" y="353"/>
                </a:cubicBezTo>
                <a:lnTo>
                  <a:pt x="10627" y="339"/>
                </a:lnTo>
                <a:cubicBezTo>
                  <a:pt x="10607" y="342"/>
                  <a:pt x="10582" y="342"/>
                  <a:pt x="10534" y="336"/>
                </a:cubicBezTo>
                <a:lnTo>
                  <a:pt x="10556" y="325"/>
                </a:lnTo>
                <a:cubicBezTo>
                  <a:pt x="10455" y="308"/>
                  <a:pt x="10347" y="308"/>
                  <a:pt x="10218" y="279"/>
                </a:cubicBezTo>
                <a:cubicBezTo>
                  <a:pt x="10209" y="294"/>
                  <a:pt x="10316" y="336"/>
                  <a:pt x="10175" y="325"/>
                </a:cubicBezTo>
                <a:cubicBezTo>
                  <a:pt x="10173" y="317"/>
                  <a:pt x="10168" y="306"/>
                  <a:pt x="10191" y="305"/>
                </a:cubicBezTo>
                <a:cubicBezTo>
                  <a:pt x="10176" y="304"/>
                  <a:pt x="10156" y="303"/>
                  <a:pt x="10138" y="299"/>
                </a:cubicBezTo>
                <a:lnTo>
                  <a:pt x="10195" y="294"/>
                </a:lnTo>
                <a:cubicBezTo>
                  <a:pt x="10136" y="279"/>
                  <a:pt x="10161" y="299"/>
                  <a:pt x="10113" y="291"/>
                </a:cubicBezTo>
                <a:cubicBezTo>
                  <a:pt x="10116" y="279"/>
                  <a:pt x="10079" y="277"/>
                  <a:pt x="10088" y="271"/>
                </a:cubicBezTo>
                <a:cubicBezTo>
                  <a:pt x="10099" y="271"/>
                  <a:pt x="10130" y="282"/>
                  <a:pt x="10147" y="279"/>
                </a:cubicBezTo>
                <a:cubicBezTo>
                  <a:pt x="10093" y="271"/>
                  <a:pt x="10028" y="254"/>
                  <a:pt x="10009" y="243"/>
                </a:cubicBezTo>
                <a:cubicBezTo>
                  <a:pt x="10012" y="248"/>
                  <a:pt x="10006" y="257"/>
                  <a:pt x="9966" y="254"/>
                </a:cubicBezTo>
                <a:cubicBezTo>
                  <a:pt x="9865" y="240"/>
                  <a:pt x="9932" y="237"/>
                  <a:pt x="9873" y="223"/>
                </a:cubicBezTo>
                <a:cubicBezTo>
                  <a:pt x="9848" y="229"/>
                  <a:pt x="9783" y="212"/>
                  <a:pt x="9780" y="229"/>
                </a:cubicBezTo>
                <a:cubicBezTo>
                  <a:pt x="9749" y="226"/>
                  <a:pt x="9746" y="217"/>
                  <a:pt x="9735" y="212"/>
                </a:cubicBezTo>
                <a:cubicBezTo>
                  <a:pt x="9681" y="212"/>
                  <a:pt x="9487" y="183"/>
                  <a:pt x="9543" y="209"/>
                </a:cubicBezTo>
                <a:lnTo>
                  <a:pt x="9557" y="212"/>
                </a:lnTo>
                <a:lnTo>
                  <a:pt x="9549" y="212"/>
                </a:lnTo>
                <a:cubicBezTo>
                  <a:pt x="9371" y="209"/>
                  <a:pt x="9187" y="164"/>
                  <a:pt x="9012" y="155"/>
                </a:cubicBezTo>
                <a:lnTo>
                  <a:pt x="9012" y="150"/>
                </a:lnTo>
                <a:cubicBezTo>
                  <a:pt x="8908" y="147"/>
                  <a:pt x="8781" y="133"/>
                  <a:pt x="8705" y="141"/>
                </a:cubicBezTo>
                <a:cubicBezTo>
                  <a:pt x="8674" y="138"/>
                  <a:pt x="8634" y="127"/>
                  <a:pt x="8646" y="121"/>
                </a:cubicBezTo>
                <a:cubicBezTo>
                  <a:pt x="8567" y="119"/>
                  <a:pt x="8555" y="124"/>
                  <a:pt x="8442" y="107"/>
                </a:cubicBezTo>
                <a:cubicBezTo>
                  <a:pt x="8524" y="102"/>
                  <a:pt x="8414" y="96"/>
                  <a:pt x="8524" y="104"/>
                </a:cubicBezTo>
                <a:cubicBezTo>
                  <a:pt x="8423" y="93"/>
                  <a:pt x="8397" y="82"/>
                  <a:pt x="8287" y="90"/>
                </a:cubicBezTo>
                <a:cubicBezTo>
                  <a:pt x="8327" y="79"/>
                  <a:pt x="8211" y="68"/>
                  <a:pt x="8160" y="71"/>
                </a:cubicBezTo>
                <a:lnTo>
                  <a:pt x="8231" y="85"/>
                </a:lnTo>
                <a:cubicBezTo>
                  <a:pt x="8174" y="85"/>
                  <a:pt x="8126" y="79"/>
                  <a:pt x="8078" y="76"/>
                </a:cubicBezTo>
                <a:lnTo>
                  <a:pt x="8107" y="59"/>
                </a:lnTo>
                <a:cubicBezTo>
                  <a:pt x="7895" y="25"/>
                  <a:pt x="7723" y="82"/>
                  <a:pt x="7562" y="37"/>
                </a:cubicBezTo>
                <a:cubicBezTo>
                  <a:pt x="7506" y="48"/>
                  <a:pt x="7678" y="51"/>
                  <a:pt x="7627" y="62"/>
                </a:cubicBezTo>
                <a:cubicBezTo>
                  <a:pt x="7531" y="57"/>
                  <a:pt x="7429" y="28"/>
                  <a:pt x="7398" y="25"/>
                </a:cubicBezTo>
                <a:cubicBezTo>
                  <a:pt x="7266" y="11"/>
                  <a:pt x="7274" y="51"/>
                  <a:pt x="7133" y="40"/>
                </a:cubicBezTo>
                <a:cubicBezTo>
                  <a:pt x="7150" y="45"/>
                  <a:pt x="7167" y="65"/>
                  <a:pt x="7062" y="71"/>
                </a:cubicBezTo>
                <a:cubicBezTo>
                  <a:pt x="6964" y="68"/>
                  <a:pt x="6944" y="42"/>
                  <a:pt x="7003" y="37"/>
                </a:cubicBezTo>
                <a:cubicBezTo>
                  <a:pt x="7026" y="37"/>
                  <a:pt x="7037" y="40"/>
                  <a:pt x="7037" y="40"/>
                </a:cubicBezTo>
                <a:cubicBezTo>
                  <a:pt x="7068" y="37"/>
                  <a:pt x="7110" y="34"/>
                  <a:pt x="7071" y="28"/>
                </a:cubicBezTo>
                <a:lnTo>
                  <a:pt x="7057" y="34"/>
                </a:lnTo>
                <a:cubicBezTo>
                  <a:pt x="7009" y="25"/>
                  <a:pt x="6874" y="25"/>
                  <a:pt x="6908" y="14"/>
                </a:cubicBezTo>
                <a:cubicBezTo>
                  <a:pt x="6857" y="18"/>
                  <a:pt x="6862" y="22"/>
                  <a:pt x="6888" y="25"/>
                </a:cubicBezTo>
                <a:cubicBezTo>
                  <a:pt x="6789" y="19"/>
                  <a:pt x="6720" y="25"/>
                  <a:pt x="6606" y="20"/>
                </a:cubicBezTo>
                <a:cubicBezTo>
                  <a:pt x="6626" y="23"/>
                  <a:pt x="6646" y="31"/>
                  <a:pt x="6626" y="31"/>
                </a:cubicBezTo>
                <a:cubicBezTo>
                  <a:pt x="6437" y="23"/>
                  <a:pt x="6544" y="45"/>
                  <a:pt x="6414" y="48"/>
                </a:cubicBezTo>
                <a:cubicBezTo>
                  <a:pt x="6341" y="40"/>
                  <a:pt x="6440" y="23"/>
                  <a:pt x="6313" y="34"/>
                </a:cubicBezTo>
                <a:cubicBezTo>
                  <a:pt x="6234" y="28"/>
                  <a:pt x="6296" y="17"/>
                  <a:pt x="6327" y="11"/>
                </a:cubicBezTo>
                <a:cubicBezTo>
                  <a:pt x="6208" y="25"/>
                  <a:pt x="6107" y="6"/>
                  <a:pt x="6039" y="6"/>
                </a:cubicBezTo>
                <a:lnTo>
                  <a:pt x="6101" y="0"/>
                </a:lnTo>
                <a:cubicBezTo>
                  <a:pt x="6064" y="3"/>
                  <a:pt x="6033" y="6"/>
                  <a:pt x="6002" y="6"/>
                </a:cubicBezTo>
                <a:lnTo>
                  <a:pt x="6039" y="17"/>
                </a:lnTo>
                <a:cubicBezTo>
                  <a:pt x="6002" y="14"/>
                  <a:pt x="5971" y="17"/>
                  <a:pt x="5971" y="11"/>
                </a:cubicBezTo>
                <a:cubicBezTo>
                  <a:pt x="5935" y="20"/>
                  <a:pt x="6000" y="34"/>
                  <a:pt x="5926" y="48"/>
                </a:cubicBezTo>
                <a:cubicBezTo>
                  <a:pt x="5878" y="42"/>
                  <a:pt x="5779" y="59"/>
                  <a:pt x="5762" y="42"/>
                </a:cubicBezTo>
                <a:cubicBezTo>
                  <a:pt x="5906" y="42"/>
                  <a:pt x="5765" y="27"/>
                  <a:pt x="5853" y="19"/>
                </a:cubicBezTo>
                <a:cubicBezTo>
                  <a:pt x="5832" y="20"/>
                  <a:pt x="5808" y="20"/>
                  <a:pt x="5782" y="20"/>
                </a:cubicBezTo>
                <a:cubicBezTo>
                  <a:pt x="5777" y="17"/>
                  <a:pt x="5788" y="17"/>
                  <a:pt x="5796" y="14"/>
                </a:cubicBezTo>
                <a:cubicBezTo>
                  <a:pt x="5650" y="3"/>
                  <a:pt x="5731" y="37"/>
                  <a:pt x="5579" y="42"/>
                </a:cubicBezTo>
                <a:cubicBezTo>
                  <a:pt x="5599" y="31"/>
                  <a:pt x="5542" y="25"/>
                  <a:pt x="5520" y="28"/>
                </a:cubicBezTo>
                <a:cubicBezTo>
                  <a:pt x="5582" y="25"/>
                  <a:pt x="5551" y="42"/>
                  <a:pt x="5494" y="54"/>
                </a:cubicBezTo>
                <a:cubicBezTo>
                  <a:pt x="5398" y="51"/>
                  <a:pt x="5390" y="65"/>
                  <a:pt x="5339" y="65"/>
                </a:cubicBezTo>
                <a:lnTo>
                  <a:pt x="5398" y="65"/>
                </a:lnTo>
                <a:cubicBezTo>
                  <a:pt x="5379" y="76"/>
                  <a:pt x="5331" y="76"/>
                  <a:pt x="5263" y="85"/>
                </a:cubicBezTo>
                <a:cubicBezTo>
                  <a:pt x="5262" y="83"/>
                  <a:pt x="5265" y="81"/>
                  <a:pt x="5270" y="80"/>
                </a:cubicBezTo>
                <a:cubicBezTo>
                  <a:pt x="5202" y="89"/>
                  <a:pt x="5117" y="67"/>
                  <a:pt x="5026" y="82"/>
                </a:cubicBezTo>
                <a:cubicBezTo>
                  <a:pt x="4978" y="79"/>
                  <a:pt x="5020" y="62"/>
                  <a:pt x="4978" y="62"/>
                </a:cubicBezTo>
                <a:cubicBezTo>
                  <a:pt x="4862" y="82"/>
                  <a:pt x="4851" y="57"/>
                  <a:pt x="4727" y="76"/>
                </a:cubicBezTo>
                <a:cubicBezTo>
                  <a:pt x="4763" y="88"/>
                  <a:pt x="4769" y="82"/>
                  <a:pt x="4684" y="102"/>
                </a:cubicBezTo>
                <a:lnTo>
                  <a:pt x="4885" y="76"/>
                </a:lnTo>
                <a:lnTo>
                  <a:pt x="4758" y="104"/>
                </a:lnTo>
                <a:cubicBezTo>
                  <a:pt x="4820" y="102"/>
                  <a:pt x="4885" y="88"/>
                  <a:pt x="4922" y="88"/>
                </a:cubicBezTo>
                <a:cubicBezTo>
                  <a:pt x="4859" y="102"/>
                  <a:pt x="4868" y="99"/>
                  <a:pt x="4896" y="107"/>
                </a:cubicBezTo>
                <a:cubicBezTo>
                  <a:pt x="4811" y="93"/>
                  <a:pt x="4732" y="130"/>
                  <a:pt x="4634" y="124"/>
                </a:cubicBezTo>
                <a:lnTo>
                  <a:pt x="4634" y="90"/>
                </a:lnTo>
                <a:cubicBezTo>
                  <a:pt x="4487" y="88"/>
                  <a:pt x="4377" y="127"/>
                  <a:pt x="4191" y="138"/>
                </a:cubicBezTo>
                <a:lnTo>
                  <a:pt x="4253" y="138"/>
                </a:lnTo>
                <a:cubicBezTo>
                  <a:pt x="4230" y="155"/>
                  <a:pt x="4137" y="152"/>
                  <a:pt x="4078" y="164"/>
                </a:cubicBezTo>
                <a:cubicBezTo>
                  <a:pt x="4083" y="152"/>
                  <a:pt x="4044" y="152"/>
                  <a:pt x="4018" y="147"/>
                </a:cubicBezTo>
                <a:cubicBezTo>
                  <a:pt x="4021" y="155"/>
                  <a:pt x="3880" y="161"/>
                  <a:pt x="3866" y="186"/>
                </a:cubicBezTo>
                <a:lnTo>
                  <a:pt x="3781" y="181"/>
                </a:lnTo>
                <a:cubicBezTo>
                  <a:pt x="3629" y="192"/>
                  <a:pt x="3612" y="234"/>
                  <a:pt x="3468" y="248"/>
                </a:cubicBezTo>
                <a:cubicBezTo>
                  <a:pt x="3510" y="231"/>
                  <a:pt x="3443" y="231"/>
                  <a:pt x="3539" y="209"/>
                </a:cubicBezTo>
                <a:cubicBezTo>
                  <a:pt x="3491" y="215"/>
                  <a:pt x="3446" y="220"/>
                  <a:pt x="3446" y="226"/>
                </a:cubicBezTo>
                <a:cubicBezTo>
                  <a:pt x="3417" y="223"/>
                  <a:pt x="3313" y="260"/>
                  <a:pt x="3268" y="254"/>
                </a:cubicBezTo>
                <a:cubicBezTo>
                  <a:pt x="3248" y="263"/>
                  <a:pt x="3242" y="274"/>
                  <a:pt x="3189" y="282"/>
                </a:cubicBezTo>
                <a:cubicBezTo>
                  <a:pt x="3185" y="282"/>
                  <a:pt x="3186" y="280"/>
                  <a:pt x="3188" y="278"/>
                </a:cubicBezTo>
                <a:cubicBezTo>
                  <a:pt x="3178" y="284"/>
                  <a:pt x="3108" y="297"/>
                  <a:pt x="3155" y="302"/>
                </a:cubicBezTo>
                <a:cubicBezTo>
                  <a:pt x="3000" y="291"/>
                  <a:pt x="2740" y="373"/>
                  <a:pt x="2607" y="367"/>
                </a:cubicBezTo>
                <a:cubicBezTo>
                  <a:pt x="2503" y="389"/>
                  <a:pt x="2379" y="418"/>
                  <a:pt x="2283" y="440"/>
                </a:cubicBezTo>
                <a:cubicBezTo>
                  <a:pt x="2289" y="435"/>
                  <a:pt x="2283" y="435"/>
                  <a:pt x="2300" y="432"/>
                </a:cubicBezTo>
                <a:cubicBezTo>
                  <a:pt x="2167" y="449"/>
                  <a:pt x="2226" y="480"/>
                  <a:pt x="2077" y="502"/>
                </a:cubicBezTo>
                <a:cubicBezTo>
                  <a:pt x="1998" y="502"/>
                  <a:pt x="2153" y="474"/>
                  <a:pt x="2105" y="480"/>
                </a:cubicBezTo>
                <a:cubicBezTo>
                  <a:pt x="2077" y="449"/>
                  <a:pt x="1927" y="528"/>
                  <a:pt x="1823" y="533"/>
                </a:cubicBezTo>
                <a:lnTo>
                  <a:pt x="1845" y="525"/>
                </a:lnTo>
                <a:cubicBezTo>
                  <a:pt x="1766" y="533"/>
                  <a:pt x="1665" y="587"/>
                  <a:pt x="1541" y="621"/>
                </a:cubicBezTo>
                <a:cubicBezTo>
                  <a:pt x="1541" y="621"/>
                  <a:pt x="1546" y="615"/>
                  <a:pt x="1541" y="615"/>
                </a:cubicBezTo>
                <a:cubicBezTo>
                  <a:pt x="1462" y="658"/>
                  <a:pt x="1306" y="714"/>
                  <a:pt x="1191" y="759"/>
                </a:cubicBezTo>
                <a:cubicBezTo>
                  <a:pt x="1222" y="734"/>
                  <a:pt x="1242" y="734"/>
                  <a:pt x="1213" y="728"/>
                </a:cubicBezTo>
                <a:cubicBezTo>
                  <a:pt x="1163" y="748"/>
                  <a:pt x="1236" y="745"/>
                  <a:pt x="1134" y="785"/>
                </a:cubicBezTo>
                <a:cubicBezTo>
                  <a:pt x="1098" y="790"/>
                  <a:pt x="1021" y="813"/>
                  <a:pt x="1005" y="801"/>
                </a:cubicBezTo>
                <a:cubicBezTo>
                  <a:pt x="1036" y="790"/>
                  <a:pt x="1069" y="776"/>
                  <a:pt x="1100" y="762"/>
                </a:cubicBezTo>
                <a:cubicBezTo>
                  <a:pt x="1044" y="762"/>
                  <a:pt x="973" y="810"/>
                  <a:pt x="923" y="830"/>
                </a:cubicBezTo>
                <a:lnTo>
                  <a:pt x="925" y="818"/>
                </a:lnTo>
                <a:cubicBezTo>
                  <a:pt x="852" y="849"/>
                  <a:pt x="818" y="872"/>
                  <a:pt x="782" y="897"/>
                </a:cubicBezTo>
                <a:cubicBezTo>
                  <a:pt x="745" y="920"/>
                  <a:pt x="708" y="943"/>
                  <a:pt x="632" y="982"/>
                </a:cubicBezTo>
                <a:lnTo>
                  <a:pt x="652" y="979"/>
                </a:lnTo>
                <a:cubicBezTo>
                  <a:pt x="578" y="1041"/>
                  <a:pt x="576" y="1005"/>
                  <a:pt x="502" y="1067"/>
                </a:cubicBezTo>
                <a:lnTo>
                  <a:pt x="465" y="1064"/>
                </a:lnTo>
                <a:cubicBezTo>
                  <a:pt x="415" y="1101"/>
                  <a:pt x="293" y="1202"/>
                  <a:pt x="220" y="1287"/>
                </a:cubicBezTo>
                <a:cubicBezTo>
                  <a:pt x="237" y="1259"/>
                  <a:pt x="268" y="1219"/>
                  <a:pt x="305" y="1185"/>
                </a:cubicBezTo>
                <a:cubicBezTo>
                  <a:pt x="341" y="1149"/>
                  <a:pt x="384" y="1115"/>
                  <a:pt x="415" y="1086"/>
                </a:cubicBezTo>
                <a:cubicBezTo>
                  <a:pt x="401" y="1095"/>
                  <a:pt x="384" y="1106"/>
                  <a:pt x="364" y="1120"/>
                </a:cubicBezTo>
                <a:cubicBezTo>
                  <a:pt x="344" y="1134"/>
                  <a:pt x="324" y="1151"/>
                  <a:pt x="305" y="1165"/>
                </a:cubicBezTo>
                <a:cubicBezTo>
                  <a:pt x="265" y="1197"/>
                  <a:pt x="234" y="1230"/>
                  <a:pt x="226" y="1247"/>
                </a:cubicBezTo>
                <a:cubicBezTo>
                  <a:pt x="243" y="1228"/>
                  <a:pt x="262" y="1202"/>
                  <a:pt x="285" y="1191"/>
                </a:cubicBezTo>
                <a:cubicBezTo>
                  <a:pt x="237" y="1253"/>
                  <a:pt x="166" y="1326"/>
                  <a:pt x="101" y="1434"/>
                </a:cubicBezTo>
                <a:cubicBezTo>
                  <a:pt x="96" y="1422"/>
                  <a:pt x="82" y="1436"/>
                  <a:pt x="62" y="1462"/>
                </a:cubicBezTo>
                <a:cubicBezTo>
                  <a:pt x="45" y="1490"/>
                  <a:pt x="25" y="1532"/>
                  <a:pt x="14" y="1580"/>
                </a:cubicBezTo>
                <a:cubicBezTo>
                  <a:pt x="3" y="1631"/>
                  <a:pt x="0" y="1688"/>
                  <a:pt x="3" y="1734"/>
                </a:cubicBezTo>
                <a:cubicBezTo>
                  <a:pt x="3" y="1746"/>
                  <a:pt x="6" y="1757"/>
                  <a:pt x="6" y="1768"/>
                </a:cubicBezTo>
                <a:cubicBezTo>
                  <a:pt x="8" y="1780"/>
                  <a:pt x="8" y="1791"/>
                  <a:pt x="11" y="1799"/>
                </a:cubicBezTo>
                <a:cubicBezTo>
                  <a:pt x="14" y="1819"/>
                  <a:pt x="17" y="1836"/>
                  <a:pt x="17" y="1850"/>
                </a:cubicBezTo>
                <a:cubicBezTo>
                  <a:pt x="68" y="1960"/>
                  <a:pt x="141" y="2051"/>
                  <a:pt x="226" y="2130"/>
                </a:cubicBezTo>
                <a:cubicBezTo>
                  <a:pt x="310" y="2211"/>
                  <a:pt x="406" y="2285"/>
                  <a:pt x="516" y="2347"/>
                </a:cubicBezTo>
                <a:cubicBezTo>
                  <a:pt x="454" y="2271"/>
                  <a:pt x="581" y="2384"/>
                  <a:pt x="584" y="2344"/>
                </a:cubicBezTo>
                <a:cubicBezTo>
                  <a:pt x="638" y="2372"/>
                  <a:pt x="657" y="2381"/>
                  <a:pt x="660" y="2386"/>
                </a:cubicBezTo>
                <a:cubicBezTo>
                  <a:pt x="711" y="2420"/>
                  <a:pt x="762" y="2451"/>
                  <a:pt x="813" y="2482"/>
                </a:cubicBezTo>
                <a:cubicBezTo>
                  <a:pt x="846" y="2510"/>
                  <a:pt x="759" y="2465"/>
                  <a:pt x="759" y="2474"/>
                </a:cubicBezTo>
                <a:cubicBezTo>
                  <a:pt x="878" y="2530"/>
                  <a:pt x="801" y="2510"/>
                  <a:pt x="878" y="2553"/>
                </a:cubicBezTo>
                <a:cubicBezTo>
                  <a:pt x="866" y="2536"/>
                  <a:pt x="925" y="2556"/>
                  <a:pt x="993" y="2587"/>
                </a:cubicBezTo>
                <a:cubicBezTo>
                  <a:pt x="962" y="2570"/>
                  <a:pt x="934" y="2550"/>
                  <a:pt x="903" y="2533"/>
                </a:cubicBezTo>
                <a:cubicBezTo>
                  <a:pt x="990" y="2558"/>
                  <a:pt x="1024" y="2578"/>
                  <a:pt x="1058" y="2601"/>
                </a:cubicBezTo>
                <a:cubicBezTo>
                  <a:pt x="1092" y="2621"/>
                  <a:pt x="1126" y="2643"/>
                  <a:pt x="1216" y="2663"/>
                </a:cubicBezTo>
                <a:lnTo>
                  <a:pt x="1157" y="2654"/>
                </a:lnTo>
                <a:cubicBezTo>
                  <a:pt x="1247" y="2683"/>
                  <a:pt x="1484" y="2764"/>
                  <a:pt x="1580" y="2762"/>
                </a:cubicBezTo>
                <a:cubicBezTo>
                  <a:pt x="1594" y="2770"/>
                  <a:pt x="1614" y="2784"/>
                  <a:pt x="1575" y="2776"/>
                </a:cubicBezTo>
                <a:cubicBezTo>
                  <a:pt x="1786" y="2843"/>
                  <a:pt x="2060" y="2872"/>
                  <a:pt x="2224" y="2925"/>
                </a:cubicBezTo>
                <a:lnTo>
                  <a:pt x="2207" y="2931"/>
                </a:lnTo>
                <a:cubicBezTo>
                  <a:pt x="2249" y="2937"/>
                  <a:pt x="2280" y="2931"/>
                  <a:pt x="2328" y="2951"/>
                </a:cubicBezTo>
                <a:cubicBezTo>
                  <a:pt x="2325" y="2954"/>
                  <a:pt x="2311" y="2956"/>
                  <a:pt x="2328" y="2959"/>
                </a:cubicBezTo>
                <a:cubicBezTo>
                  <a:pt x="2351" y="2962"/>
                  <a:pt x="2438" y="2968"/>
                  <a:pt x="2492" y="2982"/>
                </a:cubicBezTo>
                <a:lnTo>
                  <a:pt x="2444" y="2982"/>
                </a:lnTo>
                <a:cubicBezTo>
                  <a:pt x="2653" y="3035"/>
                  <a:pt x="2774" y="3021"/>
                  <a:pt x="2952" y="3044"/>
                </a:cubicBezTo>
                <a:cubicBezTo>
                  <a:pt x="2946" y="3069"/>
                  <a:pt x="3113" y="3103"/>
                  <a:pt x="3197" y="3120"/>
                </a:cubicBezTo>
                <a:lnTo>
                  <a:pt x="3194" y="3123"/>
                </a:lnTo>
                <a:cubicBezTo>
                  <a:pt x="3443" y="3162"/>
                  <a:pt x="3621" y="3162"/>
                  <a:pt x="3852" y="3179"/>
                </a:cubicBezTo>
                <a:cubicBezTo>
                  <a:pt x="3993" y="3224"/>
                  <a:pt x="4337" y="3241"/>
                  <a:pt x="4566" y="3275"/>
                </a:cubicBezTo>
                <a:cubicBezTo>
                  <a:pt x="4532" y="3267"/>
                  <a:pt x="4574" y="3255"/>
                  <a:pt x="4614" y="3258"/>
                </a:cubicBezTo>
                <a:cubicBezTo>
                  <a:pt x="4668" y="3267"/>
                  <a:pt x="4766" y="3253"/>
                  <a:pt x="4755" y="3275"/>
                </a:cubicBezTo>
                <a:lnTo>
                  <a:pt x="4735" y="3272"/>
                </a:lnTo>
                <a:cubicBezTo>
                  <a:pt x="4775" y="3298"/>
                  <a:pt x="4888" y="3301"/>
                  <a:pt x="4975" y="3306"/>
                </a:cubicBezTo>
                <a:lnTo>
                  <a:pt x="4992" y="3278"/>
                </a:lnTo>
                <a:cubicBezTo>
                  <a:pt x="5218" y="3337"/>
                  <a:pt x="5590" y="3295"/>
                  <a:pt x="5715" y="3337"/>
                </a:cubicBezTo>
                <a:cubicBezTo>
                  <a:pt x="5771" y="3332"/>
                  <a:pt x="5839" y="3334"/>
                  <a:pt x="5892" y="3329"/>
                </a:cubicBezTo>
                <a:lnTo>
                  <a:pt x="5889" y="3346"/>
                </a:lnTo>
                <a:cubicBezTo>
                  <a:pt x="6042" y="3354"/>
                  <a:pt x="6118" y="3357"/>
                  <a:pt x="6307" y="3357"/>
                </a:cubicBezTo>
                <a:lnTo>
                  <a:pt x="6268" y="3368"/>
                </a:lnTo>
                <a:cubicBezTo>
                  <a:pt x="6375" y="3371"/>
                  <a:pt x="6403" y="3323"/>
                  <a:pt x="6502" y="3323"/>
                </a:cubicBezTo>
                <a:lnTo>
                  <a:pt x="6530" y="3349"/>
                </a:lnTo>
                <a:cubicBezTo>
                  <a:pt x="6716" y="3349"/>
                  <a:pt x="6905" y="3368"/>
                  <a:pt x="7085" y="3346"/>
                </a:cubicBezTo>
                <a:cubicBezTo>
                  <a:pt x="7082" y="3349"/>
                  <a:pt x="7077" y="3357"/>
                  <a:pt x="7046" y="3357"/>
                </a:cubicBezTo>
                <a:cubicBezTo>
                  <a:pt x="7130" y="3357"/>
                  <a:pt x="7365" y="3367"/>
                  <a:pt x="7353" y="3338"/>
                </a:cubicBezTo>
                <a:cubicBezTo>
                  <a:pt x="7376" y="3354"/>
                  <a:pt x="7548" y="3331"/>
                  <a:pt x="7641" y="3318"/>
                </a:cubicBezTo>
                <a:lnTo>
                  <a:pt x="7627" y="3334"/>
                </a:lnTo>
                <a:cubicBezTo>
                  <a:pt x="7712" y="3312"/>
                  <a:pt x="7714" y="3306"/>
                  <a:pt x="7830" y="3295"/>
                </a:cubicBezTo>
                <a:cubicBezTo>
                  <a:pt x="7856" y="3295"/>
                  <a:pt x="7856" y="3305"/>
                  <a:pt x="7826" y="3304"/>
                </a:cubicBezTo>
                <a:cubicBezTo>
                  <a:pt x="7911" y="3308"/>
                  <a:pt x="7895" y="3287"/>
                  <a:pt x="8005" y="3289"/>
                </a:cubicBezTo>
                <a:lnTo>
                  <a:pt x="7963" y="3301"/>
                </a:lnTo>
                <a:cubicBezTo>
                  <a:pt x="8059" y="3298"/>
                  <a:pt x="8050" y="3292"/>
                  <a:pt x="8104" y="3278"/>
                </a:cubicBezTo>
                <a:cubicBezTo>
                  <a:pt x="8163" y="3270"/>
                  <a:pt x="8284" y="3272"/>
                  <a:pt x="8301" y="3286"/>
                </a:cubicBezTo>
                <a:cubicBezTo>
                  <a:pt x="8313" y="3278"/>
                  <a:pt x="8366" y="3264"/>
                  <a:pt x="8423" y="3264"/>
                </a:cubicBezTo>
                <a:cubicBezTo>
                  <a:pt x="8431" y="3270"/>
                  <a:pt x="8411" y="3272"/>
                  <a:pt x="8400" y="3275"/>
                </a:cubicBezTo>
                <a:cubicBezTo>
                  <a:pt x="8561" y="3275"/>
                  <a:pt x="8637" y="3241"/>
                  <a:pt x="8747" y="3247"/>
                </a:cubicBezTo>
                <a:cubicBezTo>
                  <a:pt x="8750" y="3253"/>
                  <a:pt x="8759" y="3253"/>
                  <a:pt x="8767" y="3255"/>
                </a:cubicBezTo>
                <a:cubicBezTo>
                  <a:pt x="8650" y="3263"/>
                  <a:pt x="8555" y="3271"/>
                  <a:pt x="8547" y="3270"/>
                </a:cubicBezTo>
                <a:cubicBezTo>
                  <a:pt x="8549" y="3284"/>
                  <a:pt x="8650" y="3278"/>
                  <a:pt x="8569" y="3306"/>
                </a:cubicBezTo>
                <a:cubicBezTo>
                  <a:pt x="8651" y="3289"/>
                  <a:pt x="8790" y="3255"/>
                  <a:pt x="8891" y="3253"/>
                </a:cubicBezTo>
                <a:cubicBezTo>
                  <a:pt x="8897" y="3253"/>
                  <a:pt x="8900" y="3255"/>
                  <a:pt x="8905" y="3255"/>
                </a:cubicBezTo>
                <a:lnTo>
                  <a:pt x="8894" y="3258"/>
                </a:lnTo>
                <a:cubicBezTo>
                  <a:pt x="8917" y="3258"/>
                  <a:pt x="8939" y="3255"/>
                  <a:pt x="8956" y="3250"/>
                </a:cubicBezTo>
                <a:cubicBezTo>
                  <a:pt x="8987" y="3250"/>
                  <a:pt x="9010" y="3250"/>
                  <a:pt x="9041" y="3247"/>
                </a:cubicBezTo>
                <a:cubicBezTo>
                  <a:pt x="9047" y="3252"/>
                  <a:pt x="9069" y="3252"/>
                  <a:pt x="9097" y="3250"/>
                </a:cubicBezTo>
                <a:cubicBezTo>
                  <a:pt x="9084" y="3251"/>
                  <a:pt x="9078" y="3249"/>
                  <a:pt x="9075" y="3247"/>
                </a:cubicBezTo>
                <a:cubicBezTo>
                  <a:pt x="9092" y="3244"/>
                  <a:pt x="9108" y="3241"/>
                  <a:pt x="9134" y="3239"/>
                </a:cubicBezTo>
                <a:lnTo>
                  <a:pt x="9137" y="3236"/>
                </a:lnTo>
                <a:cubicBezTo>
                  <a:pt x="9134" y="3241"/>
                  <a:pt x="9131" y="3244"/>
                  <a:pt x="9125" y="3247"/>
                </a:cubicBezTo>
                <a:cubicBezTo>
                  <a:pt x="9119" y="3248"/>
                  <a:pt x="9113" y="3249"/>
                  <a:pt x="9108" y="3249"/>
                </a:cubicBezTo>
                <a:cubicBezTo>
                  <a:pt x="9143" y="3247"/>
                  <a:pt x="9184" y="3241"/>
                  <a:pt x="9210" y="3239"/>
                </a:cubicBezTo>
                <a:cubicBezTo>
                  <a:pt x="9204" y="3225"/>
                  <a:pt x="9271" y="3219"/>
                  <a:pt x="9209" y="3213"/>
                </a:cubicBezTo>
                <a:cubicBezTo>
                  <a:pt x="9210" y="3214"/>
                  <a:pt x="9193" y="3216"/>
                  <a:pt x="9165" y="3219"/>
                </a:cubicBezTo>
                <a:cubicBezTo>
                  <a:pt x="9156" y="3219"/>
                  <a:pt x="9148" y="3222"/>
                  <a:pt x="9142" y="3222"/>
                </a:cubicBezTo>
                <a:lnTo>
                  <a:pt x="9142" y="3222"/>
                </a:lnTo>
                <a:lnTo>
                  <a:pt x="9142" y="3222"/>
                </a:lnTo>
                <a:cubicBezTo>
                  <a:pt x="9142" y="3222"/>
                  <a:pt x="9145" y="3222"/>
                  <a:pt x="9145" y="3219"/>
                </a:cubicBezTo>
                <a:cubicBezTo>
                  <a:pt x="9111" y="3222"/>
                  <a:pt x="9069" y="3227"/>
                  <a:pt x="9018" y="3233"/>
                </a:cubicBezTo>
                <a:cubicBezTo>
                  <a:pt x="9058" y="3222"/>
                  <a:pt x="9100" y="3210"/>
                  <a:pt x="9156" y="3213"/>
                </a:cubicBezTo>
                <a:cubicBezTo>
                  <a:pt x="9182" y="3199"/>
                  <a:pt x="9210" y="3188"/>
                  <a:pt x="9224" y="3179"/>
                </a:cubicBezTo>
                <a:cubicBezTo>
                  <a:pt x="9298" y="3193"/>
                  <a:pt x="9433" y="3191"/>
                  <a:pt x="9453" y="3205"/>
                </a:cubicBezTo>
                <a:cubicBezTo>
                  <a:pt x="9608" y="3179"/>
                  <a:pt x="9820" y="3157"/>
                  <a:pt x="9913" y="3112"/>
                </a:cubicBezTo>
                <a:cubicBezTo>
                  <a:pt x="9955" y="3103"/>
                  <a:pt x="9964" y="3114"/>
                  <a:pt x="9980" y="3114"/>
                </a:cubicBezTo>
                <a:cubicBezTo>
                  <a:pt x="9955" y="3120"/>
                  <a:pt x="9924" y="3126"/>
                  <a:pt x="9913" y="3131"/>
                </a:cubicBezTo>
                <a:cubicBezTo>
                  <a:pt x="10000" y="3112"/>
                  <a:pt x="10175" y="3092"/>
                  <a:pt x="10192" y="3069"/>
                </a:cubicBezTo>
                <a:cubicBezTo>
                  <a:pt x="10305" y="3061"/>
                  <a:pt x="10133" y="3097"/>
                  <a:pt x="10285" y="3072"/>
                </a:cubicBezTo>
                <a:lnTo>
                  <a:pt x="10265" y="3080"/>
                </a:lnTo>
                <a:cubicBezTo>
                  <a:pt x="10565" y="3067"/>
                  <a:pt x="10736" y="2954"/>
                  <a:pt x="11056" y="2925"/>
                </a:cubicBezTo>
                <a:cubicBezTo>
                  <a:pt x="11049" y="2925"/>
                  <a:pt x="11045" y="2924"/>
                  <a:pt x="11042" y="2922"/>
                </a:cubicBezTo>
                <a:cubicBezTo>
                  <a:pt x="11423" y="2863"/>
                  <a:pt x="11809" y="2728"/>
                  <a:pt x="12176" y="2632"/>
                </a:cubicBezTo>
                <a:cubicBezTo>
                  <a:pt x="12280" y="2601"/>
                  <a:pt x="12286" y="2584"/>
                  <a:pt x="12345" y="2553"/>
                </a:cubicBezTo>
                <a:lnTo>
                  <a:pt x="12374" y="2561"/>
                </a:lnTo>
                <a:cubicBezTo>
                  <a:pt x="12407" y="2542"/>
                  <a:pt x="12438" y="2522"/>
                  <a:pt x="12472" y="2502"/>
                </a:cubicBezTo>
                <a:cubicBezTo>
                  <a:pt x="12543" y="2465"/>
                  <a:pt x="12611" y="2446"/>
                  <a:pt x="12681" y="2420"/>
                </a:cubicBezTo>
                <a:cubicBezTo>
                  <a:pt x="12752" y="2395"/>
                  <a:pt x="12828" y="2364"/>
                  <a:pt x="12910" y="2299"/>
                </a:cubicBezTo>
                <a:lnTo>
                  <a:pt x="12882" y="2302"/>
                </a:lnTo>
                <a:cubicBezTo>
                  <a:pt x="12898" y="2293"/>
                  <a:pt x="12918" y="2282"/>
                  <a:pt x="12938" y="2268"/>
                </a:cubicBezTo>
                <a:cubicBezTo>
                  <a:pt x="12958" y="2254"/>
                  <a:pt x="12980" y="2240"/>
                  <a:pt x="13000" y="2225"/>
                </a:cubicBezTo>
                <a:cubicBezTo>
                  <a:pt x="13040" y="2200"/>
                  <a:pt x="13068" y="2178"/>
                  <a:pt x="13068" y="2186"/>
                </a:cubicBezTo>
                <a:cubicBezTo>
                  <a:pt x="13073" y="2180"/>
                  <a:pt x="13079" y="2161"/>
                  <a:pt x="13104" y="2149"/>
                </a:cubicBezTo>
                <a:lnTo>
                  <a:pt x="13113" y="2155"/>
                </a:lnTo>
                <a:cubicBezTo>
                  <a:pt x="13155" y="2113"/>
                  <a:pt x="13198" y="2067"/>
                  <a:pt x="13234" y="2017"/>
                </a:cubicBezTo>
                <a:cubicBezTo>
                  <a:pt x="13282" y="1963"/>
                  <a:pt x="13285" y="1972"/>
                  <a:pt x="13294" y="1974"/>
                </a:cubicBezTo>
                <a:cubicBezTo>
                  <a:pt x="13296" y="1974"/>
                  <a:pt x="13302" y="1974"/>
                  <a:pt x="13316" y="1963"/>
                </a:cubicBezTo>
                <a:cubicBezTo>
                  <a:pt x="13322" y="1957"/>
                  <a:pt x="13331" y="1949"/>
                  <a:pt x="13339" y="1935"/>
                </a:cubicBezTo>
                <a:cubicBezTo>
                  <a:pt x="13348" y="1921"/>
                  <a:pt x="13358" y="1904"/>
                  <a:pt x="13370" y="1878"/>
                </a:cubicBezTo>
                <a:cubicBezTo>
                  <a:pt x="13378" y="1859"/>
                  <a:pt x="13384" y="1836"/>
                  <a:pt x="13390" y="1811"/>
                </a:cubicBezTo>
                <a:cubicBezTo>
                  <a:pt x="13392" y="1797"/>
                  <a:pt x="13392" y="1785"/>
                  <a:pt x="13395" y="1774"/>
                </a:cubicBezTo>
                <a:cubicBezTo>
                  <a:pt x="13398" y="1763"/>
                  <a:pt x="13395" y="1749"/>
                  <a:pt x="13395" y="1737"/>
                </a:cubicBezTo>
                <a:cubicBezTo>
                  <a:pt x="13395" y="1693"/>
                  <a:pt x="13387" y="1665"/>
                  <a:pt x="13384" y="1679"/>
                </a:cubicBezTo>
                <a:cubicBezTo>
                  <a:pt x="13381" y="1696"/>
                  <a:pt x="13381" y="1715"/>
                  <a:pt x="13375" y="1732"/>
                </a:cubicBezTo>
                <a:cubicBezTo>
                  <a:pt x="13370" y="1749"/>
                  <a:pt x="13364" y="1760"/>
                  <a:pt x="13361" y="1760"/>
                </a:cubicBezTo>
                <a:cubicBezTo>
                  <a:pt x="13364" y="1737"/>
                  <a:pt x="13367" y="1715"/>
                  <a:pt x="13364" y="1690"/>
                </a:cubicBezTo>
                <a:cubicBezTo>
                  <a:pt x="13353" y="1685"/>
                  <a:pt x="13339" y="1668"/>
                  <a:pt x="13327" y="1673"/>
                </a:cubicBezTo>
                <a:cubicBezTo>
                  <a:pt x="13322" y="1676"/>
                  <a:pt x="13316" y="1685"/>
                  <a:pt x="13308" y="1699"/>
                </a:cubicBezTo>
                <a:cubicBezTo>
                  <a:pt x="13305" y="1707"/>
                  <a:pt x="13302" y="1715"/>
                  <a:pt x="13296" y="1726"/>
                </a:cubicBezTo>
                <a:cubicBezTo>
                  <a:pt x="13294" y="1737"/>
                  <a:pt x="13285" y="1751"/>
                  <a:pt x="13279" y="1768"/>
                </a:cubicBezTo>
                <a:cubicBezTo>
                  <a:pt x="13274" y="1802"/>
                  <a:pt x="13268" y="1836"/>
                  <a:pt x="13254" y="1870"/>
                </a:cubicBezTo>
                <a:cubicBezTo>
                  <a:pt x="13246" y="1878"/>
                  <a:pt x="13237" y="1887"/>
                  <a:pt x="13226" y="1893"/>
                </a:cubicBezTo>
                <a:cubicBezTo>
                  <a:pt x="13243" y="1867"/>
                  <a:pt x="13254" y="1842"/>
                  <a:pt x="13268" y="1816"/>
                </a:cubicBezTo>
                <a:cubicBezTo>
                  <a:pt x="13237" y="1856"/>
                  <a:pt x="13229" y="1887"/>
                  <a:pt x="13215" y="1921"/>
                </a:cubicBezTo>
                <a:cubicBezTo>
                  <a:pt x="13203" y="1924"/>
                  <a:pt x="13192" y="1932"/>
                  <a:pt x="13175" y="1946"/>
                </a:cubicBezTo>
                <a:cubicBezTo>
                  <a:pt x="13167" y="1963"/>
                  <a:pt x="13158" y="1977"/>
                  <a:pt x="13150" y="1994"/>
                </a:cubicBezTo>
                <a:lnTo>
                  <a:pt x="13119" y="2042"/>
                </a:lnTo>
                <a:cubicBezTo>
                  <a:pt x="13102" y="2042"/>
                  <a:pt x="13141" y="1994"/>
                  <a:pt x="13082" y="2039"/>
                </a:cubicBezTo>
                <a:cubicBezTo>
                  <a:pt x="13051" y="2082"/>
                  <a:pt x="13136" y="2022"/>
                  <a:pt x="13076" y="2087"/>
                </a:cubicBezTo>
                <a:cubicBezTo>
                  <a:pt x="13025" y="2113"/>
                  <a:pt x="13034" y="2096"/>
                  <a:pt x="12989" y="2141"/>
                </a:cubicBezTo>
                <a:cubicBezTo>
                  <a:pt x="12979" y="2141"/>
                  <a:pt x="12984" y="2132"/>
                  <a:pt x="12997" y="2119"/>
                </a:cubicBezTo>
                <a:cubicBezTo>
                  <a:pt x="12956" y="2159"/>
                  <a:pt x="12881" y="2201"/>
                  <a:pt x="12865" y="2228"/>
                </a:cubicBezTo>
                <a:cubicBezTo>
                  <a:pt x="12808" y="2245"/>
                  <a:pt x="12698" y="2327"/>
                  <a:pt x="12690" y="2302"/>
                </a:cubicBezTo>
                <a:cubicBezTo>
                  <a:pt x="12676" y="2316"/>
                  <a:pt x="12608" y="2364"/>
                  <a:pt x="12560" y="2386"/>
                </a:cubicBezTo>
                <a:cubicBezTo>
                  <a:pt x="12597" y="2352"/>
                  <a:pt x="12552" y="2373"/>
                  <a:pt x="12498" y="2395"/>
                </a:cubicBezTo>
                <a:cubicBezTo>
                  <a:pt x="12445" y="2418"/>
                  <a:pt x="12382" y="2443"/>
                  <a:pt x="12388" y="2423"/>
                </a:cubicBezTo>
                <a:cubicBezTo>
                  <a:pt x="12331" y="2477"/>
                  <a:pt x="12151" y="2527"/>
                  <a:pt x="12035" y="2578"/>
                </a:cubicBezTo>
                <a:cubicBezTo>
                  <a:pt x="12038" y="2575"/>
                  <a:pt x="12043" y="2571"/>
                  <a:pt x="12048" y="2568"/>
                </a:cubicBezTo>
                <a:cubicBezTo>
                  <a:pt x="11992" y="2584"/>
                  <a:pt x="11969" y="2585"/>
                  <a:pt x="11928" y="2592"/>
                </a:cubicBezTo>
                <a:cubicBezTo>
                  <a:pt x="11925" y="2615"/>
                  <a:pt x="11820" y="2654"/>
                  <a:pt x="11764" y="2683"/>
                </a:cubicBezTo>
                <a:cubicBezTo>
                  <a:pt x="11674" y="2685"/>
                  <a:pt x="11809" y="2643"/>
                  <a:pt x="11775" y="2632"/>
                </a:cubicBezTo>
                <a:cubicBezTo>
                  <a:pt x="11784" y="2649"/>
                  <a:pt x="11634" y="2691"/>
                  <a:pt x="11665" y="2697"/>
                </a:cubicBezTo>
                <a:cubicBezTo>
                  <a:pt x="11597" y="2702"/>
                  <a:pt x="11609" y="2705"/>
                  <a:pt x="11569" y="2697"/>
                </a:cubicBezTo>
                <a:cubicBezTo>
                  <a:pt x="11564" y="2725"/>
                  <a:pt x="11510" y="2716"/>
                  <a:pt x="11459" y="2748"/>
                </a:cubicBezTo>
                <a:cubicBezTo>
                  <a:pt x="11361" y="2759"/>
                  <a:pt x="11428" y="2728"/>
                  <a:pt x="11327" y="2761"/>
                </a:cubicBezTo>
                <a:cubicBezTo>
                  <a:pt x="11329" y="2767"/>
                  <a:pt x="11335" y="2772"/>
                  <a:pt x="11327" y="2779"/>
                </a:cubicBezTo>
                <a:close/>
                <a:moveTo>
                  <a:pt x="2322" y="556"/>
                </a:moveTo>
                <a:cubicBezTo>
                  <a:pt x="2328" y="554"/>
                  <a:pt x="2335" y="551"/>
                  <a:pt x="2344" y="549"/>
                </a:cubicBezTo>
                <a:cubicBezTo>
                  <a:pt x="2337" y="551"/>
                  <a:pt x="2328" y="554"/>
                  <a:pt x="2322" y="556"/>
                </a:cubicBezTo>
                <a:close/>
                <a:moveTo>
                  <a:pt x="5415" y="158"/>
                </a:moveTo>
                <a:lnTo>
                  <a:pt x="5415" y="159"/>
                </a:lnTo>
                <a:cubicBezTo>
                  <a:pt x="5414" y="159"/>
                  <a:pt x="5414" y="159"/>
                  <a:pt x="5413" y="158"/>
                </a:cubicBezTo>
                <a:cubicBezTo>
                  <a:pt x="5414" y="158"/>
                  <a:pt x="5415" y="158"/>
                  <a:pt x="5415" y="158"/>
                </a:cubicBezTo>
                <a:close/>
                <a:moveTo>
                  <a:pt x="5376" y="167"/>
                </a:moveTo>
                <a:cubicBezTo>
                  <a:pt x="5413" y="164"/>
                  <a:pt x="5463" y="167"/>
                  <a:pt x="5458" y="155"/>
                </a:cubicBezTo>
                <a:lnTo>
                  <a:pt x="5421" y="161"/>
                </a:lnTo>
                <a:cubicBezTo>
                  <a:pt x="5418" y="160"/>
                  <a:pt x="5416" y="160"/>
                  <a:pt x="5415" y="159"/>
                </a:cubicBezTo>
                <a:cubicBezTo>
                  <a:pt x="5411" y="162"/>
                  <a:pt x="5394" y="164"/>
                  <a:pt x="5376" y="167"/>
                </a:cubicBezTo>
                <a:close/>
                <a:moveTo>
                  <a:pt x="6093" y="130"/>
                </a:moveTo>
                <a:cubicBezTo>
                  <a:pt x="6097" y="130"/>
                  <a:pt x="6101" y="130"/>
                  <a:pt x="6105" y="129"/>
                </a:cubicBezTo>
                <a:cubicBezTo>
                  <a:pt x="6102" y="130"/>
                  <a:pt x="6098" y="130"/>
                  <a:pt x="6093" y="130"/>
                </a:cubicBezTo>
                <a:close/>
                <a:moveTo>
                  <a:pt x="12916" y="1115"/>
                </a:moveTo>
                <a:cubicBezTo>
                  <a:pt x="12904" y="1109"/>
                  <a:pt x="12893" y="1103"/>
                  <a:pt x="12883" y="1097"/>
                </a:cubicBezTo>
                <a:cubicBezTo>
                  <a:pt x="12891" y="1100"/>
                  <a:pt x="12901" y="1105"/>
                  <a:pt x="12916" y="1115"/>
                </a:cubicBezTo>
                <a:close/>
                <a:moveTo>
                  <a:pt x="12935" y="1129"/>
                </a:moveTo>
                <a:cubicBezTo>
                  <a:pt x="12921" y="1126"/>
                  <a:pt x="12901" y="1126"/>
                  <a:pt x="12873" y="1118"/>
                </a:cubicBezTo>
                <a:cubicBezTo>
                  <a:pt x="12935" y="1149"/>
                  <a:pt x="13000" y="1180"/>
                  <a:pt x="13059" y="1219"/>
                </a:cubicBezTo>
                <a:cubicBezTo>
                  <a:pt x="13068" y="1239"/>
                  <a:pt x="13017" y="1205"/>
                  <a:pt x="12992" y="1194"/>
                </a:cubicBezTo>
                <a:cubicBezTo>
                  <a:pt x="13009" y="1205"/>
                  <a:pt x="13028" y="1219"/>
                  <a:pt x="13048" y="1230"/>
                </a:cubicBezTo>
                <a:cubicBezTo>
                  <a:pt x="13063" y="1241"/>
                  <a:pt x="13077" y="1251"/>
                  <a:pt x="13091" y="1262"/>
                </a:cubicBezTo>
                <a:cubicBezTo>
                  <a:pt x="13069" y="1241"/>
                  <a:pt x="13062" y="1225"/>
                  <a:pt x="13062" y="1219"/>
                </a:cubicBezTo>
                <a:lnTo>
                  <a:pt x="13104" y="1250"/>
                </a:lnTo>
                <a:cubicBezTo>
                  <a:pt x="13099" y="1236"/>
                  <a:pt x="13088" y="1219"/>
                  <a:pt x="13068" y="1205"/>
                </a:cubicBezTo>
                <a:cubicBezTo>
                  <a:pt x="13048" y="1191"/>
                  <a:pt x="13025" y="1174"/>
                  <a:pt x="13000" y="1160"/>
                </a:cubicBezTo>
                <a:cubicBezTo>
                  <a:pt x="12974" y="1144"/>
                  <a:pt x="12944" y="1129"/>
                  <a:pt x="12916" y="1115"/>
                </a:cubicBezTo>
                <a:cubicBezTo>
                  <a:pt x="12922" y="1119"/>
                  <a:pt x="12928" y="1123"/>
                  <a:pt x="12935" y="1129"/>
                </a:cubicBezTo>
                <a:close/>
                <a:moveTo>
                  <a:pt x="13104" y="1273"/>
                </a:moveTo>
                <a:cubicBezTo>
                  <a:pt x="13116" y="1281"/>
                  <a:pt x="13128" y="1289"/>
                  <a:pt x="13138" y="1297"/>
                </a:cubicBezTo>
                <a:cubicBezTo>
                  <a:pt x="13137" y="1296"/>
                  <a:pt x="13136" y="1296"/>
                  <a:pt x="13136" y="1295"/>
                </a:cubicBezTo>
                <a:cubicBezTo>
                  <a:pt x="13116" y="1283"/>
                  <a:pt x="13102" y="1272"/>
                  <a:pt x="13091" y="1262"/>
                </a:cubicBezTo>
                <a:cubicBezTo>
                  <a:pt x="13096" y="1266"/>
                  <a:pt x="13100" y="1269"/>
                  <a:pt x="13104" y="1273"/>
                </a:cubicBezTo>
                <a:close/>
                <a:moveTo>
                  <a:pt x="13186" y="1326"/>
                </a:moveTo>
                <a:lnTo>
                  <a:pt x="13162" y="1298"/>
                </a:lnTo>
                <a:cubicBezTo>
                  <a:pt x="13165" y="1305"/>
                  <a:pt x="13152" y="1304"/>
                  <a:pt x="13138" y="1297"/>
                </a:cubicBezTo>
                <a:cubicBezTo>
                  <a:pt x="13160" y="1312"/>
                  <a:pt x="13177" y="1324"/>
                  <a:pt x="13186" y="1326"/>
                </a:cubicBezTo>
                <a:close/>
                <a:moveTo>
                  <a:pt x="13152" y="1287"/>
                </a:moveTo>
                <a:cubicBezTo>
                  <a:pt x="13158" y="1292"/>
                  <a:pt x="13161" y="1295"/>
                  <a:pt x="13162" y="1298"/>
                </a:cubicBezTo>
                <a:lnTo>
                  <a:pt x="13152" y="1287"/>
                </a:lnTo>
                <a:close/>
                <a:moveTo>
                  <a:pt x="10206" y="305"/>
                </a:moveTo>
                <a:cubicBezTo>
                  <a:pt x="10203" y="305"/>
                  <a:pt x="10197" y="305"/>
                  <a:pt x="10191" y="305"/>
                </a:cubicBezTo>
                <a:cubicBezTo>
                  <a:pt x="10195" y="304"/>
                  <a:pt x="10200" y="304"/>
                  <a:pt x="10206" y="305"/>
                </a:cubicBezTo>
                <a:close/>
                <a:moveTo>
                  <a:pt x="5873" y="17"/>
                </a:moveTo>
                <a:cubicBezTo>
                  <a:pt x="5866" y="18"/>
                  <a:pt x="5860" y="18"/>
                  <a:pt x="5853" y="19"/>
                </a:cubicBezTo>
                <a:cubicBezTo>
                  <a:pt x="5858" y="18"/>
                  <a:pt x="5865" y="18"/>
                  <a:pt x="5873" y="17"/>
                </a:cubicBezTo>
                <a:close/>
                <a:moveTo>
                  <a:pt x="5283" y="78"/>
                </a:moveTo>
                <a:cubicBezTo>
                  <a:pt x="5279" y="78"/>
                  <a:pt x="5275" y="79"/>
                  <a:pt x="5270" y="80"/>
                </a:cubicBezTo>
                <a:cubicBezTo>
                  <a:pt x="5274" y="79"/>
                  <a:pt x="5278" y="78"/>
                  <a:pt x="5283" y="78"/>
                </a:cubicBezTo>
                <a:close/>
                <a:moveTo>
                  <a:pt x="5300" y="73"/>
                </a:moveTo>
                <a:cubicBezTo>
                  <a:pt x="5294" y="75"/>
                  <a:pt x="5289" y="77"/>
                  <a:pt x="5283" y="78"/>
                </a:cubicBezTo>
                <a:cubicBezTo>
                  <a:pt x="5298" y="76"/>
                  <a:pt x="5314" y="75"/>
                  <a:pt x="5300" y="73"/>
                </a:cubicBezTo>
                <a:close/>
                <a:moveTo>
                  <a:pt x="3189" y="277"/>
                </a:moveTo>
                <a:cubicBezTo>
                  <a:pt x="3189" y="277"/>
                  <a:pt x="3188" y="277"/>
                  <a:pt x="3188" y="278"/>
                </a:cubicBezTo>
                <a:cubicBezTo>
                  <a:pt x="3188" y="277"/>
                  <a:pt x="3189" y="277"/>
                  <a:pt x="3189" y="277"/>
                </a:cubicBezTo>
                <a:close/>
                <a:moveTo>
                  <a:pt x="7819" y="3303"/>
                </a:moveTo>
                <a:cubicBezTo>
                  <a:pt x="7821" y="3304"/>
                  <a:pt x="7824" y="3304"/>
                  <a:pt x="7826" y="3304"/>
                </a:cubicBezTo>
                <a:cubicBezTo>
                  <a:pt x="7824" y="3304"/>
                  <a:pt x="7821" y="3304"/>
                  <a:pt x="7819" y="3303"/>
                </a:cubicBezTo>
                <a:close/>
                <a:moveTo>
                  <a:pt x="8547" y="3270"/>
                </a:moveTo>
                <a:cubicBezTo>
                  <a:pt x="8547" y="3270"/>
                  <a:pt x="8546" y="3270"/>
                  <a:pt x="8547" y="3270"/>
                </a:cubicBezTo>
                <a:close/>
                <a:moveTo>
                  <a:pt x="9108" y="3249"/>
                </a:moveTo>
                <a:cubicBezTo>
                  <a:pt x="9104" y="3250"/>
                  <a:pt x="9100" y="3250"/>
                  <a:pt x="9097" y="3250"/>
                </a:cubicBezTo>
                <a:cubicBezTo>
                  <a:pt x="9101" y="3250"/>
                  <a:pt x="9104" y="3250"/>
                  <a:pt x="9108" y="3249"/>
                </a:cubicBezTo>
                <a:close/>
                <a:moveTo>
                  <a:pt x="9207" y="3213"/>
                </a:moveTo>
                <a:cubicBezTo>
                  <a:pt x="9209" y="3213"/>
                  <a:pt x="9209" y="3213"/>
                  <a:pt x="9209" y="3213"/>
                </a:cubicBezTo>
                <a:cubicBezTo>
                  <a:pt x="9209" y="3213"/>
                  <a:pt x="9208" y="3213"/>
                  <a:pt x="9207" y="3213"/>
                </a:cubicBezTo>
                <a:close/>
                <a:moveTo>
                  <a:pt x="11081" y="2922"/>
                </a:moveTo>
                <a:cubicBezTo>
                  <a:pt x="11070" y="2924"/>
                  <a:pt x="11062" y="2924"/>
                  <a:pt x="11056" y="2925"/>
                </a:cubicBezTo>
                <a:cubicBezTo>
                  <a:pt x="11064" y="2924"/>
                  <a:pt x="11073" y="2923"/>
                  <a:pt x="11081" y="2922"/>
                </a:cubicBezTo>
                <a:close/>
                <a:moveTo>
                  <a:pt x="13003" y="2113"/>
                </a:moveTo>
                <a:cubicBezTo>
                  <a:pt x="13001" y="2115"/>
                  <a:pt x="12999" y="2117"/>
                  <a:pt x="12997" y="2119"/>
                </a:cubicBezTo>
                <a:cubicBezTo>
                  <a:pt x="12999" y="2117"/>
                  <a:pt x="13001" y="2115"/>
                  <a:pt x="13003" y="2113"/>
                </a:cubicBezTo>
                <a:close/>
                <a:moveTo>
                  <a:pt x="12063" y="2564"/>
                </a:moveTo>
                <a:cubicBezTo>
                  <a:pt x="12058" y="2566"/>
                  <a:pt x="12053" y="2567"/>
                  <a:pt x="12048" y="2568"/>
                </a:cubicBezTo>
                <a:cubicBezTo>
                  <a:pt x="12053" y="2566"/>
                  <a:pt x="12058" y="2564"/>
                  <a:pt x="12063" y="2564"/>
                </a:cubicBezTo>
                <a:close/>
                <a:moveTo>
                  <a:pt x="8874" y="3157"/>
                </a:moveTo>
                <a:cubicBezTo>
                  <a:pt x="8897" y="3154"/>
                  <a:pt x="8914" y="3151"/>
                  <a:pt x="8928" y="3151"/>
                </a:cubicBezTo>
                <a:cubicBezTo>
                  <a:pt x="8917" y="3154"/>
                  <a:pt x="8902" y="3154"/>
                  <a:pt x="8874" y="3157"/>
                </a:cubicBezTo>
                <a:close/>
                <a:moveTo>
                  <a:pt x="8660" y="3174"/>
                </a:moveTo>
                <a:cubicBezTo>
                  <a:pt x="8685" y="3174"/>
                  <a:pt x="8719" y="3171"/>
                  <a:pt x="8753" y="3168"/>
                </a:cubicBezTo>
                <a:cubicBezTo>
                  <a:pt x="8761" y="3174"/>
                  <a:pt x="8753" y="3179"/>
                  <a:pt x="8730" y="3179"/>
                </a:cubicBezTo>
                <a:cubicBezTo>
                  <a:pt x="8744" y="3176"/>
                  <a:pt x="8694" y="3176"/>
                  <a:pt x="8660" y="3174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BBB7E23-CE22-A24B-9601-F223E6D1B21C}"/>
              </a:ext>
            </a:extLst>
          </p:cNvPr>
          <p:cNvSpPr/>
          <p:nvPr userDrawn="1"/>
        </p:nvSpPr>
        <p:spPr>
          <a:xfrm>
            <a:off x="3239973" y="4808491"/>
            <a:ext cx="2771636" cy="18282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A7EC845-4B0F-FE4A-AB06-AB889D25E9B0}"/>
              </a:ext>
            </a:extLst>
          </p:cNvPr>
          <p:cNvSpPr/>
          <p:nvPr userDrawn="1"/>
        </p:nvSpPr>
        <p:spPr>
          <a:xfrm>
            <a:off x="299094" y="4808491"/>
            <a:ext cx="2771636" cy="18282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F6C60E6-0C49-714F-B195-9A0C3F1E692E}"/>
              </a:ext>
            </a:extLst>
          </p:cNvPr>
          <p:cNvSpPr/>
          <p:nvPr userDrawn="1"/>
        </p:nvSpPr>
        <p:spPr>
          <a:xfrm>
            <a:off x="6187724" y="4808491"/>
            <a:ext cx="2771636" cy="18282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DD03FDB-C2A7-6842-9FC9-2B5C23319E06}"/>
              </a:ext>
            </a:extLst>
          </p:cNvPr>
          <p:cNvSpPr/>
          <p:nvPr userDrawn="1"/>
        </p:nvSpPr>
        <p:spPr>
          <a:xfrm>
            <a:off x="9144135" y="4808491"/>
            <a:ext cx="2771636" cy="18282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71">
            <a:extLst>
              <a:ext uri="{FF2B5EF4-FFF2-40B4-BE49-F238E27FC236}">
                <a16:creationId xmlns:a16="http://schemas.microsoft.com/office/drawing/2014/main" id="{FCE919B3-993D-5948-8C77-6B2E47FACC0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983673" y="6245978"/>
            <a:ext cx="508892" cy="424353"/>
          </a:xfrm>
          <a:custGeom>
            <a:avLst/>
            <a:gdLst>
              <a:gd name="T0" fmla="*/ 3467 w 4063"/>
              <a:gd name="T1" fmla="*/ 2772 h 3385"/>
              <a:gd name="T2" fmla="*/ 3385 w 4063"/>
              <a:gd name="T3" fmla="*/ 2769 h 3385"/>
              <a:gd name="T4" fmla="*/ 3083 w 4063"/>
              <a:gd name="T5" fmla="*/ 2989 h 3385"/>
              <a:gd name="T6" fmla="*/ 2533 w 4063"/>
              <a:gd name="T7" fmla="*/ 3195 h 3385"/>
              <a:gd name="T8" fmla="*/ 1763 w 4063"/>
              <a:gd name="T9" fmla="*/ 3229 h 3385"/>
              <a:gd name="T10" fmla="*/ 1385 w 4063"/>
              <a:gd name="T11" fmla="*/ 3153 h 3385"/>
              <a:gd name="T12" fmla="*/ 1038 w 4063"/>
              <a:gd name="T13" fmla="*/ 3029 h 3385"/>
              <a:gd name="T14" fmla="*/ 736 w 4063"/>
              <a:gd name="T15" fmla="*/ 2851 h 3385"/>
              <a:gd name="T16" fmla="*/ 358 w 4063"/>
              <a:gd name="T17" fmla="*/ 2445 h 3385"/>
              <a:gd name="T18" fmla="*/ 172 w 4063"/>
              <a:gd name="T19" fmla="*/ 2067 h 3385"/>
              <a:gd name="T20" fmla="*/ 222 w 4063"/>
              <a:gd name="T21" fmla="*/ 1196 h 3385"/>
              <a:gd name="T22" fmla="*/ 462 w 4063"/>
              <a:gd name="T23" fmla="*/ 832 h 3385"/>
              <a:gd name="T24" fmla="*/ 829 w 4063"/>
              <a:gd name="T25" fmla="*/ 488 h 3385"/>
              <a:gd name="T26" fmla="*/ 1525 w 4063"/>
              <a:gd name="T27" fmla="*/ 192 h 3385"/>
              <a:gd name="T28" fmla="*/ 1792 w 4063"/>
              <a:gd name="T29" fmla="*/ 142 h 3385"/>
              <a:gd name="T30" fmla="*/ 2171 w 4063"/>
              <a:gd name="T31" fmla="*/ 127 h 3385"/>
              <a:gd name="T32" fmla="*/ 2423 w 4063"/>
              <a:gd name="T33" fmla="*/ 155 h 3385"/>
              <a:gd name="T34" fmla="*/ 2883 w 4063"/>
              <a:gd name="T35" fmla="*/ 285 h 3385"/>
              <a:gd name="T36" fmla="*/ 3393 w 4063"/>
              <a:gd name="T37" fmla="*/ 570 h 3385"/>
              <a:gd name="T38" fmla="*/ 3580 w 4063"/>
              <a:gd name="T39" fmla="*/ 694 h 3385"/>
              <a:gd name="T40" fmla="*/ 3735 w 4063"/>
              <a:gd name="T41" fmla="*/ 886 h 3385"/>
              <a:gd name="T42" fmla="*/ 3932 w 4063"/>
              <a:gd name="T43" fmla="*/ 1269 h 3385"/>
              <a:gd name="T44" fmla="*/ 3971 w 4063"/>
              <a:gd name="T45" fmla="*/ 1504 h 3385"/>
              <a:gd name="T46" fmla="*/ 3948 w 4063"/>
              <a:gd name="T47" fmla="*/ 1276 h 3385"/>
              <a:gd name="T48" fmla="*/ 3859 w 4063"/>
              <a:gd name="T49" fmla="*/ 1046 h 3385"/>
              <a:gd name="T50" fmla="*/ 3628 w 4063"/>
              <a:gd name="T51" fmla="*/ 716 h 3385"/>
              <a:gd name="T52" fmla="*/ 3345 w 4063"/>
              <a:gd name="T53" fmla="*/ 443 h 3385"/>
              <a:gd name="T54" fmla="*/ 3261 w 4063"/>
              <a:gd name="T55" fmla="*/ 392 h 3385"/>
              <a:gd name="T56" fmla="*/ 2967 w 4063"/>
              <a:gd name="T57" fmla="*/ 239 h 3385"/>
              <a:gd name="T58" fmla="*/ 2623 w 4063"/>
              <a:gd name="T59" fmla="*/ 110 h 3385"/>
              <a:gd name="T60" fmla="*/ 2160 w 4063"/>
              <a:gd name="T61" fmla="*/ 64 h 3385"/>
              <a:gd name="T62" fmla="*/ 1904 w 4063"/>
              <a:gd name="T63" fmla="*/ 45 h 3385"/>
              <a:gd name="T64" fmla="*/ 1642 w 4063"/>
              <a:gd name="T65" fmla="*/ 50 h 3385"/>
              <a:gd name="T66" fmla="*/ 1447 w 4063"/>
              <a:gd name="T67" fmla="*/ 107 h 3385"/>
              <a:gd name="T68" fmla="*/ 1312 w 4063"/>
              <a:gd name="T69" fmla="*/ 177 h 3385"/>
              <a:gd name="T70" fmla="*/ 795 w 4063"/>
              <a:gd name="T71" fmla="*/ 414 h 3385"/>
              <a:gd name="T72" fmla="*/ 428 w 4063"/>
              <a:gd name="T73" fmla="*/ 719 h 3385"/>
              <a:gd name="T74" fmla="*/ 214 w 4063"/>
              <a:gd name="T75" fmla="*/ 1029 h 3385"/>
              <a:gd name="T76" fmla="*/ 84 w 4063"/>
              <a:gd name="T77" fmla="*/ 1323 h 3385"/>
              <a:gd name="T78" fmla="*/ 45 w 4063"/>
              <a:gd name="T79" fmla="*/ 1526 h 3385"/>
              <a:gd name="T80" fmla="*/ 62 w 4063"/>
              <a:gd name="T81" fmla="*/ 2208 h 3385"/>
              <a:gd name="T82" fmla="*/ 417 w 4063"/>
              <a:gd name="T83" fmla="*/ 2713 h 3385"/>
              <a:gd name="T84" fmla="*/ 1176 w 4063"/>
              <a:gd name="T85" fmla="*/ 3226 h 3385"/>
              <a:gd name="T86" fmla="*/ 1704 w 4063"/>
              <a:gd name="T87" fmla="*/ 3334 h 3385"/>
              <a:gd name="T88" fmla="*/ 2171 w 4063"/>
              <a:gd name="T89" fmla="*/ 3370 h 3385"/>
              <a:gd name="T90" fmla="*/ 2541 w 4063"/>
              <a:gd name="T91" fmla="*/ 3297 h 3385"/>
              <a:gd name="T92" fmla="*/ 2789 w 4063"/>
              <a:gd name="T93" fmla="*/ 3269 h 3385"/>
              <a:gd name="T94" fmla="*/ 2973 w 4063"/>
              <a:gd name="T95" fmla="*/ 3186 h 3385"/>
              <a:gd name="T96" fmla="*/ 3072 w 4063"/>
              <a:gd name="T97" fmla="*/ 3105 h 3385"/>
              <a:gd name="T98" fmla="*/ 3390 w 4063"/>
              <a:gd name="T99" fmla="*/ 2916 h 3385"/>
              <a:gd name="T100" fmla="*/ 3935 w 4063"/>
              <a:gd name="T101" fmla="*/ 2233 h 3385"/>
              <a:gd name="T102" fmla="*/ 4062 w 4063"/>
              <a:gd name="T103" fmla="*/ 1759 h 3385"/>
              <a:gd name="T104" fmla="*/ 3952 w 4063"/>
              <a:gd name="T105" fmla="*/ 1861 h 3385"/>
              <a:gd name="T106" fmla="*/ 3834 w 4063"/>
              <a:gd name="T107" fmla="*/ 2160 h 3385"/>
              <a:gd name="T108" fmla="*/ 3630 w 4063"/>
              <a:gd name="T109" fmla="*/ 2527 h 3385"/>
              <a:gd name="T110" fmla="*/ 1038 w 4063"/>
              <a:gd name="T111" fmla="*/ 3027 h 3385"/>
              <a:gd name="T112" fmla="*/ 1526 w 4063"/>
              <a:gd name="T113" fmla="*/ 191 h 3385"/>
              <a:gd name="T114" fmla="*/ 3972 w 4063"/>
              <a:gd name="T115" fmla="*/ 1498 h 3385"/>
              <a:gd name="T116" fmla="*/ 1684 w 4063"/>
              <a:gd name="T117" fmla="*/ 22 h 3385"/>
              <a:gd name="T118" fmla="*/ 2770 w 4063"/>
              <a:gd name="T119" fmla="*/ 3235 h 3385"/>
              <a:gd name="T120" fmla="*/ 3944 w 4063"/>
              <a:gd name="T121" fmla="*/ 1785 h 3385"/>
              <a:gd name="T122" fmla="*/ 3924 w 4063"/>
              <a:gd name="T123" fmla="*/ 1909 h 3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063" h="3385">
                <a:moveTo>
                  <a:pt x="3616" y="2518"/>
                </a:moveTo>
                <a:cubicBezTo>
                  <a:pt x="3591" y="2549"/>
                  <a:pt x="3619" y="2546"/>
                  <a:pt x="3625" y="2560"/>
                </a:cubicBezTo>
                <a:cubicBezTo>
                  <a:pt x="3596" y="2603"/>
                  <a:pt x="3596" y="2569"/>
                  <a:pt x="3580" y="2575"/>
                </a:cubicBezTo>
                <a:cubicBezTo>
                  <a:pt x="3571" y="2589"/>
                  <a:pt x="3569" y="2603"/>
                  <a:pt x="3563" y="2617"/>
                </a:cubicBezTo>
                <a:cubicBezTo>
                  <a:pt x="3558" y="2631"/>
                  <a:pt x="3554" y="2642"/>
                  <a:pt x="3546" y="2651"/>
                </a:cubicBezTo>
                <a:cubicBezTo>
                  <a:pt x="3543" y="2651"/>
                  <a:pt x="3537" y="2651"/>
                  <a:pt x="3537" y="2645"/>
                </a:cubicBezTo>
                <a:cubicBezTo>
                  <a:pt x="3526" y="2682"/>
                  <a:pt x="3469" y="2716"/>
                  <a:pt x="3453" y="2755"/>
                </a:cubicBezTo>
                <a:lnTo>
                  <a:pt x="3444" y="2755"/>
                </a:lnTo>
                <a:cubicBezTo>
                  <a:pt x="3455" y="2758"/>
                  <a:pt x="3464" y="2766"/>
                  <a:pt x="3467" y="2772"/>
                </a:cubicBezTo>
                <a:cubicBezTo>
                  <a:pt x="3453" y="2786"/>
                  <a:pt x="3447" y="2806"/>
                  <a:pt x="3433" y="2800"/>
                </a:cubicBezTo>
                <a:cubicBezTo>
                  <a:pt x="3441" y="2792"/>
                  <a:pt x="3438" y="2789"/>
                  <a:pt x="3441" y="2781"/>
                </a:cubicBezTo>
                <a:lnTo>
                  <a:pt x="3430" y="2798"/>
                </a:lnTo>
                <a:cubicBezTo>
                  <a:pt x="3405" y="2795"/>
                  <a:pt x="3447" y="2775"/>
                  <a:pt x="3436" y="2764"/>
                </a:cubicBezTo>
                <a:cubicBezTo>
                  <a:pt x="3422" y="2778"/>
                  <a:pt x="3410" y="2798"/>
                  <a:pt x="3399" y="2812"/>
                </a:cubicBezTo>
                <a:cubicBezTo>
                  <a:pt x="3385" y="2826"/>
                  <a:pt x="3374" y="2840"/>
                  <a:pt x="3359" y="2848"/>
                </a:cubicBezTo>
                <a:cubicBezTo>
                  <a:pt x="3343" y="2837"/>
                  <a:pt x="3410" y="2800"/>
                  <a:pt x="3368" y="2812"/>
                </a:cubicBezTo>
                <a:cubicBezTo>
                  <a:pt x="3382" y="2803"/>
                  <a:pt x="3396" y="2798"/>
                  <a:pt x="3407" y="2789"/>
                </a:cubicBezTo>
                <a:cubicBezTo>
                  <a:pt x="3362" y="2789"/>
                  <a:pt x="3430" y="2772"/>
                  <a:pt x="3385" y="2769"/>
                </a:cubicBezTo>
                <a:cubicBezTo>
                  <a:pt x="3359" y="2786"/>
                  <a:pt x="3348" y="2798"/>
                  <a:pt x="3337" y="2809"/>
                </a:cubicBezTo>
                <a:cubicBezTo>
                  <a:pt x="3326" y="2820"/>
                  <a:pt x="3314" y="2834"/>
                  <a:pt x="3286" y="2848"/>
                </a:cubicBezTo>
                <a:cubicBezTo>
                  <a:pt x="3280" y="2865"/>
                  <a:pt x="3300" y="2860"/>
                  <a:pt x="3295" y="2874"/>
                </a:cubicBezTo>
                <a:cubicBezTo>
                  <a:pt x="3266" y="2908"/>
                  <a:pt x="3244" y="2905"/>
                  <a:pt x="3227" y="2905"/>
                </a:cubicBezTo>
                <a:cubicBezTo>
                  <a:pt x="3210" y="2902"/>
                  <a:pt x="3193" y="2899"/>
                  <a:pt x="3173" y="2927"/>
                </a:cubicBezTo>
                <a:cubicBezTo>
                  <a:pt x="3165" y="2947"/>
                  <a:pt x="3173" y="2970"/>
                  <a:pt x="3128" y="2981"/>
                </a:cubicBezTo>
                <a:lnTo>
                  <a:pt x="3131" y="2956"/>
                </a:lnTo>
                <a:cubicBezTo>
                  <a:pt x="3080" y="2984"/>
                  <a:pt x="3117" y="3001"/>
                  <a:pt x="3055" y="3015"/>
                </a:cubicBezTo>
                <a:cubicBezTo>
                  <a:pt x="3060" y="3003"/>
                  <a:pt x="3091" y="2987"/>
                  <a:pt x="3083" y="2989"/>
                </a:cubicBezTo>
                <a:cubicBezTo>
                  <a:pt x="3041" y="2992"/>
                  <a:pt x="3063" y="3012"/>
                  <a:pt x="3038" y="3026"/>
                </a:cubicBezTo>
                <a:lnTo>
                  <a:pt x="3024" y="3012"/>
                </a:lnTo>
                <a:cubicBezTo>
                  <a:pt x="2995" y="3026"/>
                  <a:pt x="2967" y="3043"/>
                  <a:pt x="2939" y="3063"/>
                </a:cubicBezTo>
                <a:cubicBezTo>
                  <a:pt x="2911" y="3080"/>
                  <a:pt x="2880" y="3097"/>
                  <a:pt x="2849" y="3111"/>
                </a:cubicBezTo>
                <a:cubicBezTo>
                  <a:pt x="2851" y="3105"/>
                  <a:pt x="2860" y="3094"/>
                  <a:pt x="2843" y="3094"/>
                </a:cubicBezTo>
                <a:cubicBezTo>
                  <a:pt x="2764" y="3136"/>
                  <a:pt x="2665" y="3150"/>
                  <a:pt x="2583" y="3161"/>
                </a:cubicBezTo>
                <a:lnTo>
                  <a:pt x="2555" y="3184"/>
                </a:lnTo>
                <a:cubicBezTo>
                  <a:pt x="2547" y="3187"/>
                  <a:pt x="2541" y="3181"/>
                  <a:pt x="2547" y="3176"/>
                </a:cubicBezTo>
                <a:cubicBezTo>
                  <a:pt x="2513" y="3176"/>
                  <a:pt x="2547" y="3187"/>
                  <a:pt x="2533" y="3195"/>
                </a:cubicBezTo>
                <a:cubicBezTo>
                  <a:pt x="2516" y="3201"/>
                  <a:pt x="2507" y="3193"/>
                  <a:pt x="2516" y="3184"/>
                </a:cubicBezTo>
                <a:cubicBezTo>
                  <a:pt x="2490" y="3198"/>
                  <a:pt x="2451" y="3212"/>
                  <a:pt x="2408" y="3224"/>
                </a:cubicBezTo>
                <a:cubicBezTo>
                  <a:pt x="2369" y="3232"/>
                  <a:pt x="2327" y="3240"/>
                  <a:pt x="2296" y="3232"/>
                </a:cubicBezTo>
                <a:lnTo>
                  <a:pt x="2307" y="3226"/>
                </a:lnTo>
                <a:cubicBezTo>
                  <a:pt x="2259" y="3224"/>
                  <a:pt x="2256" y="3266"/>
                  <a:pt x="2211" y="3255"/>
                </a:cubicBezTo>
                <a:lnTo>
                  <a:pt x="2219" y="3252"/>
                </a:lnTo>
                <a:cubicBezTo>
                  <a:pt x="2115" y="3255"/>
                  <a:pt x="2003" y="3269"/>
                  <a:pt x="1924" y="3240"/>
                </a:cubicBezTo>
                <a:cubicBezTo>
                  <a:pt x="1907" y="3263"/>
                  <a:pt x="1823" y="3224"/>
                  <a:pt x="1814" y="3255"/>
                </a:cubicBezTo>
                <a:cubicBezTo>
                  <a:pt x="1786" y="3243"/>
                  <a:pt x="1775" y="3238"/>
                  <a:pt x="1763" y="3229"/>
                </a:cubicBezTo>
                <a:cubicBezTo>
                  <a:pt x="1749" y="3224"/>
                  <a:pt x="1735" y="3218"/>
                  <a:pt x="1696" y="3207"/>
                </a:cubicBezTo>
                <a:cubicBezTo>
                  <a:pt x="1673" y="3201"/>
                  <a:pt x="1659" y="3224"/>
                  <a:pt x="1633" y="3221"/>
                </a:cubicBezTo>
                <a:lnTo>
                  <a:pt x="1636" y="3204"/>
                </a:lnTo>
                <a:lnTo>
                  <a:pt x="1597" y="3215"/>
                </a:lnTo>
                <a:lnTo>
                  <a:pt x="1580" y="3190"/>
                </a:lnTo>
                <a:lnTo>
                  <a:pt x="1554" y="3190"/>
                </a:lnTo>
                <a:cubicBezTo>
                  <a:pt x="1563" y="3193"/>
                  <a:pt x="1574" y="3201"/>
                  <a:pt x="1571" y="3207"/>
                </a:cubicBezTo>
                <a:cubicBezTo>
                  <a:pt x="1529" y="3207"/>
                  <a:pt x="1478" y="3173"/>
                  <a:pt x="1481" y="3164"/>
                </a:cubicBezTo>
                <a:cubicBezTo>
                  <a:pt x="1450" y="3161"/>
                  <a:pt x="1419" y="3159"/>
                  <a:pt x="1385" y="3153"/>
                </a:cubicBezTo>
                <a:cubicBezTo>
                  <a:pt x="1387" y="3149"/>
                  <a:pt x="1396" y="3148"/>
                  <a:pt x="1406" y="3148"/>
                </a:cubicBezTo>
                <a:cubicBezTo>
                  <a:pt x="1374" y="3146"/>
                  <a:pt x="1411" y="3128"/>
                  <a:pt x="1365" y="3130"/>
                </a:cubicBezTo>
                <a:cubicBezTo>
                  <a:pt x="1371" y="3136"/>
                  <a:pt x="1360" y="3139"/>
                  <a:pt x="1357" y="3142"/>
                </a:cubicBezTo>
                <a:cubicBezTo>
                  <a:pt x="1337" y="3125"/>
                  <a:pt x="1289" y="3111"/>
                  <a:pt x="1250" y="3099"/>
                </a:cubicBezTo>
                <a:lnTo>
                  <a:pt x="1261" y="3091"/>
                </a:lnTo>
                <a:cubicBezTo>
                  <a:pt x="1230" y="3077"/>
                  <a:pt x="1193" y="3066"/>
                  <a:pt x="1159" y="3054"/>
                </a:cubicBezTo>
                <a:cubicBezTo>
                  <a:pt x="1123" y="3043"/>
                  <a:pt x="1089" y="3026"/>
                  <a:pt x="1052" y="3009"/>
                </a:cubicBezTo>
                <a:cubicBezTo>
                  <a:pt x="1075" y="3026"/>
                  <a:pt x="1061" y="3043"/>
                  <a:pt x="1038" y="3035"/>
                </a:cubicBezTo>
                <a:lnTo>
                  <a:pt x="1038" y="3029"/>
                </a:lnTo>
                <a:cubicBezTo>
                  <a:pt x="1037" y="3031"/>
                  <a:pt x="1033" y="3032"/>
                  <a:pt x="1024" y="3032"/>
                </a:cubicBezTo>
                <a:cubicBezTo>
                  <a:pt x="999" y="3015"/>
                  <a:pt x="1015" y="3003"/>
                  <a:pt x="1032" y="3006"/>
                </a:cubicBezTo>
                <a:lnTo>
                  <a:pt x="999" y="2995"/>
                </a:lnTo>
                <a:cubicBezTo>
                  <a:pt x="999" y="2989"/>
                  <a:pt x="1007" y="2989"/>
                  <a:pt x="1013" y="2987"/>
                </a:cubicBezTo>
                <a:cubicBezTo>
                  <a:pt x="996" y="2989"/>
                  <a:pt x="967" y="2941"/>
                  <a:pt x="939" y="2950"/>
                </a:cubicBezTo>
                <a:lnTo>
                  <a:pt x="939" y="2944"/>
                </a:lnTo>
                <a:cubicBezTo>
                  <a:pt x="905" y="2924"/>
                  <a:pt x="880" y="2910"/>
                  <a:pt x="857" y="2899"/>
                </a:cubicBezTo>
                <a:cubicBezTo>
                  <a:pt x="835" y="2885"/>
                  <a:pt x="812" y="2874"/>
                  <a:pt x="787" y="2857"/>
                </a:cubicBezTo>
                <a:cubicBezTo>
                  <a:pt x="776" y="2868"/>
                  <a:pt x="759" y="2851"/>
                  <a:pt x="736" y="2851"/>
                </a:cubicBezTo>
                <a:cubicBezTo>
                  <a:pt x="702" y="2817"/>
                  <a:pt x="668" y="2778"/>
                  <a:pt x="626" y="2741"/>
                </a:cubicBezTo>
                <a:cubicBezTo>
                  <a:pt x="592" y="2721"/>
                  <a:pt x="609" y="2744"/>
                  <a:pt x="589" y="2738"/>
                </a:cubicBezTo>
                <a:cubicBezTo>
                  <a:pt x="598" y="2724"/>
                  <a:pt x="555" y="2687"/>
                  <a:pt x="584" y="2702"/>
                </a:cubicBezTo>
                <a:cubicBezTo>
                  <a:pt x="558" y="2679"/>
                  <a:pt x="541" y="2665"/>
                  <a:pt x="524" y="2648"/>
                </a:cubicBezTo>
                <a:cubicBezTo>
                  <a:pt x="516" y="2639"/>
                  <a:pt x="505" y="2631"/>
                  <a:pt x="493" y="2623"/>
                </a:cubicBezTo>
                <a:cubicBezTo>
                  <a:pt x="482" y="2611"/>
                  <a:pt x="468" y="2600"/>
                  <a:pt x="454" y="2586"/>
                </a:cubicBezTo>
                <a:cubicBezTo>
                  <a:pt x="457" y="2597"/>
                  <a:pt x="460" y="2606"/>
                  <a:pt x="454" y="2606"/>
                </a:cubicBezTo>
                <a:cubicBezTo>
                  <a:pt x="443" y="2595"/>
                  <a:pt x="434" y="2575"/>
                  <a:pt x="442" y="2572"/>
                </a:cubicBezTo>
                <a:cubicBezTo>
                  <a:pt x="404" y="2541"/>
                  <a:pt x="380" y="2491"/>
                  <a:pt x="358" y="2445"/>
                </a:cubicBezTo>
                <a:cubicBezTo>
                  <a:pt x="336" y="2398"/>
                  <a:pt x="319" y="2351"/>
                  <a:pt x="289" y="2325"/>
                </a:cubicBezTo>
                <a:cubicBezTo>
                  <a:pt x="288" y="2324"/>
                  <a:pt x="288" y="2324"/>
                  <a:pt x="287" y="2323"/>
                </a:cubicBezTo>
                <a:lnTo>
                  <a:pt x="290" y="2326"/>
                </a:lnTo>
                <a:lnTo>
                  <a:pt x="289" y="2325"/>
                </a:lnTo>
                <a:lnTo>
                  <a:pt x="265" y="2295"/>
                </a:lnTo>
                <a:lnTo>
                  <a:pt x="239" y="2264"/>
                </a:lnTo>
                <a:cubicBezTo>
                  <a:pt x="225" y="2230"/>
                  <a:pt x="259" y="2278"/>
                  <a:pt x="256" y="2250"/>
                </a:cubicBezTo>
                <a:cubicBezTo>
                  <a:pt x="225" y="2219"/>
                  <a:pt x="217" y="2185"/>
                  <a:pt x="206" y="2157"/>
                </a:cubicBezTo>
                <a:cubicBezTo>
                  <a:pt x="197" y="2126"/>
                  <a:pt x="189" y="2098"/>
                  <a:pt x="172" y="2067"/>
                </a:cubicBezTo>
                <a:cubicBezTo>
                  <a:pt x="177" y="2050"/>
                  <a:pt x="177" y="2033"/>
                  <a:pt x="175" y="2010"/>
                </a:cubicBezTo>
                <a:cubicBezTo>
                  <a:pt x="172" y="1988"/>
                  <a:pt x="166" y="1965"/>
                  <a:pt x="160" y="1943"/>
                </a:cubicBezTo>
                <a:cubicBezTo>
                  <a:pt x="149" y="1895"/>
                  <a:pt x="138" y="1844"/>
                  <a:pt x="149" y="1807"/>
                </a:cubicBezTo>
                <a:lnTo>
                  <a:pt x="135" y="1810"/>
                </a:lnTo>
                <a:cubicBezTo>
                  <a:pt x="124" y="1793"/>
                  <a:pt x="138" y="1787"/>
                  <a:pt x="141" y="1773"/>
                </a:cubicBezTo>
                <a:cubicBezTo>
                  <a:pt x="132" y="1776"/>
                  <a:pt x="132" y="1793"/>
                  <a:pt x="127" y="1782"/>
                </a:cubicBezTo>
                <a:cubicBezTo>
                  <a:pt x="115" y="1703"/>
                  <a:pt x="121" y="1622"/>
                  <a:pt x="138" y="1540"/>
                </a:cubicBezTo>
                <a:cubicBezTo>
                  <a:pt x="155" y="1458"/>
                  <a:pt x="183" y="1382"/>
                  <a:pt x="211" y="1306"/>
                </a:cubicBezTo>
                <a:cubicBezTo>
                  <a:pt x="234" y="1252"/>
                  <a:pt x="172" y="1255"/>
                  <a:pt x="222" y="1196"/>
                </a:cubicBezTo>
                <a:lnTo>
                  <a:pt x="231" y="1221"/>
                </a:lnTo>
                <a:cubicBezTo>
                  <a:pt x="234" y="1207"/>
                  <a:pt x="237" y="1193"/>
                  <a:pt x="242" y="1176"/>
                </a:cubicBezTo>
                <a:lnTo>
                  <a:pt x="259" y="1134"/>
                </a:lnTo>
                <a:cubicBezTo>
                  <a:pt x="270" y="1106"/>
                  <a:pt x="286" y="1080"/>
                  <a:pt x="301" y="1052"/>
                </a:cubicBezTo>
                <a:cubicBezTo>
                  <a:pt x="315" y="1024"/>
                  <a:pt x="335" y="1001"/>
                  <a:pt x="349" y="973"/>
                </a:cubicBezTo>
                <a:cubicBezTo>
                  <a:pt x="366" y="948"/>
                  <a:pt x="381" y="922"/>
                  <a:pt x="395" y="894"/>
                </a:cubicBezTo>
                <a:cubicBezTo>
                  <a:pt x="395" y="902"/>
                  <a:pt x="397" y="905"/>
                  <a:pt x="392" y="914"/>
                </a:cubicBezTo>
                <a:cubicBezTo>
                  <a:pt x="417" y="902"/>
                  <a:pt x="448" y="840"/>
                  <a:pt x="440" y="835"/>
                </a:cubicBezTo>
                <a:cubicBezTo>
                  <a:pt x="454" y="821"/>
                  <a:pt x="451" y="838"/>
                  <a:pt x="462" y="832"/>
                </a:cubicBezTo>
                <a:cubicBezTo>
                  <a:pt x="485" y="818"/>
                  <a:pt x="491" y="773"/>
                  <a:pt x="510" y="773"/>
                </a:cubicBezTo>
                <a:cubicBezTo>
                  <a:pt x="513" y="773"/>
                  <a:pt x="507" y="781"/>
                  <a:pt x="507" y="784"/>
                </a:cubicBezTo>
                <a:cubicBezTo>
                  <a:pt x="513" y="767"/>
                  <a:pt x="561" y="730"/>
                  <a:pt x="539" y="730"/>
                </a:cubicBezTo>
                <a:cubicBezTo>
                  <a:pt x="555" y="716"/>
                  <a:pt x="572" y="702"/>
                  <a:pt x="584" y="685"/>
                </a:cubicBezTo>
                <a:cubicBezTo>
                  <a:pt x="598" y="671"/>
                  <a:pt x="609" y="657"/>
                  <a:pt x="626" y="649"/>
                </a:cubicBezTo>
                <a:cubicBezTo>
                  <a:pt x="632" y="620"/>
                  <a:pt x="688" y="606"/>
                  <a:pt x="680" y="581"/>
                </a:cubicBezTo>
                <a:cubicBezTo>
                  <a:pt x="694" y="603"/>
                  <a:pt x="753" y="550"/>
                  <a:pt x="770" y="524"/>
                </a:cubicBezTo>
                <a:cubicBezTo>
                  <a:pt x="767" y="536"/>
                  <a:pt x="795" y="516"/>
                  <a:pt x="793" y="533"/>
                </a:cubicBezTo>
                <a:cubicBezTo>
                  <a:pt x="818" y="513"/>
                  <a:pt x="840" y="493"/>
                  <a:pt x="829" y="488"/>
                </a:cubicBezTo>
                <a:cubicBezTo>
                  <a:pt x="894" y="482"/>
                  <a:pt x="919" y="403"/>
                  <a:pt x="967" y="423"/>
                </a:cubicBezTo>
                <a:cubicBezTo>
                  <a:pt x="1046" y="364"/>
                  <a:pt x="1123" y="321"/>
                  <a:pt x="1205" y="282"/>
                </a:cubicBezTo>
                <a:cubicBezTo>
                  <a:pt x="1210" y="304"/>
                  <a:pt x="1117" y="321"/>
                  <a:pt x="1131" y="344"/>
                </a:cubicBezTo>
                <a:cubicBezTo>
                  <a:pt x="1168" y="324"/>
                  <a:pt x="1193" y="301"/>
                  <a:pt x="1221" y="287"/>
                </a:cubicBezTo>
                <a:cubicBezTo>
                  <a:pt x="1250" y="270"/>
                  <a:pt x="1278" y="256"/>
                  <a:pt x="1320" y="245"/>
                </a:cubicBezTo>
                <a:cubicBezTo>
                  <a:pt x="1343" y="242"/>
                  <a:pt x="1312" y="259"/>
                  <a:pt x="1306" y="265"/>
                </a:cubicBezTo>
                <a:cubicBezTo>
                  <a:pt x="1326" y="256"/>
                  <a:pt x="1343" y="247"/>
                  <a:pt x="1363" y="242"/>
                </a:cubicBezTo>
                <a:cubicBezTo>
                  <a:pt x="1382" y="236"/>
                  <a:pt x="1402" y="231"/>
                  <a:pt x="1419" y="225"/>
                </a:cubicBezTo>
                <a:cubicBezTo>
                  <a:pt x="1455" y="214"/>
                  <a:pt x="1491" y="206"/>
                  <a:pt x="1525" y="192"/>
                </a:cubicBezTo>
                <a:cubicBezTo>
                  <a:pt x="1518" y="186"/>
                  <a:pt x="1531" y="176"/>
                  <a:pt x="1543" y="166"/>
                </a:cubicBezTo>
                <a:cubicBezTo>
                  <a:pt x="1559" y="156"/>
                  <a:pt x="1577" y="145"/>
                  <a:pt x="1579" y="141"/>
                </a:cubicBezTo>
                <a:cubicBezTo>
                  <a:pt x="1564" y="177"/>
                  <a:pt x="1653" y="135"/>
                  <a:pt x="1622" y="183"/>
                </a:cubicBezTo>
                <a:cubicBezTo>
                  <a:pt x="1631" y="180"/>
                  <a:pt x="1642" y="172"/>
                  <a:pt x="1639" y="163"/>
                </a:cubicBezTo>
                <a:cubicBezTo>
                  <a:pt x="1653" y="163"/>
                  <a:pt x="1659" y="166"/>
                  <a:pt x="1645" y="177"/>
                </a:cubicBezTo>
                <a:cubicBezTo>
                  <a:pt x="1696" y="163"/>
                  <a:pt x="1676" y="155"/>
                  <a:pt x="1721" y="146"/>
                </a:cubicBezTo>
                <a:cubicBezTo>
                  <a:pt x="1721" y="152"/>
                  <a:pt x="1712" y="155"/>
                  <a:pt x="1710" y="163"/>
                </a:cubicBezTo>
                <a:cubicBezTo>
                  <a:pt x="1732" y="149"/>
                  <a:pt x="1755" y="135"/>
                  <a:pt x="1794" y="135"/>
                </a:cubicBezTo>
                <a:cubicBezTo>
                  <a:pt x="1792" y="137"/>
                  <a:pt x="1795" y="141"/>
                  <a:pt x="1792" y="142"/>
                </a:cubicBezTo>
                <a:cubicBezTo>
                  <a:pt x="1823" y="137"/>
                  <a:pt x="1850" y="129"/>
                  <a:pt x="1879" y="121"/>
                </a:cubicBezTo>
                <a:cubicBezTo>
                  <a:pt x="1893" y="118"/>
                  <a:pt x="1910" y="112"/>
                  <a:pt x="1924" y="112"/>
                </a:cubicBezTo>
                <a:cubicBezTo>
                  <a:pt x="1941" y="110"/>
                  <a:pt x="1958" y="110"/>
                  <a:pt x="1978" y="112"/>
                </a:cubicBezTo>
                <a:cubicBezTo>
                  <a:pt x="1955" y="138"/>
                  <a:pt x="2003" y="121"/>
                  <a:pt x="2009" y="141"/>
                </a:cubicBezTo>
                <a:cubicBezTo>
                  <a:pt x="2023" y="138"/>
                  <a:pt x="2036" y="135"/>
                  <a:pt x="2047" y="135"/>
                </a:cubicBezTo>
                <a:lnTo>
                  <a:pt x="2030" y="124"/>
                </a:lnTo>
                <a:cubicBezTo>
                  <a:pt x="2067" y="124"/>
                  <a:pt x="2098" y="110"/>
                  <a:pt x="2129" y="118"/>
                </a:cubicBezTo>
                <a:lnTo>
                  <a:pt x="2104" y="127"/>
                </a:lnTo>
                <a:lnTo>
                  <a:pt x="2171" y="127"/>
                </a:lnTo>
                <a:lnTo>
                  <a:pt x="2135" y="115"/>
                </a:lnTo>
                <a:cubicBezTo>
                  <a:pt x="2171" y="107"/>
                  <a:pt x="2132" y="87"/>
                  <a:pt x="2180" y="98"/>
                </a:cubicBezTo>
                <a:cubicBezTo>
                  <a:pt x="2169" y="101"/>
                  <a:pt x="2217" y="101"/>
                  <a:pt x="2233" y="115"/>
                </a:cubicBezTo>
                <a:cubicBezTo>
                  <a:pt x="2250" y="110"/>
                  <a:pt x="2270" y="104"/>
                  <a:pt x="2296" y="112"/>
                </a:cubicBezTo>
                <a:cubicBezTo>
                  <a:pt x="2301" y="121"/>
                  <a:pt x="2287" y="135"/>
                  <a:pt x="2293" y="141"/>
                </a:cubicBezTo>
                <a:cubicBezTo>
                  <a:pt x="2312" y="124"/>
                  <a:pt x="2372" y="144"/>
                  <a:pt x="2397" y="134"/>
                </a:cubicBezTo>
                <a:cubicBezTo>
                  <a:pt x="2391" y="138"/>
                  <a:pt x="2389" y="147"/>
                  <a:pt x="2392" y="149"/>
                </a:cubicBezTo>
                <a:lnTo>
                  <a:pt x="2408" y="138"/>
                </a:lnTo>
                <a:cubicBezTo>
                  <a:pt x="2425" y="143"/>
                  <a:pt x="2425" y="146"/>
                  <a:pt x="2423" y="155"/>
                </a:cubicBezTo>
                <a:cubicBezTo>
                  <a:pt x="2471" y="166"/>
                  <a:pt x="2411" y="127"/>
                  <a:pt x="2468" y="149"/>
                </a:cubicBezTo>
                <a:cubicBezTo>
                  <a:pt x="2462" y="149"/>
                  <a:pt x="2465" y="152"/>
                  <a:pt x="2454" y="152"/>
                </a:cubicBezTo>
                <a:cubicBezTo>
                  <a:pt x="2510" y="169"/>
                  <a:pt x="2569" y="166"/>
                  <a:pt x="2620" y="186"/>
                </a:cubicBezTo>
                <a:cubicBezTo>
                  <a:pt x="2631" y="211"/>
                  <a:pt x="2572" y="180"/>
                  <a:pt x="2586" y="200"/>
                </a:cubicBezTo>
                <a:cubicBezTo>
                  <a:pt x="2626" y="208"/>
                  <a:pt x="2666" y="211"/>
                  <a:pt x="2705" y="220"/>
                </a:cubicBezTo>
                <a:cubicBezTo>
                  <a:pt x="2745" y="228"/>
                  <a:pt x="2784" y="234"/>
                  <a:pt x="2820" y="251"/>
                </a:cubicBezTo>
                <a:lnTo>
                  <a:pt x="2809" y="242"/>
                </a:lnTo>
                <a:cubicBezTo>
                  <a:pt x="2828" y="218"/>
                  <a:pt x="2855" y="272"/>
                  <a:pt x="2893" y="276"/>
                </a:cubicBezTo>
                <a:cubicBezTo>
                  <a:pt x="2886" y="277"/>
                  <a:pt x="2880" y="287"/>
                  <a:pt x="2883" y="285"/>
                </a:cubicBezTo>
                <a:cubicBezTo>
                  <a:pt x="2905" y="296"/>
                  <a:pt x="2931" y="304"/>
                  <a:pt x="2959" y="313"/>
                </a:cubicBezTo>
                <a:cubicBezTo>
                  <a:pt x="2987" y="321"/>
                  <a:pt x="3021" y="330"/>
                  <a:pt x="3057" y="344"/>
                </a:cubicBezTo>
                <a:lnTo>
                  <a:pt x="3046" y="347"/>
                </a:lnTo>
                <a:cubicBezTo>
                  <a:pt x="3069" y="366"/>
                  <a:pt x="3117" y="386"/>
                  <a:pt x="3142" y="406"/>
                </a:cubicBezTo>
                <a:cubicBezTo>
                  <a:pt x="3153" y="403"/>
                  <a:pt x="3170" y="414"/>
                  <a:pt x="3165" y="400"/>
                </a:cubicBezTo>
                <a:cubicBezTo>
                  <a:pt x="3182" y="423"/>
                  <a:pt x="3201" y="440"/>
                  <a:pt x="3221" y="451"/>
                </a:cubicBezTo>
                <a:cubicBezTo>
                  <a:pt x="3241" y="465"/>
                  <a:pt x="3263" y="474"/>
                  <a:pt x="3283" y="485"/>
                </a:cubicBezTo>
                <a:cubicBezTo>
                  <a:pt x="3303" y="496"/>
                  <a:pt x="3326" y="505"/>
                  <a:pt x="3345" y="519"/>
                </a:cubicBezTo>
                <a:cubicBezTo>
                  <a:pt x="3365" y="533"/>
                  <a:pt x="3379" y="550"/>
                  <a:pt x="3393" y="570"/>
                </a:cubicBezTo>
                <a:cubicBezTo>
                  <a:pt x="3385" y="564"/>
                  <a:pt x="3368" y="558"/>
                  <a:pt x="3376" y="564"/>
                </a:cubicBezTo>
                <a:cubicBezTo>
                  <a:pt x="3399" y="578"/>
                  <a:pt x="3419" y="592"/>
                  <a:pt x="3441" y="606"/>
                </a:cubicBezTo>
                <a:cubicBezTo>
                  <a:pt x="3444" y="592"/>
                  <a:pt x="3438" y="595"/>
                  <a:pt x="3433" y="575"/>
                </a:cubicBezTo>
                <a:cubicBezTo>
                  <a:pt x="3444" y="575"/>
                  <a:pt x="3467" y="586"/>
                  <a:pt x="3481" y="598"/>
                </a:cubicBezTo>
                <a:cubicBezTo>
                  <a:pt x="3447" y="581"/>
                  <a:pt x="3467" y="615"/>
                  <a:pt x="3472" y="629"/>
                </a:cubicBezTo>
                <a:cubicBezTo>
                  <a:pt x="3472" y="623"/>
                  <a:pt x="3481" y="623"/>
                  <a:pt x="3481" y="620"/>
                </a:cubicBezTo>
                <a:cubicBezTo>
                  <a:pt x="3495" y="665"/>
                  <a:pt x="3503" y="606"/>
                  <a:pt x="3534" y="654"/>
                </a:cubicBezTo>
                <a:lnTo>
                  <a:pt x="3529" y="657"/>
                </a:lnTo>
                <a:cubicBezTo>
                  <a:pt x="3546" y="668"/>
                  <a:pt x="3565" y="677"/>
                  <a:pt x="3580" y="694"/>
                </a:cubicBezTo>
                <a:cubicBezTo>
                  <a:pt x="3574" y="711"/>
                  <a:pt x="3560" y="682"/>
                  <a:pt x="3549" y="691"/>
                </a:cubicBezTo>
                <a:cubicBezTo>
                  <a:pt x="3571" y="713"/>
                  <a:pt x="3613" y="716"/>
                  <a:pt x="3619" y="747"/>
                </a:cubicBezTo>
                <a:cubicBezTo>
                  <a:pt x="3608" y="739"/>
                  <a:pt x="3594" y="725"/>
                  <a:pt x="3582" y="719"/>
                </a:cubicBezTo>
                <a:cubicBezTo>
                  <a:pt x="3591" y="753"/>
                  <a:pt x="3596" y="753"/>
                  <a:pt x="3608" y="773"/>
                </a:cubicBezTo>
                <a:lnTo>
                  <a:pt x="3608" y="770"/>
                </a:lnTo>
                <a:cubicBezTo>
                  <a:pt x="3616" y="784"/>
                  <a:pt x="3628" y="801"/>
                  <a:pt x="3636" y="815"/>
                </a:cubicBezTo>
                <a:cubicBezTo>
                  <a:pt x="3633" y="809"/>
                  <a:pt x="3633" y="807"/>
                  <a:pt x="3630" y="801"/>
                </a:cubicBezTo>
                <a:cubicBezTo>
                  <a:pt x="3659" y="804"/>
                  <a:pt x="3673" y="818"/>
                  <a:pt x="3684" y="835"/>
                </a:cubicBezTo>
                <a:cubicBezTo>
                  <a:pt x="3698" y="852"/>
                  <a:pt x="3709" y="871"/>
                  <a:pt x="3735" y="886"/>
                </a:cubicBezTo>
                <a:cubicBezTo>
                  <a:pt x="3684" y="857"/>
                  <a:pt x="3718" y="886"/>
                  <a:pt x="3701" y="894"/>
                </a:cubicBezTo>
                <a:cubicBezTo>
                  <a:pt x="3704" y="908"/>
                  <a:pt x="3712" y="928"/>
                  <a:pt x="3704" y="925"/>
                </a:cubicBezTo>
                <a:cubicBezTo>
                  <a:pt x="3729" y="936"/>
                  <a:pt x="3718" y="965"/>
                  <a:pt x="3752" y="984"/>
                </a:cubicBezTo>
                <a:cubicBezTo>
                  <a:pt x="3749" y="987"/>
                  <a:pt x="3766" y="1007"/>
                  <a:pt x="3752" y="1010"/>
                </a:cubicBezTo>
                <a:cubicBezTo>
                  <a:pt x="3771" y="1035"/>
                  <a:pt x="3757" y="998"/>
                  <a:pt x="3763" y="998"/>
                </a:cubicBezTo>
                <a:cubicBezTo>
                  <a:pt x="3783" y="1015"/>
                  <a:pt x="3791" y="1044"/>
                  <a:pt x="3802" y="1072"/>
                </a:cubicBezTo>
                <a:cubicBezTo>
                  <a:pt x="3811" y="1103"/>
                  <a:pt x="3825" y="1134"/>
                  <a:pt x="3850" y="1162"/>
                </a:cubicBezTo>
                <a:cubicBezTo>
                  <a:pt x="3867" y="1187"/>
                  <a:pt x="3882" y="1202"/>
                  <a:pt x="3893" y="1216"/>
                </a:cubicBezTo>
                <a:cubicBezTo>
                  <a:pt x="3905" y="1230"/>
                  <a:pt x="3918" y="1244"/>
                  <a:pt x="3932" y="1269"/>
                </a:cubicBezTo>
                <a:cubicBezTo>
                  <a:pt x="3929" y="1292"/>
                  <a:pt x="3907" y="1261"/>
                  <a:pt x="3907" y="1261"/>
                </a:cubicBezTo>
                <a:cubicBezTo>
                  <a:pt x="3910" y="1292"/>
                  <a:pt x="3915" y="1314"/>
                  <a:pt x="3932" y="1343"/>
                </a:cubicBezTo>
                <a:cubicBezTo>
                  <a:pt x="3927" y="1337"/>
                  <a:pt x="3924" y="1345"/>
                  <a:pt x="3921" y="1354"/>
                </a:cubicBezTo>
                <a:cubicBezTo>
                  <a:pt x="3929" y="1376"/>
                  <a:pt x="3944" y="1365"/>
                  <a:pt x="3944" y="1396"/>
                </a:cubicBezTo>
                <a:cubicBezTo>
                  <a:pt x="3935" y="1393"/>
                  <a:pt x="3927" y="1388"/>
                  <a:pt x="3918" y="1379"/>
                </a:cubicBezTo>
                <a:cubicBezTo>
                  <a:pt x="3929" y="1405"/>
                  <a:pt x="3946" y="1430"/>
                  <a:pt x="3955" y="1455"/>
                </a:cubicBezTo>
                <a:cubicBezTo>
                  <a:pt x="3946" y="1464"/>
                  <a:pt x="3938" y="1441"/>
                  <a:pt x="3929" y="1433"/>
                </a:cubicBezTo>
                <a:cubicBezTo>
                  <a:pt x="3941" y="1464"/>
                  <a:pt x="3952" y="1512"/>
                  <a:pt x="3969" y="1520"/>
                </a:cubicBezTo>
                <a:lnTo>
                  <a:pt x="3971" y="1504"/>
                </a:lnTo>
                <a:cubicBezTo>
                  <a:pt x="3968" y="1507"/>
                  <a:pt x="3959" y="1504"/>
                  <a:pt x="3955" y="1498"/>
                </a:cubicBezTo>
                <a:cubicBezTo>
                  <a:pt x="3938" y="1472"/>
                  <a:pt x="3955" y="1458"/>
                  <a:pt x="3961" y="1455"/>
                </a:cubicBezTo>
                <a:lnTo>
                  <a:pt x="3966" y="1475"/>
                </a:lnTo>
                <a:cubicBezTo>
                  <a:pt x="3994" y="1450"/>
                  <a:pt x="3946" y="1393"/>
                  <a:pt x="3938" y="1354"/>
                </a:cubicBezTo>
                <a:cubicBezTo>
                  <a:pt x="3946" y="1357"/>
                  <a:pt x="3955" y="1362"/>
                  <a:pt x="3966" y="1365"/>
                </a:cubicBezTo>
                <a:cubicBezTo>
                  <a:pt x="3958" y="1354"/>
                  <a:pt x="3946" y="1340"/>
                  <a:pt x="3935" y="1328"/>
                </a:cubicBezTo>
                <a:cubicBezTo>
                  <a:pt x="3938" y="1317"/>
                  <a:pt x="3949" y="1309"/>
                  <a:pt x="3958" y="1328"/>
                </a:cubicBezTo>
                <a:cubicBezTo>
                  <a:pt x="3961" y="1297"/>
                  <a:pt x="3944" y="1306"/>
                  <a:pt x="3946" y="1278"/>
                </a:cubicBezTo>
                <a:cubicBezTo>
                  <a:pt x="3946" y="1276"/>
                  <a:pt x="3947" y="1276"/>
                  <a:pt x="3948" y="1276"/>
                </a:cubicBezTo>
                <a:lnTo>
                  <a:pt x="3932" y="1252"/>
                </a:lnTo>
                <a:cubicBezTo>
                  <a:pt x="3938" y="1255"/>
                  <a:pt x="3946" y="1241"/>
                  <a:pt x="3949" y="1261"/>
                </a:cubicBezTo>
                <a:cubicBezTo>
                  <a:pt x="3946" y="1233"/>
                  <a:pt x="3935" y="1213"/>
                  <a:pt x="3927" y="1199"/>
                </a:cubicBezTo>
                <a:cubicBezTo>
                  <a:pt x="3915" y="1185"/>
                  <a:pt x="3907" y="1173"/>
                  <a:pt x="3913" y="1159"/>
                </a:cubicBezTo>
                <a:lnTo>
                  <a:pt x="3915" y="1162"/>
                </a:lnTo>
                <a:cubicBezTo>
                  <a:pt x="3879" y="1097"/>
                  <a:pt x="3898" y="1162"/>
                  <a:pt x="3856" y="1120"/>
                </a:cubicBezTo>
                <a:cubicBezTo>
                  <a:pt x="3865" y="1103"/>
                  <a:pt x="3870" y="1086"/>
                  <a:pt x="3879" y="1069"/>
                </a:cubicBezTo>
                <a:lnTo>
                  <a:pt x="3859" y="1069"/>
                </a:lnTo>
                <a:cubicBezTo>
                  <a:pt x="3856" y="1060"/>
                  <a:pt x="3850" y="1046"/>
                  <a:pt x="3859" y="1046"/>
                </a:cubicBezTo>
                <a:cubicBezTo>
                  <a:pt x="3836" y="1027"/>
                  <a:pt x="3853" y="1055"/>
                  <a:pt x="3836" y="1044"/>
                </a:cubicBezTo>
                <a:cubicBezTo>
                  <a:pt x="3834" y="1024"/>
                  <a:pt x="3819" y="1004"/>
                  <a:pt x="3811" y="984"/>
                </a:cubicBezTo>
                <a:cubicBezTo>
                  <a:pt x="3800" y="965"/>
                  <a:pt x="3791" y="950"/>
                  <a:pt x="3800" y="939"/>
                </a:cubicBezTo>
                <a:cubicBezTo>
                  <a:pt x="3783" y="936"/>
                  <a:pt x="3811" y="973"/>
                  <a:pt x="3780" y="945"/>
                </a:cubicBezTo>
                <a:cubicBezTo>
                  <a:pt x="3800" y="919"/>
                  <a:pt x="3752" y="908"/>
                  <a:pt x="3743" y="874"/>
                </a:cubicBezTo>
                <a:cubicBezTo>
                  <a:pt x="3763" y="874"/>
                  <a:pt x="3774" y="905"/>
                  <a:pt x="3766" y="869"/>
                </a:cubicBezTo>
                <a:cubicBezTo>
                  <a:pt x="3732" y="866"/>
                  <a:pt x="3732" y="812"/>
                  <a:pt x="3709" y="792"/>
                </a:cubicBezTo>
                <a:cubicBezTo>
                  <a:pt x="3701" y="798"/>
                  <a:pt x="3690" y="787"/>
                  <a:pt x="3675" y="770"/>
                </a:cubicBezTo>
                <a:cubicBezTo>
                  <a:pt x="3661" y="753"/>
                  <a:pt x="3644" y="733"/>
                  <a:pt x="3628" y="716"/>
                </a:cubicBezTo>
                <a:cubicBezTo>
                  <a:pt x="3636" y="713"/>
                  <a:pt x="3577" y="643"/>
                  <a:pt x="3549" y="606"/>
                </a:cubicBezTo>
                <a:lnTo>
                  <a:pt x="3551" y="603"/>
                </a:lnTo>
                <a:cubicBezTo>
                  <a:pt x="3532" y="612"/>
                  <a:pt x="3501" y="578"/>
                  <a:pt x="3472" y="561"/>
                </a:cubicBezTo>
                <a:cubicBezTo>
                  <a:pt x="3481" y="553"/>
                  <a:pt x="3489" y="553"/>
                  <a:pt x="3506" y="561"/>
                </a:cubicBezTo>
                <a:lnTo>
                  <a:pt x="3481" y="541"/>
                </a:lnTo>
                <a:cubicBezTo>
                  <a:pt x="3469" y="541"/>
                  <a:pt x="3461" y="538"/>
                  <a:pt x="3444" y="527"/>
                </a:cubicBezTo>
                <a:lnTo>
                  <a:pt x="3461" y="522"/>
                </a:lnTo>
                <a:cubicBezTo>
                  <a:pt x="3444" y="507"/>
                  <a:pt x="3424" y="499"/>
                  <a:pt x="3405" y="488"/>
                </a:cubicBezTo>
                <a:cubicBezTo>
                  <a:pt x="3385" y="476"/>
                  <a:pt x="3365" y="462"/>
                  <a:pt x="3345" y="443"/>
                </a:cubicBezTo>
                <a:cubicBezTo>
                  <a:pt x="3334" y="454"/>
                  <a:pt x="3357" y="499"/>
                  <a:pt x="3306" y="476"/>
                </a:cubicBezTo>
                <a:cubicBezTo>
                  <a:pt x="3309" y="468"/>
                  <a:pt x="3314" y="457"/>
                  <a:pt x="3328" y="462"/>
                </a:cubicBezTo>
                <a:cubicBezTo>
                  <a:pt x="3323" y="459"/>
                  <a:pt x="3311" y="457"/>
                  <a:pt x="3306" y="448"/>
                </a:cubicBezTo>
                <a:lnTo>
                  <a:pt x="3331" y="451"/>
                </a:lnTo>
                <a:cubicBezTo>
                  <a:pt x="3314" y="431"/>
                  <a:pt x="3314" y="454"/>
                  <a:pt x="3300" y="440"/>
                </a:cubicBezTo>
                <a:cubicBezTo>
                  <a:pt x="3306" y="431"/>
                  <a:pt x="3292" y="426"/>
                  <a:pt x="3300" y="420"/>
                </a:cubicBezTo>
                <a:cubicBezTo>
                  <a:pt x="3306" y="423"/>
                  <a:pt x="3311" y="434"/>
                  <a:pt x="3320" y="434"/>
                </a:cubicBezTo>
                <a:cubicBezTo>
                  <a:pt x="3303" y="420"/>
                  <a:pt x="3286" y="400"/>
                  <a:pt x="3283" y="386"/>
                </a:cubicBezTo>
                <a:cubicBezTo>
                  <a:pt x="3280" y="392"/>
                  <a:pt x="3275" y="397"/>
                  <a:pt x="3261" y="392"/>
                </a:cubicBezTo>
                <a:cubicBezTo>
                  <a:pt x="3224" y="369"/>
                  <a:pt x="3255" y="372"/>
                  <a:pt x="3238" y="355"/>
                </a:cubicBezTo>
                <a:cubicBezTo>
                  <a:pt x="3227" y="355"/>
                  <a:pt x="3207" y="335"/>
                  <a:pt x="3199" y="349"/>
                </a:cubicBezTo>
                <a:cubicBezTo>
                  <a:pt x="3187" y="344"/>
                  <a:pt x="3190" y="335"/>
                  <a:pt x="3187" y="330"/>
                </a:cubicBezTo>
                <a:cubicBezTo>
                  <a:pt x="3176" y="327"/>
                  <a:pt x="3153" y="316"/>
                  <a:pt x="3137" y="307"/>
                </a:cubicBezTo>
                <a:cubicBezTo>
                  <a:pt x="3120" y="299"/>
                  <a:pt x="3105" y="296"/>
                  <a:pt x="3111" y="310"/>
                </a:cubicBezTo>
                <a:lnTo>
                  <a:pt x="3117" y="313"/>
                </a:lnTo>
                <a:lnTo>
                  <a:pt x="3114" y="313"/>
                </a:lnTo>
                <a:cubicBezTo>
                  <a:pt x="3080" y="304"/>
                  <a:pt x="3049" y="285"/>
                  <a:pt x="3015" y="268"/>
                </a:cubicBezTo>
                <a:cubicBezTo>
                  <a:pt x="2998" y="259"/>
                  <a:pt x="2984" y="248"/>
                  <a:pt x="2967" y="239"/>
                </a:cubicBezTo>
                <a:cubicBezTo>
                  <a:pt x="2950" y="231"/>
                  <a:pt x="2933" y="225"/>
                  <a:pt x="2916" y="220"/>
                </a:cubicBezTo>
                <a:lnTo>
                  <a:pt x="2919" y="214"/>
                </a:lnTo>
                <a:cubicBezTo>
                  <a:pt x="2880" y="203"/>
                  <a:pt x="2832" y="186"/>
                  <a:pt x="2798" y="186"/>
                </a:cubicBezTo>
                <a:cubicBezTo>
                  <a:pt x="2787" y="180"/>
                  <a:pt x="2772" y="166"/>
                  <a:pt x="2781" y="163"/>
                </a:cubicBezTo>
                <a:cubicBezTo>
                  <a:pt x="2750" y="158"/>
                  <a:pt x="2744" y="163"/>
                  <a:pt x="2702" y="141"/>
                </a:cubicBezTo>
                <a:cubicBezTo>
                  <a:pt x="2736" y="141"/>
                  <a:pt x="2693" y="129"/>
                  <a:pt x="2736" y="143"/>
                </a:cubicBezTo>
                <a:cubicBezTo>
                  <a:pt x="2699" y="127"/>
                  <a:pt x="2691" y="115"/>
                  <a:pt x="2643" y="118"/>
                </a:cubicBezTo>
                <a:cubicBezTo>
                  <a:pt x="2662" y="110"/>
                  <a:pt x="2617" y="93"/>
                  <a:pt x="2598" y="93"/>
                </a:cubicBezTo>
                <a:lnTo>
                  <a:pt x="2623" y="110"/>
                </a:lnTo>
                <a:cubicBezTo>
                  <a:pt x="2600" y="107"/>
                  <a:pt x="2583" y="101"/>
                  <a:pt x="2564" y="95"/>
                </a:cubicBezTo>
                <a:lnTo>
                  <a:pt x="2578" y="79"/>
                </a:lnTo>
                <a:cubicBezTo>
                  <a:pt x="2558" y="67"/>
                  <a:pt x="2538" y="62"/>
                  <a:pt x="2519" y="62"/>
                </a:cubicBezTo>
                <a:cubicBezTo>
                  <a:pt x="2499" y="59"/>
                  <a:pt x="2479" y="62"/>
                  <a:pt x="2462" y="62"/>
                </a:cubicBezTo>
                <a:cubicBezTo>
                  <a:pt x="2425" y="62"/>
                  <a:pt x="2392" y="64"/>
                  <a:pt x="2363" y="39"/>
                </a:cubicBezTo>
                <a:cubicBezTo>
                  <a:pt x="2338" y="48"/>
                  <a:pt x="2408" y="56"/>
                  <a:pt x="2386" y="67"/>
                </a:cubicBezTo>
                <a:cubicBezTo>
                  <a:pt x="2349" y="59"/>
                  <a:pt x="2310" y="28"/>
                  <a:pt x="2298" y="25"/>
                </a:cubicBezTo>
                <a:cubicBezTo>
                  <a:pt x="2245" y="11"/>
                  <a:pt x="2245" y="45"/>
                  <a:pt x="2191" y="36"/>
                </a:cubicBezTo>
                <a:cubicBezTo>
                  <a:pt x="2197" y="45"/>
                  <a:pt x="2202" y="62"/>
                  <a:pt x="2160" y="64"/>
                </a:cubicBezTo>
                <a:cubicBezTo>
                  <a:pt x="2121" y="59"/>
                  <a:pt x="2112" y="33"/>
                  <a:pt x="2138" y="31"/>
                </a:cubicBezTo>
                <a:cubicBezTo>
                  <a:pt x="2146" y="31"/>
                  <a:pt x="2152" y="33"/>
                  <a:pt x="2152" y="36"/>
                </a:cubicBezTo>
                <a:cubicBezTo>
                  <a:pt x="2166" y="33"/>
                  <a:pt x="2180" y="33"/>
                  <a:pt x="2166" y="25"/>
                </a:cubicBezTo>
                <a:lnTo>
                  <a:pt x="2160" y="31"/>
                </a:lnTo>
                <a:cubicBezTo>
                  <a:pt x="2140" y="22"/>
                  <a:pt x="2087" y="22"/>
                  <a:pt x="2101" y="11"/>
                </a:cubicBezTo>
                <a:cubicBezTo>
                  <a:pt x="2080" y="15"/>
                  <a:pt x="2081" y="19"/>
                  <a:pt x="2091" y="22"/>
                </a:cubicBezTo>
                <a:cubicBezTo>
                  <a:pt x="2051" y="16"/>
                  <a:pt x="2025" y="21"/>
                  <a:pt x="1981" y="16"/>
                </a:cubicBezTo>
                <a:cubicBezTo>
                  <a:pt x="1989" y="19"/>
                  <a:pt x="1997" y="28"/>
                  <a:pt x="1989" y="28"/>
                </a:cubicBezTo>
                <a:cubicBezTo>
                  <a:pt x="1913" y="22"/>
                  <a:pt x="1955" y="42"/>
                  <a:pt x="1904" y="45"/>
                </a:cubicBezTo>
                <a:cubicBezTo>
                  <a:pt x="1876" y="36"/>
                  <a:pt x="1913" y="19"/>
                  <a:pt x="1862" y="31"/>
                </a:cubicBezTo>
                <a:cubicBezTo>
                  <a:pt x="1831" y="25"/>
                  <a:pt x="1854" y="14"/>
                  <a:pt x="1868" y="8"/>
                </a:cubicBezTo>
                <a:cubicBezTo>
                  <a:pt x="1820" y="22"/>
                  <a:pt x="1777" y="5"/>
                  <a:pt x="1749" y="8"/>
                </a:cubicBezTo>
                <a:lnTo>
                  <a:pt x="1767" y="2"/>
                </a:lnTo>
                <a:cubicBezTo>
                  <a:pt x="1755" y="5"/>
                  <a:pt x="1744" y="6"/>
                  <a:pt x="1735" y="8"/>
                </a:cubicBezTo>
                <a:lnTo>
                  <a:pt x="1752" y="19"/>
                </a:lnTo>
                <a:cubicBezTo>
                  <a:pt x="1738" y="19"/>
                  <a:pt x="1724" y="19"/>
                  <a:pt x="1724" y="14"/>
                </a:cubicBezTo>
                <a:cubicBezTo>
                  <a:pt x="1710" y="25"/>
                  <a:pt x="1738" y="33"/>
                  <a:pt x="1710" y="50"/>
                </a:cubicBezTo>
                <a:cubicBezTo>
                  <a:pt x="1690" y="48"/>
                  <a:pt x="1653" y="67"/>
                  <a:pt x="1642" y="50"/>
                </a:cubicBezTo>
                <a:cubicBezTo>
                  <a:pt x="1699" y="48"/>
                  <a:pt x="1643" y="35"/>
                  <a:pt x="1675" y="25"/>
                </a:cubicBezTo>
                <a:cubicBezTo>
                  <a:pt x="1667" y="26"/>
                  <a:pt x="1657" y="28"/>
                  <a:pt x="1648" y="28"/>
                </a:cubicBezTo>
                <a:cubicBezTo>
                  <a:pt x="1645" y="25"/>
                  <a:pt x="1650" y="25"/>
                  <a:pt x="1653" y="22"/>
                </a:cubicBezTo>
                <a:cubicBezTo>
                  <a:pt x="1591" y="16"/>
                  <a:pt x="1628" y="45"/>
                  <a:pt x="1569" y="56"/>
                </a:cubicBezTo>
                <a:cubicBezTo>
                  <a:pt x="1574" y="45"/>
                  <a:pt x="1552" y="39"/>
                  <a:pt x="1540" y="45"/>
                </a:cubicBezTo>
                <a:cubicBezTo>
                  <a:pt x="1566" y="39"/>
                  <a:pt x="1554" y="59"/>
                  <a:pt x="1535" y="70"/>
                </a:cubicBezTo>
                <a:cubicBezTo>
                  <a:pt x="1495" y="70"/>
                  <a:pt x="1495" y="84"/>
                  <a:pt x="1475" y="87"/>
                </a:cubicBezTo>
                <a:lnTo>
                  <a:pt x="1498" y="84"/>
                </a:lnTo>
                <a:cubicBezTo>
                  <a:pt x="1492" y="95"/>
                  <a:pt x="1473" y="98"/>
                  <a:pt x="1447" y="107"/>
                </a:cubicBezTo>
                <a:cubicBezTo>
                  <a:pt x="1449" y="117"/>
                  <a:pt x="1460" y="119"/>
                  <a:pt x="1466" y="119"/>
                </a:cubicBezTo>
                <a:cubicBezTo>
                  <a:pt x="1440" y="140"/>
                  <a:pt x="1396" y="118"/>
                  <a:pt x="1360" y="141"/>
                </a:cubicBezTo>
                <a:cubicBezTo>
                  <a:pt x="1340" y="141"/>
                  <a:pt x="1354" y="124"/>
                  <a:pt x="1334" y="124"/>
                </a:cubicBezTo>
                <a:cubicBezTo>
                  <a:pt x="1292" y="149"/>
                  <a:pt x="1281" y="127"/>
                  <a:pt x="1236" y="152"/>
                </a:cubicBezTo>
                <a:cubicBezTo>
                  <a:pt x="1252" y="160"/>
                  <a:pt x="1255" y="155"/>
                  <a:pt x="1227" y="180"/>
                </a:cubicBezTo>
                <a:cubicBezTo>
                  <a:pt x="1252" y="166"/>
                  <a:pt x="1278" y="158"/>
                  <a:pt x="1300" y="146"/>
                </a:cubicBezTo>
                <a:lnTo>
                  <a:pt x="1255" y="180"/>
                </a:lnTo>
                <a:cubicBezTo>
                  <a:pt x="1278" y="172"/>
                  <a:pt x="1303" y="158"/>
                  <a:pt x="1317" y="155"/>
                </a:cubicBezTo>
                <a:cubicBezTo>
                  <a:pt x="1298" y="172"/>
                  <a:pt x="1298" y="169"/>
                  <a:pt x="1312" y="177"/>
                </a:cubicBezTo>
                <a:cubicBezTo>
                  <a:pt x="1272" y="169"/>
                  <a:pt x="1252" y="208"/>
                  <a:pt x="1213" y="208"/>
                </a:cubicBezTo>
                <a:lnTo>
                  <a:pt x="1205" y="174"/>
                </a:lnTo>
                <a:cubicBezTo>
                  <a:pt x="1142" y="180"/>
                  <a:pt x="1111" y="228"/>
                  <a:pt x="1041" y="251"/>
                </a:cubicBezTo>
                <a:lnTo>
                  <a:pt x="1066" y="245"/>
                </a:lnTo>
                <a:cubicBezTo>
                  <a:pt x="1063" y="262"/>
                  <a:pt x="1024" y="268"/>
                  <a:pt x="1004" y="282"/>
                </a:cubicBezTo>
                <a:cubicBezTo>
                  <a:pt x="1001" y="270"/>
                  <a:pt x="984" y="273"/>
                  <a:pt x="973" y="273"/>
                </a:cubicBezTo>
                <a:cubicBezTo>
                  <a:pt x="979" y="279"/>
                  <a:pt x="922" y="299"/>
                  <a:pt x="928" y="321"/>
                </a:cubicBezTo>
                <a:cubicBezTo>
                  <a:pt x="917" y="321"/>
                  <a:pt x="903" y="324"/>
                  <a:pt x="891" y="324"/>
                </a:cubicBezTo>
                <a:cubicBezTo>
                  <a:pt x="835" y="349"/>
                  <a:pt x="846" y="386"/>
                  <a:pt x="795" y="414"/>
                </a:cubicBezTo>
                <a:cubicBezTo>
                  <a:pt x="804" y="395"/>
                  <a:pt x="776" y="403"/>
                  <a:pt x="807" y="375"/>
                </a:cubicBezTo>
                <a:cubicBezTo>
                  <a:pt x="790" y="386"/>
                  <a:pt x="773" y="395"/>
                  <a:pt x="778" y="400"/>
                </a:cubicBezTo>
                <a:cubicBezTo>
                  <a:pt x="773" y="400"/>
                  <a:pt x="761" y="411"/>
                  <a:pt x="753" y="423"/>
                </a:cubicBezTo>
                <a:cubicBezTo>
                  <a:pt x="742" y="434"/>
                  <a:pt x="733" y="445"/>
                  <a:pt x="722" y="445"/>
                </a:cubicBezTo>
                <a:cubicBezTo>
                  <a:pt x="719" y="454"/>
                  <a:pt x="722" y="465"/>
                  <a:pt x="705" y="476"/>
                </a:cubicBezTo>
                <a:cubicBezTo>
                  <a:pt x="703" y="476"/>
                  <a:pt x="703" y="474"/>
                  <a:pt x="702" y="472"/>
                </a:cubicBezTo>
                <a:cubicBezTo>
                  <a:pt x="701" y="480"/>
                  <a:pt x="682" y="496"/>
                  <a:pt x="702" y="496"/>
                </a:cubicBezTo>
                <a:cubicBezTo>
                  <a:pt x="632" y="505"/>
                  <a:pt x="572" y="601"/>
                  <a:pt x="516" y="617"/>
                </a:cubicBezTo>
                <a:cubicBezTo>
                  <a:pt x="488" y="649"/>
                  <a:pt x="454" y="691"/>
                  <a:pt x="428" y="719"/>
                </a:cubicBezTo>
                <a:cubicBezTo>
                  <a:pt x="428" y="716"/>
                  <a:pt x="426" y="716"/>
                  <a:pt x="431" y="711"/>
                </a:cubicBezTo>
                <a:cubicBezTo>
                  <a:pt x="389" y="744"/>
                  <a:pt x="434" y="756"/>
                  <a:pt x="386" y="795"/>
                </a:cubicBezTo>
                <a:cubicBezTo>
                  <a:pt x="352" y="809"/>
                  <a:pt x="400" y="764"/>
                  <a:pt x="381" y="775"/>
                </a:cubicBezTo>
                <a:cubicBezTo>
                  <a:pt x="364" y="767"/>
                  <a:pt x="352" y="784"/>
                  <a:pt x="341" y="804"/>
                </a:cubicBezTo>
                <a:cubicBezTo>
                  <a:pt x="330" y="823"/>
                  <a:pt x="316" y="849"/>
                  <a:pt x="296" y="857"/>
                </a:cubicBezTo>
                <a:lnTo>
                  <a:pt x="299" y="849"/>
                </a:lnTo>
                <a:cubicBezTo>
                  <a:pt x="270" y="869"/>
                  <a:pt x="265" y="919"/>
                  <a:pt x="237" y="962"/>
                </a:cubicBezTo>
                <a:cubicBezTo>
                  <a:pt x="237" y="962"/>
                  <a:pt x="234" y="959"/>
                  <a:pt x="231" y="959"/>
                </a:cubicBezTo>
                <a:cubicBezTo>
                  <a:pt x="228" y="979"/>
                  <a:pt x="222" y="1003"/>
                  <a:pt x="214" y="1029"/>
                </a:cubicBezTo>
                <a:cubicBezTo>
                  <a:pt x="206" y="1054"/>
                  <a:pt x="194" y="1083"/>
                  <a:pt x="186" y="1106"/>
                </a:cubicBezTo>
                <a:cubicBezTo>
                  <a:pt x="180" y="1086"/>
                  <a:pt x="189" y="1083"/>
                  <a:pt x="172" y="1083"/>
                </a:cubicBezTo>
                <a:cubicBezTo>
                  <a:pt x="163" y="1103"/>
                  <a:pt x="194" y="1089"/>
                  <a:pt x="180" y="1128"/>
                </a:cubicBezTo>
                <a:cubicBezTo>
                  <a:pt x="166" y="1137"/>
                  <a:pt x="149" y="1165"/>
                  <a:pt x="132" y="1162"/>
                </a:cubicBezTo>
                <a:cubicBezTo>
                  <a:pt x="138" y="1148"/>
                  <a:pt x="143" y="1137"/>
                  <a:pt x="149" y="1123"/>
                </a:cubicBezTo>
                <a:cubicBezTo>
                  <a:pt x="121" y="1134"/>
                  <a:pt x="129" y="1173"/>
                  <a:pt x="115" y="1193"/>
                </a:cubicBezTo>
                <a:lnTo>
                  <a:pt x="107" y="1187"/>
                </a:lnTo>
                <a:cubicBezTo>
                  <a:pt x="95" y="1218"/>
                  <a:pt x="98" y="1235"/>
                  <a:pt x="95" y="1255"/>
                </a:cubicBezTo>
                <a:cubicBezTo>
                  <a:pt x="95" y="1272"/>
                  <a:pt x="95" y="1292"/>
                  <a:pt x="84" y="1323"/>
                </a:cubicBezTo>
                <a:lnTo>
                  <a:pt x="93" y="1317"/>
                </a:lnTo>
                <a:cubicBezTo>
                  <a:pt x="104" y="1360"/>
                  <a:pt x="70" y="1345"/>
                  <a:pt x="79" y="1385"/>
                </a:cubicBezTo>
                <a:lnTo>
                  <a:pt x="53" y="1391"/>
                </a:lnTo>
                <a:lnTo>
                  <a:pt x="53" y="1450"/>
                </a:lnTo>
                <a:cubicBezTo>
                  <a:pt x="53" y="1475"/>
                  <a:pt x="56" y="1501"/>
                  <a:pt x="53" y="1523"/>
                </a:cubicBezTo>
                <a:cubicBezTo>
                  <a:pt x="42" y="1498"/>
                  <a:pt x="39" y="1441"/>
                  <a:pt x="39" y="1407"/>
                </a:cubicBezTo>
                <a:cubicBezTo>
                  <a:pt x="33" y="1433"/>
                  <a:pt x="25" y="1492"/>
                  <a:pt x="33" y="1506"/>
                </a:cubicBezTo>
                <a:cubicBezTo>
                  <a:pt x="33" y="1495"/>
                  <a:pt x="31" y="1484"/>
                  <a:pt x="33" y="1472"/>
                </a:cubicBezTo>
                <a:cubicBezTo>
                  <a:pt x="39" y="1489"/>
                  <a:pt x="45" y="1506"/>
                  <a:pt x="45" y="1526"/>
                </a:cubicBezTo>
                <a:cubicBezTo>
                  <a:pt x="48" y="1546"/>
                  <a:pt x="48" y="1568"/>
                  <a:pt x="45" y="1594"/>
                </a:cubicBezTo>
                <a:cubicBezTo>
                  <a:pt x="0" y="1582"/>
                  <a:pt x="28" y="1720"/>
                  <a:pt x="0" y="1756"/>
                </a:cubicBezTo>
                <a:cubicBezTo>
                  <a:pt x="19" y="1844"/>
                  <a:pt x="8" y="1934"/>
                  <a:pt x="36" y="2036"/>
                </a:cubicBezTo>
                <a:cubicBezTo>
                  <a:pt x="48" y="2013"/>
                  <a:pt x="50" y="2022"/>
                  <a:pt x="53" y="2033"/>
                </a:cubicBezTo>
                <a:cubicBezTo>
                  <a:pt x="56" y="2044"/>
                  <a:pt x="62" y="2058"/>
                  <a:pt x="76" y="2050"/>
                </a:cubicBezTo>
                <a:cubicBezTo>
                  <a:pt x="84" y="2072"/>
                  <a:pt x="87" y="2081"/>
                  <a:pt x="84" y="2084"/>
                </a:cubicBezTo>
                <a:cubicBezTo>
                  <a:pt x="84" y="2109"/>
                  <a:pt x="87" y="2134"/>
                  <a:pt x="87" y="2160"/>
                </a:cubicBezTo>
                <a:cubicBezTo>
                  <a:pt x="84" y="2180"/>
                  <a:pt x="73" y="2140"/>
                  <a:pt x="64" y="2146"/>
                </a:cubicBezTo>
                <a:cubicBezTo>
                  <a:pt x="79" y="2197"/>
                  <a:pt x="59" y="2171"/>
                  <a:pt x="62" y="2208"/>
                </a:cubicBezTo>
                <a:cubicBezTo>
                  <a:pt x="70" y="2197"/>
                  <a:pt x="84" y="2219"/>
                  <a:pt x="93" y="2247"/>
                </a:cubicBezTo>
                <a:lnTo>
                  <a:pt x="90" y="2202"/>
                </a:lnTo>
                <a:cubicBezTo>
                  <a:pt x="135" y="2264"/>
                  <a:pt x="87" y="2273"/>
                  <a:pt x="138" y="2332"/>
                </a:cubicBezTo>
                <a:lnTo>
                  <a:pt x="118" y="2315"/>
                </a:lnTo>
                <a:cubicBezTo>
                  <a:pt x="138" y="2349"/>
                  <a:pt x="186" y="2442"/>
                  <a:pt x="228" y="2459"/>
                </a:cubicBezTo>
                <a:cubicBezTo>
                  <a:pt x="228" y="2467"/>
                  <a:pt x="225" y="2479"/>
                  <a:pt x="214" y="2467"/>
                </a:cubicBezTo>
                <a:cubicBezTo>
                  <a:pt x="259" y="2549"/>
                  <a:pt x="355" y="2617"/>
                  <a:pt x="389" y="2679"/>
                </a:cubicBezTo>
                <a:lnTo>
                  <a:pt x="378" y="2679"/>
                </a:lnTo>
                <a:cubicBezTo>
                  <a:pt x="392" y="2690"/>
                  <a:pt x="409" y="2690"/>
                  <a:pt x="417" y="2713"/>
                </a:cubicBezTo>
                <a:cubicBezTo>
                  <a:pt x="414" y="2716"/>
                  <a:pt x="406" y="2713"/>
                  <a:pt x="412" y="2718"/>
                </a:cubicBezTo>
                <a:cubicBezTo>
                  <a:pt x="420" y="2724"/>
                  <a:pt x="454" y="2741"/>
                  <a:pt x="465" y="2761"/>
                </a:cubicBezTo>
                <a:lnTo>
                  <a:pt x="445" y="2752"/>
                </a:lnTo>
                <a:cubicBezTo>
                  <a:pt x="474" y="2789"/>
                  <a:pt x="502" y="2806"/>
                  <a:pt x="530" y="2823"/>
                </a:cubicBezTo>
                <a:cubicBezTo>
                  <a:pt x="561" y="2837"/>
                  <a:pt x="589" y="2851"/>
                  <a:pt x="618" y="2871"/>
                </a:cubicBezTo>
                <a:cubicBezTo>
                  <a:pt x="601" y="2891"/>
                  <a:pt x="651" y="2941"/>
                  <a:pt x="677" y="2964"/>
                </a:cubicBezTo>
                <a:lnTo>
                  <a:pt x="674" y="2967"/>
                </a:lnTo>
                <a:cubicBezTo>
                  <a:pt x="756" y="3029"/>
                  <a:pt x="832" y="3046"/>
                  <a:pt x="919" y="3082"/>
                </a:cubicBezTo>
                <a:cubicBezTo>
                  <a:pt x="959" y="3136"/>
                  <a:pt x="1092" y="3181"/>
                  <a:pt x="1176" y="3226"/>
                </a:cubicBezTo>
                <a:cubicBezTo>
                  <a:pt x="1165" y="3218"/>
                  <a:pt x="1185" y="3209"/>
                  <a:pt x="1202" y="3212"/>
                </a:cubicBezTo>
                <a:cubicBezTo>
                  <a:pt x="1221" y="3224"/>
                  <a:pt x="1264" y="3218"/>
                  <a:pt x="1255" y="3238"/>
                </a:cubicBezTo>
                <a:lnTo>
                  <a:pt x="1247" y="3235"/>
                </a:lnTo>
                <a:cubicBezTo>
                  <a:pt x="1255" y="3260"/>
                  <a:pt x="1300" y="3269"/>
                  <a:pt x="1334" y="3280"/>
                </a:cubicBezTo>
                <a:lnTo>
                  <a:pt x="1348" y="3252"/>
                </a:lnTo>
                <a:cubicBezTo>
                  <a:pt x="1368" y="3269"/>
                  <a:pt x="1394" y="3280"/>
                  <a:pt x="1419" y="3288"/>
                </a:cubicBezTo>
                <a:cubicBezTo>
                  <a:pt x="1444" y="3297"/>
                  <a:pt x="1475" y="3300"/>
                  <a:pt x="1504" y="3305"/>
                </a:cubicBezTo>
                <a:cubicBezTo>
                  <a:pt x="1560" y="3314"/>
                  <a:pt x="1608" y="3317"/>
                  <a:pt x="1631" y="3339"/>
                </a:cubicBezTo>
                <a:cubicBezTo>
                  <a:pt x="1653" y="3336"/>
                  <a:pt x="1681" y="3339"/>
                  <a:pt x="1704" y="3334"/>
                </a:cubicBezTo>
                <a:lnTo>
                  <a:pt x="1701" y="3351"/>
                </a:lnTo>
                <a:cubicBezTo>
                  <a:pt x="1732" y="3356"/>
                  <a:pt x="1755" y="3359"/>
                  <a:pt x="1780" y="3365"/>
                </a:cubicBezTo>
                <a:cubicBezTo>
                  <a:pt x="1806" y="3367"/>
                  <a:pt x="1831" y="3370"/>
                  <a:pt x="1870" y="3370"/>
                </a:cubicBezTo>
                <a:lnTo>
                  <a:pt x="1854" y="3382"/>
                </a:lnTo>
                <a:cubicBezTo>
                  <a:pt x="1896" y="3384"/>
                  <a:pt x="1910" y="3339"/>
                  <a:pt x="1949" y="3339"/>
                </a:cubicBezTo>
                <a:lnTo>
                  <a:pt x="1961" y="3365"/>
                </a:lnTo>
                <a:cubicBezTo>
                  <a:pt x="1997" y="3365"/>
                  <a:pt x="2036" y="3370"/>
                  <a:pt x="2073" y="3373"/>
                </a:cubicBezTo>
                <a:cubicBezTo>
                  <a:pt x="2109" y="3376"/>
                  <a:pt x="2149" y="3373"/>
                  <a:pt x="2186" y="3359"/>
                </a:cubicBezTo>
                <a:cubicBezTo>
                  <a:pt x="2186" y="3362"/>
                  <a:pt x="2183" y="3370"/>
                  <a:pt x="2171" y="3370"/>
                </a:cubicBezTo>
                <a:cubicBezTo>
                  <a:pt x="2188" y="3370"/>
                  <a:pt x="2225" y="3373"/>
                  <a:pt x="2253" y="3370"/>
                </a:cubicBezTo>
                <a:cubicBezTo>
                  <a:pt x="2280" y="3368"/>
                  <a:pt x="2301" y="3362"/>
                  <a:pt x="2297" y="3348"/>
                </a:cubicBezTo>
                <a:cubicBezTo>
                  <a:pt x="2302" y="3356"/>
                  <a:pt x="2318" y="3353"/>
                  <a:pt x="2341" y="3348"/>
                </a:cubicBezTo>
                <a:cubicBezTo>
                  <a:pt x="2363" y="3342"/>
                  <a:pt x="2392" y="3331"/>
                  <a:pt x="2411" y="3322"/>
                </a:cubicBezTo>
                <a:lnTo>
                  <a:pt x="2408" y="3339"/>
                </a:lnTo>
                <a:cubicBezTo>
                  <a:pt x="2439" y="3314"/>
                  <a:pt x="2439" y="3308"/>
                  <a:pt x="2485" y="3294"/>
                </a:cubicBezTo>
                <a:cubicBezTo>
                  <a:pt x="2493" y="3294"/>
                  <a:pt x="2495" y="3300"/>
                  <a:pt x="2490" y="3302"/>
                </a:cubicBezTo>
                <a:cubicBezTo>
                  <a:pt x="2519" y="3300"/>
                  <a:pt x="2511" y="3283"/>
                  <a:pt x="2555" y="3283"/>
                </a:cubicBezTo>
                <a:lnTo>
                  <a:pt x="2541" y="3297"/>
                </a:lnTo>
                <a:cubicBezTo>
                  <a:pt x="2578" y="3288"/>
                  <a:pt x="2575" y="3286"/>
                  <a:pt x="2592" y="3269"/>
                </a:cubicBezTo>
                <a:cubicBezTo>
                  <a:pt x="2614" y="3257"/>
                  <a:pt x="2662" y="3255"/>
                  <a:pt x="2674" y="3266"/>
                </a:cubicBezTo>
                <a:cubicBezTo>
                  <a:pt x="2677" y="3257"/>
                  <a:pt x="2693" y="3240"/>
                  <a:pt x="2716" y="3238"/>
                </a:cubicBezTo>
                <a:cubicBezTo>
                  <a:pt x="2722" y="3243"/>
                  <a:pt x="2713" y="3246"/>
                  <a:pt x="2710" y="3249"/>
                </a:cubicBezTo>
                <a:cubicBezTo>
                  <a:pt x="2744" y="3246"/>
                  <a:pt x="2764" y="3232"/>
                  <a:pt x="2784" y="3224"/>
                </a:cubicBezTo>
                <a:cubicBezTo>
                  <a:pt x="2804" y="3212"/>
                  <a:pt x="2820" y="3204"/>
                  <a:pt x="2843" y="3204"/>
                </a:cubicBezTo>
                <a:cubicBezTo>
                  <a:pt x="2846" y="3209"/>
                  <a:pt x="2849" y="3209"/>
                  <a:pt x="2854" y="3209"/>
                </a:cubicBezTo>
                <a:cubicBezTo>
                  <a:pt x="2810" y="3225"/>
                  <a:pt x="2774" y="3236"/>
                  <a:pt x="2770" y="3235"/>
                </a:cubicBezTo>
                <a:cubicBezTo>
                  <a:pt x="2776" y="3249"/>
                  <a:pt x="2815" y="3238"/>
                  <a:pt x="2789" y="3269"/>
                </a:cubicBezTo>
                <a:cubicBezTo>
                  <a:pt x="2818" y="3249"/>
                  <a:pt x="2866" y="3207"/>
                  <a:pt x="2905" y="3198"/>
                </a:cubicBezTo>
                <a:cubicBezTo>
                  <a:pt x="2908" y="3198"/>
                  <a:pt x="2911" y="3198"/>
                  <a:pt x="2911" y="3201"/>
                </a:cubicBezTo>
                <a:lnTo>
                  <a:pt x="2908" y="3204"/>
                </a:lnTo>
                <a:cubicBezTo>
                  <a:pt x="2916" y="3201"/>
                  <a:pt x="2925" y="3198"/>
                  <a:pt x="2931" y="3193"/>
                </a:cubicBezTo>
                <a:cubicBezTo>
                  <a:pt x="2944" y="3190"/>
                  <a:pt x="2952" y="3187"/>
                  <a:pt x="2962" y="3185"/>
                </a:cubicBezTo>
                <a:cubicBezTo>
                  <a:pt x="2962" y="3184"/>
                  <a:pt x="2962" y="3184"/>
                  <a:pt x="2962" y="3184"/>
                </a:cubicBezTo>
                <a:cubicBezTo>
                  <a:pt x="2967" y="3181"/>
                  <a:pt x="2976" y="3178"/>
                  <a:pt x="2984" y="3173"/>
                </a:cubicBezTo>
                <a:cubicBezTo>
                  <a:pt x="2984" y="3177"/>
                  <a:pt x="2984" y="3179"/>
                  <a:pt x="2981" y="3181"/>
                </a:cubicBezTo>
                <a:cubicBezTo>
                  <a:pt x="2978" y="3184"/>
                  <a:pt x="2975" y="3185"/>
                  <a:pt x="2973" y="3186"/>
                </a:cubicBezTo>
                <a:cubicBezTo>
                  <a:pt x="2988" y="3185"/>
                  <a:pt x="3016" y="3170"/>
                  <a:pt x="3029" y="3161"/>
                </a:cubicBezTo>
                <a:cubicBezTo>
                  <a:pt x="3021" y="3147"/>
                  <a:pt x="3046" y="3139"/>
                  <a:pt x="3019" y="3136"/>
                </a:cubicBezTo>
                <a:cubicBezTo>
                  <a:pt x="3020" y="3137"/>
                  <a:pt x="3014" y="3139"/>
                  <a:pt x="3004" y="3145"/>
                </a:cubicBezTo>
                <a:cubicBezTo>
                  <a:pt x="3001" y="3147"/>
                  <a:pt x="2998" y="3147"/>
                  <a:pt x="2995" y="3150"/>
                </a:cubicBezTo>
                <a:lnTo>
                  <a:pt x="2995" y="3147"/>
                </a:lnTo>
                <a:cubicBezTo>
                  <a:pt x="2984" y="3153"/>
                  <a:pt x="2967" y="3161"/>
                  <a:pt x="2947" y="3167"/>
                </a:cubicBezTo>
                <a:cubicBezTo>
                  <a:pt x="2959" y="3153"/>
                  <a:pt x="2973" y="3142"/>
                  <a:pt x="2998" y="3139"/>
                </a:cubicBezTo>
                <a:cubicBezTo>
                  <a:pt x="3004" y="3125"/>
                  <a:pt x="3010" y="3111"/>
                  <a:pt x="3012" y="3102"/>
                </a:cubicBezTo>
                <a:cubicBezTo>
                  <a:pt x="3029" y="3105"/>
                  <a:pt x="3052" y="3105"/>
                  <a:pt x="3072" y="3105"/>
                </a:cubicBezTo>
                <a:cubicBezTo>
                  <a:pt x="3091" y="3105"/>
                  <a:pt x="3108" y="3102"/>
                  <a:pt x="3114" y="3105"/>
                </a:cubicBezTo>
                <a:cubicBezTo>
                  <a:pt x="3139" y="3085"/>
                  <a:pt x="3173" y="3068"/>
                  <a:pt x="3201" y="3046"/>
                </a:cubicBezTo>
                <a:cubicBezTo>
                  <a:pt x="3216" y="3035"/>
                  <a:pt x="3230" y="3026"/>
                  <a:pt x="3238" y="3015"/>
                </a:cubicBezTo>
                <a:cubicBezTo>
                  <a:pt x="3249" y="3003"/>
                  <a:pt x="3255" y="2992"/>
                  <a:pt x="3261" y="2981"/>
                </a:cubicBezTo>
                <a:cubicBezTo>
                  <a:pt x="3275" y="2967"/>
                  <a:pt x="3283" y="2978"/>
                  <a:pt x="3292" y="2978"/>
                </a:cubicBezTo>
                <a:cubicBezTo>
                  <a:pt x="3283" y="2987"/>
                  <a:pt x="3275" y="2992"/>
                  <a:pt x="3272" y="2998"/>
                </a:cubicBezTo>
                <a:cubicBezTo>
                  <a:pt x="3300" y="2972"/>
                  <a:pt x="3359" y="2936"/>
                  <a:pt x="3354" y="2913"/>
                </a:cubicBezTo>
                <a:cubicBezTo>
                  <a:pt x="3396" y="2893"/>
                  <a:pt x="3345" y="2944"/>
                  <a:pt x="3393" y="2905"/>
                </a:cubicBezTo>
                <a:lnTo>
                  <a:pt x="3390" y="2916"/>
                </a:lnTo>
                <a:cubicBezTo>
                  <a:pt x="3419" y="2905"/>
                  <a:pt x="3441" y="2888"/>
                  <a:pt x="3461" y="2868"/>
                </a:cubicBezTo>
                <a:cubicBezTo>
                  <a:pt x="3481" y="2848"/>
                  <a:pt x="3495" y="2826"/>
                  <a:pt x="3512" y="2806"/>
                </a:cubicBezTo>
                <a:cubicBezTo>
                  <a:pt x="3541" y="2766"/>
                  <a:pt x="3567" y="2724"/>
                  <a:pt x="3622" y="2691"/>
                </a:cubicBezTo>
                <a:cubicBezTo>
                  <a:pt x="3620" y="2692"/>
                  <a:pt x="3618" y="2691"/>
                  <a:pt x="3616" y="2690"/>
                </a:cubicBezTo>
                <a:cubicBezTo>
                  <a:pt x="3647" y="2668"/>
                  <a:pt x="3673" y="2637"/>
                  <a:pt x="3698" y="2606"/>
                </a:cubicBezTo>
                <a:cubicBezTo>
                  <a:pt x="3723" y="2575"/>
                  <a:pt x="3746" y="2544"/>
                  <a:pt x="3769" y="2510"/>
                </a:cubicBezTo>
                <a:cubicBezTo>
                  <a:pt x="3814" y="2442"/>
                  <a:pt x="3850" y="2374"/>
                  <a:pt x="3898" y="2312"/>
                </a:cubicBezTo>
                <a:cubicBezTo>
                  <a:pt x="3924" y="2276"/>
                  <a:pt x="3913" y="2264"/>
                  <a:pt x="3915" y="2236"/>
                </a:cubicBezTo>
                <a:lnTo>
                  <a:pt x="3935" y="2233"/>
                </a:lnTo>
                <a:lnTo>
                  <a:pt x="3935" y="2182"/>
                </a:lnTo>
                <a:cubicBezTo>
                  <a:pt x="3941" y="2151"/>
                  <a:pt x="3958" y="2129"/>
                  <a:pt x="3977" y="2101"/>
                </a:cubicBezTo>
                <a:cubicBezTo>
                  <a:pt x="3994" y="2075"/>
                  <a:pt x="4011" y="2044"/>
                  <a:pt x="4008" y="2002"/>
                </a:cubicBezTo>
                <a:lnTo>
                  <a:pt x="3994" y="2010"/>
                </a:lnTo>
                <a:cubicBezTo>
                  <a:pt x="4003" y="1982"/>
                  <a:pt x="4008" y="1920"/>
                  <a:pt x="4020" y="1926"/>
                </a:cubicBezTo>
                <a:cubicBezTo>
                  <a:pt x="4017" y="1923"/>
                  <a:pt x="4008" y="1914"/>
                  <a:pt x="4017" y="1903"/>
                </a:cubicBezTo>
                <a:lnTo>
                  <a:pt x="4025" y="1903"/>
                </a:lnTo>
                <a:cubicBezTo>
                  <a:pt x="4023" y="1878"/>
                  <a:pt x="4023" y="1855"/>
                  <a:pt x="4020" y="1830"/>
                </a:cubicBezTo>
                <a:cubicBezTo>
                  <a:pt x="4031" y="1776"/>
                  <a:pt x="4054" y="1841"/>
                  <a:pt x="4062" y="1759"/>
                </a:cubicBezTo>
                <a:cubicBezTo>
                  <a:pt x="4059" y="1728"/>
                  <a:pt x="4040" y="1673"/>
                  <a:pt x="4034" y="1684"/>
                </a:cubicBezTo>
                <a:cubicBezTo>
                  <a:pt x="4034" y="1694"/>
                  <a:pt x="4028" y="1714"/>
                  <a:pt x="4020" y="1714"/>
                </a:cubicBezTo>
                <a:lnTo>
                  <a:pt x="4017" y="1686"/>
                </a:lnTo>
                <a:cubicBezTo>
                  <a:pt x="3992" y="1681"/>
                  <a:pt x="3963" y="1661"/>
                  <a:pt x="3944" y="1725"/>
                </a:cubicBezTo>
                <a:cubicBezTo>
                  <a:pt x="3949" y="1739"/>
                  <a:pt x="3955" y="1756"/>
                  <a:pt x="3958" y="1770"/>
                </a:cubicBezTo>
                <a:lnTo>
                  <a:pt x="3944" y="1784"/>
                </a:lnTo>
                <a:cubicBezTo>
                  <a:pt x="3946" y="1789"/>
                  <a:pt x="3948" y="1794"/>
                  <a:pt x="3949" y="1799"/>
                </a:cubicBezTo>
                <a:cubicBezTo>
                  <a:pt x="3941" y="1802"/>
                  <a:pt x="3938" y="1807"/>
                  <a:pt x="3932" y="1816"/>
                </a:cubicBezTo>
                <a:cubicBezTo>
                  <a:pt x="3941" y="1830"/>
                  <a:pt x="3946" y="1847"/>
                  <a:pt x="3952" y="1861"/>
                </a:cubicBezTo>
                <a:cubicBezTo>
                  <a:pt x="3941" y="1864"/>
                  <a:pt x="3935" y="1838"/>
                  <a:pt x="3924" y="1866"/>
                </a:cubicBezTo>
                <a:cubicBezTo>
                  <a:pt x="3932" y="1889"/>
                  <a:pt x="3949" y="1849"/>
                  <a:pt x="3952" y="1886"/>
                </a:cubicBezTo>
                <a:cubicBezTo>
                  <a:pt x="3938" y="1906"/>
                  <a:pt x="3929" y="1897"/>
                  <a:pt x="3935" y="1923"/>
                </a:cubicBezTo>
                <a:cubicBezTo>
                  <a:pt x="3929" y="1925"/>
                  <a:pt x="3925" y="1922"/>
                  <a:pt x="3924" y="1915"/>
                </a:cubicBezTo>
                <a:cubicBezTo>
                  <a:pt x="3925" y="1938"/>
                  <a:pt x="3916" y="1967"/>
                  <a:pt x="3927" y="1982"/>
                </a:cubicBezTo>
                <a:cubicBezTo>
                  <a:pt x="3907" y="1999"/>
                  <a:pt x="3910" y="2055"/>
                  <a:pt x="3887" y="2047"/>
                </a:cubicBezTo>
                <a:cubicBezTo>
                  <a:pt x="3893" y="2055"/>
                  <a:pt x="3896" y="2089"/>
                  <a:pt x="3887" y="2109"/>
                </a:cubicBezTo>
                <a:cubicBezTo>
                  <a:pt x="3879" y="2086"/>
                  <a:pt x="3873" y="2103"/>
                  <a:pt x="3865" y="2126"/>
                </a:cubicBezTo>
                <a:cubicBezTo>
                  <a:pt x="3856" y="2146"/>
                  <a:pt x="3845" y="2171"/>
                  <a:pt x="3834" y="2160"/>
                </a:cubicBezTo>
                <a:cubicBezTo>
                  <a:pt x="3848" y="2197"/>
                  <a:pt x="3805" y="2256"/>
                  <a:pt x="3794" y="2304"/>
                </a:cubicBezTo>
                <a:cubicBezTo>
                  <a:pt x="3794" y="2302"/>
                  <a:pt x="3793" y="2298"/>
                  <a:pt x="3793" y="2295"/>
                </a:cubicBezTo>
                <a:cubicBezTo>
                  <a:pt x="3781" y="2313"/>
                  <a:pt x="3770" y="2316"/>
                  <a:pt x="3757" y="2329"/>
                </a:cubicBezTo>
                <a:cubicBezTo>
                  <a:pt x="3774" y="2343"/>
                  <a:pt x="3757" y="2383"/>
                  <a:pt x="3755" y="2411"/>
                </a:cubicBezTo>
                <a:cubicBezTo>
                  <a:pt x="3718" y="2428"/>
                  <a:pt x="3743" y="2380"/>
                  <a:pt x="3721" y="2377"/>
                </a:cubicBezTo>
                <a:cubicBezTo>
                  <a:pt x="3738" y="2386"/>
                  <a:pt x="3704" y="2436"/>
                  <a:pt x="3723" y="2434"/>
                </a:cubicBezTo>
                <a:cubicBezTo>
                  <a:pt x="3698" y="2448"/>
                  <a:pt x="3707" y="2448"/>
                  <a:pt x="3684" y="2448"/>
                </a:cubicBezTo>
                <a:cubicBezTo>
                  <a:pt x="3704" y="2467"/>
                  <a:pt x="3675" y="2470"/>
                  <a:pt x="3675" y="2498"/>
                </a:cubicBezTo>
                <a:cubicBezTo>
                  <a:pt x="3642" y="2518"/>
                  <a:pt x="3650" y="2490"/>
                  <a:pt x="3630" y="2527"/>
                </a:cubicBezTo>
                <a:cubicBezTo>
                  <a:pt x="3602" y="2552"/>
                  <a:pt x="3616" y="2518"/>
                  <a:pt x="3616" y="2518"/>
                </a:cubicBezTo>
                <a:close/>
                <a:moveTo>
                  <a:pt x="1419" y="3147"/>
                </a:moveTo>
                <a:cubicBezTo>
                  <a:pt x="1414" y="3148"/>
                  <a:pt x="1410" y="3148"/>
                  <a:pt x="1406" y="3148"/>
                </a:cubicBezTo>
                <a:cubicBezTo>
                  <a:pt x="1410" y="3147"/>
                  <a:pt x="1415" y="3147"/>
                  <a:pt x="1419" y="3147"/>
                </a:cubicBezTo>
                <a:close/>
                <a:moveTo>
                  <a:pt x="1038" y="3027"/>
                </a:moveTo>
                <a:cubicBezTo>
                  <a:pt x="1038" y="3028"/>
                  <a:pt x="1038" y="3028"/>
                  <a:pt x="1038" y="3029"/>
                </a:cubicBezTo>
                <a:lnTo>
                  <a:pt x="1038" y="3027"/>
                </a:lnTo>
                <a:close/>
                <a:moveTo>
                  <a:pt x="1038" y="3015"/>
                </a:moveTo>
                <a:cubicBezTo>
                  <a:pt x="1026" y="3017"/>
                  <a:pt x="1036" y="3023"/>
                  <a:pt x="1038" y="3027"/>
                </a:cubicBezTo>
                <a:lnTo>
                  <a:pt x="1038" y="3015"/>
                </a:lnTo>
                <a:close/>
                <a:moveTo>
                  <a:pt x="443" y="2572"/>
                </a:moveTo>
                <a:lnTo>
                  <a:pt x="445" y="2575"/>
                </a:lnTo>
                <a:cubicBezTo>
                  <a:pt x="444" y="2574"/>
                  <a:pt x="443" y="2573"/>
                  <a:pt x="442" y="2572"/>
                </a:cubicBezTo>
                <a:cubicBezTo>
                  <a:pt x="442" y="2572"/>
                  <a:pt x="442" y="2572"/>
                  <a:pt x="443" y="2572"/>
                </a:cubicBezTo>
                <a:close/>
                <a:moveTo>
                  <a:pt x="1526" y="191"/>
                </a:moveTo>
                <a:cubicBezTo>
                  <a:pt x="1526" y="192"/>
                  <a:pt x="1526" y="192"/>
                  <a:pt x="1526" y="193"/>
                </a:cubicBezTo>
                <a:cubicBezTo>
                  <a:pt x="1526" y="192"/>
                  <a:pt x="1525" y="192"/>
                  <a:pt x="1525" y="192"/>
                </a:cubicBezTo>
                <a:cubicBezTo>
                  <a:pt x="1525" y="192"/>
                  <a:pt x="1526" y="192"/>
                  <a:pt x="1526" y="191"/>
                </a:cubicBezTo>
                <a:close/>
                <a:moveTo>
                  <a:pt x="1512" y="203"/>
                </a:moveTo>
                <a:cubicBezTo>
                  <a:pt x="1526" y="200"/>
                  <a:pt x="1546" y="200"/>
                  <a:pt x="1543" y="189"/>
                </a:cubicBezTo>
                <a:lnTo>
                  <a:pt x="1529" y="194"/>
                </a:lnTo>
                <a:cubicBezTo>
                  <a:pt x="1528" y="194"/>
                  <a:pt x="1527" y="193"/>
                  <a:pt x="1526" y="193"/>
                </a:cubicBezTo>
                <a:cubicBezTo>
                  <a:pt x="1525" y="195"/>
                  <a:pt x="1519" y="198"/>
                  <a:pt x="1512" y="203"/>
                </a:cubicBezTo>
                <a:close/>
                <a:moveTo>
                  <a:pt x="1786" y="143"/>
                </a:moveTo>
                <a:cubicBezTo>
                  <a:pt x="1788" y="143"/>
                  <a:pt x="1790" y="143"/>
                  <a:pt x="1792" y="142"/>
                </a:cubicBezTo>
                <a:cubicBezTo>
                  <a:pt x="1791" y="143"/>
                  <a:pt x="1789" y="143"/>
                  <a:pt x="1786" y="143"/>
                </a:cubicBezTo>
                <a:close/>
                <a:moveTo>
                  <a:pt x="3972" y="1498"/>
                </a:moveTo>
                <a:cubicBezTo>
                  <a:pt x="3973" y="1501"/>
                  <a:pt x="3972" y="1503"/>
                  <a:pt x="3971" y="1504"/>
                </a:cubicBezTo>
                <a:lnTo>
                  <a:pt x="3972" y="1498"/>
                </a:lnTo>
                <a:close/>
                <a:moveTo>
                  <a:pt x="3949" y="1278"/>
                </a:moveTo>
                <a:lnTo>
                  <a:pt x="3948" y="1276"/>
                </a:lnTo>
                <a:cubicBezTo>
                  <a:pt x="3949" y="1276"/>
                  <a:pt x="3949" y="1276"/>
                  <a:pt x="3949" y="1278"/>
                </a:cubicBezTo>
                <a:close/>
                <a:moveTo>
                  <a:pt x="1775" y="0"/>
                </a:moveTo>
                <a:cubicBezTo>
                  <a:pt x="1772" y="1"/>
                  <a:pt x="1769" y="1"/>
                  <a:pt x="1767" y="2"/>
                </a:cubicBezTo>
                <a:lnTo>
                  <a:pt x="1775" y="0"/>
                </a:lnTo>
                <a:close/>
                <a:moveTo>
                  <a:pt x="1684" y="22"/>
                </a:moveTo>
                <a:cubicBezTo>
                  <a:pt x="1682" y="23"/>
                  <a:pt x="1678" y="24"/>
                  <a:pt x="1675" y="25"/>
                </a:cubicBezTo>
                <a:cubicBezTo>
                  <a:pt x="1677" y="24"/>
                  <a:pt x="1680" y="23"/>
                  <a:pt x="1684" y="22"/>
                </a:cubicBezTo>
                <a:close/>
                <a:moveTo>
                  <a:pt x="702" y="471"/>
                </a:moveTo>
                <a:lnTo>
                  <a:pt x="702" y="472"/>
                </a:lnTo>
                <a:lnTo>
                  <a:pt x="702" y="471"/>
                </a:lnTo>
                <a:close/>
                <a:moveTo>
                  <a:pt x="2482" y="3303"/>
                </a:moveTo>
                <a:cubicBezTo>
                  <a:pt x="2485" y="3303"/>
                  <a:pt x="2488" y="3302"/>
                  <a:pt x="2490" y="3302"/>
                </a:cubicBezTo>
                <a:cubicBezTo>
                  <a:pt x="2489" y="3303"/>
                  <a:pt x="2486" y="3303"/>
                  <a:pt x="2482" y="3303"/>
                </a:cubicBezTo>
                <a:close/>
                <a:moveTo>
                  <a:pt x="2770" y="3235"/>
                </a:moveTo>
                <a:cubicBezTo>
                  <a:pt x="2770" y="3235"/>
                  <a:pt x="2769" y="3235"/>
                  <a:pt x="2770" y="3235"/>
                </a:cubicBezTo>
                <a:close/>
                <a:moveTo>
                  <a:pt x="2964" y="3184"/>
                </a:moveTo>
                <a:cubicBezTo>
                  <a:pt x="2966" y="3186"/>
                  <a:pt x="2969" y="3186"/>
                  <a:pt x="2973" y="3186"/>
                </a:cubicBezTo>
                <a:cubicBezTo>
                  <a:pt x="2968" y="3188"/>
                  <a:pt x="2964" y="3186"/>
                  <a:pt x="2962" y="3185"/>
                </a:cubicBezTo>
                <a:cubicBezTo>
                  <a:pt x="2963" y="3184"/>
                  <a:pt x="2964" y="3184"/>
                  <a:pt x="2964" y="3184"/>
                </a:cubicBezTo>
                <a:close/>
                <a:moveTo>
                  <a:pt x="3633" y="2685"/>
                </a:moveTo>
                <a:cubicBezTo>
                  <a:pt x="3628" y="2688"/>
                  <a:pt x="3625" y="2691"/>
                  <a:pt x="3622" y="2691"/>
                </a:cubicBezTo>
                <a:cubicBezTo>
                  <a:pt x="3625" y="2689"/>
                  <a:pt x="3629" y="2687"/>
                  <a:pt x="3633" y="2685"/>
                </a:cubicBezTo>
                <a:close/>
                <a:moveTo>
                  <a:pt x="3944" y="1785"/>
                </a:moveTo>
                <a:cubicBezTo>
                  <a:pt x="3944" y="1784"/>
                  <a:pt x="3944" y="1783"/>
                  <a:pt x="3944" y="1783"/>
                </a:cubicBezTo>
                <a:lnTo>
                  <a:pt x="3944" y="1784"/>
                </a:lnTo>
                <a:lnTo>
                  <a:pt x="3944" y="1785"/>
                </a:lnTo>
                <a:close/>
                <a:moveTo>
                  <a:pt x="3946" y="1748"/>
                </a:moveTo>
                <a:cubicBezTo>
                  <a:pt x="3939" y="1761"/>
                  <a:pt x="3940" y="1772"/>
                  <a:pt x="3944" y="1783"/>
                </a:cubicBezTo>
                <a:cubicBezTo>
                  <a:pt x="3944" y="1772"/>
                  <a:pt x="3946" y="1759"/>
                  <a:pt x="3946" y="1748"/>
                </a:cubicBezTo>
                <a:close/>
                <a:moveTo>
                  <a:pt x="3924" y="1909"/>
                </a:moveTo>
                <a:cubicBezTo>
                  <a:pt x="3924" y="1911"/>
                  <a:pt x="3924" y="1913"/>
                  <a:pt x="3924" y="1915"/>
                </a:cubicBezTo>
                <a:cubicBezTo>
                  <a:pt x="3924" y="1913"/>
                  <a:pt x="3924" y="1911"/>
                  <a:pt x="3924" y="1909"/>
                </a:cubicBezTo>
                <a:close/>
                <a:moveTo>
                  <a:pt x="3797" y="2290"/>
                </a:moveTo>
                <a:cubicBezTo>
                  <a:pt x="3796" y="2291"/>
                  <a:pt x="3795" y="2293"/>
                  <a:pt x="3793" y="2295"/>
                </a:cubicBezTo>
                <a:cubicBezTo>
                  <a:pt x="3794" y="2293"/>
                  <a:pt x="3795" y="2291"/>
                  <a:pt x="3797" y="2290"/>
                </a:cubicBezTo>
                <a:close/>
                <a:moveTo>
                  <a:pt x="2772" y="3145"/>
                </a:moveTo>
                <a:cubicBezTo>
                  <a:pt x="2784" y="3142"/>
                  <a:pt x="2795" y="3139"/>
                  <a:pt x="2806" y="3133"/>
                </a:cubicBezTo>
                <a:cubicBezTo>
                  <a:pt x="2812" y="3136"/>
                  <a:pt x="2809" y="3145"/>
                  <a:pt x="2801" y="3147"/>
                </a:cubicBezTo>
                <a:cubicBezTo>
                  <a:pt x="2806" y="3142"/>
                  <a:pt x="2787" y="3145"/>
                  <a:pt x="2772" y="3145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Freeform 25">
            <a:extLst>
              <a:ext uri="{FF2B5EF4-FFF2-40B4-BE49-F238E27FC236}">
                <a16:creationId xmlns:a16="http://schemas.microsoft.com/office/drawing/2014/main" id="{94FB00E4-37D1-474B-BCB0-2C2170EE2C2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10063" y="1534617"/>
            <a:ext cx="2169068" cy="412644"/>
          </a:xfrm>
          <a:custGeom>
            <a:avLst/>
            <a:gdLst>
              <a:gd name="T0" fmla="*/ 13920 w 17802"/>
              <a:gd name="T1" fmla="*/ 2987 h 3386"/>
              <a:gd name="T2" fmla="*/ 13404 w 17802"/>
              <a:gd name="T3" fmla="*/ 3021 h 3386"/>
              <a:gd name="T4" fmla="*/ 11708 w 17802"/>
              <a:gd name="T5" fmla="*/ 3148 h 3386"/>
              <a:gd name="T6" fmla="*/ 9557 w 17802"/>
              <a:gd name="T7" fmla="*/ 3241 h 3386"/>
              <a:gd name="T8" fmla="*/ 7368 w 17802"/>
              <a:gd name="T9" fmla="*/ 3216 h 3386"/>
              <a:gd name="T10" fmla="*/ 5497 w 17802"/>
              <a:gd name="T11" fmla="*/ 3123 h 3386"/>
              <a:gd name="T12" fmla="*/ 4312 w 17802"/>
              <a:gd name="T13" fmla="*/ 3007 h 3386"/>
              <a:gd name="T14" fmla="*/ 1978 w 17802"/>
              <a:gd name="T15" fmla="*/ 2615 h 3386"/>
              <a:gd name="T16" fmla="*/ 214 w 17802"/>
              <a:gd name="T17" fmla="*/ 1870 h 3386"/>
              <a:gd name="T18" fmla="*/ 1518 w 17802"/>
              <a:gd name="T19" fmla="*/ 863 h 3386"/>
              <a:gd name="T20" fmla="*/ 3795 w 17802"/>
              <a:gd name="T21" fmla="*/ 437 h 3386"/>
              <a:gd name="T22" fmla="*/ 6445 w 17802"/>
              <a:gd name="T23" fmla="*/ 203 h 3386"/>
              <a:gd name="T24" fmla="*/ 8126 w 17802"/>
              <a:gd name="T25" fmla="*/ 129 h 3386"/>
              <a:gd name="T26" fmla="*/ 9411 w 17802"/>
              <a:gd name="T27" fmla="*/ 87 h 3386"/>
              <a:gd name="T28" fmla="*/ 10336 w 17802"/>
              <a:gd name="T29" fmla="*/ 121 h 3386"/>
              <a:gd name="T30" fmla="*/ 12783 w 17802"/>
              <a:gd name="T31" fmla="*/ 274 h 3386"/>
              <a:gd name="T32" fmla="*/ 14327 w 17802"/>
              <a:gd name="T33" fmla="*/ 420 h 3386"/>
              <a:gd name="T34" fmla="*/ 14897 w 17802"/>
              <a:gd name="T35" fmla="*/ 539 h 3386"/>
              <a:gd name="T36" fmla="*/ 16717 w 17802"/>
              <a:gd name="T37" fmla="*/ 920 h 3386"/>
              <a:gd name="T38" fmla="*/ 17346 w 17802"/>
              <a:gd name="T39" fmla="*/ 1230 h 3386"/>
              <a:gd name="T40" fmla="*/ 16892 w 17802"/>
              <a:gd name="T41" fmla="*/ 999 h 3386"/>
              <a:gd name="T42" fmla="*/ 16085 w 17802"/>
              <a:gd name="T43" fmla="*/ 708 h 3386"/>
              <a:gd name="T44" fmla="*/ 14727 w 17802"/>
              <a:gd name="T45" fmla="*/ 454 h 3386"/>
              <a:gd name="T46" fmla="*/ 13421 w 17802"/>
              <a:gd name="T47" fmla="*/ 316 h 3386"/>
              <a:gd name="T48" fmla="*/ 13023 w 17802"/>
              <a:gd name="T49" fmla="*/ 214 h 3386"/>
              <a:gd name="T50" fmla="*/ 11426 w 17802"/>
              <a:gd name="T51" fmla="*/ 116 h 3386"/>
              <a:gd name="T52" fmla="*/ 10105 w 17802"/>
              <a:gd name="T53" fmla="*/ 62 h 3386"/>
              <a:gd name="T54" fmla="*/ 9144 w 17802"/>
              <a:gd name="T55" fmla="*/ 25 h 3386"/>
              <a:gd name="T56" fmla="*/ 8048 w 17802"/>
              <a:gd name="T57" fmla="*/ 17 h 3386"/>
              <a:gd name="T58" fmla="*/ 7337 w 17802"/>
              <a:gd name="T59" fmla="*/ 54 h 3386"/>
              <a:gd name="T60" fmla="*/ 6547 w 17802"/>
              <a:gd name="T61" fmla="*/ 79 h 3386"/>
              <a:gd name="T62" fmla="*/ 5421 w 17802"/>
              <a:gd name="T63" fmla="*/ 144 h 3386"/>
              <a:gd name="T64" fmla="*/ 4292 w 17802"/>
              <a:gd name="T65" fmla="*/ 296 h 3386"/>
              <a:gd name="T66" fmla="*/ 2178 w 17802"/>
              <a:gd name="T67" fmla="*/ 590 h 3386"/>
              <a:gd name="T68" fmla="*/ 965 w 17802"/>
              <a:gd name="T69" fmla="*/ 940 h 3386"/>
              <a:gd name="T70" fmla="*/ 502 w 17802"/>
              <a:gd name="T71" fmla="*/ 1120 h 3386"/>
              <a:gd name="T72" fmla="*/ 220 w 17802"/>
              <a:gd name="T73" fmla="*/ 2073 h 3386"/>
              <a:gd name="T74" fmla="*/ 1315 w 17802"/>
              <a:gd name="T75" fmla="*/ 2612 h 3386"/>
              <a:gd name="T76" fmla="*/ 3225 w 17802"/>
              <a:gd name="T77" fmla="*/ 2981 h 3386"/>
              <a:gd name="T78" fmla="*/ 6208 w 17802"/>
              <a:gd name="T79" fmla="*/ 3275 h 3386"/>
              <a:gd name="T80" fmla="*/ 8353 w 17802"/>
              <a:gd name="T81" fmla="*/ 3382 h 3386"/>
              <a:gd name="T82" fmla="*/ 10380 w 17802"/>
              <a:gd name="T83" fmla="*/ 3320 h 3386"/>
              <a:gd name="T84" fmla="*/ 11313 w 17802"/>
              <a:gd name="T85" fmla="*/ 3289 h 3386"/>
              <a:gd name="T86" fmla="*/ 12111 w 17802"/>
              <a:gd name="T87" fmla="*/ 3241 h 3386"/>
              <a:gd name="T88" fmla="*/ 13088 w 17802"/>
              <a:gd name="T89" fmla="*/ 3139 h 3386"/>
              <a:gd name="T90" fmla="*/ 16288 w 17802"/>
              <a:gd name="T91" fmla="*/ 2612 h 3386"/>
              <a:gd name="T92" fmla="*/ 17335 w 17802"/>
              <a:gd name="T93" fmla="*/ 2231 h 3386"/>
              <a:gd name="T94" fmla="*/ 17801 w 17802"/>
              <a:gd name="T95" fmla="*/ 1734 h 3386"/>
              <a:gd name="T96" fmla="*/ 17713 w 17802"/>
              <a:gd name="T97" fmla="*/ 1723 h 3386"/>
              <a:gd name="T98" fmla="*/ 17341 w 17802"/>
              <a:gd name="T99" fmla="*/ 2101 h 3386"/>
              <a:gd name="T100" fmla="*/ 16517 w 17802"/>
              <a:gd name="T101" fmla="*/ 2445 h 3386"/>
              <a:gd name="T102" fmla="*/ 15128 w 17802"/>
              <a:gd name="T103" fmla="*/ 2781 h 3386"/>
              <a:gd name="T104" fmla="*/ 3209 w 17802"/>
              <a:gd name="T105" fmla="*/ 531 h 3386"/>
              <a:gd name="T106" fmla="*/ 7226 w 17802"/>
              <a:gd name="T107" fmla="*/ 159 h 3386"/>
              <a:gd name="T108" fmla="*/ 16756 w 17802"/>
              <a:gd name="T109" fmla="*/ 918 h 3386"/>
              <a:gd name="T110" fmla="*/ 7043 w 17802"/>
              <a:gd name="T111" fmla="*/ 80 h 3386"/>
              <a:gd name="T112" fmla="*/ 10380 w 17802"/>
              <a:gd name="T113" fmla="*/ 3320 h 3386"/>
              <a:gd name="T114" fmla="*/ 15928 w 17802"/>
              <a:gd name="T115" fmla="*/ 2609 h 3386"/>
              <a:gd name="T116" fmla="*/ 12027 w 17802"/>
              <a:gd name="T117" fmla="*/ 3258 h 3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7802" h="3386">
                <a:moveTo>
                  <a:pt x="15004" y="2761"/>
                </a:moveTo>
                <a:cubicBezTo>
                  <a:pt x="14863" y="2784"/>
                  <a:pt x="14942" y="2792"/>
                  <a:pt x="14914" y="2809"/>
                </a:cubicBezTo>
                <a:cubicBezTo>
                  <a:pt x="14747" y="2843"/>
                  <a:pt x="14835" y="2807"/>
                  <a:pt x="14775" y="2807"/>
                </a:cubicBezTo>
                <a:cubicBezTo>
                  <a:pt x="14671" y="2829"/>
                  <a:pt x="14595" y="2860"/>
                  <a:pt x="14516" y="2871"/>
                </a:cubicBezTo>
                <a:cubicBezTo>
                  <a:pt x="14510" y="2869"/>
                  <a:pt x="14493" y="2869"/>
                  <a:pt x="14510" y="2863"/>
                </a:cubicBezTo>
                <a:cubicBezTo>
                  <a:pt x="14403" y="2897"/>
                  <a:pt x="14180" y="2911"/>
                  <a:pt x="14056" y="2948"/>
                </a:cubicBezTo>
                <a:cubicBezTo>
                  <a:pt x="14047" y="2948"/>
                  <a:pt x="14042" y="2945"/>
                  <a:pt x="14039" y="2945"/>
                </a:cubicBezTo>
                <a:cubicBezTo>
                  <a:pt x="14061" y="2953"/>
                  <a:pt x="14067" y="2962"/>
                  <a:pt x="14061" y="2970"/>
                </a:cubicBezTo>
                <a:cubicBezTo>
                  <a:pt x="13999" y="2979"/>
                  <a:pt x="13946" y="2998"/>
                  <a:pt x="13920" y="2987"/>
                </a:cubicBezTo>
                <a:cubicBezTo>
                  <a:pt x="13960" y="2981"/>
                  <a:pt x="13963" y="2976"/>
                  <a:pt x="13980" y="2970"/>
                </a:cubicBezTo>
                <a:lnTo>
                  <a:pt x="13915" y="2984"/>
                </a:lnTo>
                <a:cubicBezTo>
                  <a:pt x="13853" y="2973"/>
                  <a:pt x="14005" y="2967"/>
                  <a:pt x="14002" y="2950"/>
                </a:cubicBezTo>
                <a:cubicBezTo>
                  <a:pt x="13872" y="2973"/>
                  <a:pt x="13726" y="3007"/>
                  <a:pt x="13624" y="3013"/>
                </a:cubicBezTo>
                <a:cubicBezTo>
                  <a:pt x="13601" y="2996"/>
                  <a:pt x="13855" y="2979"/>
                  <a:pt x="13720" y="2979"/>
                </a:cubicBezTo>
                <a:lnTo>
                  <a:pt x="13875" y="2967"/>
                </a:lnTo>
                <a:cubicBezTo>
                  <a:pt x="13754" y="2953"/>
                  <a:pt x="13968" y="2959"/>
                  <a:pt x="13858" y="2939"/>
                </a:cubicBezTo>
                <a:cubicBezTo>
                  <a:pt x="13655" y="2959"/>
                  <a:pt x="13632" y="2976"/>
                  <a:pt x="13432" y="2993"/>
                </a:cubicBezTo>
                <a:cubicBezTo>
                  <a:pt x="13387" y="3007"/>
                  <a:pt x="13449" y="3007"/>
                  <a:pt x="13404" y="3021"/>
                </a:cubicBezTo>
                <a:cubicBezTo>
                  <a:pt x="13119" y="3069"/>
                  <a:pt x="13172" y="2996"/>
                  <a:pt x="12964" y="3044"/>
                </a:cubicBezTo>
                <a:cubicBezTo>
                  <a:pt x="12910" y="3060"/>
                  <a:pt x="12890" y="3089"/>
                  <a:pt x="12741" y="3089"/>
                </a:cubicBezTo>
                <a:lnTo>
                  <a:pt x="12789" y="3063"/>
                </a:lnTo>
                <a:cubicBezTo>
                  <a:pt x="12591" y="3077"/>
                  <a:pt x="12679" y="3106"/>
                  <a:pt x="12473" y="3106"/>
                </a:cubicBezTo>
                <a:cubicBezTo>
                  <a:pt x="12509" y="3094"/>
                  <a:pt x="12625" y="3086"/>
                  <a:pt x="12597" y="3086"/>
                </a:cubicBezTo>
                <a:cubicBezTo>
                  <a:pt x="12461" y="3080"/>
                  <a:pt x="12504" y="3106"/>
                  <a:pt x="12402" y="3114"/>
                </a:cubicBezTo>
                <a:lnTo>
                  <a:pt x="12379" y="3097"/>
                </a:lnTo>
                <a:cubicBezTo>
                  <a:pt x="12171" y="3117"/>
                  <a:pt x="11942" y="3145"/>
                  <a:pt x="11711" y="3165"/>
                </a:cubicBezTo>
                <a:cubicBezTo>
                  <a:pt x="11722" y="3159"/>
                  <a:pt x="11761" y="3151"/>
                  <a:pt x="11708" y="3148"/>
                </a:cubicBezTo>
                <a:cubicBezTo>
                  <a:pt x="11417" y="3176"/>
                  <a:pt x="11084" y="3179"/>
                  <a:pt x="10802" y="3179"/>
                </a:cubicBezTo>
                <a:lnTo>
                  <a:pt x="10695" y="3199"/>
                </a:lnTo>
                <a:cubicBezTo>
                  <a:pt x="10669" y="3199"/>
                  <a:pt x="10647" y="3193"/>
                  <a:pt x="10675" y="3187"/>
                </a:cubicBezTo>
                <a:cubicBezTo>
                  <a:pt x="10565" y="3185"/>
                  <a:pt x="10669" y="3199"/>
                  <a:pt x="10616" y="3207"/>
                </a:cubicBezTo>
                <a:cubicBezTo>
                  <a:pt x="10553" y="3210"/>
                  <a:pt x="10534" y="3202"/>
                  <a:pt x="10573" y="3193"/>
                </a:cubicBezTo>
                <a:cubicBezTo>
                  <a:pt x="10379" y="3213"/>
                  <a:pt x="10020" y="3241"/>
                  <a:pt x="9817" y="3227"/>
                </a:cubicBezTo>
                <a:lnTo>
                  <a:pt x="9856" y="3221"/>
                </a:lnTo>
                <a:cubicBezTo>
                  <a:pt x="9696" y="3218"/>
                  <a:pt x="9676" y="3258"/>
                  <a:pt x="9529" y="3244"/>
                </a:cubicBezTo>
                <a:lnTo>
                  <a:pt x="9557" y="3241"/>
                </a:lnTo>
                <a:cubicBezTo>
                  <a:pt x="9210" y="3238"/>
                  <a:pt x="8829" y="3255"/>
                  <a:pt x="8565" y="3227"/>
                </a:cubicBezTo>
                <a:cubicBezTo>
                  <a:pt x="8514" y="3250"/>
                  <a:pt x="8223" y="3213"/>
                  <a:pt x="8201" y="3247"/>
                </a:cubicBezTo>
                <a:cubicBezTo>
                  <a:pt x="8003" y="3227"/>
                  <a:pt x="8060" y="3221"/>
                  <a:pt x="7783" y="3204"/>
                </a:cubicBezTo>
                <a:cubicBezTo>
                  <a:pt x="7710" y="3202"/>
                  <a:pt x="7673" y="3221"/>
                  <a:pt x="7580" y="3224"/>
                </a:cubicBezTo>
                <a:lnTo>
                  <a:pt x="7577" y="3207"/>
                </a:lnTo>
                <a:lnTo>
                  <a:pt x="7453" y="3221"/>
                </a:lnTo>
                <a:lnTo>
                  <a:pt x="7388" y="3199"/>
                </a:lnTo>
                <a:lnTo>
                  <a:pt x="7301" y="3202"/>
                </a:lnTo>
                <a:cubicBezTo>
                  <a:pt x="7334" y="3204"/>
                  <a:pt x="7374" y="3213"/>
                  <a:pt x="7368" y="3216"/>
                </a:cubicBezTo>
                <a:cubicBezTo>
                  <a:pt x="7233" y="3218"/>
                  <a:pt x="7041" y="3193"/>
                  <a:pt x="7038" y="3182"/>
                </a:cubicBezTo>
                <a:lnTo>
                  <a:pt x="6719" y="3182"/>
                </a:lnTo>
                <a:cubicBezTo>
                  <a:pt x="6725" y="3178"/>
                  <a:pt x="6749" y="3177"/>
                  <a:pt x="6776" y="3176"/>
                </a:cubicBezTo>
                <a:cubicBezTo>
                  <a:pt x="6682" y="3178"/>
                  <a:pt x="6775" y="3155"/>
                  <a:pt x="6637" y="3162"/>
                </a:cubicBezTo>
                <a:cubicBezTo>
                  <a:pt x="6657" y="3168"/>
                  <a:pt x="6626" y="3171"/>
                  <a:pt x="6623" y="3176"/>
                </a:cubicBezTo>
                <a:cubicBezTo>
                  <a:pt x="6547" y="3162"/>
                  <a:pt x="6369" y="3154"/>
                  <a:pt x="6239" y="3151"/>
                </a:cubicBezTo>
                <a:lnTo>
                  <a:pt x="6265" y="3139"/>
                </a:lnTo>
                <a:cubicBezTo>
                  <a:pt x="6031" y="3123"/>
                  <a:pt x="5768" y="3114"/>
                  <a:pt x="5503" y="3094"/>
                </a:cubicBezTo>
                <a:cubicBezTo>
                  <a:pt x="5596" y="3106"/>
                  <a:pt x="5573" y="3125"/>
                  <a:pt x="5497" y="3123"/>
                </a:cubicBezTo>
                <a:lnTo>
                  <a:pt x="5469" y="3103"/>
                </a:lnTo>
                <a:cubicBezTo>
                  <a:pt x="5418" y="3111"/>
                  <a:pt x="5548" y="3117"/>
                  <a:pt x="5446" y="3123"/>
                </a:cubicBezTo>
                <a:cubicBezTo>
                  <a:pt x="5348" y="3111"/>
                  <a:pt x="5382" y="3097"/>
                  <a:pt x="5438" y="3094"/>
                </a:cubicBezTo>
                <a:lnTo>
                  <a:pt x="5317" y="3092"/>
                </a:lnTo>
                <a:cubicBezTo>
                  <a:pt x="5311" y="3086"/>
                  <a:pt x="5339" y="3086"/>
                  <a:pt x="5348" y="3077"/>
                </a:cubicBezTo>
                <a:cubicBezTo>
                  <a:pt x="5297" y="3086"/>
                  <a:pt x="5142" y="3041"/>
                  <a:pt x="5071" y="3055"/>
                </a:cubicBezTo>
                <a:lnTo>
                  <a:pt x="5065" y="3049"/>
                </a:lnTo>
                <a:cubicBezTo>
                  <a:pt x="4803" y="3027"/>
                  <a:pt x="4682" y="3021"/>
                  <a:pt x="4467" y="2998"/>
                </a:cubicBezTo>
                <a:cubicBezTo>
                  <a:pt x="4462" y="3013"/>
                  <a:pt x="4377" y="3001"/>
                  <a:pt x="4312" y="3007"/>
                </a:cubicBezTo>
                <a:cubicBezTo>
                  <a:pt x="4154" y="2984"/>
                  <a:pt x="3982" y="2950"/>
                  <a:pt x="3793" y="2928"/>
                </a:cubicBezTo>
                <a:cubicBezTo>
                  <a:pt x="3660" y="2919"/>
                  <a:pt x="3753" y="2936"/>
                  <a:pt x="3691" y="2936"/>
                </a:cubicBezTo>
                <a:cubicBezTo>
                  <a:pt x="3683" y="2922"/>
                  <a:pt x="3494" y="2897"/>
                  <a:pt x="3592" y="2900"/>
                </a:cubicBezTo>
                <a:cubicBezTo>
                  <a:pt x="3364" y="2871"/>
                  <a:pt x="3302" y="2863"/>
                  <a:pt x="3014" y="2829"/>
                </a:cubicBezTo>
                <a:cubicBezTo>
                  <a:pt x="3045" y="2840"/>
                  <a:pt x="3079" y="2849"/>
                  <a:pt x="3059" y="2849"/>
                </a:cubicBezTo>
                <a:cubicBezTo>
                  <a:pt x="3005" y="2843"/>
                  <a:pt x="2940" y="2823"/>
                  <a:pt x="2952" y="2818"/>
                </a:cubicBezTo>
                <a:lnTo>
                  <a:pt x="2966" y="2818"/>
                </a:lnTo>
                <a:cubicBezTo>
                  <a:pt x="2805" y="2801"/>
                  <a:pt x="2621" y="2759"/>
                  <a:pt x="2447" y="2716"/>
                </a:cubicBezTo>
                <a:cubicBezTo>
                  <a:pt x="2272" y="2674"/>
                  <a:pt x="2108" y="2629"/>
                  <a:pt x="1978" y="2615"/>
                </a:cubicBezTo>
                <a:lnTo>
                  <a:pt x="1992" y="2617"/>
                </a:lnTo>
                <a:cubicBezTo>
                  <a:pt x="1905" y="2603"/>
                  <a:pt x="1817" y="2586"/>
                  <a:pt x="1727" y="2570"/>
                </a:cubicBezTo>
                <a:cubicBezTo>
                  <a:pt x="1608" y="2536"/>
                  <a:pt x="1800" y="2578"/>
                  <a:pt x="1716" y="2547"/>
                </a:cubicBezTo>
                <a:cubicBezTo>
                  <a:pt x="1431" y="2499"/>
                  <a:pt x="1278" y="2423"/>
                  <a:pt x="1050" y="2361"/>
                </a:cubicBezTo>
                <a:cubicBezTo>
                  <a:pt x="971" y="2310"/>
                  <a:pt x="818" y="2256"/>
                  <a:pt x="666" y="2186"/>
                </a:cubicBezTo>
                <a:cubicBezTo>
                  <a:pt x="590" y="2152"/>
                  <a:pt x="513" y="2112"/>
                  <a:pt x="446" y="2070"/>
                </a:cubicBezTo>
                <a:cubicBezTo>
                  <a:pt x="378" y="2028"/>
                  <a:pt x="324" y="1983"/>
                  <a:pt x="285" y="1940"/>
                </a:cubicBezTo>
                <a:cubicBezTo>
                  <a:pt x="285" y="1946"/>
                  <a:pt x="288" y="1952"/>
                  <a:pt x="288" y="1957"/>
                </a:cubicBezTo>
                <a:cubicBezTo>
                  <a:pt x="237" y="1923"/>
                  <a:pt x="240" y="1904"/>
                  <a:pt x="214" y="1870"/>
                </a:cubicBezTo>
                <a:cubicBezTo>
                  <a:pt x="211" y="1881"/>
                  <a:pt x="248" y="1923"/>
                  <a:pt x="220" y="1898"/>
                </a:cubicBezTo>
                <a:cubicBezTo>
                  <a:pt x="178" y="1853"/>
                  <a:pt x="144" y="1802"/>
                  <a:pt x="130" y="1748"/>
                </a:cubicBezTo>
                <a:cubicBezTo>
                  <a:pt x="115" y="1695"/>
                  <a:pt x="119" y="1639"/>
                  <a:pt x="141" y="1586"/>
                </a:cubicBezTo>
                <a:cubicBezTo>
                  <a:pt x="164" y="1532"/>
                  <a:pt x="203" y="1481"/>
                  <a:pt x="251" y="1439"/>
                </a:cubicBezTo>
                <a:cubicBezTo>
                  <a:pt x="299" y="1394"/>
                  <a:pt x="353" y="1354"/>
                  <a:pt x="409" y="1318"/>
                </a:cubicBezTo>
                <a:cubicBezTo>
                  <a:pt x="525" y="1244"/>
                  <a:pt x="652" y="1188"/>
                  <a:pt x="779" y="1134"/>
                </a:cubicBezTo>
                <a:cubicBezTo>
                  <a:pt x="908" y="1083"/>
                  <a:pt x="1038" y="1038"/>
                  <a:pt x="1171" y="996"/>
                </a:cubicBezTo>
                <a:cubicBezTo>
                  <a:pt x="1267" y="965"/>
                  <a:pt x="1292" y="945"/>
                  <a:pt x="1323" y="925"/>
                </a:cubicBezTo>
                <a:cubicBezTo>
                  <a:pt x="1354" y="906"/>
                  <a:pt x="1394" y="886"/>
                  <a:pt x="1518" y="863"/>
                </a:cubicBezTo>
                <a:lnTo>
                  <a:pt x="1453" y="900"/>
                </a:lnTo>
                <a:cubicBezTo>
                  <a:pt x="1843" y="767"/>
                  <a:pt x="2269" y="700"/>
                  <a:pt x="2664" y="607"/>
                </a:cubicBezTo>
                <a:cubicBezTo>
                  <a:pt x="2641" y="615"/>
                  <a:pt x="2641" y="621"/>
                  <a:pt x="2602" y="629"/>
                </a:cubicBezTo>
                <a:cubicBezTo>
                  <a:pt x="2689" y="626"/>
                  <a:pt x="2912" y="576"/>
                  <a:pt x="2912" y="564"/>
                </a:cubicBezTo>
                <a:cubicBezTo>
                  <a:pt x="2974" y="556"/>
                  <a:pt x="2929" y="573"/>
                  <a:pt x="2969" y="570"/>
                </a:cubicBezTo>
                <a:cubicBezTo>
                  <a:pt x="3053" y="564"/>
                  <a:pt x="3177" y="519"/>
                  <a:pt x="3225" y="525"/>
                </a:cubicBezTo>
                <a:cubicBezTo>
                  <a:pt x="3231" y="525"/>
                  <a:pt x="3221" y="528"/>
                  <a:pt x="3209" y="531"/>
                </a:cubicBezTo>
                <a:cubicBezTo>
                  <a:pt x="3281" y="517"/>
                  <a:pt x="3437" y="498"/>
                  <a:pt x="3389" y="491"/>
                </a:cubicBezTo>
                <a:cubicBezTo>
                  <a:pt x="3542" y="477"/>
                  <a:pt x="3677" y="443"/>
                  <a:pt x="3795" y="437"/>
                </a:cubicBezTo>
                <a:cubicBezTo>
                  <a:pt x="3872" y="409"/>
                  <a:pt x="4055" y="415"/>
                  <a:pt x="4075" y="387"/>
                </a:cubicBezTo>
                <a:cubicBezTo>
                  <a:pt x="4066" y="412"/>
                  <a:pt x="4340" y="375"/>
                  <a:pt x="4436" y="355"/>
                </a:cubicBezTo>
                <a:cubicBezTo>
                  <a:pt x="4405" y="367"/>
                  <a:pt x="4521" y="355"/>
                  <a:pt x="4484" y="370"/>
                </a:cubicBezTo>
                <a:cubicBezTo>
                  <a:pt x="4594" y="358"/>
                  <a:pt x="4693" y="344"/>
                  <a:pt x="4673" y="333"/>
                </a:cubicBezTo>
                <a:cubicBezTo>
                  <a:pt x="4876" y="344"/>
                  <a:pt x="5074" y="271"/>
                  <a:pt x="5192" y="299"/>
                </a:cubicBezTo>
                <a:cubicBezTo>
                  <a:pt x="5514" y="257"/>
                  <a:pt x="5816" y="229"/>
                  <a:pt x="6107" y="203"/>
                </a:cubicBezTo>
                <a:cubicBezTo>
                  <a:pt x="6098" y="229"/>
                  <a:pt x="5785" y="226"/>
                  <a:pt x="5799" y="251"/>
                </a:cubicBezTo>
                <a:cubicBezTo>
                  <a:pt x="6076" y="223"/>
                  <a:pt x="6234" y="192"/>
                  <a:pt x="6510" y="183"/>
                </a:cubicBezTo>
                <a:cubicBezTo>
                  <a:pt x="6581" y="183"/>
                  <a:pt x="6471" y="197"/>
                  <a:pt x="6445" y="203"/>
                </a:cubicBezTo>
                <a:cubicBezTo>
                  <a:pt x="6720" y="178"/>
                  <a:pt x="6979" y="181"/>
                  <a:pt x="7223" y="158"/>
                </a:cubicBezTo>
                <a:cubicBezTo>
                  <a:pt x="7185" y="144"/>
                  <a:pt x="7404" y="120"/>
                  <a:pt x="7431" y="111"/>
                </a:cubicBezTo>
                <a:cubicBezTo>
                  <a:pt x="7359" y="146"/>
                  <a:pt x="7677" y="111"/>
                  <a:pt x="7546" y="158"/>
                </a:cubicBezTo>
                <a:cubicBezTo>
                  <a:pt x="7577" y="155"/>
                  <a:pt x="7619" y="150"/>
                  <a:pt x="7611" y="141"/>
                </a:cubicBezTo>
                <a:cubicBezTo>
                  <a:pt x="7659" y="141"/>
                  <a:pt x="7673" y="147"/>
                  <a:pt x="7625" y="155"/>
                </a:cubicBezTo>
                <a:cubicBezTo>
                  <a:pt x="7800" y="144"/>
                  <a:pt x="7738" y="133"/>
                  <a:pt x="7896" y="130"/>
                </a:cubicBezTo>
                <a:cubicBezTo>
                  <a:pt x="7896" y="135"/>
                  <a:pt x="7865" y="138"/>
                  <a:pt x="7848" y="144"/>
                </a:cubicBezTo>
                <a:cubicBezTo>
                  <a:pt x="7927" y="133"/>
                  <a:pt x="8009" y="118"/>
                  <a:pt x="8142" y="121"/>
                </a:cubicBezTo>
                <a:cubicBezTo>
                  <a:pt x="8134" y="124"/>
                  <a:pt x="8145" y="128"/>
                  <a:pt x="8126" y="129"/>
                </a:cubicBezTo>
                <a:cubicBezTo>
                  <a:pt x="8346" y="123"/>
                  <a:pt x="8506" y="96"/>
                  <a:pt x="8754" y="104"/>
                </a:cubicBezTo>
                <a:cubicBezTo>
                  <a:pt x="8681" y="130"/>
                  <a:pt x="8838" y="113"/>
                  <a:pt x="8852" y="133"/>
                </a:cubicBezTo>
                <a:lnTo>
                  <a:pt x="8987" y="127"/>
                </a:lnTo>
                <a:lnTo>
                  <a:pt x="8934" y="116"/>
                </a:lnTo>
                <a:cubicBezTo>
                  <a:pt x="9052" y="116"/>
                  <a:pt x="9157" y="102"/>
                  <a:pt x="9258" y="110"/>
                </a:cubicBezTo>
                <a:lnTo>
                  <a:pt x="9171" y="118"/>
                </a:lnTo>
                <a:lnTo>
                  <a:pt x="9394" y="116"/>
                </a:lnTo>
                <a:lnTo>
                  <a:pt x="9267" y="107"/>
                </a:lnTo>
                <a:cubicBezTo>
                  <a:pt x="9388" y="96"/>
                  <a:pt x="9255" y="79"/>
                  <a:pt x="9411" y="87"/>
                </a:cubicBezTo>
                <a:cubicBezTo>
                  <a:pt x="9379" y="90"/>
                  <a:pt x="9529" y="90"/>
                  <a:pt x="9591" y="102"/>
                </a:cubicBezTo>
                <a:cubicBezTo>
                  <a:pt x="9650" y="96"/>
                  <a:pt x="9710" y="90"/>
                  <a:pt x="9797" y="96"/>
                </a:cubicBezTo>
                <a:cubicBezTo>
                  <a:pt x="9820" y="104"/>
                  <a:pt x="9777" y="118"/>
                  <a:pt x="9794" y="124"/>
                </a:cubicBezTo>
                <a:cubicBezTo>
                  <a:pt x="9851" y="108"/>
                  <a:pt x="10053" y="123"/>
                  <a:pt x="10137" y="109"/>
                </a:cubicBezTo>
                <a:cubicBezTo>
                  <a:pt x="10122" y="113"/>
                  <a:pt x="10123" y="122"/>
                  <a:pt x="10130" y="124"/>
                </a:cubicBezTo>
                <a:lnTo>
                  <a:pt x="10178" y="110"/>
                </a:lnTo>
                <a:cubicBezTo>
                  <a:pt x="10232" y="116"/>
                  <a:pt x="10240" y="118"/>
                  <a:pt x="10232" y="127"/>
                </a:cubicBezTo>
                <a:cubicBezTo>
                  <a:pt x="10395" y="135"/>
                  <a:pt x="10181" y="99"/>
                  <a:pt x="10376" y="116"/>
                </a:cubicBezTo>
                <a:cubicBezTo>
                  <a:pt x="10362" y="116"/>
                  <a:pt x="10367" y="118"/>
                  <a:pt x="10336" y="121"/>
                </a:cubicBezTo>
                <a:cubicBezTo>
                  <a:pt x="10534" y="133"/>
                  <a:pt x="10717" y="124"/>
                  <a:pt x="10898" y="138"/>
                </a:cubicBezTo>
                <a:cubicBezTo>
                  <a:pt x="10951" y="161"/>
                  <a:pt x="10740" y="138"/>
                  <a:pt x="10799" y="158"/>
                </a:cubicBezTo>
                <a:cubicBezTo>
                  <a:pt x="11059" y="164"/>
                  <a:pt x="11341" y="155"/>
                  <a:pt x="11592" y="175"/>
                </a:cubicBezTo>
                <a:lnTo>
                  <a:pt x="11544" y="169"/>
                </a:lnTo>
                <a:cubicBezTo>
                  <a:pt x="11580" y="142"/>
                  <a:pt x="11725" y="193"/>
                  <a:pt x="11853" y="189"/>
                </a:cubicBezTo>
                <a:cubicBezTo>
                  <a:pt x="11827" y="191"/>
                  <a:pt x="11818" y="203"/>
                  <a:pt x="11826" y="200"/>
                </a:cubicBezTo>
                <a:cubicBezTo>
                  <a:pt x="11998" y="217"/>
                  <a:pt x="12179" y="217"/>
                  <a:pt x="12441" y="229"/>
                </a:cubicBezTo>
                <a:lnTo>
                  <a:pt x="12408" y="234"/>
                </a:lnTo>
                <a:cubicBezTo>
                  <a:pt x="12509" y="248"/>
                  <a:pt x="12676" y="260"/>
                  <a:pt x="12783" y="274"/>
                </a:cubicBezTo>
                <a:cubicBezTo>
                  <a:pt x="12817" y="268"/>
                  <a:pt x="12879" y="276"/>
                  <a:pt x="12842" y="262"/>
                </a:cubicBezTo>
                <a:cubicBezTo>
                  <a:pt x="13175" y="336"/>
                  <a:pt x="13488" y="302"/>
                  <a:pt x="13785" y="375"/>
                </a:cubicBezTo>
                <a:cubicBezTo>
                  <a:pt x="13748" y="372"/>
                  <a:pt x="13700" y="372"/>
                  <a:pt x="13728" y="375"/>
                </a:cubicBezTo>
                <a:lnTo>
                  <a:pt x="13982" y="401"/>
                </a:lnTo>
                <a:cubicBezTo>
                  <a:pt x="13963" y="387"/>
                  <a:pt x="13951" y="389"/>
                  <a:pt x="13898" y="372"/>
                </a:cubicBezTo>
                <a:cubicBezTo>
                  <a:pt x="13932" y="370"/>
                  <a:pt x="14002" y="372"/>
                  <a:pt x="14067" y="381"/>
                </a:cubicBezTo>
                <a:cubicBezTo>
                  <a:pt x="13951" y="375"/>
                  <a:pt x="14064" y="401"/>
                  <a:pt x="14115" y="415"/>
                </a:cubicBezTo>
                <a:cubicBezTo>
                  <a:pt x="14107" y="409"/>
                  <a:pt x="14123" y="406"/>
                  <a:pt x="14121" y="403"/>
                </a:cubicBezTo>
                <a:cubicBezTo>
                  <a:pt x="14250" y="443"/>
                  <a:pt x="14146" y="381"/>
                  <a:pt x="14327" y="420"/>
                </a:cubicBezTo>
                <a:lnTo>
                  <a:pt x="14315" y="426"/>
                </a:lnTo>
                <a:cubicBezTo>
                  <a:pt x="14383" y="432"/>
                  <a:pt x="14448" y="432"/>
                  <a:pt x="14521" y="446"/>
                </a:cubicBezTo>
                <a:cubicBezTo>
                  <a:pt x="14550" y="466"/>
                  <a:pt x="14448" y="443"/>
                  <a:pt x="14442" y="454"/>
                </a:cubicBezTo>
                <a:cubicBezTo>
                  <a:pt x="14544" y="468"/>
                  <a:pt x="14648" y="457"/>
                  <a:pt x="14739" y="485"/>
                </a:cubicBezTo>
                <a:cubicBezTo>
                  <a:pt x="14694" y="482"/>
                  <a:pt x="14631" y="474"/>
                  <a:pt x="14589" y="471"/>
                </a:cubicBezTo>
                <a:cubicBezTo>
                  <a:pt x="14688" y="505"/>
                  <a:pt x="14699" y="502"/>
                  <a:pt x="14775" y="516"/>
                </a:cubicBezTo>
                <a:lnTo>
                  <a:pt x="14767" y="514"/>
                </a:lnTo>
                <a:lnTo>
                  <a:pt x="14939" y="550"/>
                </a:lnTo>
                <a:lnTo>
                  <a:pt x="14897" y="539"/>
                </a:lnTo>
                <a:cubicBezTo>
                  <a:pt x="15032" y="522"/>
                  <a:pt x="15159" y="576"/>
                  <a:pt x="15334" y="584"/>
                </a:cubicBezTo>
                <a:cubicBezTo>
                  <a:pt x="15162" y="576"/>
                  <a:pt x="15303" y="593"/>
                  <a:pt x="15289" y="607"/>
                </a:cubicBezTo>
                <a:cubicBezTo>
                  <a:pt x="15331" y="618"/>
                  <a:pt x="15396" y="638"/>
                  <a:pt x="15376" y="638"/>
                </a:cubicBezTo>
                <a:cubicBezTo>
                  <a:pt x="15461" y="640"/>
                  <a:pt x="15509" y="674"/>
                  <a:pt x="15628" y="680"/>
                </a:cubicBezTo>
                <a:cubicBezTo>
                  <a:pt x="15630" y="686"/>
                  <a:pt x="15715" y="700"/>
                  <a:pt x="15693" y="708"/>
                </a:cubicBezTo>
                <a:cubicBezTo>
                  <a:pt x="15797" y="725"/>
                  <a:pt x="15670" y="694"/>
                  <a:pt x="15681" y="688"/>
                </a:cubicBezTo>
                <a:cubicBezTo>
                  <a:pt x="15848" y="705"/>
                  <a:pt x="16054" y="796"/>
                  <a:pt x="16291" y="832"/>
                </a:cubicBezTo>
                <a:cubicBezTo>
                  <a:pt x="16390" y="855"/>
                  <a:pt x="16452" y="863"/>
                  <a:pt x="16511" y="875"/>
                </a:cubicBezTo>
                <a:cubicBezTo>
                  <a:pt x="16570" y="886"/>
                  <a:pt x="16627" y="894"/>
                  <a:pt x="16717" y="920"/>
                </a:cubicBezTo>
                <a:cubicBezTo>
                  <a:pt x="16745" y="934"/>
                  <a:pt x="16731" y="934"/>
                  <a:pt x="16711" y="931"/>
                </a:cubicBezTo>
                <a:cubicBezTo>
                  <a:pt x="16689" y="928"/>
                  <a:pt x="16661" y="923"/>
                  <a:pt x="16661" y="923"/>
                </a:cubicBezTo>
                <a:cubicBezTo>
                  <a:pt x="16757" y="962"/>
                  <a:pt x="16830" y="988"/>
                  <a:pt x="16923" y="1016"/>
                </a:cubicBezTo>
                <a:cubicBezTo>
                  <a:pt x="16903" y="1013"/>
                  <a:pt x="16920" y="1024"/>
                  <a:pt x="16946" y="1041"/>
                </a:cubicBezTo>
                <a:cubicBezTo>
                  <a:pt x="17019" y="1069"/>
                  <a:pt x="17002" y="1041"/>
                  <a:pt x="17092" y="1089"/>
                </a:cubicBezTo>
                <a:cubicBezTo>
                  <a:pt x="17073" y="1086"/>
                  <a:pt x="17050" y="1089"/>
                  <a:pt x="17013" y="1078"/>
                </a:cubicBezTo>
                <a:cubicBezTo>
                  <a:pt x="17101" y="1109"/>
                  <a:pt x="17185" y="1137"/>
                  <a:pt x="17273" y="1177"/>
                </a:cubicBezTo>
                <a:cubicBezTo>
                  <a:pt x="17290" y="1196"/>
                  <a:pt x="17217" y="1162"/>
                  <a:pt x="17183" y="1154"/>
                </a:cubicBezTo>
                <a:cubicBezTo>
                  <a:pt x="17231" y="1174"/>
                  <a:pt x="17293" y="1205"/>
                  <a:pt x="17346" y="1230"/>
                </a:cubicBezTo>
                <a:cubicBezTo>
                  <a:pt x="17400" y="1256"/>
                  <a:pt x="17445" y="1281"/>
                  <a:pt x="17462" y="1284"/>
                </a:cubicBezTo>
                <a:cubicBezTo>
                  <a:pt x="17450" y="1274"/>
                  <a:pt x="17438" y="1264"/>
                  <a:pt x="17425" y="1255"/>
                </a:cubicBezTo>
                <a:cubicBezTo>
                  <a:pt x="17428" y="1261"/>
                  <a:pt x="17411" y="1260"/>
                  <a:pt x="17391" y="1250"/>
                </a:cubicBezTo>
                <a:cubicBezTo>
                  <a:pt x="17307" y="1213"/>
                  <a:pt x="17279" y="1182"/>
                  <a:pt x="17279" y="1174"/>
                </a:cubicBezTo>
                <a:cubicBezTo>
                  <a:pt x="17298" y="1182"/>
                  <a:pt x="17318" y="1194"/>
                  <a:pt x="17341" y="1202"/>
                </a:cubicBezTo>
                <a:cubicBezTo>
                  <a:pt x="17318" y="1171"/>
                  <a:pt x="17256" y="1140"/>
                  <a:pt x="17185" y="1112"/>
                </a:cubicBezTo>
                <a:cubicBezTo>
                  <a:pt x="17115" y="1083"/>
                  <a:pt x="17033" y="1058"/>
                  <a:pt x="16968" y="1033"/>
                </a:cubicBezTo>
                <a:lnTo>
                  <a:pt x="17030" y="1033"/>
                </a:lnTo>
                <a:cubicBezTo>
                  <a:pt x="16985" y="1021"/>
                  <a:pt x="16937" y="1010"/>
                  <a:pt x="16892" y="999"/>
                </a:cubicBezTo>
                <a:cubicBezTo>
                  <a:pt x="16867" y="982"/>
                  <a:pt x="16852" y="962"/>
                  <a:pt x="16917" y="985"/>
                </a:cubicBezTo>
                <a:cubicBezTo>
                  <a:pt x="16830" y="940"/>
                  <a:pt x="16833" y="962"/>
                  <a:pt x="16757" y="923"/>
                </a:cubicBezTo>
                <a:cubicBezTo>
                  <a:pt x="16750" y="918"/>
                  <a:pt x="16752" y="917"/>
                  <a:pt x="16756" y="918"/>
                </a:cubicBezTo>
                <a:lnTo>
                  <a:pt x="16669" y="894"/>
                </a:lnTo>
                <a:cubicBezTo>
                  <a:pt x="16689" y="894"/>
                  <a:pt x="16658" y="875"/>
                  <a:pt x="16714" y="894"/>
                </a:cubicBezTo>
                <a:cubicBezTo>
                  <a:pt x="16553" y="827"/>
                  <a:pt x="16443" y="830"/>
                  <a:pt x="16384" y="793"/>
                </a:cubicBezTo>
                <a:lnTo>
                  <a:pt x="16398" y="796"/>
                </a:lnTo>
                <a:cubicBezTo>
                  <a:pt x="16164" y="739"/>
                  <a:pt x="16370" y="804"/>
                  <a:pt x="16192" y="779"/>
                </a:cubicBezTo>
                <a:cubicBezTo>
                  <a:pt x="16155" y="753"/>
                  <a:pt x="16122" y="731"/>
                  <a:pt x="16085" y="708"/>
                </a:cubicBezTo>
                <a:lnTo>
                  <a:pt x="16057" y="719"/>
                </a:lnTo>
                <a:cubicBezTo>
                  <a:pt x="16034" y="714"/>
                  <a:pt x="15986" y="700"/>
                  <a:pt x="15995" y="697"/>
                </a:cubicBezTo>
                <a:cubicBezTo>
                  <a:pt x="15901" y="688"/>
                  <a:pt x="16009" y="708"/>
                  <a:pt x="15952" y="705"/>
                </a:cubicBezTo>
                <a:cubicBezTo>
                  <a:pt x="15839" y="663"/>
                  <a:pt x="15630" y="640"/>
                  <a:pt x="15611" y="609"/>
                </a:cubicBezTo>
                <a:cubicBezTo>
                  <a:pt x="15566" y="612"/>
                  <a:pt x="15721" y="643"/>
                  <a:pt x="15594" y="626"/>
                </a:cubicBezTo>
                <a:cubicBezTo>
                  <a:pt x="15566" y="590"/>
                  <a:pt x="15450" y="601"/>
                  <a:pt x="15345" y="567"/>
                </a:cubicBezTo>
                <a:cubicBezTo>
                  <a:pt x="15382" y="559"/>
                  <a:pt x="15481" y="587"/>
                  <a:pt x="15376" y="553"/>
                </a:cubicBezTo>
                <a:cubicBezTo>
                  <a:pt x="15306" y="564"/>
                  <a:pt x="15170" y="508"/>
                  <a:pt x="15077" y="497"/>
                </a:cubicBezTo>
                <a:cubicBezTo>
                  <a:pt x="15069" y="516"/>
                  <a:pt x="14880" y="471"/>
                  <a:pt x="14727" y="454"/>
                </a:cubicBezTo>
                <a:cubicBezTo>
                  <a:pt x="14739" y="449"/>
                  <a:pt x="14442" y="398"/>
                  <a:pt x="14301" y="372"/>
                </a:cubicBezTo>
                <a:lnTo>
                  <a:pt x="14307" y="370"/>
                </a:lnTo>
                <a:cubicBezTo>
                  <a:pt x="14276" y="387"/>
                  <a:pt x="14132" y="361"/>
                  <a:pt x="14025" y="353"/>
                </a:cubicBezTo>
                <a:cubicBezTo>
                  <a:pt x="14030" y="341"/>
                  <a:pt x="14050" y="339"/>
                  <a:pt x="14109" y="341"/>
                </a:cubicBezTo>
                <a:lnTo>
                  <a:pt x="14008" y="327"/>
                </a:lnTo>
                <a:cubicBezTo>
                  <a:pt x="13982" y="330"/>
                  <a:pt x="13951" y="330"/>
                  <a:pt x="13886" y="324"/>
                </a:cubicBezTo>
                <a:lnTo>
                  <a:pt x="13915" y="313"/>
                </a:lnTo>
                <a:cubicBezTo>
                  <a:pt x="13782" y="296"/>
                  <a:pt x="13644" y="299"/>
                  <a:pt x="13472" y="271"/>
                </a:cubicBezTo>
                <a:cubicBezTo>
                  <a:pt x="13460" y="285"/>
                  <a:pt x="13604" y="324"/>
                  <a:pt x="13421" y="316"/>
                </a:cubicBezTo>
                <a:cubicBezTo>
                  <a:pt x="13416" y="309"/>
                  <a:pt x="13411" y="298"/>
                  <a:pt x="13438" y="296"/>
                </a:cubicBezTo>
                <a:cubicBezTo>
                  <a:pt x="13419" y="296"/>
                  <a:pt x="13392" y="295"/>
                  <a:pt x="13370" y="291"/>
                </a:cubicBezTo>
                <a:lnTo>
                  <a:pt x="13443" y="285"/>
                </a:lnTo>
                <a:cubicBezTo>
                  <a:pt x="13364" y="271"/>
                  <a:pt x="13401" y="291"/>
                  <a:pt x="13339" y="282"/>
                </a:cubicBezTo>
                <a:cubicBezTo>
                  <a:pt x="13342" y="271"/>
                  <a:pt x="13294" y="271"/>
                  <a:pt x="13302" y="262"/>
                </a:cubicBezTo>
                <a:cubicBezTo>
                  <a:pt x="13319" y="262"/>
                  <a:pt x="13356" y="274"/>
                  <a:pt x="13381" y="271"/>
                </a:cubicBezTo>
                <a:cubicBezTo>
                  <a:pt x="13311" y="262"/>
                  <a:pt x="13226" y="245"/>
                  <a:pt x="13198" y="234"/>
                </a:cubicBezTo>
                <a:cubicBezTo>
                  <a:pt x="13203" y="240"/>
                  <a:pt x="13195" y="248"/>
                  <a:pt x="13144" y="245"/>
                </a:cubicBezTo>
                <a:cubicBezTo>
                  <a:pt x="13009" y="234"/>
                  <a:pt x="13099" y="229"/>
                  <a:pt x="13023" y="214"/>
                </a:cubicBezTo>
                <a:cubicBezTo>
                  <a:pt x="12989" y="220"/>
                  <a:pt x="12904" y="203"/>
                  <a:pt x="12901" y="220"/>
                </a:cubicBezTo>
                <a:cubicBezTo>
                  <a:pt x="12862" y="217"/>
                  <a:pt x="12856" y="209"/>
                  <a:pt x="12842" y="203"/>
                </a:cubicBezTo>
                <a:cubicBezTo>
                  <a:pt x="12772" y="203"/>
                  <a:pt x="12518" y="178"/>
                  <a:pt x="12594" y="200"/>
                </a:cubicBezTo>
                <a:lnTo>
                  <a:pt x="12611" y="203"/>
                </a:lnTo>
                <a:lnTo>
                  <a:pt x="12600" y="203"/>
                </a:lnTo>
                <a:cubicBezTo>
                  <a:pt x="12371" y="200"/>
                  <a:pt x="12128" y="158"/>
                  <a:pt x="11900" y="150"/>
                </a:cubicBezTo>
                <a:lnTo>
                  <a:pt x="11900" y="144"/>
                </a:lnTo>
                <a:cubicBezTo>
                  <a:pt x="11764" y="141"/>
                  <a:pt x="11598" y="130"/>
                  <a:pt x="11502" y="135"/>
                </a:cubicBezTo>
                <a:cubicBezTo>
                  <a:pt x="11462" y="133"/>
                  <a:pt x="11409" y="121"/>
                  <a:pt x="11426" y="116"/>
                </a:cubicBezTo>
                <a:cubicBezTo>
                  <a:pt x="11321" y="113"/>
                  <a:pt x="11310" y="121"/>
                  <a:pt x="11160" y="104"/>
                </a:cubicBezTo>
                <a:cubicBezTo>
                  <a:pt x="11265" y="99"/>
                  <a:pt x="11124" y="93"/>
                  <a:pt x="11267" y="102"/>
                </a:cubicBezTo>
                <a:cubicBezTo>
                  <a:pt x="11135" y="90"/>
                  <a:pt x="11104" y="79"/>
                  <a:pt x="10960" y="87"/>
                </a:cubicBezTo>
                <a:cubicBezTo>
                  <a:pt x="11011" y="76"/>
                  <a:pt x="10858" y="65"/>
                  <a:pt x="10796" y="68"/>
                </a:cubicBezTo>
                <a:lnTo>
                  <a:pt x="10889" y="82"/>
                </a:lnTo>
                <a:cubicBezTo>
                  <a:pt x="10819" y="82"/>
                  <a:pt x="10754" y="76"/>
                  <a:pt x="10692" y="73"/>
                </a:cubicBezTo>
                <a:lnTo>
                  <a:pt x="10726" y="56"/>
                </a:lnTo>
                <a:cubicBezTo>
                  <a:pt x="10452" y="23"/>
                  <a:pt x="10229" y="79"/>
                  <a:pt x="10020" y="37"/>
                </a:cubicBezTo>
                <a:cubicBezTo>
                  <a:pt x="9947" y="48"/>
                  <a:pt x="10170" y="51"/>
                  <a:pt x="10105" y="62"/>
                </a:cubicBezTo>
                <a:cubicBezTo>
                  <a:pt x="9978" y="56"/>
                  <a:pt x="9848" y="28"/>
                  <a:pt x="9808" y="25"/>
                </a:cubicBezTo>
                <a:cubicBezTo>
                  <a:pt x="9636" y="11"/>
                  <a:pt x="9648" y="51"/>
                  <a:pt x="9464" y="39"/>
                </a:cubicBezTo>
                <a:cubicBezTo>
                  <a:pt x="9487" y="45"/>
                  <a:pt x="9509" y="65"/>
                  <a:pt x="9374" y="71"/>
                </a:cubicBezTo>
                <a:cubicBezTo>
                  <a:pt x="9247" y="68"/>
                  <a:pt x="9219" y="42"/>
                  <a:pt x="9298" y="37"/>
                </a:cubicBezTo>
                <a:cubicBezTo>
                  <a:pt x="9327" y="37"/>
                  <a:pt x="9341" y="39"/>
                  <a:pt x="9340" y="39"/>
                </a:cubicBezTo>
                <a:cubicBezTo>
                  <a:pt x="9380" y="37"/>
                  <a:pt x="9436" y="34"/>
                  <a:pt x="9385" y="28"/>
                </a:cubicBezTo>
                <a:lnTo>
                  <a:pt x="9368" y="34"/>
                </a:lnTo>
                <a:cubicBezTo>
                  <a:pt x="9306" y="25"/>
                  <a:pt x="9131" y="25"/>
                  <a:pt x="9173" y="14"/>
                </a:cubicBezTo>
                <a:cubicBezTo>
                  <a:pt x="9108" y="18"/>
                  <a:pt x="9112" y="22"/>
                  <a:pt x="9144" y="25"/>
                </a:cubicBezTo>
                <a:cubicBezTo>
                  <a:pt x="9018" y="19"/>
                  <a:pt x="8929" y="25"/>
                  <a:pt x="8785" y="20"/>
                </a:cubicBezTo>
                <a:cubicBezTo>
                  <a:pt x="8809" y="23"/>
                  <a:pt x="8835" y="31"/>
                  <a:pt x="8809" y="31"/>
                </a:cubicBezTo>
                <a:cubicBezTo>
                  <a:pt x="8565" y="23"/>
                  <a:pt x="8703" y="45"/>
                  <a:pt x="8537" y="48"/>
                </a:cubicBezTo>
                <a:cubicBezTo>
                  <a:pt x="8444" y="39"/>
                  <a:pt x="8571" y="23"/>
                  <a:pt x="8404" y="34"/>
                </a:cubicBezTo>
                <a:cubicBezTo>
                  <a:pt x="8302" y="28"/>
                  <a:pt x="8381" y="17"/>
                  <a:pt x="8424" y="11"/>
                </a:cubicBezTo>
                <a:cubicBezTo>
                  <a:pt x="8271" y="25"/>
                  <a:pt x="8139" y="6"/>
                  <a:pt x="8051" y="6"/>
                </a:cubicBezTo>
                <a:lnTo>
                  <a:pt x="8130" y="0"/>
                </a:lnTo>
                <a:cubicBezTo>
                  <a:pt x="8082" y="3"/>
                  <a:pt x="8043" y="6"/>
                  <a:pt x="8003" y="6"/>
                </a:cubicBezTo>
                <a:lnTo>
                  <a:pt x="8048" y="17"/>
                </a:lnTo>
                <a:cubicBezTo>
                  <a:pt x="8000" y="14"/>
                  <a:pt x="7961" y="17"/>
                  <a:pt x="7961" y="11"/>
                </a:cubicBezTo>
                <a:cubicBezTo>
                  <a:pt x="7913" y="20"/>
                  <a:pt x="7998" y="34"/>
                  <a:pt x="7902" y="48"/>
                </a:cubicBezTo>
                <a:cubicBezTo>
                  <a:pt x="7840" y="42"/>
                  <a:pt x="7710" y="59"/>
                  <a:pt x="7687" y="42"/>
                </a:cubicBezTo>
                <a:cubicBezTo>
                  <a:pt x="7872" y="42"/>
                  <a:pt x="7691" y="27"/>
                  <a:pt x="7803" y="19"/>
                </a:cubicBezTo>
                <a:cubicBezTo>
                  <a:pt x="7778" y="20"/>
                  <a:pt x="7747" y="20"/>
                  <a:pt x="7713" y="20"/>
                </a:cubicBezTo>
                <a:cubicBezTo>
                  <a:pt x="7704" y="17"/>
                  <a:pt x="7718" y="17"/>
                  <a:pt x="7732" y="14"/>
                </a:cubicBezTo>
                <a:cubicBezTo>
                  <a:pt x="7543" y="3"/>
                  <a:pt x="7645" y="37"/>
                  <a:pt x="7450" y="42"/>
                </a:cubicBezTo>
                <a:cubicBezTo>
                  <a:pt x="7476" y="31"/>
                  <a:pt x="7405" y="25"/>
                  <a:pt x="7371" y="28"/>
                </a:cubicBezTo>
                <a:cubicBezTo>
                  <a:pt x="7450" y="25"/>
                  <a:pt x="7411" y="45"/>
                  <a:pt x="7337" y="54"/>
                </a:cubicBezTo>
                <a:cubicBezTo>
                  <a:pt x="7210" y="51"/>
                  <a:pt x="7202" y="65"/>
                  <a:pt x="7134" y="65"/>
                </a:cubicBezTo>
                <a:lnTo>
                  <a:pt x="7210" y="65"/>
                </a:lnTo>
                <a:cubicBezTo>
                  <a:pt x="7185" y="76"/>
                  <a:pt x="7123" y="76"/>
                  <a:pt x="7035" y="85"/>
                </a:cubicBezTo>
                <a:cubicBezTo>
                  <a:pt x="7033" y="83"/>
                  <a:pt x="7037" y="81"/>
                  <a:pt x="7043" y="80"/>
                </a:cubicBezTo>
                <a:cubicBezTo>
                  <a:pt x="6954" y="88"/>
                  <a:pt x="6845" y="67"/>
                  <a:pt x="6728" y="82"/>
                </a:cubicBezTo>
                <a:cubicBezTo>
                  <a:pt x="6666" y="79"/>
                  <a:pt x="6722" y="62"/>
                  <a:pt x="6666" y="62"/>
                </a:cubicBezTo>
                <a:cubicBezTo>
                  <a:pt x="6513" y="82"/>
                  <a:pt x="6502" y="56"/>
                  <a:pt x="6341" y="76"/>
                </a:cubicBezTo>
                <a:cubicBezTo>
                  <a:pt x="6389" y="87"/>
                  <a:pt x="6395" y="85"/>
                  <a:pt x="6285" y="102"/>
                </a:cubicBezTo>
                <a:lnTo>
                  <a:pt x="6547" y="79"/>
                </a:lnTo>
                <a:lnTo>
                  <a:pt x="6381" y="107"/>
                </a:lnTo>
                <a:cubicBezTo>
                  <a:pt x="6460" y="104"/>
                  <a:pt x="6547" y="90"/>
                  <a:pt x="6595" y="90"/>
                </a:cubicBezTo>
                <a:cubicBezTo>
                  <a:pt x="6516" y="104"/>
                  <a:pt x="6524" y="102"/>
                  <a:pt x="6561" y="110"/>
                </a:cubicBezTo>
                <a:cubicBezTo>
                  <a:pt x="6451" y="96"/>
                  <a:pt x="6347" y="133"/>
                  <a:pt x="6223" y="127"/>
                </a:cubicBezTo>
                <a:lnTo>
                  <a:pt x="6225" y="93"/>
                </a:lnTo>
                <a:cubicBezTo>
                  <a:pt x="6036" y="90"/>
                  <a:pt x="5892" y="130"/>
                  <a:pt x="5647" y="138"/>
                </a:cubicBezTo>
                <a:lnTo>
                  <a:pt x="5726" y="138"/>
                </a:lnTo>
                <a:cubicBezTo>
                  <a:pt x="5695" y="152"/>
                  <a:pt x="5576" y="150"/>
                  <a:pt x="5497" y="161"/>
                </a:cubicBezTo>
                <a:cubicBezTo>
                  <a:pt x="5503" y="150"/>
                  <a:pt x="5455" y="150"/>
                  <a:pt x="5421" y="144"/>
                </a:cubicBezTo>
                <a:cubicBezTo>
                  <a:pt x="5427" y="152"/>
                  <a:pt x="5243" y="158"/>
                  <a:pt x="5223" y="181"/>
                </a:cubicBezTo>
                <a:lnTo>
                  <a:pt x="5113" y="175"/>
                </a:lnTo>
                <a:cubicBezTo>
                  <a:pt x="4916" y="186"/>
                  <a:pt x="4890" y="226"/>
                  <a:pt x="4701" y="240"/>
                </a:cubicBezTo>
                <a:cubicBezTo>
                  <a:pt x="4758" y="223"/>
                  <a:pt x="4670" y="223"/>
                  <a:pt x="4797" y="203"/>
                </a:cubicBezTo>
                <a:cubicBezTo>
                  <a:pt x="4735" y="209"/>
                  <a:pt x="4676" y="212"/>
                  <a:pt x="4676" y="220"/>
                </a:cubicBezTo>
                <a:cubicBezTo>
                  <a:pt x="4639" y="217"/>
                  <a:pt x="4504" y="251"/>
                  <a:pt x="4445" y="248"/>
                </a:cubicBezTo>
                <a:cubicBezTo>
                  <a:pt x="4419" y="257"/>
                  <a:pt x="4411" y="268"/>
                  <a:pt x="4340" y="276"/>
                </a:cubicBezTo>
                <a:cubicBezTo>
                  <a:pt x="4336" y="275"/>
                  <a:pt x="4336" y="274"/>
                  <a:pt x="4337" y="273"/>
                </a:cubicBezTo>
                <a:cubicBezTo>
                  <a:pt x="4319" y="279"/>
                  <a:pt x="4237" y="291"/>
                  <a:pt x="4292" y="296"/>
                </a:cubicBezTo>
                <a:cubicBezTo>
                  <a:pt x="4095" y="282"/>
                  <a:pt x="3750" y="364"/>
                  <a:pt x="3578" y="358"/>
                </a:cubicBezTo>
                <a:cubicBezTo>
                  <a:pt x="3443" y="381"/>
                  <a:pt x="3276" y="409"/>
                  <a:pt x="3152" y="429"/>
                </a:cubicBezTo>
                <a:cubicBezTo>
                  <a:pt x="3161" y="423"/>
                  <a:pt x="3152" y="423"/>
                  <a:pt x="3175" y="420"/>
                </a:cubicBezTo>
                <a:cubicBezTo>
                  <a:pt x="3002" y="437"/>
                  <a:pt x="3073" y="468"/>
                  <a:pt x="2878" y="488"/>
                </a:cubicBezTo>
                <a:cubicBezTo>
                  <a:pt x="2777" y="488"/>
                  <a:pt x="2980" y="460"/>
                  <a:pt x="2918" y="466"/>
                </a:cubicBezTo>
                <a:cubicBezTo>
                  <a:pt x="2884" y="434"/>
                  <a:pt x="2684" y="511"/>
                  <a:pt x="2551" y="514"/>
                </a:cubicBezTo>
                <a:lnTo>
                  <a:pt x="2582" y="505"/>
                </a:lnTo>
                <a:cubicBezTo>
                  <a:pt x="2480" y="511"/>
                  <a:pt x="2342" y="564"/>
                  <a:pt x="2178" y="595"/>
                </a:cubicBezTo>
                <a:cubicBezTo>
                  <a:pt x="2178" y="595"/>
                  <a:pt x="2187" y="590"/>
                  <a:pt x="2178" y="590"/>
                </a:cubicBezTo>
                <a:cubicBezTo>
                  <a:pt x="2071" y="632"/>
                  <a:pt x="1862" y="686"/>
                  <a:pt x="1710" y="728"/>
                </a:cubicBezTo>
                <a:cubicBezTo>
                  <a:pt x="1755" y="703"/>
                  <a:pt x="1778" y="703"/>
                  <a:pt x="1747" y="697"/>
                </a:cubicBezTo>
                <a:cubicBezTo>
                  <a:pt x="1679" y="717"/>
                  <a:pt x="1772" y="714"/>
                  <a:pt x="1637" y="753"/>
                </a:cubicBezTo>
                <a:cubicBezTo>
                  <a:pt x="1589" y="756"/>
                  <a:pt x="1490" y="779"/>
                  <a:pt x="1470" y="767"/>
                </a:cubicBezTo>
                <a:cubicBezTo>
                  <a:pt x="1512" y="756"/>
                  <a:pt x="1558" y="742"/>
                  <a:pt x="1600" y="731"/>
                </a:cubicBezTo>
                <a:cubicBezTo>
                  <a:pt x="1527" y="728"/>
                  <a:pt x="1431" y="776"/>
                  <a:pt x="1363" y="793"/>
                </a:cubicBezTo>
                <a:lnTo>
                  <a:pt x="1368" y="782"/>
                </a:lnTo>
                <a:cubicBezTo>
                  <a:pt x="1270" y="813"/>
                  <a:pt x="1222" y="835"/>
                  <a:pt x="1171" y="858"/>
                </a:cubicBezTo>
                <a:cubicBezTo>
                  <a:pt x="1120" y="880"/>
                  <a:pt x="1069" y="903"/>
                  <a:pt x="965" y="940"/>
                </a:cubicBezTo>
                <a:lnTo>
                  <a:pt x="987" y="937"/>
                </a:lnTo>
                <a:cubicBezTo>
                  <a:pt x="934" y="968"/>
                  <a:pt x="908" y="973"/>
                  <a:pt x="883" y="979"/>
                </a:cubicBezTo>
                <a:cubicBezTo>
                  <a:pt x="858" y="985"/>
                  <a:pt x="832" y="990"/>
                  <a:pt x="779" y="1021"/>
                </a:cubicBezTo>
                <a:lnTo>
                  <a:pt x="728" y="1021"/>
                </a:lnTo>
                <a:cubicBezTo>
                  <a:pt x="691" y="1041"/>
                  <a:pt x="629" y="1072"/>
                  <a:pt x="561" y="1115"/>
                </a:cubicBezTo>
                <a:cubicBezTo>
                  <a:pt x="494" y="1154"/>
                  <a:pt x="420" y="1202"/>
                  <a:pt x="361" y="1244"/>
                </a:cubicBezTo>
                <a:cubicBezTo>
                  <a:pt x="389" y="1213"/>
                  <a:pt x="443" y="1177"/>
                  <a:pt x="496" y="1140"/>
                </a:cubicBezTo>
                <a:cubicBezTo>
                  <a:pt x="553" y="1103"/>
                  <a:pt x="612" y="1069"/>
                  <a:pt x="657" y="1044"/>
                </a:cubicBezTo>
                <a:cubicBezTo>
                  <a:pt x="621" y="1061"/>
                  <a:pt x="558" y="1089"/>
                  <a:pt x="502" y="1120"/>
                </a:cubicBezTo>
                <a:cubicBezTo>
                  <a:pt x="445" y="1151"/>
                  <a:pt x="398" y="1185"/>
                  <a:pt x="384" y="1202"/>
                </a:cubicBezTo>
                <a:cubicBezTo>
                  <a:pt x="409" y="1182"/>
                  <a:pt x="443" y="1157"/>
                  <a:pt x="474" y="1146"/>
                </a:cubicBezTo>
                <a:cubicBezTo>
                  <a:pt x="434" y="1177"/>
                  <a:pt x="389" y="1210"/>
                  <a:pt x="338" y="1250"/>
                </a:cubicBezTo>
                <a:cubicBezTo>
                  <a:pt x="288" y="1289"/>
                  <a:pt x="231" y="1335"/>
                  <a:pt x="175" y="1391"/>
                </a:cubicBezTo>
                <a:cubicBezTo>
                  <a:pt x="172" y="1377"/>
                  <a:pt x="152" y="1391"/>
                  <a:pt x="121" y="1419"/>
                </a:cubicBezTo>
                <a:cubicBezTo>
                  <a:pt x="93" y="1450"/>
                  <a:pt x="56" y="1498"/>
                  <a:pt x="31" y="1560"/>
                </a:cubicBezTo>
                <a:cubicBezTo>
                  <a:pt x="5" y="1622"/>
                  <a:pt x="0" y="1700"/>
                  <a:pt x="14" y="1763"/>
                </a:cubicBezTo>
                <a:cubicBezTo>
                  <a:pt x="28" y="1827"/>
                  <a:pt x="51" y="1878"/>
                  <a:pt x="62" y="1909"/>
                </a:cubicBezTo>
                <a:cubicBezTo>
                  <a:pt x="107" y="1974"/>
                  <a:pt x="163" y="2025"/>
                  <a:pt x="220" y="2073"/>
                </a:cubicBezTo>
                <a:cubicBezTo>
                  <a:pt x="276" y="2121"/>
                  <a:pt x="336" y="2163"/>
                  <a:pt x="400" y="2203"/>
                </a:cubicBezTo>
                <a:cubicBezTo>
                  <a:pt x="525" y="2282"/>
                  <a:pt x="663" y="2352"/>
                  <a:pt x="815" y="2411"/>
                </a:cubicBezTo>
                <a:cubicBezTo>
                  <a:pt x="767" y="2375"/>
                  <a:pt x="790" y="2383"/>
                  <a:pt x="824" y="2397"/>
                </a:cubicBezTo>
                <a:cubicBezTo>
                  <a:pt x="858" y="2411"/>
                  <a:pt x="903" y="2428"/>
                  <a:pt x="900" y="2409"/>
                </a:cubicBezTo>
                <a:cubicBezTo>
                  <a:pt x="973" y="2434"/>
                  <a:pt x="999" y="2443"/>
                  <a:pt x="1004" y="2448"/>
                </a:cubicBezTo>
                <a:lnTo>
                  <a:pt x="1109" y="2496"/>
                </a:lnTo>
                <a:lnTo>
                  <a:pt x="1216" y="2541"/>
                </a:lnTo>
                <a:cubicBezTo>
                  <a:pt x="1264" y="2567"/>
                  <a:pt x="1146" y="2527"/>
                  <a:pt x="1148" y="2536"/>
                </a:cubicBezTo>
                <a:cubicBezTo>
                  <a:pt x="1306" y="2589"/>
                  <a:pt x="1210" y="2570"/>
                  <a:pt x="1315" y="2612"/>
                </a:cubicBezTo>
                <a:cubicBezTo>
                  <a:pt x="1298" y="2592"/>
                  <a:pt x="1377" y="2612"/>
                  <a:pt x="1467" y="2643"/>
                </a:cubicBezTo>
                <a:cubicBezTo>
                  <a:pt x="1425" y="2626"/>
                  <a:pt x="1385" y="2609"/>
                  <a:pt x="1343" y="2589"/>
                </a:cubicBezTo>
                <a:cubicBezTo>
                  <a:pt x="1572" y="2634"/>
                  <a:pt x="1529" y="2674"/>
                  <a:pt x="1761" y="2713"/>
                </a:cubicBezTo>
                <a:lnTo>
                  <a:pt x="1687" y="2705"/>
                </a:lnTo>
                <a:cubicBezTo>
                  <a:pt x="1806" y="2730"/>
                  <a:pt x="2119" y="2807"/>
                  <a:pt x="2241" y="2804"/>
                </a:cubicBezTo>
                <a:cubicBezTo>
                  <a:pt x="2260" y="2812"/>
                  <a:pt x="2286" y="2826"/>
                  <a:pt x="2235" y="2818"/>
                </a:cubicBezTo>
                <a:cubicBezTo>
                  <a:pt x="2517" y="2880"/>
                  <a:pt x="2870" y="2908"/>
                  <a:pt x="3087" y="2959"/>
                </a:cubicBezTo>
                <a:lnTo>
                  <a:pt x="3065" y="2965"/>
                </a:lnTo>
                <a:cubicBezTo>
                  <a:pt x="3118" y="2970"/>
                  <a:pt x="3161" y="2965"/>
                  <a:pt x="3225" y="2981"/>
                </a:cubicBezTo>
                <a:cubicBezTo>
                  <a:pt x="3223" y="2984"/>
                  <a:pt x="3203" y="2987"/>
                  <a:pt x="3228" y="2990"/>
                </a:cubicBezTo>
                <a:cubicBezTo>
                  <a:pt x="3256" y="2993"/>
                  <a:pt x="3372" y="2996"/>
                  <a:pt x="3440" y="3013"/>
                </a:cubicBezTo>
                <a:lnTo>
                  <a:pt x="3378" y="3013"/>
                </a:lnTo>
                <a:cubicBezTo>
                  <a:pt x="3654" y="3063"/>
                  <a:pt x="3807" y="3049"/>
                  <a:pt x="4041" y="3072"/>
                </a:cubicBezTo>
                <a:cubicBezTo>
                  <a:pt x="4038" y="3097"/>
                  <a:pt x="4256" y="3131"/>
                  <a:pt x="4363" y="3145"/>
                </a:cubicBezTo>
                <a:lnTo>
                  <a:pt x="4360" y="3148"/>
                </a:lnTo>
                <a:cubicBezTo>
                  <a:pt x="4684" y="3185"/>
                  <a:pt x="4913" y="3185"/>
                  <a:pt x="5215" y="3199"/>
                </a:cubicBezTo>
                <a:cubicBezTo>
                  <a:pt x="5398" y="3241"/>
                  <a:pt x="5847" y="3261"/>
                  <a:pt x="6146" y="3292"/>
                </a:cubicBezTo>
                <a:cubicBezTo>
                  <a:pt x="6101" y="3283"/>
                  <a:pt x="6155" y="3272"/>
                  <a:pt x="6208" y="3275"/>
                </a:cubicBezTo>
                <a:cubicBezTo>
                  <a:pt x="6279" y="3283"/>
                  <a:pt x="6403" y="3269"/>
                  <a:pt x="6392" y="3292"/>
                </a:cubicBezTo>
                <a:lnTo>
                  <a:pt x="6366" y="3289"/>
                </a:lnTo>
                <a:cubicBezTo>
                  <a:pt x="6417" y="3314"/>
                  <a:pt x="6564" y="3317"/>
                  <a:pt x="6677" y="3323"/>
                </a:cubicBezTo>
                <a:lnTo>
                  <a:pt x="6697" y="3295"/>
                </a:lnTo>
                <a:cubicBezTo>
                  <a:pt x="6990" y="3354"/>
                  <a:pt x="7473" y="3309"/>
                  <a:pt x="7634" y="3351"/>
                </a:cubicBezTo>
                <a:cubicBezTo>
                  <a:pt x="7704" y="3345"/>
                  <a:pt x="7794" y="3348"/>
                  <a:pt x="7865" y="3343"/>
                </a:cubicBezTo>
                <a:lnTo>
                  <a:pt x="7862" y="3360"/>
                </a:lnTo>
                <a:cubicBezTo>
                  <a:pt x="8060" y="3368"/>
                  <a:pt x="8159" y="3371"/>
                  <a:pt x="8404" y="3371"/>
                </a:cubicBezTo>
                <a:lnTo>
                  <a:pt x="8353" y="3382"/>
                </a:lnTo>
                <a:cubicBezTo>
                  <a:pt x="8492" y="3385"/>
                  <a:pt x="8528" y="3337"/>
                  <a:pt x="8655" y="3337"/>
                </a:cubicBezTo>
                <a:lnTo>
                  <a:pt x="8695" y="3362"/>
                </a:lnTo>
                <a:cubicBezTo>
                  <a:pt x="8934" y="3362"/>
                  <a:pt x="9179" y="3382"/>
                  <a:pt x="9416" y="3360"/>
                </a:cubicBezTo>
                <a:cubicBezTo>
                  <a:pt x="9413" y="3362"/>
                  <a:pt x="9405" y="3371"/>
                  <a:pt x="9365" y="3371"/>
                </a:cubicBezTo>
                <a:cubicBezTo>
                  <a:pt x="9474" y="3371"/>
                  <a:pt x="9781" y="3381"/>
                  <a:pt x="9766" y="3352"/>
                </a:cubicBezTo>
                <a:cubicBezTo>
                  <a:pt x="9796" y="3368"/>
                  <a:pt x="10020" y="3345"/>
                  <a:pt x="10141" y="3334"/>
                </a:cubicBezTo>
                <a:lnTo>
                  <a:pt x="10122" y="3351"/>
                </a:lnTo>
                <a:cubicBezTo>
                  <a:pt x="10232" y="3329"/>
                  <a:pt x="10235" y="3323"/>
                  <a:pt x="10387" y="3312"/>
                </a:cubicBezTo>
                <a:cubicBezTo>
                  <a:pt x="10421" y="3312"/>
                  <a:pt x="10419" y="3321"/>
                  <a:pt x="10380" y="3320"/>
                </a:cubicBezTo>
                <a:cubicBezTo>
                  <a:pt x="10490" y="3324"/>
                  <a:pt x="10467" y="3303"/>
                  <a:pt x="10610" y="3306"/>
                </a:cubicBezTo>
                <a:lnTo>
                  <a:pt x="10556" y="3317"/>
                </a:lnTo>
                <a:cubicBezTo>
                  <a:pt x="10680" y="3314"/>
                  <a:pt x="10672" y="3309"/>
                  <a:pt x="10740" y="3295"/>
                </a:cubicBezTo>
                <a:cubicBezTo>
                  <a:pt x="10819" y="3286"/>
                  <a:pt x="10977" y="3289"/>
                  <a:pt x="10994" y="3303"/>
                </a:cubicBezTo>
                <a:cubicBezTo>
                  <a:pt x="11011" y="3295"/>
                  <a:pt x="11078" y="3281"/>
                  <a:pt x="11152" y="3281"/>
                </a:cubicBezTo>
                <a:cubicBezTo>
                  <a:pt x="11163" y="3286"/>
                  <a:pt x="11135" y="3289"/>
                  <a:pt x="11121" y="3292"/>
                </a:cubicBezTo>
                <a:cubicBezTo>
                  <a:pt x="11330" y="3292"/>
                  <a:pt x="11428" y="3258"/>
                  <a:pt x="11572" y="3266"/>
                </a:cubicBezTo>
                <a:cubicBezTo>
                  <a:pt x="11575" y="3272"/>
                  <a:pt x="11586" y="3275"/>
                  <a:pt x="11598" y="3275"/>
                </a:cubicBezTo>
                <a:cubicBezTo>
                  <a:pt x="11431" y="3283"/>
                  <a:pt x="11299" y="3289"/>
                  <a:pt x="11313" y="3289"/>
                </a:cubicBezTo>
                <a:cubicBezTo>
                  <a:pt x="11313" y="3303"/>
                  <a:pt x="11448" y="3300"/>
                  <a:pt x="11341" y="3326"/>
                </a:cubicBezTo>
                <a:cubicBezTo>
                  <a:pt x="11448" y="3309"/>
                  <a:pt x="11629" y="3275"/>
                  <a:pt x="11759" y="3275"/>
                </a:cubicBezTo>
                <a:cubicBezTo>
                  <a:pt x="11764" y="3275"/>
                  <a:pt x="11770" y="3278"/>
                  <a:pt x="11775" y="3278"/>
                </a:cubicBezTo>
                <a:lnTo>
                  <a:pt x="11761" y="3281"/>
                </a:lnTo>
                <a:cubicBezTo>
                  <a:pt x="11792" y="3281"/>
                  <a:pt x="11818" y="3278"/>
                  <a:pt x="11843" y="3272"/>
                </a:cubicBezTo>
                <a:cubicBezTo>
                  <a:pt x="11886" y="3272"/>
                  <a:pt x="11911" y="3272"/>
                  <a:pt x="11950" y="3269"/>
                </a:cubicBezTo>
                <a:cubicBezTo>
                  <a:pt x="11967" y="3281"/>
                  <a:pt x="12103" y="3266"/>
                  <a:pt x="12171" y="3261"/>
                </a:cubicBezTo>
                <a:cubicBezTo>
                  <a:pt x="12165" y="3247"/>
                  <a:pt x="12250" y="3241"/>
                  <a:pt x="12171" y="3236"/>
                </a:cubicBezTo>
                <a:cubicBezTo>
                  <a:pt x="12171" y="3236"/>
                  <a:pt x="12149" y="3239"/>
                  <a:pt x="12111" y="3241"/>
                </a:cubicBezTo>
                <a:cubicBezTo>
                  <a:pt x="12100" y="3241"/>
                  <a:pt x="12089" y="3244"/>
                  <a:pt x="12083" y="3244"/>
                </a:cubicBezTo>
                <a:lnTo>
                  <a:pt x="12083" y="3244"/>
                </a:lnTo>
                <a:lnTo>
                  <a:pt x="12083" y="3244"/>
                </a:lnTo>
                <a:cubicBezTo>
                  <a:pt x="12083" y="3244"/>
                  <a:pt x="12086" y="3244"/>
                  <a:pt x="12089" y="3241"/>
                </a:cubicBezTo>
                <a:cubicBezTo>
                  <a:pt x="12046" y="3244"/>
                  <a:pt x="11987" y="3250"/>
                  <a:pt x="11922" y="3252"/>
                </a:cubicBezTo>
                <a:cubicBezTo>
                  <a:pt x="11973" y="3241"/>
                  <a:pt x="12029" y="3230"/>
                  <a:pt x="12103" y="3235"/>
                </a:cubicBezTo>
                <a:cubicBezTo>
                  <a:pt x="12137" y="3224"/>
                  <a:pt x="12173" y="3210"/>
                  <a:pt x="12193" y="3204"/>
                </a:cubicBezTo>
                <a:cubicBezTo>
                  <a:pt x="12286" y="3221"/>
                  <a:pt x="12461" y="3218"/>
                  <a:pt x="12487" y="3230"/>
                </a:cubicBezTo>
                <a:cubicBezTo>
                  <a:pt x="12690" y="3204"/>
                  <a:pt x="12964" y="3182"/>
                  <a:pt x="13088" y="3139"/>
                </a:cubicBezTo>
                <a:cubicBezTo>
                  <a:pt x="13144" y="3131"/>
                  <a:pt x="13155" y="3142"/>
                  <a:pt x="13178" y="3145"/>
                </a:cubicBezTo>
                <a:cubicBezTo>
                  <a:pt x="13144" y="3151"/>
                  <a:pt x="13105" y="3154"/>
                  <a:pt x="13088" y="3162"/>
                </a:cubicBezTo>
                <a:cubicBezTo>
                  <a:pt x="13203" y="3142"/>
                  <a:pt x="13429" y="3125"/>
                  <a:pt x="13455" y="3100"/>
                </a:cubicBezTo>
                <a:cubicBezTo>
                  <a:pt x="13601" y="3094"/>
                  <a:pt x="13376" y="3128"/>
                  <a:pt x="13573" y="3103"/>
                </a:cubicBezTo>
                <a:lnTo>
                  <a:pt x="13548" y="3111"/>
                </a:lnTo>
                <a:cubicBezTo>
                  <a:pt x="13932" y="3100"/>
                  <a:pt x="14164" y="2991"/>
                  <a:pt x="14579" y="2964"/>
                </a:cubicBezTo>
                <a:cubicBezTo>
                  <a:pt x="14571" y="2964"/>
                  <a:pt x="14566" y="2963"/>
                  <a:pt x="14564" y="2962"/>
                </a:cubicBezTo>
                <a:cubicBezTo>
                  <a:pt x="15060" y="2905"/>
                  <a:pt x="15574" y="2775"/>
                  <a:pt x="16059" y="2688"/>
                </a:cubicBezTo>
                <a:cubicBezTo>
                  <a:pt x="16198" y="2660"/>
                  <a:pt x="16209" y="2643"/>
                  <a:pt x="16288" y="2612"/>
                </a:cubicBezTo>
                <a:lnTo>
                  <a:pt x="16322" y="2620"/>
                </a:lnTo>
                <a:lnTo>
                  <a:pt x="16457" y="2561"/>
                </a:lnTo>
                <a:cubicBezTo>
                  <a:pt x="16553" y="2524"/>
                  <a:pt x="16644" y="2508"/>
                  <a:pt x="16737" y="2485"/>
                </a:cubicBezTo>
                <a:cubicBezTo>
                  <a:pt x="16830" y="2463"/>
                  <a:pt x="16931" y="2434"/>
                  <a:pt x="17050" y="2369"/>
                </a:cubicBezTo>
                <a:lnTo>
                  <a:pt x="17013" y="2372"/>
                </a:lnTo>
                <a:cubicBezTo>
                  <a:pt x="17058" y="2355"/>
                  <a:pt x="17126" y="2324"/>
                  <a:pt x="17180" y="2299"/>
                </a:cubicBezTo>
                <a:cubicBezTo>
                  <a:pt x="17236" y="2273"/>
                  <a:pt x="17279" y="2251"/>
                  <a:pt x="17273" y="2262"/>
                </a:cubicBezTo>
                <a:cubicBezTo>
                  <a:pt x="17281" y="2256"/>
                  <a:pt x="17296" y="2237"/>
                  <a:pt x="17329" y="2225"/>
                </a:cubicBezTo>
                <a:lnTo>
                  <a:pt x="17335" y="2231"/>
                </a:lnTo>
                <a:cubicBezTo>
                  <a:pt x="17400" y="2189"/>
                  <a:pt x="17465" y="2143"/>
                  <a:pt x="17524" y="2093"/>
                </a:cubicBezTo>
                <a:cubicBezTo>
                  <a:pt x="17561" y="2067"/>
                  <a:pt x="17578" y="2056"/>
                  <a:pt x="17589" y="2050"/>
                </a:cubicBezTo>
                <a:cubicBezTo>
                  <a:pt x="17600" y="2047"/>
                  <a:pt x="17600" y="2050"/>
                  <a:pt x="17606" y="2053"/>
                </a:cubicBezTo>
                <a:cubicBezTo>
                  <a:pt x="17609" y="2056"/>
                  <a:pt x="17617" y="2056"/>
                  <a:pt x="17634" y="2042"/>
                </a:cubicBezTo>
                <a:cubicBezTo>
                  <a:pt x="17651" y="2031"/>
                  <a:pt x="17682" y="2005"/>
                  <a:pt x="17727" y="1949"/>
                </a:cubicBezTo>
                <a:cubicBezTo>
                  <a:pt x="17736" y="1937"/>
                  <a:pt x="17744" y="1926"/>
                  <a:pt x="17750" y="1912"/>
                </a:cubicBezTo>
                <a:cubicBezTo>
                  <a:pt x="17758" y="1898"/>
                  <a:pt x="17767" y="1884"/>
                  <a:pt x="17772" y="1867"/>
                </a:cubicBezTo>
                <a:cubicBezTo>
                  <a:pt x="17787" y="1836"/>
                  <a:pt x="17795" y="1802"/>
                  <a:pt x="17798" y="1774"/>
                </a:cubicBezTo>
                <a:cubicBezTo>
                  <a:pt x="17798" y="1760"/>
                  <a:pt x="17801" y="1746"/>
                  <a:pt x="17801" y="1734"/>
                </a:cubicBezTo>
                <a:cubicBezTo>
                  <a:pt x="17801" y="1723"/>
                  <a:pt x="17798" y="1712"/>
                  <a:pt x="17798" y="1706"/>
                </a:cubicBezTo>
                <a:cubicBezTo>
                  <a:pt x="17795" y="1692"/>
                  <a:pt x="17792" y="1686"/>
                  <a:pt x="17792" y="1698"/>
                </a:cubicBezTo>
                <a:cubicBezTo>
                  <a:pt x="17792" y="1740"/>
                  <a:pt x="17770" y="1802"/>
                  <a:pt x="17758" y="1802"/>
                </a:cubicBezTo>
                <a:lnTo>
                  <a:pt x="17764" y="1779"/>
                </a:lnTo>
                <a:lnTo>
                  <a:pt x="17767" y="1757"/>
                </a:lnTo>
                <a:cubicBezTo>
                  <a:pt x="17767" y="1748"/>
                  <a:pt x="17770" y="1743"/>
                  <a:pt x="17770" y="1734"/>
                </a:cubicBezTo>
                <a:lnTo>
                  <a:pt x="17770" y="1712"/>
                </a:lnTo>
                <a:cubicBezTo>
                  <a:pt x="17758" y="1703"/>
                  <a:pt x="17744" y="1685"/>
                  <a:pt x="17733" y="1689"/>
                </a:cubicBezTo>
                <a:cubicBezTo>
                  <a:pt x="17727" y="1695"/>
                  <a:pt x="17719" y="1703"/>
                  <a:pt x="17713" y="1723"/>
                </a:cubicBezTo>
                <a:cubicBezTo>
                  <a:pt x="17710" y="1731"/>
                  <a:pt x="17705" y="1746"/>
                  <a:pt x="17699" y="1760"/>
                </a:cubicBezTo>
                <a:cubicBezTo>
                  <a:pt x="17691" y="1774"/>
                  <a:pt x="17685" y="1791"/>
                  <a:pt x="17671" y="1810"/>
                </a:cubicBezTo>
                <a:cubicBezTo>
                  <a:pt x="17657" y="1850"/>
                  <a:pt x="17634" y="1892"/>
                  <a:pt x="17606" y="1929"/>
                </a:cubicBezTo>
                <a:cubicBezTo>
                  <a:pt x="17592" y="1937"/>
                  <a:pt x="17578" y="1946"/>
                  <a:pt x="17566" y="1952"/>
                </a:cubicBezTo>
                <a:cubicBezTo>
                  <a:pt x="17595" y="1923"/>
                  <a:pt x="17620" y="1895"/>
                  <a:pt x="17643" y="1864"/>
                </a:cubicBezTo>
                <a:cubicBezTo>
                  <a:pt x="17595" y="1909"/>
                  <a:pt x="17572" y="1943"/>
                  <a:pt x="17541" y="1980"/>
                </a:cubicBezTo>
                <a:cubicBezTo>
                  <a:pt x="17527" y="1983"/>
                  <a:pt x="17510" y="1991"/>
                  <a:pt x="17485" y="2005"/>
                </a:cubicBezTo>
                <a:cubicBezTo>
                  <a:pt x="17454" y="2039"/>
                  <a:pt x="17417" y="2073"/>
                  <a:pt x="17380" y="2107"/>
                </a:cubicBezTo>
                <a:cubicBezTo>
                  <a:pt x="17360" y="2107"/>
                  <a:pt x="17425" y="2056"/>
                  <a:pt x="17341" y="2101"/>
                </a:cubicBezTo>
                <a:cubicBezTo>
                  <a:pt x="17287" y="2146"/>
                  <a:pt x="17408" y="2090"/>
                  <a:pt x="17315" y="2152"/>
                </a:cubicBezTo>
                <a:cubicBezTo>
                  <a:pt x="17281" y="2163"/>
                  <a:pt x="17267" y="2166"/>
                  <a:pt x="17253" y="2169"/>
                </a:cubicBezTo>
                <a:cubicBezTo>
                  <a:pt x="17239" y="2172"/>
                  <a:pt x="17225" y="2180"/>
                  <a:pt x="17191" y="2203"/>
                </a:cubicBezTo>
                <a:cubicBezTo>
                  <a:pt x="17177" y="2203"/>
                  <a:pt x="17191" y="2191"/>
                  <a:pt x="17219" y="2172"/>
                </a:cubicBezTo>
                <a:cubicBezTo>
                  <a:pt x="17157" y="2214"/>
                  <a:pt x="17044" y="2259"/>
                  <a:pt x="17013" y="2285"/>
                </a:cubicBezTo>
                <a:cubicBezTo>
                  <a:pt x="16977" y="2293"/>
                  <a:pt x="16917" y="2316"/>
                  <a:pt x="16869" y="2335"/>
                </a:cubicBezTo>
                <a:cubicBezTo>
                  <a:pt x="16819" y="2352"/>
                  <a:pt x="16779" y="2366"/>
                  <a:pt x="16779" y="2352"/>
                </a:cubicBezTo>
                <a:cubicBezTo>
                  <a:pt x="16759" y="2366"/>
                  <a:pt x="16661" y="2414"/>
                  <a:pt x="16596" y="2437"/>
                </a:cubicBezTo>
                <a:cubicBezTo>
                  <a:pt x="16652" y="2403"/>
                  <a:pt x="16590" y="2423"/>
                  <a:pt x="16517" y="2445"/>
                </a:cubicBezTo>
                <a:cubicBezTo>
                  <a:pt x="16443" y="2468"/>
                  <a:pt x="16359" y="2491"/>
                  <a:pt x="16370" y="2471"/>
                </a:cubicBezTo>
                <a:cubicBezTo>
                  <a:pt x="16288" y="2522"/>
                  <a:pt x="16048" y="2572"/>
                  <a:pt x="15890" y="2623"/>
                </a:cubicBezTo>
                <a:cubicBezTo>
                  <a:pt x="15898" y="2620"/>
                  <a:pt x="15914" y="2613"/>
                  <a:pt x="15928" y="2609"/>
                </a:cubicBezTo>
                <a:cubicBezTo>
                  <a:pt x="15839" y="2629"/>
                  <a:pt x="15811" y="2626"/>
                  <a:pt x="15749" y="2634"/>
                </a:cubicBezTo>
                <a:cubicBezTo>
                  <a:pt x="15743" y="2660"/>
                  <a:pt x="15602" y="2694"/>
                  <a:pt x="15526" y="2725"/>
                </a:cubicBezTo>
                <a:cubicBezTo>
                  <a:pt x="15410" y="2728"/>
                  <a:pt x="15588" y="2685"/>
                  <a:pt x="15549" y="2671"/>
                </a:cubicBezTo>
                <a:cubicBezTo>
                  <a:pt x="15557" y="2688"/>
                  <a:pt x="15357" y="2728"/>
                  <a:pt x="15399" y="2736"/>
                </a:cubicBezTo>
                <a:cubicBezTo>
                  <a:pt x="15312" y="2739"/>
                  <a:pt x="15323" y="2744"/>
                  <a:pt x="15275" y="2733"/>
                </a:cubicBezTo>
                <a:cubicBezTo>
                  <a:pt x="15264" y="2764"/>
                  <a:pt x="15196" y="2753"/>
                  <a:pt x="15128" y="2781"/>
                </a:cubicBezTo>
                <a:cubicBezTo>
                  <a:pt x="15001" y="2790"/>
                  <a:pt x="15091" y="2761"/>
                  <a:pt x="14956" y="2792"/>
                </a:cubicBezTo>
                <a:cubicBezTo>
                  <a:pt x="14883" y="2790"/>
                  <a:pt x="15004" y="2761"/>
                  <a:pt x="15004" y="2761"/>
                </a:cubicBezTo>
                <a:close/>
                <a:moveTo>
                  <a:pt x="6820" y="3174"/>
                </a:moveTo>
                <a:cubicBezTo>
                  <a:pt x="6821" y="3174"/>
                  <a:pt x="6822" y="3173"/>
                  <a:pt x="6824" y="3173"/>
                </a:cubicBezTo>
                <a:cubicBezTo>
                  <a:pt x="6822" y="3173"/>
                  <a:pt x="6821" y="3174"/>
                  <a:pt x="6820" y="3174"/>
                </a:cubicBezTo>
                <a:cubicBezTo>
                  <a:pt x="6802" y="3175"/>
                  <a:pt x="6788" y="3175"/>
                  <a:pt x="6776" y="3176"/>
                </a:cubicBezTo>
                <a:cubicBezTo>
                  <a:pt x="6790" y="3175"/>
                  <a:pt x="6806" y="3174"/>
                  <a:pt x="6820" y="3174"/>
                </a:cubicBezTo>
                <a:close/>
                <a:moveTo>
                  <a:pt x="3186" y="536"/>
                </a:moveTo>
                <a:cubicBezTo>
                  <a:pt x="3192" y="535"/>
                  <a:pt x="3200" y="533"/>
                  <a:pt x="3209" y="531"/>
                </a:cubicBezTo>
                <a:cubicBezTo>
                  <a:pt x="3201" y="533"/>
                  <a:pt x="3192" y="535"/>
                  <a:pt x="3186" y="536"/>
                </a:cubicBezTo>
                <a:close/>
                <a:moveTo>
                  <a:pt x="7227" y="158"/>
                </a:moveTo>
                <a:cubicBezTo>
                  <a:pt x="7227" y="158"/>
                  <a:pt x="7227" y="159"/>
                  <a:pt x="7226" y="159"/>
                </a:cubicBezTo>
                <a:cubicBezTo>
                  <a:pt x="7225" y="159"/>
                  <a:pt x="7224" y="159"/>
                  <a:pt x="7223" y="158"/>
                </a:cubicBezTo>
                <a:cubicBezTo>
                  <a:pt x="7224" y="158"/>
                  <a:pt x="7226" y="158"/>
                  <a:pt x="7227" y="158"/>
                </a:cubicBezTo>
                <a:close/>
                <a:moveTo>
                  <a:pt x="7174" y="166"/>
                </a:moveTo>
                <a:cubicBezTo>
                  <a:pt x="7222" y="164"/>
                  <a:pt x="7286" y="166"/>
                  <a:pt x="7281" y="155"/>
                </a:cubicBezTo>
                <a:lnTo>
                  <a:pt x="7233" y="161"/>
                </a:lnTo>
                <a:cubicBezTo>
                  <a:pt x="7230" y="160"/>
                  <a:pt x="7228" y="160"/>
                  <a:pt x="7226" y="159"/>
                </a:cubicBezTo>
                <a:cubicBezTo>
                  <a:pt x="7219" y="162"/>
                  <a:pt x="7195" y="164"/>
                  <a:pt x="7174" y="166"/>
                </a:cubicBezTo>
                <a:close/>
                <a:moveTo>
                  <a:pt x="8111" y="130"/>
                </a:moveTo>
                <a:cubicBezTo>
                  <a:pt x="8116" y="130"/>
                  <a:pt x="8121" y="129"/>
                  <a:pt x="8126" y="129"/>
                </a:cubicBezTo>
                <a:cubicBezTo>
                  <a:pt x="8122" y="130"/>
                  <a:pt x="8117" y="130"/>
                  <a:pt x="8111" y="130"/>
                </a:cubicBezTo>
                <a:close/>
                <a:moveTo>
                  <a:pt x="17408" y="1241"/>
                </a:moveTo>
                <a:cubicBezTo>
                  <a:pt x="17419" y="1248"/>
                  <a:pt x="17424" y="1252"/>
                  <a:pt x="17425" y="1255"/>
                </a:cubicBezTo>
                <a:cubicBezTo>
                  <a:pt x="17419" y="1250"/>
                  <a:pt x="17414" y="1246"/>
                  <a:pt x="17408" y="1241"/>
                </a:cubicBezTo>
                <a:close/>
                <a:moveTo>
                  <a:pt x="16762" y="920"/>
                </a:moveTo>
                <a:lnTo>
                  <a:pt x="16756" y="918"/>
                </a:lnTo>
                <a:cubicBezTo>
                  <a:pt x="16758" y="919"/>
                  <a:pt x="16760" y="919"/>
                  <a:pt x="16762" y="920"/>
                </a:cubicBezTo>
                <a:close/>
                <a:moveTo>
                  <a:pt x="13457" y="296"/>
                </a:moveTo>
                <a:cubicBezTo>
                  <a:pt x="13453" y="296"/>
                  <a:pt x="13446" y="296"/>
                  <a:pt x="13438" y="296"/>
                </a:cubicBezTo>
                <a:cubicBezTo>
                  <a:pt x="13443" y="296"/>
                  <a:pt x="13450" y="296"/>
                  <a:pt x="13457" y="296"/>
                </a:cubicBezTo>
                <a:close/>
                <a:moveTo>
                  <a:pt x="7831" y="17"/>
                </a:moveTo>
                <a:cubicBezTo>
                  <a:pt x="7823" y="18"/>
                  <a:pt x="7813" y="18"/>
                  <a:pt x="7803" y="19"/>
                </a:cubicBezTo>
                <a:cubicBezTo>
                  <a:pt x="7811" y="18"/>
                  <a:pt x="7820" y="17"/>
                  <a:pt x="7831" y="17"/>
                </a:cubicBezTo>
                <a:close/>
                <a:moveTo>
                  <a:pt x="7063" y="77"/>
                </a:moveTo>
                <a:cubicBezTo>
                  <a:pt x="7056" y="78"/>
                  <a:pt x="7050" y="79"/>
                  <a:pt x="7043" y="80"/>
                </a:cubicBezTo>
                <a:cubicBezTo>
                  <a:pt x="7049" y="79"/>
                  <a:pt x="7056" y="78"/>
                  <a:pt x="7063" y="77"/>
                </a:cubicBezTo>
                <a:close/>
                <a:moveTo>
                  <a:pt x="7083" y="73"/>
                </a:moveTo>
                <a:cubicBezTo>
                  <a:pt x="7077" y="75"/>
                  <a:pt x="7070" y="76"/>
                  <a:pt x="7063" y="77"/>
                </a:cubicBezTo>
                <a:cubicBezTo>
                  <a:pt x="7082" y="76"/>
                  <a:pt x="7100" y="75"/>
                  <a:pt x="7083" y="73"/>
                </a:cubicBezTo>
                <a:close/>
                <a:moveTo>
                  <a:pt x="4340" y="271"/>
                </a:moveTo>
                <a:cubicBezTo>
                  <a:pt x="4340" y="271"/>
                  <a:pt x="4339" y="272"/>
                  <a:pt x="4337" y="273"/>
                </a:cubicBezTo>
                <a:cubicBezTo>
                  <a:pt x="4338" y="272"/>
                  <a:pt x="4340" y="271"/>
                  <a:pt x="4340" y="271"/>
                </a:cubicBezTo>
                <a:close/>
                <a:moveTo>
                  <a:pt x="10370" y="3320"/>
                </a:moveTo>
                <a:cubicBezTo>
                  <a:pt x="10373" y="3320"/>
                  <a:pt x="10377" y="3320"/>
                  <a:pt x="10380" y="3320"/>
                </a:cubicBezTo>
                <a:cubicBezTo>
                  <a:pt x="10377" y="3320"/>
                  <a:pt x="10373" y="3320"/>
                  <a:pt x="10370" y="3320"/>
                </a:cubicBezTo>
                <a:close/>
                <a:moveTo>
                  <a:pt x="12168" y="3235"/>
                </a:moveTo>
                <a:cubicBezTo>
                  <a:pt x="12170" y="3235"/>
                  <a:pt x="12170" y="3235"/>
                  <a:pt x="12171" y="3236"/>
                </a:cubicBezTo>
                <a:cubicBezTo>
                  <a:pt x="12170" y="3236"/>
                  <a:pt x="12169" y="3235"/>
                  <a:pt x="12168" y="3235"/>
                </a:cubicBezTo>
                <a:close/>
                <a:moveTo>
                  <a:pt x="14615" y="2962"/>
                </a:moveTo>
                <a:cubicBezTo>
                  <a:pt x="14598" y="2963"/>
                  <a:pt x="14587" y="2964"/>
                  <a:pt x="14579" y="2964"/>
                </a:cubicBezTo>
                <a:cubicBezTo>
                  <a:pt x="14590" y="2963"/>
                  <a:pt x="14602" y="2962"/>
                  <a:pt x="14615" y="2962"/>
                </a:cubicBezTo>
                <a:close/>
                <a:moveTo>
                  <a:pt x="15930" y="2609"/>
                </a:moveTo>
                <a:cubicBezTo>
                  <a:pt x="15929" y="2609"/>
                  <a:pt x="15928" y="2609"/>
                  <a:pt x="15928" y="2609"/>
                </a:cubicBezTo>
                <a:cubicBezTo>
                  <a:pt x="15928" y="2609"/>
                  <a:pt x="15929" y="2609"/>
                  <a:pt x="15930" y="2609"/>
                </a:cubicBezTo>
                <a:close/>
                <a:moveTo>
                  <a:pt x="11708" y="3168"/>
                </a:moveTo>
                <a:cubicBezTo>
                  <a:pt x="11736" y="3165"/>
                  <a:pt x="11761" y="3162"/>
                  <a:pt x="11775" y="3162"/>
                </a:cubicBezTo>
                <a:cubicBezTo>
                  <a:pt x="11761" y="3165"/>
                  <a:pt x="11744" y="3165"/>
                  <a:pt x="11708" y="3168"/>
                </a:cubicBezTo>
                <a:close/>
                <a:moveTo>
                  <a:pt x="11428" y="3185"/>
                </a:moveTo>
                <a:cubicBezTo>
                  <a:pt x="11462" y="3185"/>
                  <a:pt x="11505" y="3182"/>
                  <a:pt x="11550" y="3179"/>
                </a:cubicBezTo>
                <a:cubicBezTo>
                  <a:pt x="11561" y="3185"/>
                  <a:pt x="11550" y="3190"/>
                  <a:pt x="11521" y="3190"/>
                </a:cubicBezTo>
                <a:cubicBezTo>
                  <a:pt x="11538" y="3187"/>
                  <a:pt x="11471" y="3187"/>
                  <a:pt x="11428" y="3185"/>
                </a:cubicBezTo>
                <a:close/>
                <a:moveTo>
                  <a:pt x="12027" y="3258"/>
                </a:moveTo>
                <a:cubicBezTo>
                  <a:pt x="11981" y="3264"/>
                  <a:pt x="11967" y="3261"/>
                  <a:pt x="11962" y="3258"/>
                </a:cubicBezTo>
                <a:cubicBezTo>
                  <a:pt x="11981" y="3255"/>
                  <a:pt x="12007" y="3252"/>
                  <a:pt x="12038" y="3250"/>
                </a:cubicBezTo>
                <a:cubicBezTo>
                  <a:pt x="12038" y="3250"/>
                  <a:pt x="12041" y="3247"/>
                  <a:pt x="12044" y="3247"/>
                </a:cubicBezTo>
                <a:cubicBezTo>
                  <a:pt x="12041" y="3252"/>
                  <a:pt x="12035" y="3255"/>
                  <a:pt x="12027" y="3258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3">
            <a:extLst>
              <a:ext uri="{FF2B5EF4-FFF2-40B4-BE49-F238E27FC236}">
                <a16:creationId xmlns:a16="http://schemas.microsoft.com/office/drawing/2014/main" id="{A4AEC3DE-DFD7-F748-9B74-0762CDB6CAD7}"/>
              </a:ext>
            </a:extLst>
          </p:cNvPr>
          <p:cNvSpPr>
            <a:spLocks noChangeArrowheads="1"/>
          </p:cNvSpPr>
          <p:nvPr userDrawn="1"/>
        </p:nvSpPr>
        <p:spPr bwMode="auto">
          <a:xfrm rot="21158915">
            <a:off x="5130728" y="1336297"/>
            <a:ext cx="603296" cy="599584"/>
          </a:xfrm>
          <a:custGeom>
            <a:avLst/>
            <a:gdLst>
              <a:gd name="T0" fmla="*/ 90 w 5731"/>
              <a:gd name="T1" fmla="*/ 5698 h 5699"/>
              <a:gd name="T2" fmla="*/ 302 w 5731"/>
              <a:gd name="T3" fmla="*/ 0 h 5699"/>
              <a:gd name="T4" fmla="*/ 5730 w 5731"/>
              <a:gd name="T5" fmla="*/ 0 h 5699"/>
              <a:gd name="T6" fmla="*/ 5519 w 5731"/>
              <a:gd name="T7" fmla="*/ 5698 h 5699"/>
              <a:gd name="T8" fmla="*/ 90 w 5731"/>
              <a:gd name="T9" fmla="*/ 5698 h 5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31" h="5699">
                <a:moveTo>
                  <a:pt x="90" y="5698"/>
                </a:moveTo>
                <a:cubicBezTo>
                  <a:pt x="0" y="200"/>
                  <a:pt x="302" y="0"/>
                  <a:pt x="302" y="0"/>
                </a:cubicBezTo>
                <a:lnTo>
                  <a:pt x="5730" y="0"/>
                </a:lnTo>
                <a:cubicBezTo>
                  <a:pt x="5730" y="0"/>
                  <a:pt x="5519" y="175"/>
                  <a:pt x="5519" y="5698"/>
                </a:cubicBezTo>
                <a:lnTo>
                  <a:pt x="90" y="5698"/>
                </a:lnTo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36000">
                <a:schemeClr val="accent2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reeform 3">
            <a:extLst>
              <a:ext uri="{FF2B5EF4-FFF2-40B4-BE49-F238E27FC236}">
                <a16:creationId xmlns:a16="http://schemas.microsoft.com/office/drawing/2014/main" id="{5B3AEC48-65BC-9C47-86DB-A7B614D183AD}"/>
              </a:ext>
            </a:extLst>
          </p:cNvPr>
          <p:cNvSpPr>
            <a:spLocks noChangeArrowheads="1"/>
          </p:cNvSpPr>
          <p:nvPr userDrawn="1"/>
        </p:nvSpPr>
        <p:spPr bwMode="auto">
          <a:xfrm rot="475896">
            <a:off x="8568502" y="1323885"/>
            <a:ext cx="603296" cy="599584"/>
          </a:xfrm>
          <a:custGeom>
            <a:avLst/>
            <a:gdLst>
              <a:gd name="T0" fmla="*/ 90 w 5731"/>
              <a:gd name="T1" fmla="*/ 5698 h 5699"/>
              <a:gd name="T2" fmla="*/ 302 w 5731"/>
              <a:gd name="T3" fmla="*/ 0 h 5699"/>
              <a:gd name="T4" fmla="*/ 5730 w 5731"/>
              <a:gd name="T5" fmla="*/ 0 h 5699"/>
              <a:gd name="T6" fmla="*/ 5519 w 5731"/>
              <a:gd name="T7" fmla="*/ 5698 h 5699"/>
              <a:gd name="T8" fmla="*/ 90 w 5731"/>
              <a:gd name="T9" fmla="*/ 5698 h 5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31" h="5699">
                <a:moveTo>
                  <a:pt x="90" y="5698"/>
                </a:moveTo>
                <a:cubicBezTo>
                  <a:pt x="0" y="200"/>
                  <a:pt x="302" y="0"/>
                  <a:pt x="302" y="0"/>
                </a:cubicBezTo>
                <a:lnTo>
                  <a:pt x="5730" y="0"/>
                </a:lnTo>
                <a:cubicBezTo>
                  <a:pt x="5730" y="0"/>
                  <a:pt x="5519" y="175"/>
                  <a:pt x="5519" y="5698"/>
                </a:cubicBezTo>
                <a:lnTo>
                  <a:pt x="90" y="5698"/>
                </a:lnTo>
              </a:path>
            </a:pathLst>
          </a:custGeom>
          <a:gradFill flip="none" rotWithShape="1">
            <a:gsLst>
              <a:gs pos="0">
                <a:schemeClr val="accent2">
                  <a:lumMod val="50000"/>
                </a:schemeClr>
              </a:gs>
              <a:gs pos="36000">
                <a:schemeClr val="accent2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Freeform 3">
            <a:extLst>
              <a:ext uri="{FF2B5EF4-FFF2-40B4-BE49-F238E27FC236}">
                <a16:creationId xmlns:a16="http://schemas.microsoft.com/office/drawing/2014/main" id="{0513DA3A-A978-6B46-824F-4A26FC6E0A04}"/>
              </a:ext>
            </a:extLst>
          </p:cNvPr>
          <p:cNvSpPr>
            <a:spLocks noChangeArrowheads="1"/>
          </p:cNvSpPr>
          <p:nvPr userDrawn="1"/>
        </p:nvSpPr>
        <p:spPr bwMode="auto">
          <a:xfrm rot="21304503">
            <a:off x="5505056" y="4108868"/>
            <a:ext cx="603296" cy="599584"/>
          </a:xfrm>
          <a:custGeom>
            <a:avLst/>
            <a:gdLst>
              <a:gd name="T0" fmla="*/ 90 w 5731"/>
              <a:gd name="T1" fmla="*/ 5698 h 5699"/>
              <a:gd name="T2" fmla="*/ 302 w 5731"/>
              <a:gd name="T3" fmla="*/ 0 h 5699"/>
              <a:gd name="T4" fmla="*/ 5730 w 5731"/>
              <a:gd name="T5" fmla="*/ 0 h 5699"/>
              <a:gd name="T6" fmla="*/ 5519 w 5731"/>
              <a:gd name="T7" fmla="*/ 5698 h 5699"/>
              <a:gd name="T8" fmla="*/ 90 w 5731"/>
              <a:gd name="T9" fmla="*/ 5698 h 5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31" h="5699">
                <a:moveTo>
                  <a:pt x="90" y="5698"/>
                </a:moveTo>
                <a:cubicBezTo>
                  <a:pt x="0" y="200"/>
                  <a:pt x="302" y="0"/>
                  <a:pt x="302" y="0"/>
                </a:cubicBezTo>
                <a:lnTo>
                  <a:pt x="5730" y="0"/>
                </a:lnTo>
                <a:cubicBezTo>
                  <a:pt x="5730" y="0"/>
                  <a:pt x="5519" y="175"/>
                  <a:pt x="5519" y="5698"/>
                </a:cubicBezTo>
                <a:lnTo>
                  <a:pt x="90" y="5698"/>
                </a:lnTo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</a:schemeClr>
              </a:gs>
              <a:gs pos="36000">
                <a:schemeClr val="accent6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4D2A6B3B-2B21-3F4C-9A3C-61A3A443A4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 rot="21162951">
            <a:off x="5178569" y="1377605"/>
            <a:ext cx="512201" cy="51013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2" name="Text Placeholder 60">
            <a:extLst>
              <a:ext uri="{FF2B5EF4-FFF2-40B4-BE49-F238E27FC236}">
                <a16:creationId xmlns:a16="http://schemas.microsoft.com/office/drawing/2014/main" id="{E01F592C-2989-C04D-AB9F-93EFA707C36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 rot="478683">
            <a:off x="8599499" y="1377603"/>
            <a:ext cx="512201" cy="51013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3" name="Text Placeholder 60">
            <a:extLst>
              <a:ext uri="{FF2B5EF4-FFF2-40B4-BE49-F238E27FC236}">
                <a16:creationId xmlns:a16="http://schemas.microsoft.com/office/drawing/2014/main" id="{9B6C1CE8-4868-A74F-B8DD-A24A95B1FB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 rot="21337820">
            <a:off x="5555085" y="4153079"/>
            <a:ext cx="512201" cy="51013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459192-0A4E-9B44-935A-D5C39C89E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9089" y="128574"/>
            <a:ext cx="7993774" cy="413918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461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BA97B-1DBF-584A-A648-80CF9DB5E87A}" type="datetimeFigureOut">
              <a:rPr lang="en-US" smtClean="0"/>
              <a:t>6/15/18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23EAE-CD3F-FB40-9116-9EDDCD301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5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02A11-8C12-B542-BB4A-EC77713A30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4DBA5-35B3-504E-881F-43E1CA8C38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3CEAB9-EA39-FA44-A1FE-FBF87BB7922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5BDD10-F98A-AE4F-A0A6-9B8735ECE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 a Slide Title - 1</a:t>
            </a:r>
          </a:p>
        </p:txBody>
      </p:sp>
    </p:spTree>
    <p:extLst>
      <p:ext uri="{BB962C8B-B14F-4D97-AF65-F5344CB8AC3E}">
        <p14:creationId xmlns:p14="http://schemas.microsoft.com/office/powerpoint/2010/main" val="567241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alendar Graphics">
      <a:dk1>
        <a:srgbClr val="000000"/>
      </a:dk1>
      <a:lt1>
        <a:srgbClr val="FFFFFF"/>
      </a:lt1>
      <a:dk2>
        <a:srgbClr val="333333"/>
      </a:dk2>
      <a:lt2>
        <a:srgbClr val="C8C8C8"/>
      </a:lt2>
      <a:accent1>
        <a:srgbClr val="D14B79"/>
      </a:accent1>
      <a:accent2>
        <a:srgbClr val="F0015E"/>
      </a:accent2>
      <a:accent3>
        <a:srgbClr val="454948"/>
      </a:accent3>
      <a:accent4>
        <a:srgbClr val="363636"/>
      </a:accent4>
      <a:accent5>
        <a:srgbClr val="0363EF"/>
      </a:accent5>
      <a:accent6>
        <a:srgbClr val="0054D9"/>
      </a:accent6>
      <a:hlink>
        <a:srgbClr val="0563C1"/>
      </a:hlink>
      <a:folHlink>
        <a:srgbClr val="C8C7C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637886E-52B9-4F27-B64A-BCB54CF9FC9A}"/>
</file>

<file path=customXml/itemProps2.xml><?xml version="1.0" encoding="utf-8"?>
<ds:datastoreItem xmlns:ds="http://schemas.openxmlformats.org/officeDocument/2006/customXml" ds:itemID="{B41BA6DD-E692-4725-8D24-96256364D2F4}"/>
</file>

<file path=customXml/itemProps3.xml><?xml version="1.0" encoding="utf-8"?>
<ds:datastoreItem xmlns:ds="http://schemas.openxmlformats.org/officeDocument/2006/customXml" ds:itemID="{D242F601-CEC0-469E-BA64-B31AED46F08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6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Add a Slide Title - 1</vt:lpstr>
    </vt:vector>
  </TitlesOfParts>
  <Manager/>
  <Company/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a Slide Title - 1</dc:title>
  <dc:subject/>
  <dc:creator/>
  <cp:keywords/>
  <dc:description/>
  <cp:lastModifiedBy>nic brown</cp:lastModifiedBy>
  <cp:revision>17</cp:revision>
  <dcterms:created xsi:type="dcterms:W3CDTF">2018-06-06T19:23:15Z</dcterms:created>
  <dcterms:modified xsi:type="dcterms:W3CDTF">2018-06-15T15:36:23Z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