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275" r:id="rId2"/>
    <p:sldId id="32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2C4F94"/>
    <a:srgbClr val="396A31"/>
    <a:srgbClr val="2E359E"/>
    <a:srgbClr val="7D2924"/>
    <a:srgbClr val="4F4F4F"/>
    <a:srgbClr val="466D4C"/>
    <a:srgbClr val="408358"/>
    <a:srgbClr val="2D579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93" autoAdjust="0"/>
    <p:restoredTop sz="90929"/>
  </p:normalViewPr>
  <p:slideViewPr>
    <p:cSldViewPr>
      <p:cViewPr>
        <p:scale>
          <a:sx n="100" d="100"/>
          <a:sy n="100" d="100"/>
        </p:scale>
        <p:origin x="824" y="152"/>
      </p:cViewPr>
      <p:guideLst>
        <p:guide orient="horz" pos="243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E8BD9B-2A2F-494A-A6AA-7B0C58709D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title="Transparent blocks with dashed outlines group">
            <a:extLst>
              <a:ext uri="{FF2B5EF4-FFF2-40B4-BE49-F238E27FC236}">
                <a16:creationId xmlns:a16="http://schemas.microsoft.com/office/drawing/2014/main" id="{39778C8F-28C3-0641-9BCF-3D9C87D5DC3D}"/>
              </a:ext>
            </a:extLst>
          </p:cNvPr>
          <p:cNvSpPr/>
          <p:nvPr userDrawn="1"/>
        </p:nvSpPr>
        <p:spPr>
          <a:xfrm>
            <a:off x="1600200" y="5289237"/>
            <a:ext cx="8534400" cy="1447800"/>
          </a:xfrm>
          <a:prstGeom prst="rect">
            <a:avLst/>
          </a:prstGeom>
          <a:noFill/>
          <a:ln>
            <a:solidFill>
              <a:srgbClr val="D9D9D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grpSp>
        <p:nvGrpSpPr>
          <p:cNvPr id="7" name="Group 109">
            <a:extLst>
              <a:ext uri="{FF2B5EF4-FFF2-40B4-BE49-F238E27FC236}">
                <a16:creationId xmlns:a16="http://schemas.microsoft.com/office/drawing/2014/main" id="{8B144D76-8641-CE40-9320-C708747DFAE0}"/>
              </a:ext>
            </a:extLst>
          </p:cNvPr>
          <p:cNvGrpSpPr/>
          <p:nvPr/>
        </p:nvGrpSpPr>
        <p:grpSpPr>
          <a:xfrm>
            <a:off x="2269888" y="5365438"/>
            <a:ext cx="1616312" cy="1298433"/>
            <a:chOff x="855014" y="3216417"/>
            <a:chExt cx="1616312" cy="1298433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B5E4E5C1-76F2-904D-9682-AE862F0431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4780" y="3216417"/>
              <a:ext cx="446546" cy="1297592"/>
            </a:xfrm>
            <a:custGeom>
              <a:avLst/>
              <a:gdLst/>
              <a:ahLst/>
              <a:cxnLst>
                <a:cxn ang="0">
                  <a:pos x="1062" y="2568"/>
                </a:cxn>
                <a:cxn ang="0">
                  <a:pos x="0" y="3086"/>
                </a:cxn>
                <a:cxn ang="0">
                  <a:pos x="0" y="524"/>
                </a:cxn>
                <a:cxn ang="0">
                  <a:pos x="1062" y="0"/>
                </a:cxn>
                <a:cxn ang="0">
                  <a:pos x="1062" y="2568"/>
                </a:cxn>
              </a:cxnLst>
              <a:rect l="0" t="0" r="r" b="b"/>
              <a:pathLst>
                <a:path w="1062" h="3086">
                  <a:moveTo>
                    <a:pt x="1062" y="2568"/>
                  </a:moveTo>
                  <a:lnTo>
                    <a:pt x="0" y="3086"/>
                  </a:lnTo>
                  <a:lnTo>
                    <a:pt x="0" y="524"/>
                  </a:lnTo>
                  <a:lnTo>
                    <a:pt x="1062" y="0"/>
                  </a:lnTo>
                  <a:lnTo>
                    <a:pt x="1062" y="2568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35000"/>
              </a:schemeClr>
            </a:solidFill>
            <a:ln w="9525" cap="rnd">
              <a:solidFill>
                <a:srgbClr val="1F497D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+mj-lt"/>
              </a:endParaRPr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ED01F08C-B9B1-B94E-985C-5F72F0646B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014" y="3437588"/>
              <a:ext cx="1169766" cy="1077262"/>
            </a:xfrm>
            <a:prstGeom prst="rect">
              <a:avLst/>
            </a:prstGeom>
            <a:solidFill>
              <a:schemeClr val="accent5">
                <a:lumMod val="40000"/>
                <a:lumOff val="60000"/>
                <a:alpha val="35000"/>
              </a:schemeClr>
            </a:solidFill>
            <a:ln w="9525" cap="rnd">
              <a:solidFill>
                <a:srgbClr val="1F497D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+mj-lt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832F9D91-D3E5-7547-B6B8-389A79F4CDC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014" y="3216417"/>
              <a:ext cx="1616312" cy="221171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  <a:alpha val="35000"/>
              </a:schemeClr>
            </a:solidFill>
            <a:ln w="9525" cap="rnd">
              <a:solidFill>
                <a:srgbClr val="1F497D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+mj-lt"/>
              </a:endParaRPr>
            </a:p>
          </p:txBody>
        </p:sp>
      </p:grpSp>
      <p:grpSp>
        <p:nvGrpSpPr>
          <p:cNvPr id="13" name="Group 109">
            <a:extLst>
              <a:ext uri="{FF2B5EF4-FFF2-40B4-BE49-F238E27FC236}">
                <a16:creationId xmlns:a16="http://schemas.microsoft.com/office/drawing/2014/main" id="{2E7A064B-CA12-F043-A7A1-709760526C15}"/>
              </a:ext>
            </a:extLst>
          </p:cNvPr>
          <p:cNvGrpSpPr/>
          <p:nvPr/>
        </p:nvGrpSpPr>
        <p:grpSpPr>
          <a:xfrm>
            <a:off x="3489088" y="5365438"/>
            <a:ext cx="1616312" cy="1298433"/>
            <a:chOff x="855014" y="3216417"/>
            <a:chExt cx="1616312" cy="1298433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8836918B-7EA8-6944-AB1D-E54021620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4780" y="3216417"/>
              <a:ext cx="446546" cy="1297592"/>
            </a:xfrm>
            <a:custGeom>
              <a:avLst/>
              <a:gdLst/>
              <a:ahLst/>
              <a:cxnLst>
                <a:cxn ang="0">
                  <a:pos x="1062" y="2568"/>
                </a:cxn>
                <a:cxn ang="0">
                  <a:pos x="0" y="3086"/>
                </a:cxn>
                <a:cxn ang="0">
                  <a:pos x="0" y="524"/>
                </a:cxn>
                <a:cxn ang="0">
                  <a:pos x="1062" y="0"/>
                </a:cxn>
                <a:cxn ang="0">
                  <a:pos x="1062" y="2568"/>
                </a:cxn>
              </a:cxnLst>
              <a:rect l="0" t="0" r="r" b="b"/>
              <a:pathLst>
                <a:path w="1062" h="3086">
                  <a:moveTo>
                    <a:pt x="1062" y="2568"/>
                  </a:moveTo>
                  <a:lnTo>
                    <a:pt x="0" y="3086"/>
                  </a:lnTo>
                  <a:lnTo>
                    <a:pt x="0" y="524"/>
                  </a:lnTo>
                  <a:lnTo>
                    <a:pt x="1062" y="0"/>
                  </a:lnTo>
                  <a:lnTo>
                    <a:pt x="1062" y="2568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  <a:alpha val="35000"/>
              </a:schemeClr>
            </a:solidFill>
            <a:ln w="9525" cap="rnd">
              <a:solidFill>
                <a:srgbClr val="1A6832"/>
              </a:solidFill>
              <a:prstDash val="sysDash"/>
              <a:bevel/>
              <a:headEnd/>
              <a:tailEnd/>
            </a:ln>
          </p:spPr>
          <p:txBody>
            <a:bodyPr/>
            <a:lstStyle/>
            <a:p>
              <a:pPr>
                <a:lnSpc>
                  <a:spcPct val="85000"/>
                </a:lnSpc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16" name="Rectangle 6">
              <a:extLst>
                <a:ext uri="{FF2B5EF4-FFF2-40B4-BE49-F238E27FC236}">
                  <a16:creationId xmlns:a16="http://schemas.microsoft.com/office/drawing/2014/main" id="{4E66B17B-2FFD-B745-BD71-24070FDBBD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014" y="3437588"/>
              <a:ext cx="1169766" cy="1077262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35000"/>
              </a:schemeClr>
            </a:solidFill>
            <a:ln w="9525" cap="rnd">
              <a:solidFill>
                <a:srgbClr val="1A6832"/>
              </a:solidFill>
              <a:prstDash val="sysDash"/>
              <a:bevel/>
              <a:headEnd/>
              <a:tailEnd/>
            </a:ln>
          </p:spPr>
          <p:txBody>
            <a:bodyPr/>
            <a:lstStyle/>
            <a:p>
              <a:pPr>
                <a:lnSpc>
                  <a:spcPct val="85000"/>
                </a:lnSpc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8D412485-BB03-0542-9656-287911759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014" y="3216417"/>
              <a:ext cx="1616312" cy="221171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  <a:alpha val="35000"/>
              </a:schemeClr>
            </a:solidFill>
            <a:ln w="9525" cap="rnd">
              <a:solidFill>
                <a:srgbClr val="1A6832"/>
              </a:solidFill>
              <a:prstDash val="sysDash"/>
              <a:bevel/>
              <a:headEnd/>
              <a:tailEnd/>
            </a:ln>
          </p:spPr>
          <p:txBody>
            <a:bodyPr/>
            <a:lstStyle/>
            <a:p>
              <a:pPr>
                <a:lnSpc>
                  <a:spcPct val="85000"/>
                </a:lnSpc>
                <a:defRPr/>
              </a:pPr>
              <a:endParaRPr lang="en-US" dirty="0">
                <a:latin typeface="+mj-lt"/>
              </a:endParaRPr>
            </a:p>
          </p:txBody>
        </p:sp>
      </p:grpSp>
      <p:grpSp>
        <p:nvGrpSpPr>
          <p:cNvPr id="19" name="Group 109">
            <a:extLst>
              <a:ext uri="{FF2B5EF4-FFF2-40B4-BE49-F238E27FC236}">
                <a16:creationId xmlns:a16="http://schemas.microsoft.com/office/drawing/2014/main" id="{643680A6-9311-CE47-A532-809903DD3406}"/>
              </a:ext>
            </a:extLst>
          </p:cNvPr>
          <p:cNvGrpSpPr/>
          <p:nvPr/>
        </p:nvGrpSpPr>
        <p:grpSpPr>
          <a:xfrm>
            <a:off x="4708288" y="5365438"/>
            <a:ext cx="1616312" cy="1298433"/>
            <a:chOff x="855014" y="3216417"/>
            <a:chExt cx="1616312" cy="1298433"/>
          </a:xfrm>
        </p:grpSpPr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68239163-E63C-1444-AB8B-A317374616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4780" y="3216417"/>
              <a:ext cx="446546" cy="1297592"/>
            </a:xfrm>
            <a:custGeom>
              <a:avLst/>
              <a:gdLst/>
              <a:ahLst/>
              <a:cxnLst>
                <a:cxn ang="0">
                  <a:pos x="1062" y="2568"/>
                </a:cxn>
                <a:cxn ang="0">
                  <a:pos x="0" y="3086"/>
                </a:cxn>
                <a:cxn ang="0">
                  <a:pos x="0" y="524"/>
                </a:cxn>
                <a:cxn ang="0">
                  <a:pos x="1062" y="0"/>
                </a:cxn>
                <a:cxn ang="0">
                  <a:pos x="1062" y="2568"/>
                </a:cxn>
              </a:cxnLst>
              <a:rect l="0" t="0" r="r" b="b"/>
              <a:pathLst>
                <a:path w="1062" h="3086">
                  <a:moveTo>
                    <a:pt x="1062" y="2568"/>
                  </a:moveTo>
                  <a:lnTo>
                    <a:pt x="0" y="3086"/>
                  </a:lnTo>
                  <a:lnTo>
                    <a:pt x="0" y="524"/>
                  </a:lnTo>
                  <a:lnTo>
                    <a:pt x="1062" y="0"/>
                  </a:lnTo>
                  <a:lnTo>
                    <a:pt x="1062" y="2568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35000"/>
              </a:schemeClr>
            </a:solidFill>
            <a:ln w="9525" cap="rnd">
              <a:solidFill>
                <a:srgbClr val="414141"/>
              </a:solidFill>
              <a:prstDash val="sysDash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85000"/>
                </a:lnSpc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22" name="Rectangle 6">
              <a:extLst>
                <a:ext uri="{FF2B5EF4-FFF2-40B4-BE49-F238E27FC236}">
                  <a16:creationId xmlns:a16="http://schemas.microsoft.com/office/drawing/2014/main" id="{4F76097C-4EBF-CD45-AEF2-99317D6240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014" y="3437588"/>
              <a:ext cx="1169766" cy="1077262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35000"/>
              </a:schemeClr>
            </a:solidFill>
            <a:ln w="9525" cap="rnd">
              <a:solidFill>
                <a:srgbClr val="414141"/>
              </a:solidFill>
              <a:prstDash val="sysDash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85000"/>
                </a:lnSpc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C6D54F6D-6A64-E847-99ED-FCE105273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014" y="3216417"/>
              <a:ext cx="1616312" cy="221171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35000"/>
              </a:schemeClr>
            </a:solidFill>
            <a:ln w="9525" cap="rnd">
              <a:solidFill>
                <a:srgbClr val="414141"/>
              </a:solidFill>
              <a:prstDash val="sysDash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85000"/>
                </a:lnSpc>
                <a:defRPr/>
              </a:pPr>
              <a:endParaRPr lang="en-US" dirty="0">
                <a:latin typeface="+mj-lt"/>
              </a:endParaRPr>
            </a:p>
          </p:txBody>
        </p:sp>
      </p:grpSp>
      <p:grpSp>
        <p:nvGrpSpPr>
          <p:cNvPr id="25" name="Group 109">
            <a:extLst>
              <a:ext uri="{FF2B5EF4-FFF2-40B4-BE49-F238E27FC236}">
                <a16:creationId xmlns:a16="http://schemas.microsoft.com/office/drawing/2014/main" id="{98751688-C5A6-444F-89B9-B4783F24374E}"/>
              </a:ext>
            </a:extLst>
          </p:cNvPr>
          <p:cNvGrpSpPr/>
          <p:nvPr/>
        </p:nvGrpSpPr>
        <p:grpSpPr>
          <a:xfrm>
            <a:off x="5927488" y="5365438"/>
            <a:ext cx="1616312" cy="1298433"/>
            <a:chOff x="855014" y="3216417"/>
            <a:chExt cx="1616312" cy="1298433"/>
          </a:xfrm>
        </p:grpSpPr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54238C63-EE23-CD4B-9D94-40BF76A954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4780" y="3216417"/>
              <a:ext cx="446546" cy="1297592"/>
            </a:xfrm>
            <a:custGeom>
              <a:avLst/>
              <a:gdLst/>
              <a:ahLst/>
              <a:cxnLst>
                <a:cxn ang="0">
                  <a:pos x="1062" y="2568"/>
                </a:cxn>
                <a:cxn ang="0">
                  <a:pos x="0" y="3086"/>
                </a:cxn>
                <a:cxn ang="0">
                  <a:pos x="0" y="524"/>
                </a:cxn>
                <a:cxn ang="0">
                  <a:pos x="1062" y="0"/>
                </a:cxn>
                <a:cxn ang="0">
                  <a:pos x="1062" y="2568"/>
                </a:cxn>
              </a:cxnLst>
              <a:rect l="0" t="0" r="r" b="b"/>
              <a:pathLst>
                <a:path w="1062" h="3086">
                  <a:moveTo>
                    <a:pt x="1062" y="2568"/>
                  </a:moveTo>
                  <a:lnTo>
                    <a:pt x="0" y="3086"/>
                  </a:lnTo>
                  <a:lnTo>
                    <a:pt x="0" y="524"/>
                  </a:lnTo>
                  <a:lnTo>
                    <a:pt x="1062" y="0"/>
                  </a:lnTo>
                  <a:lnTo>
                    <a:pt x="1062" y="256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5000"/>
              </a:schemeClr>
            </a:solidFill>
            <a:ln w="9525">
              <a:solidFill>
                <a:srgbClr val="612121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85000"/>
                </a:lnSpc>
              </a:pPr>
              <a:endParaRPr lang="en-US">
                <a:latin typeface="+mj-lt"/>
              </a:endParaRPr>
            </a:p>
          </p:txBody>
        </p:sp>
        <p:sp>
          <p:nvSpPr>
            <p:cNvPr id="28" name="Rectangle 6">
              <a:extLst>
                <a:ext uri="{FF2B5EF4-FFF2-40B4-BE49-F238E27FC236}">
                  <a16:creationId xmlns:a16="http://schemas.microsoft.com/office/drawing/2014/main" id="{05758948-E096-0548-902E-ECEA54E7A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014" y="3437588"/>
              <a:ext cx="1169766" cy="1077262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35000"/>
              </a:schemeClr>
            </a:solidFill>
            <a:ln w="9525">
              <a:solidFill>
                <a:srgbClr val="612121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85000"/>
                </a:lnSpc>
              </a:pPr>
              <a:endParaRPr lang="en-US">
                <a:latin typeface="+mj-lt"/>
              </a:endParaRPr>
            </a:p>
          </p:txBody>
        </p:sp>
        <p:sp>
          <p:nvSpPr>
            <p:cNvPr id="29" name="Freeform 7">
              <a:extLst>
                <a:ext uri="{FF2B5EF4-FFF2-40B4-BE49-F238E27FC236}">
                  <a16:creationId xmlns:a16="http://schemas.microsoft.com/office/drawing/2014/main" id="{F411EFBF-F571-6745-831B-D61D8053840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014" y="3216417"/>
              <a:ext cx="1616312" cy="221171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5000"/>
              </a:schemeClr>
            </a:solidFill>
            <a:ln w="9525">
              <a:solidFill>
                <a:srgbClr val="612121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85000"/>
                </a:lnSpc>
              </a:pPr>
              <a:endParaRPr lang="en-US" dirty="0">
                <a:latin typeface="+mj-lt"/>
              </a:endParaRPr>
            </a:p>
          </p:txBody>
        </p:sp>
      </p:grpSp>
      <p:grpSp>
        <p:nvGrpSpPr>
          <p:cNvPr id="31" name="Group 109">
            <a:extLst>
              <a:ext uri="{FF2B5EF4-FFF2-40B4-BE49-F238E27FC236}">
                <a16:creationId xmlns:a16="http://schemas.microsoft.com/office/drawing/2014/main" id="{95D3DBEB-6717-0D46-9667-E43F3207E8C2}"/>
              </a:ext>
            </a:extLst>
          </p:cNvPr>
          <p:cNvGrpSpPr/>
          <p:nvPr/>
        </p:nvGrpSpPr>
        <p:grpSpPr>
          <a:xfrm>
            <a:off x="7146688" y="5365438"/>
            <a:ext cx="1616312" cy="1298433"/>
            <a:chOff x="855014" y="3216417"/>
            <a:chExt cx="1616312" cy="1298433"/>
          </a:xfrm>
        </p:grpSpPr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CD47BE62-9F52-9C4A-8362-9DA7A4BB77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4780" y="3216417"/>
              <a:ext cx="446546" cy="1297592"/>
            </a:xfrm>
            <a:custGeom>
              <a:avLst/>
              <a:gdLst/>
              <a:ahLst/>
              <a:cxnLst>
                <a:cxn ang="0">
                  <a:pos x="1062" y="2568"/>
                </a:cxn>
                <a:cxn ang="0">
                  <a:pos x="0" y="3086"/>
                </a:cxn>
                <a:cxn ang="0">
                  <a:pos x="0" y="524"/>
                </a:cxn>
                <a:cxn ang="0">
                  <a:pos x="1062" y="0"/>
                </a:cxn>
                <a:cxn ang="0">
                  <a:pos x="1062" y="2568"/>
                </a:cxn>
              </a:cxnLst>
              <a:rect l="0" t="0" r="r" b="b"/>
              <a:pathLst>
                <a:path w="1062" h="3086">
                  <a:moveTo>
                    <a:pt x="1062" y="2568"/>
                  </a:moveTo>
                  <a:lnTo>
                    <a:pt x="0" y="3086"/>
                  </a:lnTo>
                  <a:lnTo>
                    <a:pt x="0" y="524"/>
                  </a:lnTo>
                  <a:lnTo>
                    <a:pt x="1062" y="0"/>
                  </a:lnTo>
                  <a:lnTo>
                    <a:pt x="1062" y="256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35000"/>
              </a:schemeClr>
            </a:solidFill>
            <a:ln w="9525" cap="rnd">
              <a:solidFill>
                <a:srgbClr val="1F497D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+mj-lt"/>
              </a:endParaRPr>
            </a:p>
          </p:txBody>
        </p:sp>
        <p:sp>
          <p:nvSpPr>
            <p:cNvPr id="34" name="Rectangle 6">
              <a:extLst>
                <a:ext uri="{FF2B5EF4-FFF2-40B4-BE49-F238E27FC236}">
                  <a16:creationId xmlns:a16="http://schemas.microsoft.com/office/drawing/2014/main" id="{37480E7C-E037-2648-BB2D-EF87F1C096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014" y="3437588"/>
              <a:ext cx="1169766" cy="1077262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35000"/>
              </a:schemeClr>
            </a:solidFill>
            <a:ln w="9525" cap="rnd">
              <a:solidFill>
                <a:srgbClr val="1F497D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+mj-lt"/>
              </a:endParaRPr>
            </a:p>
          </p:txBody>
        </p:sp>
        <p:sp>
          <p:nvSpPr>
            <p:cNvPr id="35" name="Freeform 7">
              <a:extLst>
                <a:ext uri="{FF2B5EF4-FFF2-40B4-BE49-F238E27FC236}">
                  <a16:creationId xmlns:a16="http://schemas.microsoft.com/office/drawing/2014/main" id="{6109DDEC-4BB7-B940-B46B-A0EC49EC256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014" y="3216417"/>
              <a:ext cx="1616312" cy="221171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35000"/>
              </a:schemeClr>
            </a:solidFill>
            <a:ln w="9525" cap="rnd">
              <a:solidFill>
                <a:srgbClr val="1F497D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+mj-lt"/>
              </a:endParaRPr>
            </a:p>
          </p:txBody>
        </p:sp>
      </p:grpSp>
      <p:grpSp>
        <p:nvGrpSpPr>
          <p:cNvPr id="37" name="Group 1">
            <a:extLst>
              <a:ext uri="{FF2B5EF4-FFF2-40B4-BE49-F238E27FC236}">
                <a16:creationId xmlns:a16="http://schemas.microsoft.com/office/drawing/2014/main" id="{A45C2A27-EA18-1645-859C-6986F51C27E2}"/>
              </a:ext>
            </a:extLst>
          </p:cNvPr>
          <p:cNvGrpSpPr/>
          <p:nvPr/>
        </p:nvGrpSpPr>
        <p:grpSpPr>
          <a:xfrm>
            <a:off x="8365888" y="5365438"/>
            <a:ext cx="1616312" cy="1298433"/>
            <a:chOff x="6172200" y="2902092"/>
            <a:chExt cx="1616312" cy="1298433"/>
          </a:xfrm>
        </p:grpSpPr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id="{CFEB75B2-2127-944B-A610-0DED8ACA1DCE}"/>
                </a:ext>
              </a:extLst>
            </p:cNvPr>
            <p:cNvSpPr>
              <a:spLocks/>
            </p:cNvSpPr>
            <p:nvPr/>
          </p:nvSpPr>
          <p:spPr bwMode="auto">
            <a:xfrm>
              <a:off x="7341966" y="2902092"/>
              <a:ext cx="446546" cy="1297592"/>
            </a:xfrm>
            <a:custGeom>
              <a:avLst/>
              <a:gdLst/>
              <a:ahLst/>
              <a:cxnLst>
                <a:cxn ang="0">
                  <a:pos x="1062" y="2568"/>
                </a:cxn>
                <a:cxn ang="0">
                  <a:pos x="0" y="3086"/>
                </a:cxn>
                <a:cxn ang="0">
                  <a:pos x="0" y="524"/>
                </a:cxn>
                <a:cxn ang="0">
                  <a:pos x="1062" y="0"/>
                </a:cxn>
                <a:cxn ang="0">
                  <a:pos x="1062" y="2568"/>
                </a:cxn>
              </a:cxnLst>
              <a:rect l="0" t="0" r="r" b="b"/>
              <a:pathLst>
                <a:path w="1062" h="3086">
                  <a:moveTo>
                    <a:pt x="1062" y="2568"/>
                  </a:moveTo>
                  <a:lnTo>
                    <a:pt x="0" y="3086"/>
                  </a:lnTo>
                  <a:lnTo>
                    <a:pt x="0" y="524"/>
                  </a:lnTo>
                  <a:lnTo>
                    <a:pt x="1062" y="0"/>
                  </a:lnTo>
                  <a:lnTo>
                    <a:pt x="1062" y="2568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35000"/>
              </a:schemeClr>
            </a:solidFill>
            <a:ln w="9525" cap="rnd">
              <a:solidFill>
                <a:srgbClr val="625120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+mj-lt"/>
              </a:endParaRPr>
            </a:p>
          </p:txBody>
        </p:sp>
        <p:sp>
          <p:nvSpPr>
            <p:cNvPr id="40" name="Rectangle 6">
              <a:extLst>
                <a:ext uri="{FF2B5EF4-FFF2-40B4-BE49-F238E27FC236}">
                  <a16:creationId xmlns:a16="http://schemas.microsoft.com/office/drawing/2014/main" id="{E1605DC5-AD4A-0842-B527-297F2116E2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2200" y="3123263"/>
              <a:ext cx="1169766" cy="1077262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35000"/>
              </a:schemeClr>
            </a:solidFill>
            <a:ln w="9525" cap="rnd">
              <a:solidFill>
                <a:srgbClr val="625120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+mj-lt"/>
              </a:endParaRPr>
            </a:p>
          </p:txBody>
        </p:sp>
        <p:sp>
          <p:nvSpPr>
            <p:cNvPr id="41" name="Freeform 7">
              <a:extLst>
                <a:ext uri="{FF2B5EF4-FFF2-40B4-BE49-F238E27FC236}">
                  <a16:creationId xmlns:a16="http://schemas.microsoft.com/office/drawing/2014/main" id="{AAFBA19D-4045-AB43-92BB-0CEB34C06F6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2200" y="2902092"/>
              <a:ext cx="1616312" cy="221171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  <a:alpha val="35000"/>
              </a:schemeClr>
            </a:solidFill>
            <a:ln w="9525" cap="rnd">
              <a:solidFill>
                <a:srgbClr val="625120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+mj-lt"/>
              </a:endParaRP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197499B4-6740-4E4B-96CC-C974D990C7A9}"/>
              </a:ext>
            </a:extLst>
          </p:cNvPr>
          <p:cNvSpPr txBox="1"/>
          <p:nvPr userDrawn="1"/>
        </p:nvSpPr>
        <p:spPr>
          <a:xfrm rot="16200000">
            <a:off x="1206154" y="5730816"/>
            <a:ext cx="1447800" cy="564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200" dirty="0">
                <a:solidFill>
                  <a:srgbClr val="A6A6A6"/>
                </a:solidFill>
                <a:latin typeface="+mn-lt"/>
                <a:cs typeface="Arial" pitchFamily="34" charset="0"/>
              </a:rPr>
              <a:t>Transparent blocks with dashed line outlines</a:t>
            </a:r>
          </a:p>
        </p:txBody>
      </p:sp>
      <p:grpSp>
        <p:nvGrpSpPr>
          <p:cNvPr id="44" name="Group 247">
            <a:extLst>
              <a:ext uri="{FF2B5EF4-FFF2-40B4-BE49-F238E27FC236}">
                <a16:creationId xmlns:a16="http://schemas.microsoft.com/office/drawing/2014/main" id="{A7718A2D-4370-8043-99CC-EDA1D99B87FC}"/>
              </a:ext>
            </a:extLst>
          </p:cNvPr>
          <p:cNvGrpSpPr/>
          <p:nvPr/>
        </p:nvGrpSpPr>
        <p:grpSpPr>
          <a:xfrm>
            <a:off x="762000" y="3886192"/>
            <a:ext cx="1618488" cy="1298445"/>
            <a:chOff x="152400" y="4114800"/>
            <a:chExt cx="1653184" cy="1327193"/>
          </a:xfrm>
        </p:grpSpPr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CD42EEC6-2283-9946-9D91-F08A17302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400" y="4114800"/>
              <a:ext cx="1653184" cy="226217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+mj-lt"/>
              </a:endParaRPr>
            </a:p>
          </p:txBody>
        </p:sp>
        <p:sp>
          <p:nvSpPr>
            <p:cNvPr id="47" name="Rectangle 6">
              <a:extLst>
                <a:ext uri="{FF2B5EF4-FFF2-40B4-BE49-F238E27FC236}">
                  <a16:creationId xmlns:a16="http://schemas.microsoft.com/office/drawing/2014/main" id="{7C8F1C81-1307-584E-9ED7-BE2EAB84446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4890" y="4339790"/>
              <a:ext cx="1196451" cy="110183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+mj-lt"/>
              </a:endParaRPr>
            </a:p>
          </p:txBody>
        </p:sp>
        <p:sp>
          <p:nvSpPr>
            <p:cNvPr id="48" name="Freeform 5">
              <a:extLst>
                <a:ext uri="{FF2B5EF4-FFF2-40B4-BE49-F238E27FC236}">
                  <a16:creationId xmlns:a16="http://schemas.microsoft.com/office/drawing/2014/main" id="{9DE3FFA8-D9C9-654D-83B7-8EED009831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7454" y="4114800"/>
              <a:ext cx="458130" cy="1327193"/>
            </a:xfrm>
            <a:custGeom>
              <a:avLst/>
              <a:gdLst/>
              <a:ahLst/>
              <a:cxnLst>
                <a:cxn ang="0">
                  <a:pos x="1062" y="2568"/>
                </a:cxn>
                <a:cxn ang="0">
                  <a:pos x="0" y="3086"/>
                </a:cxn>
                <a:cxn ang="0">
                  <a:pos x="0" y="524"/>
                </a:cxn>
                <a:cxn ang="0">
                  <a:pos x="1062" y="0"/>
                </a:cxn>
                <a:cxn ang="0">
                  <a:pos x="1062" y="2568"/>
                </a:cxn>
              </a:cxnLst>
              <a:rect l="0" t="0" r="r" b="b"/>
              <a:pathLst>
                <a:path w="1062" h="3086">
                  <a:moveTo>
                    <a:pt x="1062" y="2568"/>
                  </a:moveTo>
                  <a:lnTo>
                    <a:pt x="0" y="3086"/>
                  </a:lnTo>
                  <a:lnTo>
                    <a:pt x="0" y="524"/>
                  </a:lnTo>
                  <a:lnTo>
                    <a:pt x="1062" y="0"/>
                  </a:lnTo>
                  <a:lnTo>
                    <a:pt x="1062" y="256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+mj-lt"/>
              </a:endParaRPr>
            </a:p>
          </p:txBody>
        </p:sp>
      </p:grpSp>
      <p:grpSp>
        <p:nvGrpSpPr>
          <p:cNvPr id="50" name="Group 251">
            <a:extLst>
              <a:ext uri="{FF2B5EF4-FFF2-40B4-BE49-F238E27FC236}">
                <a16:creationId xmlns:a16="http://schemas.microsoft.com/office/drawing/2014/main" id="{5C4AA349-C77B-804A-9B74-15F70285966C}"/>
              </a:ext>
            </a:extLst>
          </p:cNvPr>
          <p:cNvGrpSpPr/>
          <p:nvPr/>
        </p:nvGrpSpPr>
        <p:grpSpPr>
          <a:xfrm>
            <a:off x="1981200" y="3886192"/>
            <a:ext cx="1618488" cy="1298445"/>
            <a:chOff x="1905000" y="4114800"/>
            <a:chExt cx="1653184" cy="1327193"/>
          </a:xfrm>
        </p:grpSpPr>
        <p:sp>
          <p:nvSpPr>
            <p:cNvPr id="52" name="Freeform 7">
              <a:extLst>
                <a:ext uri="{FF2B5EF4-FFF2-40B4-BE49-F238E27FC236}">
                  <a16:creationId xmlns:a16="http://schemas.microsoft.com/office/drawing/2014/main" id="{0D9F4A68-6106-9041-AAAF-D96FF8A249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5000" y="4114800"/>
              <a:ext cx="1653184" cy="226217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+mj-lt"/>
              </a:endParaRPr>
            </a:p>
          </p:txBody>
        </p:sp>
        <p:sp>
          <p:nvSpPr>
            <p:cNvPr id="53" name="Rectangle 6">
              <a:extLst>
                <a:ext uri="{FF2B5EF4-FFF2-40B4-BE49-F238E27FC236}">
                  <a16:creationId xmlns:a16="http://schemas.microsoft.com/office/drawing/2014/main" id="{51A4D6E9-599D-5149-9325-8DA1BC9A9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7490" y="4339790"/>
              <a:ext cx="1196451" cy="11018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+mj-lt"/>
              </a:endParaRPr>
            </a:p>
          </p:txBody>
        </p:sp>
        <p:sp>
          <p:nvSpPr>
            <p:cNvPr id="54" name="Freeform 5">
              <a:extLst>
                <a:ext uri="{FF2B5EF4-FFF2-40B4-BE49-F238E27FC236}">
                  <a16:creationId xmlns:a16="http://schemas.microsoft.com/office/drawing/2014/main" id="{9405095F-9FBF-9F4F-B066-E50A6E37B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0054" y="4114800"/>
              <a:ext cx="458130" cy="1327193"/>
            </a:xfrm>
            <a:custGeom>
              <a:avLst/>
              <a:gdLst/>
              <a:ahLst/>
              <a:cxnLst>
                <a:cxn ang="0">
                  <a:pos x="1062" y="2568"/>
                </a:cxn>
                <a:cxn ang="0">
                  <a:pos x="0" y="3086"/>
                </a:cxn>
                <a:cxn ang="0">
                  <a:pos x="0" y="524"/>
                </a:cxn>
                <a:cxn ang="0">
                  <a:pos x="1062" y="0"/>
                </a:cxn>
                <a:cxn ang="0">
                  <a:pos x="1062" y="2568"/>
                </a:cxn>
              </a:cxnLst>
              <a:rect l="0" t="0" r="r" b="b"/>
              <a:pathLst>
                <a:path w="1062" h="3086">
                  <a:moveTo>
                    <a:pt x="1062" y="2568"/>
                  </a:moveTo>
                  <a:lnTo>
                    <a:pt x="0" y="3086"/>
                  </a:lnTo>
                  <a:lnTo>
                    <a:pt x="0" y="524"/>
                  </a:lnTo>
                  <a:lnTo>
                    <a:pt x="1062" y="0"/>
                  </a:lnTo>
                  <a:lnTo>
                    <a:pt x="1062" y="2568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+mj-lt"/>
              </a:endParaRPr>
            </a:p>
          </p:txBody>
        </p:sp>
      </p:grpSp>
      <p:grpSp>
        <p:nvGrpSpPr>
          <p:cNvPr id="56" name="Group 263">
            <a:extLst>
              <a:ext uri="{FF2B5EF4-FFF2-40B4-BE49-F238E27FC236}">
                <a16:creationId xmlns:a16="http://schemas.microsoft.com/office/drawing/2014/main" id="{7B09034A-1CC3-F04B-AD67-53678DBC6522}"/>
              </a:ext>
            </a:extLst>
          </p:cNvPr>
          <p:cNvGrpSpPr/>
          <p:nvPr/>
        </p:nvGrpSpPr>
        <p:grpSpPr>
          <a:xfrm>
            <a:off x="3200400" y="3886192"/>
            <a:ext cx="1618488" cy="1298445"/>
            <a:chOff x="3745408" y="4114800"/>
            <a:chExt cx="1653184" cy="1327193"/>
          </a:xfrm>
        </p:grpSpPr>
        <p:sp>
          <p:nvSpPr>
            <p:cNvPr id="58" name="Freeform 7">
              <a:extLst>
                <a:ext uri="{FF2B5EF4-FFF2-40B4-BE49-F238E27FC236}">
                  <a16:creationId xmlns:a16="http://schemas.microsoft.com/office/drawing/2014/main" id="{8CF3355B-1E36-C84A-A354-575A569340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5408" y="4114800"/>
              <a:ext cx="1653184" cy="226217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+mj-lt"/>
              </a:endParaRPr>
            </a:p>
          </p:txBody>
        </p:sp>
        <p:sp>
          <p:nvSpPr>
            <p:cNvPr id="59" name="Rectangle 6">
              <a:extLst>
                <a:ext uri="{FF2B5EF4-FFF2-40B4-BE49-F238E27FC236}">
                  <a16:creationId xmlns:a16="http://schemas.microsoft.com/office/drawing/2014/main" id="{7DE6CFF9-613C-3D41-8B88-0A662895F9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7898" y="4339790"/>
              <a:ext cx="1196451" cy="110183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+mj-lt"/>
              </a:endParaRPr>
            </a:p>
          </p:txBody>
        </p:sp>
        <p:sp>
          <p:nvSpPr>
            <p:cNvPr id="60" name="Freeform 5">
              <a:extLst>
                <a:ext uri="{FF2B5EF4-FFF2-40B4-BE49-F238E27FC236}">
                  <a16:creationId xmlns:a16="http://schemas.microsoft.com/office/drawing/2014/main" id="{1BDF385E-56E1-4740-9028-D0B2570A04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0462" y="4114800"/>
              <a:ext cx="458130" cy="1327193"/>
            </a:xfrm>
            <a:custGeom>
              <a:avLst/>
              <a:gdLst/>
              <a:ahLst/>
              <a:cxnLst>
                <a:cxn ang="0">
                  <a:pos x="1062" y="2568"/>
                </a:cxn>
                <a:cxn ang="0">
                  <a:pos x="0" y="3086"/>
                </a:cxn>
                <a:cxn ang="0">
                  <a:pos x="0" y="524"/>
                </a:cxn>
                <a:cxn ang="0">
                  <a:pos x="1062" y="0"/>
                </a:cxn>
                <a:cxn ang="0">
                  <a:pos x="1062" y="2568"/>
                </a:cxn>
              </a:cxnLst>
              <a:rect l="0" t="0" r="r" b="b"/>
              <a:pathLst>
                <a:path w="1062" h="3086">
                  <a:moveTo>
                    <a:pt x="1062" y="2568"/>
                  </a:moveTo>
                  <a:lnTo>
                    <a:pt x="0" y="3086"/>
                  </a:lnTo>
                  <a:lnTo>
                    <a:pt x="0" y="524"/>
                  </a:lnTo>
                  <a:lnTo>
                    <a:pt x="1062" y="0"/>
                  </a:lnTo>
                  <a:lnTo>
                    <a:pt x="1062" y="2568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+mj-lt"/>
              </a:endParaRPr>
            </a:p>
          </p:txBody>
        </p:sp>
      </p:grpSp>
      <p:grpSp>
        <p:nvGrpSpPr>
          <p:cNvPr id="62" name="Group 255">
            <a:extLst>
              <a:ext uri="{FF2B5EF4-FFF2-40B4-BE49-F238E27FC236}">
                <a16:creationId xmlns:a16="http://schemas.microsoft.com/office/drawing/2014/main" id="{A2892309-0B37-944D-9421-FF74A18BD91C}"/>
              </a:ext>
            </a:extLst>
          </p:cNvPr>
          <p:cNvGrpSpPr/>
          <p:nvPr/>
        </p:nvGrpSpPr>
        <p:grpSpPr>
          <a:xfrm>
            <a:off x="4419600" y="3886192"/>
            <a:ext cx="1618488" cy="1298445"/>
            <a:chOff x="5486400" y="4114800"/>
            <a:chExt cx="1653184" cy="1327193"/>
          </a:xfrm>
        </p:grpSpPr>
        <p:sp>
          <p:nvSpPr>
            <p:cNvPr id="64" name="Freeform 7">
              <a:extLst>
                <a:ext uri="{FF2B5EF4-FFF2-40B4-BE49-F238E27FC236}">
                  <a16:creationId xmlns:a16="http://schemas.microsoft.com/office/drawing/2014/main" id="{1B093F95-70FE-C34C-8349-AC7E2D1D3B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400" y="4114800"/>
              <a:ext cx="1653184" cy="226217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+mj-lt"/>
              </a:endParaRPr>
            </a:p>
          </p:txBody>
        </p:sp>
        <p:sp>
          <p:nvSpPr>
            <p:cNvPr id="65" name="Rectangle 6">
              <a:extLst>
                <a:ext uri="{FF2B5EF4-FFF2-40B4-BE49-F238E27FC236}">
                  <a16:creationId xmlns:a16="http://schemas.microsoft.com/office/drawing/2014/main" id="{573F4F06-6953-AC45-8494-82E6EA595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8890" y="4339790"/>
              <a:ext cx="1196451" cy="110183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+mj-lt"/>
              </a:endParaRPr>
            </a:p>
          </p:txBody>
        </p:sp>
        <p:sp>
          <p:nvSpPr>
            <p:cNvPr id="66" name="Freeform 5">
              <a:extLst>
                <a:ext uri="{FF2B5EF4-FFF2-40B4-BE49-F238E27FC236}">
                  <a16:creationId xmlns:a16="http://schemas.microsoft.com/office/drawing/2014/main" id="{F6F1A91A-8E9E-AC4F-8647-AA974FC7907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1454" y="4114800"/>
              <a:ext cx="458130" cy="1327193"/>
            </a:xfrm>
            <a:custGeom>
              <a:avLst/>
              <a:gdLst/>
              <a:ahLst/>
              <a:cxnLst>
                <a:cxn ang="0">
                  <a:pos x="1062" y="2568"/>
                </a:cxn>
                <a:cxn ang="0">
                  <a:pos x="0" y="3086"/>
                </a:cxn>
                <a:cxn ang="0">
                  <a:pos x="0" y="524"/>
                </a:cxn>
                <a:cxn ang="0">
                  <a:pos x="1062" y="0"/>
                </a:cxn>
                <a:cxn ang="0">
                  <a:pos x="1062" y="2568"/>
                </a:cxn>
              </a:cxnLst>
              <a:rect l="0" t="0" r="r" b="b"/>
              <a:pathLst>
                <a:path w="1062" h="3086">
                  <a:moveTo>
                    <a:pt x="1062" y="2568"/>
                  </a:moveTo>
                  <a:lnTo>
                    <a:pt x="0" y="3086"/>
                  </a:lnTo>
                  <a:lnTo>
                    <a:pt x="0" y="524"/>
                  </a:lnTo>
                  <a:lnTo>
                    <a:pt x="1062" y="0"/>
                  </a:lnTo>
                  <a:lnTo>
                    <a:pt x="1062" y="256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+mj-lt"/>
              </a:endParaRPr>
            </a:p>
          </p:txBody>
        </p:sp>
      </p:grpSp>
      <p:grpSp>
        <p:nvGrpSpPr>
          <p:cNvPr id="68" name="Group 259">
            <a:extLst>
              <a:ext uri="{FF2B5EF4-FFF2-40B4-BE49-F238E27FC236}">
                <a16:creationId xmlns:a16="http://schemas.microsoft.com/office/drawing/2014/main" id="{EAA9745F-E2BC-1349-8CA6-6657EE94D778}"/>
              </a:ext>
            </a:extLst>
          </p:cNvPr>
          <p:cNvGrpSpPr/>
          <p:nvPr/>
        </p:nvGrpSpPr>
        <p:grpSpPr>
          <a:xfrm>
            <a:off x="5638800" y="3886192"/>
            <a:ext cx="1618488" cy="1298445"/>
            <a:chOff x="7239000" y="4114800"/>
            <a:chExt cx="1653184" cy="1327193"/>
          </a:xfrm>
        </p:grpSpPr>
        <p:sp>
          <p:nvSpPr>
            <p:cNvPr id="70" name="Freeform 7">
              <a:extLst>
                <a:ext uri="{FF2B5EF4-FFF2-40B4-BE49-F238E27FC236}">
                  <a16:creationId xmlns:a16="http://schemas.microsoft.com/office/drawing/2014/main" id="{82D78757-67E8-A342-9377-CDEA3F157B03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9000" y="4114800"/>
              <a:ext cx="1653184" cy="226217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+mj-lt"/>
              </a:endParaRPr>
            </a:p>
          </p:txBody>
        </p:sp>
        <p:sp>
          <p:nvSpPr>
            <p:cNvPr id="71" name="Rectangle 6">
              <a:extLst>
                <a:ext uri="{FF2B5EF4-FFF2-40B4-BE49-F238E27FC236}">
                  <a16:creationId xmlns:a16="http://schemas.microsoft.com/office/drawing/2014/main" id="{EAF86015-9C27-F84F-8A9A-E85F4E164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1490" y="4339790"/>
              <a:ext cx="1196451" cy="110183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+mj-lt"/>
              </a:endParaRPr>
            </a:p>
          </p:txBody>
        </p:sp>
        <p:sp>
          <p:nvSpPr>
            <p:cNvPr id="72" name="Freeform 5">
              <a:extLst>
                <a:ext uri="{FF2B5EF4-FFF2-40B4-BE49-F238E27FC236}">
                  <a16:creationId xmlns:a16="http://schemas.microsoft.com/office/drawing/2014/main" id="{F7D8AF03-9E4A-1F4F-9D5B-0B0004396708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4054" y="4114800"/>
              <a:ext cx="458130" cy="1327193"/>
            </a:xfrm>
            <a:custGeom>
              <a:avLst/>
              <a:gdLst/>
              <a:ahLst/>
              <a:cxnLst>
                <a:cxn ang="0">
                  <a:pos x="1062" y="2568"/>
                </a:cxn>
                <a:cxn ang="0">
                  <a:pos x="0" y="3086"/>
                </a:cxn>
                <a:cxn ang="0">
                  <a:pos x="0" y="524"/>
                </a:cxn>
                <a:cxn ang="0">
                  <a:pos x="1062" y="0"/>
                </a:cxn>
                <a:cxn ang="0">
                  <a:pos x="1062" y="2568"/>
                </a:cxn>
              </a:cxnLst>
              <a:rect l="0" t="0" r="r" b="b"/>
              <a:pathLst>
                <a:path w="1062" h="3086">
                  <a:moveTo>
                    <a:pt x="1062" y="2568"/>
                  </a:moveTo>
                  <a:lnTo>
                    <a:pt x="0" y="3086"/>
                  </a:lnTo>
                  <a:lnTo>
                    <a:pt x="0" y="524"/>
                  </a:lnTo>
                  <a:lnTo>
                    <a:pt x="1062" y="0"/>
                  </a:lnTo>
                  <a:lnTo>
                    <a:pt x="1062" y="2568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+mj-lt"/>
              </a:endParaRPr>
            </a:p>
          </p:txBody>
        </p:sp>
      </p:grpSp>
      <p:grpSp>
        <p:nvGrpSpPr>
          <p:cNvPr id="74" name="Group 222">
            <a:extLst>
              <a:ext uri="{FF2B5EF4-FFF2-40B4-BE49-F238E27FC236}">
                <a16:creationId xmlns:a16="http://schemas.microsoft.com/office/drawing/2014/main" id="{C62B8E36-35BB-C845-96C9-9FF5FC6CCF5D}"/>
              </a:ext>
            </a:extLst>
          </p:cNvPr>
          <p:cNvGrpSpPr/>
          <p:nvPr/>
        </p:nvGrpSpPr>
        <p:grpSpPr>
          <a:xfrm>
            <a:off x="780288" y="2740563"/>
            <a:ext cx="1618488" cy="1298446"/>
            <a:chOff x="2207024" y="4267200"/>
            <a:chExt cx="1843017" cy="1479593"/>
          </a:xfrm>
        </p:grpSpPr>
        <p:sp>
          <p:nvSpPr>
            <p:cNvPr id="76" name="Freeform 7">
              <a:extLst>
                <a:ext uri="{FF2B5EF4-FFF2-40B4-BE49-F238E27FC236}">
                  <a16:creationId xmlns:a16="http://schemas.microsoft.com/office/drawing/2014/main" id="{3C293293-01D5-494C-9CC2-BEF96E35CA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7024" y="4267200"/>
              <a:ext cx="1843017" cy="252193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+mj-lt"/>
              </a:endParaRPr>
            </a:p>
          </p:txBody>
        </p:sp>
        <p:sp>
          <p:nvSpPr>
            <p:cNvPr id="77" name="Rectangle 6">
              <a:extLst>
                <a:ext uri="{FF2B5EF4-FFF2-40B4-BE49-F238E27FC236}">
                  <a16:creationId xmlns:a16="http://schemas.microsoft.com/office/drawing/2014/main" id="{B89845F2-29F5-E742-BD68-0127C91D5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9800" y="4518025"/>
              <a:ext cx="1333838" cy="122835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78" name="Freeform 5">
              <a:extLst>
                <a:ext uri="{FF2B5EF4-FFF2-40B4-BE49-F238E27FC236}">
                  <a16:creationId xmlns:a16="http://schemas.microsoft.com/office/drawing/2014/main" id="{1B33CF39-1718-E24A-8185-1956BC86F2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9305" y="4267200"/>
              <a:ext cx="510736" cy="1479593"/>
            </a:xfrm>
            <a:custGeom>
              <a:avLst/>
              <a:gdLst/>
              <a:ahLst/>
              <a:cxnLst>
                <a:cxn ang="0">
                  <a:pos x="1062" y="2568"/>
                </a:cxn>
                <a:cxn ang="0">
                  <a:pos x="0" y="3086"/>
                </a:cxn>
                <a:cxn ang="0">
                  <a:pos x="0" y="524"/>
                </a:cxn>
                <a:cxn ang="0">
                  <a:pos x="1062" y="0"/>
                </a:cxn>
                <a:cxn ang="0">
                  <a:pos x="1062" y="2568"/>
                </a:cxn>
              </a:cxnLst>
              <a:rect l="0" t="0" r="r" b="b"/>
              <a:pathLst>
                <a:path w="1062" h="3086">
                  <a:moveTo>
                    <a:pt x="1062" y="2568"/>
                  </a:moveTo>
                  <a:lnTo>
                    <a:pt x="0" y="3086"/>
                  </a:lnTo>
                  <a:lnTo>
                    <a:pt x="0" y="524"/>
                  </a:lnTo>
                  <a:lnTo>
                    <a:pt x="1062" y="0"/>
                  </a:lnTo>
                  <a:lnTo>
                    <a:pt x="1062" y="2568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80" name="Group 226">
            <a:extLst>
              <a:ext uri="{FF2B5EF4-FFF2-40B4-BE49-F238E27FC236}">
                <a16:creationId xmlns:a16="http://schemas.microsoft.com/office/drawing/2014/main" id="{57ABC02E-A297-EA4A-9D48-8DC956AF9902}"/>
              </a:ext>
            </a:extLst>
          </p:cNvPr>
          <p:cNvGrpSpPr/>
          <p:nvPr/>
        </p:nvGrpSpPr>
        <p:grpSpPr>
          <a:xfrm>
            <a:off x="1999488" y="2740563"/>
            <a:ext cx="1618488" cy="1298445"/>
            <a:chOff x="1905000" y="2667000"/>
            <a:chExt cx="1653184" cy="1327193"/>
          </a:xfrm>
        </p:grpSpPr>
        <p:sp>
          <p:nvSpPr>
            <p:cNvPr id="82" name="Freeform 7">
              <a:extLst>
                <a:ext uri="{FF2B5EF4-FFF2-40B4-BE49-F238E27FC236}">
                  <a16:creationId xmlns:a16="http://schemas.microsoft.com/office/drawing/2014/main" id="{C57F57AD-690E-3F4A-9BB7-A4459830B8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5000" y="2667000"/>
              <a:ext cx="1653184" cy="226217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+mj-lt"/>
              </a:endParaRPr>
            </a:p>
          </p:txBody>
        </p:sp>
        <p:sp>
          <p:nvSpPr>
            <p:cNvPr id="83" name="Rectangle 6">
              <a:extLst>
                <a:ext uri="{FF2B5EF4-FFF2-40B4-BE49-F238E27FC236}">
                  <a16:creationId xmlns:a16="http://schemas.microsoft.com/office/drawing/2014/main" id="{E8402EB7-9374-894F-B894-21C10DB9BE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7490" y="2891990"/>
              <a:ext cx="1196451" cy="110183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84" name="Freeform 5">
              <a:extLst>
                <a:ext uri="{FF2B5EF4-FFF2-40B4-BE49-F238E27FC236}">
                  <a16:creationId xmlns:a16="http://schemas.microsoft.com/office/drawing/2014/main" id="{A6B46A9B-8335-434B-9E7A-9331E2AB76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0054" y="2667000"/>
              <a:ext cx="458130" cy="1327193"/>
            </a:xfrm>
            <a:custGeom>
              <a:avLst/>
              <a:gdLst/>
              <a:ahLst/>
              <a:cxnLst>
                <a:cxn ang="0">
                  <a:pos x="1062" y="2568"/>
                </a:cxn>
                <a:cxn ang="0">
                  <a:pos x="0" y="3086"/>
                </a:cxn>
                <a:cxn ang="0">
                  <a:pos x="0" y="524"/>
                </a:cxn>
                <a:cxn ang="0">
                  <a:pos x="1062" y="0"/>
                </a:cxn>
                <a:cxn ang="0">
                  <a:pos x="1062" y="2568"/>
                </a:cxn>
              </a:cxnLst>
              <a:rect l="0" t="0" r="r" b="b"/>
              <a:pathLst>
                <a:path w="1062" h="3086">
                  <a:moveTo>
                    <a:pt x="1062" y="2568"/>
                  </a:moveTo>
                  <a:lnTo>
                    <a:pt x="0" y="3086"/>
                  </a:lnTo>
                  <a:lnTo>
                    <a:pt x="0" y="524"/>
                  </a:lnTo>
                  <a:lnTo>
                    <a:pt x="1062" y="0"/>
                  </a:lnTo>
                  <a:lnTo>
                    <a:pt x="1062" y="2568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86" name="Group 230">
            <a:extLst>
              <a:ext uri="{FF2B5EF4-FFF2-40B4-BE49-F238E27FC236}">
                <a16:creationId xmlns:a16="http://schemas.microsoft.com/office/drawing/2014/main" id="{2EF459DB-E3B4-BC4D-A5AA-5B41D60D7E7D}"/>
              </a:ext>
            </a:extLst>
          </p:cNvPr>
          <p:cNvGrpSpPr/>
          <p:nvPr/>
        </p:nvGrpSpPr>
        <p:grpSpPr>
          <a:xfrm>
            <a:off x="3218688" y="2740563"/>
            <a:ext cx="1618488" cy="1298445"/>
            <a:chOff x="3745408" y="2667000"/>
            <a:chExt cx="1653184" cy="1327193"/>
          </a:xfrm>
        </p:grpSpPr>
        <p:sp>
          <p:nvSpPr>
            <p:cNvPr id="88" name="Freeform 7">
              <a:extLst>
                <a:ext uri="{FF2B5EF4-FFF2-40B4-BE49-F238E27FC236}">
                  <a16:creationId xmlns:a16="http://schemas.microsoft.com/office/drawing/2014/main" id="{D7D37398-8C22-BC40-880F-6B48D60AD3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5408" y="2667000"/>
              <a:ext cx="1653184" cy="226217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+mj-lt"/>
              </a:endParaRPr>
            </a:p>
          </p:txBody>
        </p:sp>
        <p:sp>
          <p:nvSpPr>
            <p:cNvPr id="89" name="Rectangle 6">
              <a:extLst>
                <a:ext uri="{FF2B5EF4-FFF2-40B4-BE49-F238E27FC236}">
                  <a16:creationId xmlns:a16="http://schemas.microsoft.com/office/drawing/2014/main" id="{9AD54AC1-5070-3D49-9581-A48453164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7898" y="2891990"/>
              <a:ext cx="1196451" cy="110183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90" name="Freeform 5">
              <a:extLst>
                <a:ext uri="{FF2B5EF4-FFF2-40B4-BE49-F238E27FC236}">
                  <a16:creationId xmlns:a16="http://schemas.microsoft.com/office/drawing/2014/main" id="{0CEFD47D-7ED6-974E-95A9-5224D189D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0462" y="2667000"/>
              <a:ext cx="458130" cy="1327193"/>
            </a:xfrm>
            <a:custGeom>
              <a:avLst/>
              <a:gdLst/>
              <a:ahLst/>
              <a:cxnLst>
                <a:cxn ang="0">
                  <a:pos x="1062" y="2568"/>
                </a:cxn>
                <a:cxn ang="0">
                  <a:pos x="0" y="3086"/>
                </a:cxn>
                <a:cxn ang="0">
                  <a:pos x="0" y="524"/>
                </a:cxn>
                <a:cxn ang="0">
                  <a:pos x="1062" y="0"/>
                </a:cxn>
                <a:cxn ang="0">
                  <a:pos x="1062" y="2568"/>
                </a:cxn>
              </a:cxnLst>
              <a:rect l="0" t="0" r="r" b="b"/>
              <a:pathLst>
                <a:path w="1062" h="3086">
                  <a:moveTo>
                    <a:pt x="1062" y="2568"/>
                  </a:moveTo>
                  <a:lnTo>
                    <a:pt x="0" y="3086"/>
                  </a:lnTo>
                  <a:lnTo>
                    <a:pt x="0" y="524"/>
                  </a:lnTo>
                  <a:lnTo>
                    <a:pt x="1062" y="0"/>
                  </a:lnTo>
                  <a:lnTo>
                    <a:pt x="1062" y="2568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92" name="Group 234">
            <a:extLst>
              <a:ext uri="{FF2B5EF4-FFF2-40B4-BE49-F238E27FC236}">
                <a16:creationId xmlns:a16="http://schemas.microsoft.com/office/drawing/2014/main" id="{72091942-50FB-4C40-85C9-12FB9DFB7221}"/>
              </a:ext>
            </a:extLst>
          </p:cNvPr>
          <p:cNvGrpSpPr/>
          <p:nvPr/>
        </p:nvGrpSpPr>
        <p:grpSpPr>
          <a:xfrm>
            <a:off x="4437888" y="2740563"/>
            <a:ext cx="1618488" cy="1298445"/>
            <a:chOff x="5486400" y="2667000"/>
            <a:chExt cx="1653184" cy="1327193"/>
          </a:xfrm>
        </p:grpSpPr>
        <p:sp>
          <p:nvSpPr>
            <p:cNvPr id="94" name="Freeform 7">
              <a:extLst>
                <a:ext uri="{FF2B5EF4-FFF2-40B4-BE49-F238E27FC236}">
                  <a16:creationId xmlns:a16="http://schemas.microsoft.com/office/drawing/2014/main" id="{5CC88804-D94B-694C-99CA-CB6AAC512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400" y="2667000"/>
              <a:ext cx="1653184" cy="226217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+mj-lt"/>
              </a:endParaRPr>
            </a:p>
          </p:txBody>
        </p:sp>
        <p:sp>
          <p:nvSpPr>
            <p:cNvPr id="95" name="Rectangle 6">
              <a:extLst>
                <a:ext uri="{FF2B5EF4-FFF2-40B4-BE49-F238E27FC236}">
                  <a16:creationId xmlns:a16="http://schemas.microsoft.com/office/drawing/2014/main" id="{1C7E3663-C2F9-8548-8E1D-06BB202E80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8890" y="2891990"/>
              <a:ext cx="1196451" cy="110183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96" name="Freeform 5">
              <a:extLst>
                <a:ext uri="{FF2B5EF4-FFF2-40B4-BE49-F238E27FC236}">
                  <a16:creationId xmlns:a16="http://schemas.microsoft.com/office/drawing/2014/main" id="{717CB72A-55CF-E444-A236-9723644FDCCD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1454" y="2667000"/>
              <a:ext cx="458130" cy="1327193"/>
            </a:xfrm>
            <a:custGeom>
              <a:avLst/>
              <a:gdLst/>
              <a:ahLst/>
              <a:cxnLst>
                <a:cxn ang="0">
                  <a:pos x="1062" y="2568"/>
                </a:cxn>
                <a:cxn ang="0">
                  <a:pos x="0" y="3086"/>
                </a:cxn>
                <a:cxn ang="0">
                  <a:pos x="0" y="524"/>
                </a:cxn>
                <a:cxn ang="0">
                  <a:pos x="1062" y="0"/>
                </a:cxn>
                <a:cxn ang="0">
                  <a:pos x="1062" y="2568"/>
                </a:cxn>
              </a:cxnLst>
              <a:rect l="0" t="0" r="r" b="b"/>
              <a:pathLst>
                <a:path w="1062" h="3086">
                  <a:moveTo>
                    <a:pt x="1062" y="2568"/>
                  </a:moveTo>
                  <a:lnTo>
                    <a:pt x="0" y="3086"/>
                  </a:lnTo>
                  <a:lnTo>
                    <a:pt x="0" y="524"/>
                  </a:lnTo>
                  <a:lnTo>
                    <a:pt x="1062" y="0"/>
                  </a:lnTo>
                  <a:lnTo>
                    <a:pt x="1062" y="2568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98" name="Group 238">
            <a:extLst>
              <a:ext uri="{FF2B5EF4-FFF2-40B4-BE49-F238E27FC236}">
                <a16:creationId xmlns:a16="http://schemas.microsoft.com/office/drawing/2014/main" id="{1BEE5F28-82BF-C149-ABB3-45C07680469F}"/>
              </a:ext>
            </a:extLst>
          </p:cNvPr>
          <p:cNvGrpSpPr/>
          <p:nvPr/>
        </p:nvGrpSpPr>
        <p:grpSpPr>
          <a:xfrm>
            <a:off x="5657088" y="2740563"/>
            <a:ext cx="1618488" cy="1298445"/>
            <a:chOff x="7239000" y="2667000"/>
            <a:chExt cx="1653184" cy="1327193"/>
          </a:xfrm>
        </p:grpSpPr>
        <p:sp>
          <p:nvSpPr>
            <p:cNvPr id="100" name="Freeform 7">
              <a:extLst>
                <a:ext uri="{FF2B5EF4-FFF2-40B4-BE49-F238E27FC236}">
                  <a16:creationId xmlns:a16="http://schemas.microsoft.com/office/drawing/2014/main" id="{7B56B6F0-718D-5E4B-92A9-E5D38D18B6F3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9000" y="2667000"/>
              <a:ext cx="1653184" cy="226217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+mj-lt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id="{A850EF89-12D5-9C46-8C64-DF0E43C3E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1490" y="2891990"/>
              <a:ext cx="1196451" cy="110183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2" name="Freeform 5">
              <a:extLst>
                <a:ext uri="{FF2B5EF4-FFF2-40B4-BE49-F238E27FC236}">
                  <a16:creationId xmlns:a16="http://schemas.microsoft.com/office/drawing/2014/main" id="{2F3CEE0E-9FD1-4749-BCF3-BF80C553D63F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4054" y="2667000"/>
              <a:ext cx="458130" cy="1327193"/>
            </a:xfrm>
            <a:custGeom>
              <a:avLst/>
              <a:gdLst/>
              <a:ahLst/>
              <a:cxnLst>
                <a:cxn ang="0">
                  <a:pos x="1062" y="2568"/>
                </a:cxn>
                <a:cxn ang="0">
                  <a:pos x="0" y="3086"/>
                </a:cxn>
                <a:cxn ang="0">
                  <a:pos x="0" y="524"/>
                </a:cxn>
                <a:cxn ang="0">
                  <a:pos x="1062" y="0"/>
                </a:cxn>
                <a:cxn ang="0">
                  <a:pos x="1062" y="2568"/>
                </a:cxn>
              </a:cxnLst>
              <a:rect l="0" t="0" r="r" b="b"/>
              <a:pathLst>
                <a:path w="1062" h="3086">
                  <a:moveTo>
                    <a:pt x="1062" y="2568"/>
                  </a:moveTo>
                  <a:lnTo>
                    <a:pt x="0" y="3086"/>
                  </a:lnTo>
                  <a:lnTo>
                    <a:pt x="0" y="524"/>
                  </a:lnTo>
                  <a:lnTo>
                    <a:pt x="1062" y="0"/>
                  </a:lnTo>
                  <a:lnTo>
                    <a:pt x="1062" y="2568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03" name="TextBox 102">
            <a:extLst>
              <a:ext uri="{FF2B5EF4-FFF2-40B4-BE49-F238E27FC236}">
                <a16:creationId xmlns:a16="http://schemas.microsoft.com/office/drawing/2014/main" id="{14E2D7F5-F6FD-584C-8E30-63A1B58DB272}"/>
              </a:ext>
            </a:extLst>
          </p:cNvPr>
          <p:cNvSpPr txBox="1"/>
          <p:nvPr userDrawn="1"/>
        </p:nvSpPr>
        <p:spPr>
          <a:xfrm>
            <a:off x="7845944" y="4969800"/>
            <a:ext cx="16579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  <a:cs typeface="Arial" pitchFamily="34" charset="0"/>
              </a:rPr>
              <a:t>Highlight block</a:t>
            </a:r>
          </a:p>
        </p:txBody>
      </p:sp>
      <p:grpSp>
        <p:nvGrpSpPr>
          <p:cNvPr id="105" name="Group 210">
            <a:extLst>
              <a:ext uri="{FF2B5EF4-FFF2-40B4-BE49-F238E27FC236}">
                <a16:creationId xmlns:a16="http://schemas.microsoft.com/office/drawing/2014/main" id="{9E3C7413-7BB0-6A44-B30C-1D5788E21A9E}"/>
              </a:ext>
            </a:extLst>
          </p:cNvPr>
          <p:cNvGrpSpPr/>
          <p:nvPr/>
        </p:nvGrpSpPr>
        <p:grpSpPr>
          <a:xfrm>
            <a:off x="7845944" y="3664390"/>
            <a:ext cx="1618488" cy="1298445"/>
            <a:chOff x="2918816" y="1177326"/>
            <a:chExt cx="1653184" cy="1327193"/>
          </a:xfrm>
        </p:grpSpPr>
        <p:sp>
          <p:nvSpPr>
            <p:cNvPr id="107" name="Freeform 7">
              <a:extLst>
                <a:ext uri="{FF2B5EF4-FFF2-40B4-BE49-F238E27FC236}">
                  <a16:creationId xmlns:a16="http://schemas.microsoft.com/office/drawing/2014/main" id="{3349A77D-29CE-7F4B-B9BF-445D6BEF57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8816" y="1177326"/>
              <a:ext cx="1653184" cy="226217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4">
                    <a:lumMod val="20000"/>
                    <a:lumOff val="80000"/>
                  </a:schemeClr>
                </a:gs>
                <a:gs pos="100000">
                  <a:schemeClr val="accent4">
                    <a:lumMod val="40000"/>
                    <a:lumOff val="60000"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+mj-lt"/>
              </a:endParaRPr>
            </a:p>
          </p:txBody>
        </p:sp>
        <p:sp>
          <p:nvSpPr>
            <p:cNvPr id="108" name="Rectangle 6">
              <a:extLst>
                <a:ext uri="{FF2B5EF4-FFF2-40B4-BE49-F238E27FC236}">
                  <a16:creationId xmlns:a16="http://schemas.microsoft.com/office/drawing/2014/main" id="{EB00998C-FD37-7848-90AB-AD936B9F50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1306" y="1402316"/>
              <a:ext cx="1196451" cy="1101836"/>
            </a:xfrm>
            <a:prstGeom prst="rect">
              <a:avLst/>
            </a:prstGeom>
            <a:gradFill rotWithShape="0"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+mj-lt"/>
              </a:endParaRPr>
            </a:p>
          </p:txBody>
        </p:sp>
        <p:sp>
          <p:nvSpPr>
            <p:cNvPr id="109" name="Freeform 5">
              <a:extLst>
                <a:ext uri="{FF2B5EF4-FFF2-40B4-BE49-F238E27FC236}">
                  <a16:creationId xmlns:a16="http://schemas.microsoft.com/office/drawing/2014/main" id="{D053178D-434B-2E40-B514-5669C4DB6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3870" y="1177326"/>
              <a:ext cx="458130" cy="1327193"/>
            </a:xfrm>
            <a:custGeom>
              <a:avLst/>
              <a:gdLst/>
              <a:ahLst/>
              <a:cxnLst>
                <a:cxn ang="0">
                  <a:pos x="1062" y="2568"/>
                </a:cxn>
                <a:cxn ang="0">
                  <a:pos x="0" y="3086"/>
                </a:cxn>
                <a:cxn ang="0">
                  <a:pos x="0" y="524"/>
                </a:cxn>
                <a:cxn ang="0">
                  <a:pos x="1062" y="0"/>
                </a:cxn>
                <a:cxn ang="0">
                  <a:pos x="1062" y="2568"/>
                </a:cxn>
              </a:cxnLst>
              <a:rect l="0" t="0" r="r" b="b"/>
              <a:pathLst>
                <a:path w="1062" h="3086">
                  <a:moveTo>
                    <a:pt x="1062" y="2568"/>
                  </a:moveTo>
                  <a:lnTo>
                    <a:pt x="0" y="3086"/>
                  </a:lnTo>
                  <a:lnTo>
                    <a:pt x="0" y="524"/>
                  </a:lnTo>
                  <a:lnTo>
                    <a:pt x="1062" y="0"/>
                  </a:lnTo>
                  <a:lnTo>
                    <a:pt x="1062" y="256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4"/>
                </a:gs>
                <a:gs pos="100000">
                  <a:schemeClr val="accent4">
                    <a:lumMod val="50000"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+mj-lt"/>
              </a:endParaRPr>
            </a:p>
          </p:txBody>
        </p:sp>
      </p:grpSp>
      <p:sp>
        <p:nvSpPr>
          <p:cNvPr id="110" name="TextBox 109">
            <a:extLst>
              <a:ext uri="{FF2B5EF4-FFF2-40B4-BE49-F238E27FC236}">
                <a16:creationId xmlns:a16="http://schemas.microsoft.com/office/drawing/2014/main" id="{CCE6A046-F330-A74C-A4E7-452DDE5C54D9}"/>
              </a:ext>
            </a:extLst>
          </p:cNvPr>
          <p:cNvSpPr txBox="1"/>
          <p:nvPr userDrawn="1"/>
        </p:nvSpPr>
        <p:spPr>
          <a:xfrm>
            <a:off x="9615114" y="49420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  <a:cs typeface="Arial" pitchFamily="34" charset="0"/>
              </a:rPr>
              <a:t>Steel block</a:t>
            </a:r>
          </a:p>
        </p:txBody>
      </p:sp>
      <p:grpSp>
        <p:nvGrpSpPr>
          <p:cNvPr id="112" name="Group 220">
            <a:extLst>
              <a:ext uri="{FF2B5EF4-FFF2-40B4-BE49-F238E27FC236}">
                <a16:creationId xmlns:a16="http://schemas.microsoft.com/office/drawing/2014/main" id="{D0312B90-0BB1-AA4C-8768-4BEDA0D7091A}"/>
              </a:ext>
            </a:extLst>
          </p:cNvPr>
          <p:cNvGrpSpPr/>
          <p:nvPr/>
        </p:nvGrpSpPr>
        <p:grpSpPr>
          <a:xfrm>
            <a:off x="9561796" y="3646596"/>
            <a:ext cx="1618488" cy="1298445"/>
            <a:chOff x="7414282" y="575271"/>
            <a:chExt cx="1618488" cy="1298445"/>
          </a:xfrm>
        </p:grpSpPr>
        <p:grpSp>
          <p:nvGrpSpPr>
            <p:cNvPr id="114" name="Group 214">
              <a:extLst>
                <a:ext uri="{FF2B5EF4-FFF2-40B4-BE49-F238E27FC236}">
                  <a16:creationId xmlns:a16="http://schemas.microsoft.com/office/drawing/2014/main" id="{9EADFBC7-0D47-0D4A-84C3-A6C88C070C43}"/>
                </a:ext>
              </a:extLst>
            </p:cNvPr>
            <p:cNvGrpSpPr/>
            <p:nvPr/>
          </p:nvGrpSpPr>
          <p:grpSpPr>
            <a:xfrm>
              <a:off x="7414282" y="575271"/>
              <a:ext cx="1618488" cy="1298445"/>
              <a:chOff x="4876800" y="1177326"/>
              <a:chExt cx="1653184" cy="1327193"/>
            </a:xfrm>
          </p:grpSpPr>
          <p:sp>
            <p:nvSpPr>
              <p:cNvPr id="116" name="Freeform 7">
                <a:extLst>
                  <a:ext uri="{FF2B5EF4-FFF2-40B4-BE49-F238E27FC236}">
                    <a16:creationId xmlns:a16="http://schemas.microsoft.com/office/drawing/2014/main" id="{6A984675-26B3-F841-89CC-E0848AEDCE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76800" y="1177326"/>
                <a:ext cx="1653184" cy="226217"/>
              </a:xfrm>
              <a:custGeom>
                <a:avLst/>
                <a:gdLst/>
                <a:ahLst/>
                <a:cxnLst>
                  <a:cxn ang="0">
                    <a:pos x="2784" y="526"/>
                  </a:cxn>
                  <a:cxn ang="0">
                    <a:pos x="0" y="526"/>
                  </a:cxn>
                  <a:cxn ang="0">
                    <a:pos x="1060" y="0"/>
                  </a:cxn>
                  <a:cxn ang="0">
                    <a:pos x="3844" y="0"/>
                  </a:cxn>
                  <a:cxn ang="0">
                    <a:pos x="2784" y="526"/>
                  </a:cxn>
                </a:cxnLst>
                <a:rect l="0" t="0" r="r" b="b"/>
                <a:pathLst>
                  <a:path w="3844" h="526">
                    <a:moveTo>
                      <a:pt x="2784" y="526"/>
                    </a:moveTo>
                    <a:lnTo>
                      <a:pt x="0" y="526"/>
                    </a:lnTo>
                    <a:lnTo>
                      <a:pt x="1060" y="0"/>
                    </a:lnTo>
                    <a:lnTo>
                      <a:pt x="3844" y="0"/>
                    </a:lnTo>
                    <a:lnTo>
                      <a:pt x="2784" y="52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69000">
                    <a:schemeClr val="bg1">
                      <a:lumMod val="75000"/>
                    </a:schemeClr>
                  </a:gs>
                  <a:gs pos="2600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 dirty="0">
                  <a:latin typeface="+mj-lt"/>
                </a:endParaRPr>
              </a:p>
            </p:txBody>
          </p:sp>
          <p:sp>
            <p:nvSpPr>
              <p:cNvPr id="117" name="Rectangle 6">
                <a:extLst>
                  <a:ext uri="{FF2B5EF4-FFF2-40B4-BE49-F238E27FC236}">
                    <a16:creationId xmlns:a16="http://schemas.microsoft.com/office/drawing/2014/main" id="{40365B6C-B318-5248-98FE-F7D4FDA89D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9290" y="1402316"/>
                <a:ext cx="1196451" cy="1101836"/>
              </a:xfrm>
              <a:prstGeom prst="rect">
                <a:avLst/>
              </a:prstGeom>
              <a:gradFill rotWithShape="0"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lumMod val="75000"/>
                    </a:schemeClr>
                  </a:gs>
                  <a:gs pos="27000">
                    <a:schemeClr val="bg2"/>
                  </a:gs>
                  <a:gs pos="37000">
                    <a:schemeClr val="bg1">
                      <a:lumMod val="95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18" name="Freeform 5">
                <a:extLst>
                  <a:ext uri="{FF2B5EF4-FFF2-40B4-BE49-F238E27FC236}">
                    <a16:creationId xmlns:a16="http://schemas.microsoft.com/office/drawing/2014/main" id="{7F94B37D-FC69-DC41-8EDD-01FDAA8767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71854" y="1177326"/>
                <a:ext cx="458130" cy="1327193"/>
              </a:xfrm>
              <a:custGeom>
                <a:avLst/>
                <a:gdLst/>
                <a:ahLst/>
                <a:cxnLst>
                  <a:cxn ang="0">
                    <a:pos x="1062" y="2568"/>
                  </a:cxn>
                  <a:cxn ang="0">
                    <a:pos x="0" y="3086"/>
                  </a:cxn>
                  <a:cxn ang="0">
                    <a:pos x="0" y="524"/>
                  </a:cxn>
                  <a:cxn ang="0">
                    <a:pos x="1062" y="0"/>
                  </a:cxn>
                  <a:cxn ang="0">
                    <a:pos x="1062" y="2568"/>
                  </a:cxn>
                </a:cxnLst>
                <a:rect l="0" t="0" r="r" b="b"/>
                <a:pathLst>
                  <a:path w="1062" h="3086">
                    <a:moveTo>
                      <a:pt x="1062" y="2568"/>
                    </a:moveTo>
                    <a:lnTo>
                      <a:pt x="0" y="3086"/>
                    </a:lnTo>
                    <a:lnTo>
                      <a:pt x="0" y="524"/>
                    </a:lnTo>
                    <a:lnTo>
                      <a:pt x="1062" y="0"/>
                    </a:lnTo>
                    <a:lnTo>
                      <a:pt x="1062" y="256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/>
                  </a:gs>
                  <a:gs pos="18000">
                    <a:schemeClr val="tx1">
                      <a:lumMod val="50000"/>
                      <a:lumOff val="50000"/>
                    </a:schemeClr>
                  </a:gs>
                  <a:gs pos="36000">
                    <a:schemeClr val="tx1">
                      <a:lumMod val="75000"/>
                      <a:lumOff val="25000"/>
                    </a:schemeClr>
                  </a:gs>
                  <a:gs pos="59000">
                    <a:schemeClr val="tx1">
                      <a:lumMod val="50000"/>
                      <a:lumOff val="50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7DC48D71-409A-6645-8219-23DE7992C1BB}"/>
                </a:ext>
              </a:extLst>
            </p:cNvPr>
            <p:cNvSpPr/>
            <p:nvPr/>
          </p:nvSpPr>
          <p:spPr>
            <a:xfrm>
              <a:off x="7776452" y="707512"/>
              <a:ext cx="685800" cy="18505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grpSp>
        <p:nvGrpSpPr>
          <p:cNvPr id="120" name="Group 109">
            <a:extLst>
              <a:ext uri="{FF2B5EF4-FFF2-40B4-BE49-F238E27FC236}">
                <a16:creationId xmlns:a16="http://schemas.microsoft.com/office/drawing/2014/main" id="{C6C3B406-4C02-A447-88C5-DD3CDA3BA6FD}"/>
              </a:ext>
            </a:extLst>
          </p:cNvPr>
          <p:cNvGrpSpPr/>
          <p:nvPr/>
        </p:nvGrpSpPr>
        <p:grpSpPr>
          <a:xfrm>
            <a:off x="7645795" y="2222444"/>
            <a:ext cx="1616312" cy="1298433"/>
            <a:chOff x="855014" y="3216417"/>
            <a:chExt cx="1616312" cy="1298433"/>
          </a:xfrm>
        </p:grpSpPr>
        <p:sp>
          <p:nvSpPr>
            <p:cNvPr id="122" name="Freeform 5">
              <a:extLst>
                <a:ext uri="{FF2B5EF4-FFF2-40B4-BE49-F238E27FC236}">
                  <a16:creationId xmlns:a16="http://schemas.microsoft.com/office/drawing/2014/main" id="{24723779-7891-E545-A54B-FC672FE40F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4780" y="3216417"/>
              <a:ext cx="446546" cy="1297592"/>
            </a:xfrm>
            <a:custGeom>
              <a:avLst/>
              <a:gdLst/>
              <a:ahLst/>
              <a:cxnLst>
                <a:cxn ang="0">
                  <a:pos x="1062" y="2568"/>
                </a:cxn>
                <a:cxn ang="0">
                  <a:pos x="0" y="3086"/>
                </a:cxn>
                <a:cxn ang="0">
                  <a:pos x="0" y="524"/>
                </a:cxn>
                <a:cxn ang="0">
                  <a:pos x="1062" y="0"/>
                </a:cxn>
                <a:cxn ang="0">
                  <a:pos x="1062" y="2568"/>
                </a:cxn>
              </a:cxnLst>
              <a:rect l="0" t="0" r="r" b="b"/>
              <a:pathLst>
                <a:path w="1062" h="3086">
                  <a:moveTo>
                    <a:pt x="1062" y="2568"/>
                  </a:moveTo>
                  <a:lnTo>
                    <a:pt x="0" y="3086"/>
                  </a:lnTo>
                  <a:lnTo>
                    <a:pt x="0" y="524"/>
                  </a:lnTo>
                  <a:lnTo>
                    <a:pt x="1062" y="0"/>
                  </a:lnTo>
                  <a:lnTo>
                    <a:pt x="1062" y="2568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50000"/>
              </a:schemeClr>
            </a:solidFill>
            <a:ln w="9525">
              <a:noFill/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85000"/>
                </a:lnSpc>
              </a:pPr>
              <a:endParaRPr lang="en-US">
                <a:latin typeface="+mj-lt"/>
              </a:endParaRPr>
            </a:p>
          </p:txBody>
        </p:sp>
        <p:sp>
          <p:nvSpPr>
            <p:cNvPr id="123" name="Rectangle 6">
              <a:extLst>
                <a:ext uri="{FF2B5EF4-FFF2-40B4-BE49-F238E27FC236}">
                  <a16:creationId xmlns:a16="http://schemas.microsoft.com/office/drawing/2014/main" id="{BDFED7EF-253A-6C45-AE59-FC8D6386B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014" y="3437588"/>
              <a:ext cx="1169766" cy="1077262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50000"/>
              </a:schemeClr>
            </a:solidFill>
            <a:ln w="9525">
              <a:noFill/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85000"/>
                </a:lnSpc>
              </a:pPr>
              <a:endParaRPr lang="en-US">
                <a:latin typeface="+mj-lt"/>
              </a:endParaRPr>
            </a:p>
          </p:txBody>
        </p:sp>
        <p:sp>
          <p:nvSpPr>
            <p:cNvPr id="124" name="Freeform 7">
              <a:extLst>
                <a:ext uri="{FF2B5EF4-FFF2-40B4-BE49-F238E27FC236}">
                  <a16:creationId xmlns:a16="http://schemas.microsoft.com/office/drawing/2014/main" id="{CBA6B42E-04B7-1545-AC4D-C88F268E401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014" y="3216417"/>
              <a:ext cx="1616312" cy="221171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  <a:alpha val="50000"/>
              </a:schemeClr>
            </a:solidFill>
            <a:ln w="9525">
              <a:noFill/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85000"/>
                </a:lnSpc>
              </a:pPr>
              <a:endParaRPr lang="en-US" dirty="0">
                <a:latin typeface="+mj-lt"/>
              </a:endParaRPr>
            </a:p>
          </p:txBody>
        </p:sp>
      </p:grpSp>
      <p:grpSp>
        <p:nvGrpSpPr>
          <p:cNvPr id="126" name="Group 109">
            <a:extLst>
              <a:ext uri="{FF2B5EF4-FFF2-40B4-BE49-F238E27FC236}">
                <a16:creationId xmlns:a16="http://schemas.microsoft.com/office/drawing/2014/main" id="{1F612AE0-1841-974E-B945-795DFE8A6F3F}"/>
              </a:ext>
            </a:extLst>
          </p:cNvPr>
          <p:cNvGrpSpPr/>
          <p:nvPr/>
        </p:nvGrpSpPr>
        <p:grpSpPr>
          <a:xfrm>
            <a:off x="8864995" y="2222444"/>
            <a:ext cx="1616312" cy="1298433"/>
            <a:chOff x="855014" y="3216417"/>
            <a:chExt cx="1616312" cy="1298433"/>
          </a:xfrm>
        </p:grpSpPr>
        <p:sp>
          <p:nvSpPr>
            <p:cNvPr id="128" name="Freeform 5">
              <a:extLst>
                <a:ext uri="{FF2B5EF4-FFF2-40B4-BE49-F238E27FC236}">
                  <a16:creationId xmlns:a16="http://schemas.microsoft.com/office/drawing/2014/main" id="{10BFA613-E1C8-DC48-80C8-A48B5AC97A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4780" y="3216417"/>
              <a:ext cx="446546" cy="1297592"/>
            </a:xfrm>
            <a:custGeom>
              <a:avLst/>
              <a:gdLst/>
              <a:ahLst/>
              <a:cxnLst>
                <a:cxn ang="0">
                  <a:pos x="1062" y="2568"/>
                </a:cxn>
                <a:cxn ang="0">
                  <a:pos x="0" y="3086"/>
                </a:cxn>
                <a:cxn ang="0">
                  <a:pos x="0" y="524"/>
                </a:cxn>
                <a:cxn ang="0">
                  <a:pos x="1062" y="0"/>
                </a:cxn>
                <a:cxn ang="0">
                  <a:pos x="1062" y="2568"/>
                </a:cxn>
              </a:cxnLst>
              <a:rect l="0" t="0" r="r" b="b"/>
              <a:pathLst>
                <a:path w="1062" h="3086">
                  <a:moveTo>
                    <a:pt x="1062" y="2568"/>
                  </a:moveTo>
                  <a:lnTo>
                    <a:pt x="0" y="3086"/>
                  </a:lnTo>
                  <a:lnTo>
                    <a:pt x="0" y="524"/>
                  </a:lnTo>
                  <a:lnTo>
                    <a:pt x="1062" y="0"/>
                  </a:lnTo>
                  <a:lnTo>
                    <a:pt x="1062" y="2568"/>
                  </a:lnTo>
                  <a:close/>
                </a:path>
              </a:pathLst>
            </a:custGeom>
            <a:solidFill>
              <a:schemeClr val="accent1">
                <a:lumMod val="50000"/>
                <a:alpha val="50000"/>
              </a:schemeClr>
            </a:solidFill>
            <a:ln w="9525" cap="rnd">
              <a:noFill/>
              <a:prstDash val="sysDash"/>
              <a:bevel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+mj-lt"/>
              </a:endParaRPr>
            </a:p>
          </p:txBody>
        </p:sp>
        <p:sp>
          <p:nvSpPr>
            <p:cNvPr id="129" name="Rectangle 6">
              <a:extLst>
                <a:ext uri="{FF2B5EF4-FFF2-40B4-BE49-F238E27FC236}">
                  <a16:creationId xmlns:a16="http://schemas.microsoft.com/office/drawing/2014/main" id="{B78799F1-7B40-7A42-9B58-6D33595A85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014" y="3437588"/>
              <a:ext cx="1169766" cy="1077262"/>
            </a:xfrm>
            <a:prstGeom prst="rect">
              <a:avLst/>
            </a:prstGeom>
            <a:solidFill>
              <a:schemeClr val="accent1">
                <a:lumMod val="75000"/>
                <a:alpha val="50000"/>
              </a:schemeClr>
            </a:solidFill>
            <a:ln w="9525" cap="rnd">
              <a:noFill/>
              <a:prstDash val="sysDash"/>
              <a:bevel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+mj-lt"/>
              </a:endParaRPr>
            </a:p>
          </p:txBody>
        </p:sp>
        <p:sp>
          <p:nvSpPr>
            <p:cNvPr id="130" name="Freeform 7">
              <a:extLst>
                <a:ext uri="{FF2B5EF4-FFF2-40B4-BE49-F238E27FC236}">
                  <a16:creationId xmlns:a16="http://schemas.microsoft.com/office/drawing/2014/main" id="{34C17E98-C68E-4143-B869-2B409817167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014" y="3216417"/>
              <a:ext cx="1616312" cy="221171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50000"/>
              </a:schemeClr>
            </a:solidFill>
            <a:ln w="9525" cap="rnd">
              <a:noFill/>
              <a:prstDash val="sysDash"/>
              <a:bevel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+mj-lt"/>
              </a:endParaRP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1437A203-D224-7848-AE76-BE010FDEE4CF}"/>
              </a:ext>
            </a:extLst>
          </p:cNvPr>
          <p:cNvGrpSpPr/>
          <p:nvPr/>
        </p:nvGrpSpPr>
        <p:grpSpPr>
          <a:xfrm>
            <a:off x="10084195" y="2222444"/>
            <a:ext cx="1616312" cy="1298433"/>
            <a:chOff x="6172200" y="2902092"/>
            <a:chExt cx="1616312" cy="1298433"/>
          </a:xfrm>
        </p:grpSpPr>
        <p:sp>
          <p:nvSpPr>
            <p:cNvPr id="134" name="Freeform 5">
              <a:extLst>
                <a:ext uri="{FF2B5EF4-FFF2-40B4-BE49-F238E27FC236}">
                  <a16:creationId xmlns:a16="http://schemas.microsoft.com/office/drawing/2014/main" id="{42361457-C9AA-3A45-89BB-5428BBEFACE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41966" y="2902092"/>
              <a:ext cx="446546" cy="1297592"/>
            </a:xfrm>
            <a:custGeom>
              <a:avLst/>
              <a:gdLst/>
              <a:ahLst/>
              <a:cxnLst>
                <a:cxn ang="0">
                  <a:pos x="1062" y="2568"/>
                </a:cxn>
                <a:cxn ang="0">
                  <a:pos x="0" y="3086"/>
                </a:cxn>
                <a:cxn ang="0">
                  <a:pos x="0" y="524"/>
                </a:cxn>
                <a:cxn ang="0">
                  <a:pos x="1062" y="0"/>
                </a:cxn>
                <a:cxn ang="0">
                  <a:pos x="1062" y="2568"/>
                </a:cxn>
              </a:cxnLst>
              <a:rect l="0" t="0" r="r" b="b"/>
              <a:pathLst>
                <a:path w="1062" h="3086">
                  <a:moveTo>
                    <a:pt x="1062" y="2568"/>
                  </a:moveTo>
                  <a:lnTo>
                    <a:pt x="0" y="3086"/>
                  </a:lnTo>
                  <a:lnTo>
                    <a:pt x="0" y="524"/>
                  </a:lnTo>
                  <a:lnTo>
                    <a:pt x="1062" y="0"/>
                  </a:lnTo>
                  <a:lnTo>
                    <a:pt x="1062" y="256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50000"/>
              </a:schemeClr>
            </a:solidFill>
            <a:ln w="9525" cap="rnd">
              <a:noFill/>
              <a:prstDash val="sysDash"/>
              <a:bevel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+mj-lt"/>
              </a:endParaRPr>
            </a:p>
          </p:txBody>
        </p:sp>
        <p:sp>
          <p:nvSpPr>
            <p:cNvPr id="135" name="Rectangle 6">
              <a:extLst>
                <a:ext uri="{FF2B5EF4-FFF2-40B4-BE49-F238E27FC236}">
                  <a16:creationId xmlns:a16="http://schemas.microsoft.com/office/drawing/2014/main" id="{3A045B76-4CD6-8A4B-983E-FAF5768225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2200" y="3123263"/>
              <a:ext cx="1169766" cy="1077262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rnd">
              <a:noFill/>
              <a:prstDash val="sysDash"/>
              <a:bevel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+mj-lt"/>
              </a:endParaRPr>
            </a:p>
          </p:txBody>
        </p:sp>
        <p:sp>
          <p:nvSpPr>
            <p:cNvPr id="136" name="Freeform 7">
              <a:extLst>
                <a:ext uri="{FF2B5EF4-FFF2-40B4-BE49-F238E27FC236}">
                  <a16:creationId xmlns:a16="http://schemas.microsoft.com/office/drawing/2014/main" id="{B7E9485E-4027-FD45-9D11-5402AB27560C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2200" y="2902092"/>
              <a:ext cx="1616312" cy="221171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rnd">
              <a:noFill/>
              <a:prstDash val="sysDash"/>
              <a:bevel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+mj-lt"/>
              </a:endParaRPr>
            </a:p>
          </p:txBody>
        </p:sp>
      </p:grpSp>
      <p:grpSp>
        <p:nvGrpSpPr>
          <p:cNvPr id="138" name="Group 109">
            <a:extLst>
              <a:ext uri="{FF2B5EF4-FFF2-40B4-BE49-F238E27FC236}">
                <a16:creationId xmlns:a16="http://schemas.microsoft.com/office/drawing/2014/main" id="{F1E139B3-842F-6C4C-9973-477FFAEA9C98}"/>
              </a:ext>
            </a:extLst>
          </p:cNvPr>
          <p:cNvGrpSpPr/>
          <p:nvPr/>
        </p:nvGrpSpPr>
        <p:grpSpPr>
          <a:xfrm>
            <a:off x="7645795" y="1032784"/>
            <a:ext cx="1616312" cy="1298433"/>
            <a:chOff x="855014" y="3216417"/>
            <a:chExt cx="1616312" cy="129843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0" name="Freeform 5">
              <a:extLst>
                <a:ext uri="{FF2B5EF4-FFF2-40B4-BE49-F238E27FC236}">
                  <a16:creationId xmlns:a16="http://schemas.microsoft.com/office/drawing/2014/main" id="{88FF9F15-127D-3F4A-83D3-2AE8890D32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4780" y="3216417"/>
              <a:ext cx="446546" cy="1297592"/>
            </a:xfrm>
            <a:custGeom>
              <a:avLst/>
              <a:gdLst/>
              <a:ahLst/>
              <a:cxnLst>
                <a:cxn ang="0">
                  <a:pos x="1062" y="2568"/>
                </a:cxn>
                <a:cxn ang="0">
                  <a:pos x="0" y="3086"/>
                </a:cxn>
                <a:cxn ang="0">
                  <a:pos x="0" y="524"/>
                </a:cxn>
                <a:cxn ang="0">
                  <a:pos x="1062" y="0"/>
                </a:cxn>
                <a:cxn ang="0">
                  <a:pos x="1062" y="2568"/>
                </a:cxn>
              </a:cxnLst>
              <a:rect l="0" t="0" r="r" b="b"/>
              <a:pathLst>
                <a:path w="1062" h="3086">
                  <a:moveTo>
                    <a:pt x="1062" y="2568"/>
                  </a:moveTo>
                  <a:lnTo>
                    <a:pt x="0" y="3086"/>
                  </a:lnTo>
                  <a:lnTo>
                    <a:pt x="0" y="524"/>
                  </a:lnTo>
                  <a:lnTo>
                    <a:pt x="1062" y="0"/>
                  </a:lnTo>
                  <a:lnTo>
                    <a:pt x="1062" y="256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50000"/>
              </a:schemeClr>
            </a:solidFill>
            <a:ln w="9525" cap="rnd">
              <a:noFill/>
              <a:prstDash val="sysDash"/>
              <a:bevel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+mj-lt"/>
              </a:endParaRPr>
            </a:p>
          </p:txBody>
        </p:sp>
        <p:sp>
          <p:nvSpPr>
            <p:cNvPr id="141" name="Rectangle 6">
              <a:extLst>
                <a:ext uri="{FF2B5EF4-FFF2-40B4-BE49-F238E27FC236}">
                  <a16:creationId xmlns:a16="http://schemas.microsoft.com/office/drawing/2014/main" id="{181B8959-E3C1-D442-B79A-6A600939C0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014" y="3437588"/>
              <a:ext cx="1169766" cy="1077262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  <a:ln w="9525" cap="rnd">
              <a:noFill/>
              <a:prstDash val="sysDash"/>
              <a:bevel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+mj-lt"/>
              </a:endParaRPr>
            </a:p>
          </p:txBody>
        </p:sp>
        <p:sp>
          <p:nvSpPr>
            <p:cNvPr id="142" name="Freeform 7">
              <a:extLst>
                <a:ext uri="{FF2B5EF4-FFF2-40B4-BE49-F238E27FC236}">
                  <a16:creationId xmlns:a16="http://schemas.microsoft.com/office/drawing/2014/main" id="{9E15F2A0-9A2E-E241-89D7-29BEC8430333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014" y="3216417"/>
              <a:ext cx="1616312" cy="221171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000"/>
              </a:schemeClr>
            </a:solidFill>
            <a:ln w="9525" cap="rnd">
              <a:noFill/>
              <a:prstDash val="sysDash"/>
              <a:bevel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+mj-lt"/>
              </a:endParaRPr>
            </a:p>
          </p:txBody>
        </p:sp>
      </p:grpSp>
      <p:grpSp>
        <p:nvGrpSpPr>
          <p:cNvPr id="144" name="Group 109">
            <a:extLst>
              <a:ext uri="{FF2B5EF4-FFF2-40B4-BE49-F238E27FC236}">
                <a16:creationId xmlns:a16="http://schemas.microsoft.com/office/drawing/2014/main" id="{EC660DAB-B3CC-B142-8F5E-AFC4351527D9}"/>
              </a:ext>
            </a:extLst>
          </p:cNvPr>
          <p:cNvGrpSpPr/>
          <p:nvPr/>
        </p:nvGrpSpPr>
        <p:grpSpPr>
          <a:xfrm>
            <a:off x="8864995" y="1032784"/>
            <a:ext cx="1616312" cy="1298433"/>
            <a:chOff x="855014" y="3216417"/>
            <a:chExt cx="1616312" cy="1298433"/>
          </a:xfrm>
          <a:solidFill>
            <a:schemeClr val="accent6">
              <a:lumMod val="20000"/>
              <a:lumOff val="80000"/>
              <a:alpha val="50000"/>
            </a:schemeClr>
          </a:solidFill>
        </p:grpSpPr>
        <p:sp>
          <p:nvSpPr>
            <p:cNvPr id="146" name="Freeform 5">
              <a:extLst>
                <a:ext uri="{FF2B5EF4-FFF2-40B4-BE49-F238E27FC236}">
                  <a16:creationId xmlns:a16="http://schemas.microsoft.com/office/drawing/2014/main" id="{832E5CFD-FEC4-4B42-9AFE-1F590780C8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4780" y="3216417"/>
              <a:ext cx="446546" cy="1297592"/>
            </a:xfrm>
            <a:custGeom>
              <a:avLst/>
              <a:gdLst/>
              <a:ahLst/>
              <a:cxnLst>
                <a:cxn ang="0">
                  <a:pos x="1062" y="2568"/>
                </a:cxn>
                <a:cxn ang="0">
                  <a:pos x="0" y="3086"/>
                </a:cxn>
                <a:cxn ang="0">
                  <a:pos x="0" y="524"/>
                </a:cxn>
                <a:cxn ang="0">
                  <a:pos x="1062" y="0"/>
                </a:cxn>
                <a:cxn ang="0">
                  <a:pos x="1062" y="2568"/>
                </a:cxn>
              </a:cxnLst>
              <a:rect l="0" t="0" r="r" b="b"/>
              <a:pathLst>
                <a:path w="1062" h="3086">
                  <a:moveTo>
                    <a:pt x="1062" y="2568"/>
                  </a:moveTo>
                  <a:lnTo>
                    <a:pt x="0" y="3086"/>
                  </a:lnTo>
                  <a:lnTo>
                    <a:pt x="0" y="524"/>
                  </a:lnTo>
                  <a:lnTo>
                    <a:pt x="1062" y="0"/>
                  </a:lnTo>
                  <a:lnTo>
                    <a:pt x="1062" y="2568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  <a:alpha val="50000"/>
              </a:schemeClr>
            </a:solidFill>
            <a:ln w="9525" cap="rnd">
              <a:noFill/>
              <a:prstDash val="sysDash"/>
              <a:bevel/>
              <a:headEnd/>
              <a:tailEnd/>
            </a:ln>
          </p:spPr>
          <p:txBody>
            <a:bodyPr/>
            <a:lstStyle/>
            <a:p>
              <a:pPr>
                <a:lnSpc>
                  <a:spcPct val="85000"/>
                </a:lnSpc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147" name="Rectangle 6">
              <a:extLst>
                <a:ext uri="{FF2B5EF4-FFF2-40B4-BE49-F238E27FC236}">
                  <a16:creationId xmlns:a16="http://schemas.microsoft.com/office/drawing/2014/main" id="{E53C48FB-6396-CA42-B703-9C49FAEB32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014" y="3437588"/>
              <a:ext cx="1169766" cy="1077262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rnd">
              <a:noFill/>
              <a:prstDash val="sysDash"/>
              <a:bevel/>
              <a:headEnd/>
              <a:tailEnd/>
            </a:ln>
          </p:spPr>
          <p:txBody>
            <a:bodyPr/>
            <a:lstStyle/>
            <a:p>
              <a:pPr>
                <a:lnSpc>
                  <a:spcPct val="85000"/>
                </a:lnSpc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148" name="Freeform 7">
              <a:extLst>
                <a:ext uri="{FF2B5EF4-FFF2-40B4-BE49-F238E27FC236}">
                  <a16:creationId xmlns:a16="http://schemas.microsoft.com/office/drawing/2014/main" id="{C4335240-1482-6A45-A52B-85AECFEF2CDE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014" y="3216417"/>
              <a:ext cx="1616312" cy="221171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  <a:alpha val="50000"/>
              </a:schemeClr>
            </a:solidFill>
            <a:ln w="9525" cap="rnd">
              <a:noFill/>
              <a:prstDash val="sysDash"/>
              <a:bevel/>
              <a:headEnd/>
              <a:tailEnd/>
            </a:ln>
          </p:spPr>
          <p:txBody>
            <a:bodyPr/>
            <a:lstStyle/>
            <a:p>
              <a:pPr>
                <a:lnSpc>
                  <a:spcPct val="85000"/>
                </a:lnSpc>
                <a:defRPr/>
              </a:pPr>
              <a:endParaRPr lang="en-US" dirty="0">
                <a:latin typeface="+mj-lt"/>
              </a:endParaRPr>
            </a:p>
          </p:txBody>
        </p:sp>
      </p:grpSp>
      <p:grpSp>
        <p:nvGrpSpPr>
          <p:cNvPr id="150" name="Group 109">
            <a:extLst>
              <a:ext uri="{FF2B5EF4-FFF2-40B4-BE49-F238E27FC236}">
                <a16:creationId xmlns:a16="http://schemas.microsoft.com/office/drawing/2014/main" id="{1A69A96D-EB6C-AD41-B828-8ED8948519B2}"/>
              </a:ext>
            </a:extLst>
          </p:cNvPr>
          <p:cNvGrpSpPr/>
          <p:nvPr/>
        </p:nvGrpSpPr>
        <p:grpSpPr>
          <a:xfrm>
            <a:off x="10084195" y="1032784"/>
            <a:ext cx="1616312" cy="1298433"/>
            <a:chOff x="855014" y="3216417"/>
            <a:chExt cx="1616312" cy="1298433"/>
          </a:xfrm>
        </p:grpSpPr>
        <p:sp>
          <p:nvSpPr>
            <p:cNvPr id="152" name="Freeform 5">
              <a:extLst>
                <a:ext uri="{FF2B5EF4-FFF2-40B4-BE49-F238E27FC236}">
                  <a16:creationId xmlns:a16="http://schemas.microsoft.com/office/drawing/2014/main" id="{CC8C09D3-9293-9D45-87F8-96C70DEE27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4780" y="3216417"/>
              <a:ext cx="446546" cy="1297592"/>
            </a:xfrm>
            <a:custGeom>
              <a:avLst/>
              <a:gdLst/>
              <a:ahLst/>
              <a:cxnLst>
                <a:cxn ang="0">
                  <a:pos x="1062" y="2568"/>
                </a:cxn>
                <a:cxn ang="0">
                  <a:pos x="0" y="3086"/>
                </a:cxn>
                <a:cxn ang="0">
                  <a:pos x="0" y="524"/>
                </a:cxn>
                <a:cxn ang="0">
                  <a:pos x="1062" y="0"/>
                </a:cxn>
                <a:cxn ang="0">
                  <a:pos x="1062" y="2568"/>
                </a:cxn>
              </a:cxnLst>
              <a:rect l="0" t="0" r="r" b="b"/>
              <a:pathLst>
                <a:path w="1062" h="3086">
                  <a:moveTo>
                    <a:pt x="1062" y="2568"/>
                  </a:moveTo>
                  <a:lnTo>
                    <a:pt x="0" y="3086"/>
                  </a:lnTo>
                  <a:lnTo>
                    <a:pt x="0" y="524"/>
                  </a:lnTo>
                  <a:lnTo>
                    <a:pt x="1062" y="0"/>
                  </a:lnTo>
                  <a:lnTo>
                    <a:pt x="1062" y="2568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 w="9525" cap="rnd">
              <a:noFill/>
              <a:prstDash val="sysDash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85000"/>
                </a:lnSpc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153" name="Rectangle 6">
              <a:extLst>
                <a:ext uri="{FF2B5EF4-FFF2-40B4-BE49-F238E27FC236}">
                  <a16:creationId xmlns:a16="http://schemas.microsoft.com/office/drawing/2014/main" id="{8A26303B-3963-5642-A0BD-A8C651ABD9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014" y="3437588"/>
              <a:ext cx="1169766" cy="1077262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50000"/>
              </a:schemeClr>
            </a:solidFill>
            <a:ln w="9525" cap="rnd">
              <a:noFill/>
              <a:prstDash val="sysDash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85000"/>
                </a:lnSpc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154" name="Freeform 7">
              <a:extLst>
                <a:ext uri="{FF2B5EF4-FFF2-40B4-BE49-F238E27FC236}">
                  <a16:creationId xmlns:a16="http://schemas.microsoft.com/office/drawing/2014/main" id="{DE2E7B61-31D7-4549-B800-A62FA7AD0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014" y="3216417"/>
              <a:ext cx="1616312" cy="221171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0000"/>
              </a:schemeClr>
            </a:solidFill>
            <a:ln w="9525" cap="rnd">
              <a:noFill/>
              <a:prstDash val="sysDash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85000"/>
                </a:lnSpc>
                <a:defRPr/>
              </a:pPr>
              <a:endParaRPr lang="en-US" dirty="0">
                <a:latin typeface="+mj-lt"/>
              </a:endParaRPr>
            </a:p>
          </p:txBody>
        </p:sp>
      </p:grpSp>
      <p:sp>
        <p:nvSpPr>
          <p:cNvPr id="155" name="TextBox 154">
            <a:extLst>
              <a:ext uri="{FF2B5EF4-FFF2-40B4-BE49-F238E27FC236}">
                <a16:creationId xmlns:a16="http://schemas.microsoft.com/office/drawing/2014/main" id="{A313D3EF-E89F-7D41-A69B-9311AAD3F774}"/>
              </a:ext>
            </a:extLst>
          </p:cNvPr>
          <p:cNvSpPr txBox="1"/>
          <p:nvPr userDrawn="1"/>
        </p:nvSpPr>
        <p:spPr>
          <a:xfrm>
            <a:off x="8647302" y="680924"/>
            <a:ext cx="2010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A6A6A6"/>
                </a:solidFill>
                <a:latin typeface="+mn-lt"/>
                <a:cs typeface="Arial" pitchFamily="34" charset="0"/>
              </a:rPr>
              <a:t>Transparent blocks</a:t>
            </a:r>
          </a:p>
        </p:txBody>
      </p:sp>
      <p:grpSp>
        <p:nvGrpSpPr>
          <p:cNvPr id="157" name="Group 327">
            <a:extLst>
              <a:ext uri="{FF2B5EF4-FFF2-40B4-BE49-F238E27FC236}">
                <a16:creationId xmlns:a16="http://schemas.microsoft.com/office/drawing/2014/main" id="{E19B09D0-0DB6-204B-A82A-4FFB190729B4}"/>
              </a:ext>
            </a:extLst>
          </p:cNvPr>
          <p:cNvGrpSpPr/>
          <p:nvPr/>
        </p:nvGrpSpPr>
        <p:grpSpPr>
          <a:xfrm>
            <a:off x="1447801" y="1295401"/>
            <a:ext cx="1618488" cy="1298448"/>
            <a:chOff x="4707613" y="3733800"/>
            <a:chExt cx="1674899" cy="1344168"/>
          </a:xfrm>
          <a:gradFill flip="none" rotWithShape="1">
            <a:gsLst>
              <a:gs pos="0">
                <a:schemeClr val="accent1">
                  <a:lumMod val="5000"/>
                  <a:lumOff val="95000"/>
                  <a:alpha val="50000"/>
                </a:schemeClr>
              </a:gs>
              <a:gs pos="74000">
                <a:schemeClr val="accent1">
                  <a:lumMod val="45000"/>
                  <a:lumOff val="55000"/>
                  <a:alpha val="50000"/>
                </a:schemeClr>
              </a:gs>
              <a:gs pos="100000">
                <a:schemeClr val="accent1">
                  <a:lumMod val="30000"/>
                  <a:lumOff val="70000"/>
                  <a:alpha val="50000"/>
                </a:schemeClr>
              </a:gs>
            </a:gsLst>
            <a:lin ang="2700000" scaled="1"/>
            <a:tileRect/>
          </a:gradFill>
        </p:grpSpPr>
        <p:grpSp>
          <p:nvGrpSpPr>
            <p:cNvPr id="159" name="Group 1164">
              <a:extLst>
                <a:ext uri="{FF2B5EF4-FFF2-40B4-BE49-F238E27FC236}">
                  <a16:creationId xmlns:a16="http://schemas.microsoft.com/office/drawing/2014/main" id="{FAA14047-B857-7E46-B2C9-70530A74589A}"/>
                </a:ext>
              </a:extLst>
            </p:cNvPr>
            <p:cNvGrpSpPr/>
            <p:nvPr/>
          </p:nvGrpSpPr>
          <p:grpSpPr>
            <a:xfrm>
              <a:off x="4707618" y="3740487"/>
              <a:ext cx="1663972" cy="1337481"/>
              <a:chOff x="2578983" y="3203630"/>
              <a:chExt cx="789966" cy="645996"/>
            </a:xfrm>
            <a:grpFill/>
          </p:grpSpPr>
          <p:sp>
            <p:nvSpPr>
              <p:cNvPr id="162" name="Freeform 5">
                <a:extLst>
                  <a:ext uri="{FF2B5EF4-FFF2-40B4-BE49-F238E27FC236}">
                    <a16:creationId xmlns:a16="http://schemas.microsoft.com/office/drawing/2014/main" id="{2C5B2A87-8D7D-E240-9989-3B1CCBFEFC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0701" y="3203630"/>
                <a:ext cx="218247" cy="645578"/>
              </a:xfrm>
              <a:custGeom>
                <a:avLst/>
                <a:gdLst/>
                <a:ahLst/>
                <a:cxnLst>
                  <a:cxn ang="0">
                    <a:pos x="1062" y="2568"/>
                  </a:cxn>
                  <a:cxn ang="0">
                    <a:pos x="0" y="3086"/>
                  </a:cxn>
                  <a:cxn ang="0">
                    <a:pos x="0" y="524"/>
                  </a:cxn>
                  <a:cxn ang="0">
                    <a:pos x="1062" y="0"/>
                  </a:cxn>
                  <a:cxn ang="0">
                    <a:pos x="1062" y="2568"/>
                  </a:cxn>
                </a:cxnLst>
                <a:rect l="0" t="0" r="r" b="b"/>
                <a:pathLst>
                  <a:path w="1062" h="3086">
                    <a:moveTo>
                      <a:pt x="1062" y="2568"/>
                    </a:moveTo>
                    <a:lnTo>
                      <a:pt x="0" y="3086"/>
                    </a:lnTo>
                    <a:lnTo>
                      <a:pt x="0" y="524"/>
                    </a:lnTo>
                    <a:lnTo>
                      <a:pt x="1062" y="0"/>
                    </a:lnTo>
                    <a:lnTo>
                      <a:pt x="1062" y="2568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  <a:alpha val="50000"/>
                </a:schemeClr>
              </a:soli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63" name="Rectangle 6">
                <a:extLst>
                  <a:ext uri="{FF2B5EF4-FFF2-40B4-BE49-F238E27FC236}">
                    <a16:creationId xmlns:a16="http://schemas.microsoft.com/office/drawing/2014/main" id="{C64DF261-6391-FB46-A07D-8929188853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8983" y="3313667"/>
                <a:ext cx="571718" cy="535959"/>
              </a:xfrm>
              <a:prstGeom prst="rect">
                <a:avLst/>
              </a:prstGeom>
              <a:grp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64" name="Freeform 7">
                <a:extLst>
                  <a:ext uri="{FF2B5EF4-FFF2-40B4-BE49-F238E27FC236}">
                    <a16:creationId xmlns:a16="http://schemas.microsoft.com/office/drawing/2014/main" id="{951FD38E-A4E0-FB4F-80AE-4C52A1C803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8983" y="3203630"/>
                <a:ext cx="789966" cy="110037"/>
              </a:xfrm>
              <a:custGeom>
                <a:avLst/>
                <a:gdLst/>
                <a:ahLst/>
                <a:cxnLst>
                  <a:cxn ang="0">
                    <a:pos x="2784" y="526"/>
                  </a:cxn>
                  <a:cxn ang="0">
                    <a:pos x="0" y="526"/>
                  </a:cxn>
                  <a:cxn ang="0">
                    <a:pos x="1060" y="0"/>
                  </a:cxn>
                  <a:cxn ang="0">
                    <a:pos x="3844" y="0"/>
                  </a:cxn>
                  <a:cxn ang="0">
                    <a:pos x="2784" y="526"/>
                  </a:cxn>
                </a:cxnLst>
                <a:rect l="0" t="0" r="r" b="b"/>
                <a:pathLst>
                  <a:path w="3844" h="526">
                    <a:moveTo>
                      <a:pt x="2784" y="526"/>
                    </a:moveTo>
                    <a:lnTo>
                      <a:pt x="0" y="526"/>
                    </a:lnTo>
                    <a:lnTo>
                      <a:pt x="1060" y="0"/>
                    </a:lnTo>
                    <a:lnTo>
                      <a:pt x="3844" y="0"/>
                    </a:lnTo>
                    <a:lnTo>
                      <a:pt x="2784" y="526"/>
                    </a:lnTo>
                    <a:close/>
                  </a:path>
                </a:pathLst>
              </a:custGeom>
              <a:grp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 dirty="0">
                  <a:latin typeface="+mj-lt"/>
                </a:endParaRPr>
              </a:p>
            </p:txBody>
          </p:sp>
        </p:grpSp>
        <p:sp>
          <p:nvSpPr>
            <p:cNvPr id="160" name="Rectangle 6">
              <a:extLst>
                <a:ext uri="{FF2B5EF4-FFF2-40B4-BE49-F238E27FC236}">
                  <a16:creationId xmlns:a16="http://schemas.microsoft.com/office/drawing/2014/main" id="{D19403F7-D713-764E-BBC0-06DB03AEDD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7613" y="3968310"/>
              <a:ext cx="1200638" cy="1109656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74000">
                  <a:schemeClr val="accent1">
                    <a:lumMod val="40000"/>
                    <a:lumOff val="60000"/>
                    <a:alpha val="50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</a:pPr>
              <a:endParaRPr lang="en-US" dirty="0">
                <a:latin typeface="+mj-lt"/>
              </a:endParaRPr>
            </a:p>
          </p:txBody>
        </p:sp>
        <p:sp>
          <p:nvSpPr>
            <p:cNvPr id="161" name="Freeform 7">
              <a:extLst>
                <a:ext uri="{FF2B5EF4-FFF2-40B4-BE49-F238E27FC236}">
                  <a16:creationId xmlns:a16="http://schemas.microsoft.com/office/drawing/2014/main" id="{C8DD9C1D-DD9E-9841-A12C-A951134CAE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8541" y="3733800"/>
              <a:ext cx="1663971" cy="227822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</a:pPr>
              <a:endParaRPr lang="en-US" dirty="0">
                <a:latin typeface="+mj-lt"/>
              </a:endParaRPr>
            </a:p>
          </p:txBody>
        </p:sp>
      </p:grpSp>
      <p:grpSp>
        <p:nvGrpSpPr>
          <p:cNvPr id="166" name="Group 326">
            <a:extLst>
              <a:ext uri="{FF2B5EF4-FFF2-40B4-BE49-F238E27FC236}">
                <a16:creationId xmlns:a16="http://schemas.microsoft.com/office/drawing/2014/main" id="{FDDBB55E-AC21-3647-9505-D4416FD20E64}"/>
              </a:ext>
            </a:extLst>
          </p:cNvPr>
          <p:cNvGrpSpPr/>
          <p:nvPr/>
        </p:nvGrpSpPr>
        <p:grpSpPr>
          <a:xfrm>
            <a:off x="2667000" y="1295401"/>
            <a:ext cx="1618488" cy="1298448"/>
            <a:chOff x="2662848" y="3810000"/>
            <a:chExt cx="1674899" cy="1344168"/>
          </a:xfrm>
        </p:grpSpPr>
        <p:grpSp>
          <p:nvGrpSpPr>
            <p:cNvPr id="168" name="Group 1186">
              <a:extLst>
                <a:ext uri="{FF2B5EF4-FFF2-40B4-BE49-F238E27FC236}">
                  <a16:creationId xmlns:a16="http://schemas.microsoft.com/office/drawing/2014/main" id="{B4E5FF15-0382-9043-AE9C-6710D73278C7}"/>
                </a:ext>
              </a:extLst>
            </p:cNvPr>
            <p:cNvGrpSpPr/>
            <p:nvPr/>
          </p:nvGrpSpPr>
          <p:grpSpPr>
            <a:xfrm>
              <a:off x="2662853" y="3816687"/>
              <a:ext cx="1663972" cy="1337481"/>
              <a:chOff x="2578983" y="2670230"/>
              <a:chExt cx="789966" cy="645996"/>
            </a:xfrm>
          </p:grpSpPr>
          <p:sp>
            <p:nvSpPr>
              <p:cNvPr id="171" name="Freeform 5">
                <a:extLst>
                  <a:ext uri="{FF2B5EF4-FFF2-40B4-BE49-F238E27FC236}">
                    <a16:creationId xmlns:a16="http://schemas.microsoft.com/office/drawing/2014/main" id="{AA57915D-1330-E34F-A083-9E6AC5C942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0701" y="2670230"/>
                <a:ext cx="218247" cy="645578"/>
              </a:xfrm>
              <a:custGeom>
                <a:avLst/>
                <a:gdLst/>
                <a:ahLst/>
                <a:cxnLst>
                  <a:cxn ang="0">
                    <a:pos x="1062" y="2568"/>
                  </a:cxn>
                  <a:cxn ang="0">
                    <a:pos x="0" y="3086"/>
                  </a:cxn>
                  <a:cxn ang="0">
                    <a:pos x="0" y="524"/>
                  </a:cxn>
                  <a:cxn ang="0">
                    <a:pos x="1062" y="0"/>
                  </a:cxn>
                  <a:cxn ang="0">
                    <a:pos x="1062" y="2568"/>
                  </a:cxn>
                </a:cxnLst>
                <a:rect l="0" t="0" r="r" b="b"/>
                <a:pathLst>
                  <a:path w="1062" h="3086">
                    <a:moveTo>
                      <a:pt x="1062" y="2568"/>
                    </a:moveTo>
                    <a:lnTo>
                      <a:pt x="0" y="3086"/>
                    </a:lnTo>
                    <a:lnTo>
                      <a:pt x="0" y="524"/>
                    </a:lnTo>
                    <a:lnTo>
                      <a:pt x="1062" y="0"/>
                    </a:lnTo>
                    <a:lnTo>
                      <a:pt x="1062" y="2568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  <a:alpha val="50000"/>
                </a:schemeClr>
              </a:soli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72" name="Rectangle 6">
                <a:extLst>
                  <a:ext uri="{FF2B5EF4-FFF2-40B4-BE49-F238E27FC236}">
                    <a16:creationId xmlns:a16="http://schemas.microsoft.com/office/drawing/2014/main" id="{A2E82FC0-F74F-6041-B098-95F69FB609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8983" y="2780267"/>
                <a:ext cx="571718" cy="535959"/>
              </a:xfrm>
              <a:prstGeom prst="rect">
                <a:avLst/>
              </a:prstGeom>
              <a:gradFill rotWithShape="0">
                <a:gsLst>
                  <a:gs pos="0">
                    <a:srgbClr val="CCEFDA">
                      <a:alpha val="65000"/>
                    </a:srgbClr>
                  </a:gs>
                  <a:gs pos="100000">
                    <a:srgbClr val="9FE2B4">
                      <a:alpha val="55000"/>
                    </a:srgb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73" name="Freeform 7">
                <a:extLst>
                  <a:ext uri="{FF2B5EF4-FFF2-40B4-BE49-F238E27FC236}">
                    <a16:creationId xmlns:a16="http://schemas.microsoft.com/office/drawing/2014/main" id="{30242CEC-651E-3845-A35B-E1D75D2CC6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8983" y="2670230"/>
                <a:ext cx="789966" cy="110037"/>
              </a:xfrm>
              <a:custGeom>
                <a:avLst/>
                <a:gdLst/>
                <a:ahLst/>
                <a:cxnLst>
                  <a:cxn ang="0">
                    <a:pos x="2784" y="526"/>
                  </a:cxn>
                  <a:cxn ang="0">
                    <a:pos x="0" y="526"/>
                  </a:cxn>
                  <a:cxn ang="0">
                    <a:pos x="1060" y="0"/>
                  </a:cxn>
                  <a:cxn ang="0">
                    <a:pos x="3844" y="0"/>
                  </a:cxn>
                  <a:cxn ang="0">
                    <a:pos x="2784" y="526"/>
                  </a:cxn>
                </a:cxnLst>
                <a:rect l="0" t="0" r="r" b="b"/>
                <a:pathLst>
                  <a:path w="3844" h="526">
                    <a:moveTo>
                      <a:pt x="2784" y="526"/>
                    </a:moveTo>
                    <a:lnTo>
                      <a:pt x="0" y="526"/>
                    </a:lnTo>
                    <a:lnTo>
                      <a:pt x="1060" y="0"/>
                    </a:lnTo>
                    <a:lnTo>
                      <a:pt x="3844" y="0"/>
                    </a:lnTo>
                    <a:lnTo>
                      <a:pt x="2784" y="52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5FDF0">
                      <a:alpha val="75000"/>
                    </a:srgbClr>
                  </a:gs>
                  <a:gs pos="100000">
                    <a:srgbClr val="DBF8E8">
                      <a:alpha val="75000"/>
                    </a:srgb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 dirty="0">
                  <a:latin typeface="+mj-lt"/>
                </a:endParaRPr>
              </a:p>
            </p:txBody>
          </p:sp>
        </p:grpSp>
        <p:sp>
          <p:nvSpPr>
            <p:cNvPr id="169" name="Rectangle 6">
              <a:extLst>
                <a:ext uri="{FF2B5EF4-FFF2-40B4-BE49-F238E27FC236}">
                  <a16:creationId xmlns:a16="http://schemas.microsoft.com/office/drawing/2014/main" id="{7CF0710E-466B-754C-86D6-608C6FF731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2848" y="4044510"/>
              <a:ext cx="1200638" cy="1109656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74000">
                  <a:schemeClr val="accent6">
                    <a:lumMod val="40000"/>
                    <a:lumOff val="60000"/>
                    <a:alpha val="50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</a:pPr>
              <a:endParaRPr lang="en-US">
                <a:latin typeface="+mj-lt"/>
              </a:endParaRPr>
            </a:p>
          </p:txBody>
        </p:sp>
        <p:sp>
          <p:nvSpPr>
            <p:cNvPr id="170" name="Freeform 7">
              <a:extLst>
                <a:ext uri="{FF2B5EF4-FFF2-40B4-BE49-F238E27FC236}">
                  <a16:creationId xmlns:a16="http://schemas.microsoft.com/office/drawing/2014/main" id="{005ACFA1-A4A3-C845-BFE7-536D500754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3776" y="3810000"/>
              <a:ext cx="1663971" cy="227822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</a:pPr>
              <a:endParaRPr lang="en-US" dirty="0">
                <a:latin typeface="+mj-lt"/>
              </a:endParaRPr>
            </a:p>
          </p:txBody>
        </p:sp>
      </p:grpSp>
      <p:grpSp>
        <p:nvGrpSpPr>
          <p:cNvPr id="175" name="Group 328">
            <a:extLst>
              <a:ext uri="{FF2B5EF4-FFF2-40B4-BE49-F238E27FC236}">
                <a16:creationId xmlns:a16="http://schemas.microsoft.com/office/drawing/2014/main" id="{5609BCA1-BBBF-BC41-9E18-5A88F875F481}"/>
              </a:ext>
            </a:extLst>
          </p:cNvPr>
          <p:cNvGrpSpPr/>
          <p:nvPr/>
        </p:nvGrpSpPr>
        <p:grpSpPr>
          <a:xfrm>
            <a:off x="3886201" y="1295401"/>
            <a:ext cx="1618488" cy="1298448"/>
            <a:chOff x="6917413" y="3657600"/>
            <a:chExt cx="1674899" cy="1344168"/>
          </a:xfrm>
        </p:grpSpPr>
        <p:grpSp>
          <p:nvGrpSpPr>
            <p:cNvPr id="177" name="Group 1144">
              <a:extLst>
                <a:ext uri="{FF2B5EF4-FFF2-40B4-BE49-F238E27FC236}">
                  <a16:creationId xmlns:a16="http://schemas.microsoft.com/office/drawing/2014/main" id="{88F4EBCD-7183-474D-88E4-8CD6FD54D5A5}"/>
                </a:ext>
              </a:extLst>
            </p:cNvPr>
            <p:cNvGrpSpPr/>
            <p:nvPr/>
          </p:nvGrpSpPr>
          <p:grpSpPr>
            <a:xfrm>
              <a:off x="6917417" y="3664287"/>
              <a:ext cx="1663972" cy="1337481"/>
              <a:chOff x="1283583" y="3813230"/>
              <a:chExt cx="789966" cy="645996"/>
            </a:xfrm>
          </p:grpSpPr>
          <p:sp>
            <p:nvSpPr>
              <p:cNvPr id="180" name="Freeform 5">
                <a:extLst>
                  <a:ext uri="{FF2B5EF4-FFF2-40B4-BE49-F238E27FC236}">
                    <a16:creationId xmlns:a16="http://schemas.microsoft.com/office/drawing/2014/main" id="{13C3FE0C-B1D2-DE42-A10C-0C9C66A58F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5301" y="3813230"/>
                <a:ext cx="218247" cy="645578"/>
              </a:xfrm>
              <a:custGeom>
                <a:avLst/>
                <a:gdLst/>
                <a:ahLst/>
                <a:cxnLst>
                  <a:cxn ang="0">
                    <a:pos x="1062" y="2568"/>
                  </a:cxn>
                  <a:cxn ang="0">
                    <a:pos x="0" y="3086"/>
                  </a:cxn>
                  <a:cxn ang="0">
                    <a:pos x="0" y="524"/>
                  </a:cxn>
                  <a:cxn ang="0">
                    <a:pos x="1062" y="0"/>
                  </a:cxn>
                  <a:cxn ang="0">
                    <a:pos x="1062" y="2568"/>
                  </a:cxn>
                </a:cxnLst>
                <a:rect l="0" t="0" r="r" b="b"/>
                <a:pathLst>
                  <a:path w="1062" h="3086">
                    <a:moveTo>
                      <a:pt x="1062" y="2568"/>
                    </a:moveTo>
                    <a:lnTo>
                      <a:pt x="0" y="3086"/>
                    </a:lnTo>
                    <a:lnTo>
                      <a:pt x="0" y="524"/>
                    </a:lnTo>
                    <a:lnTo>
                      <a:pt x="1062" y="0"/>
                    </a:lnTo>
                    <a:lnTo>
                      <a:pt x="1062" y="2568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  <a:alpha val="50000"/>
                </a:schemeClr>
              </a:soli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81" name="Rectangle 6">
                <a:extLst>
                  <a:ext uri="{FF2B5EF4-FFF2-40B4-BE49-F238E27FC236}">
                    <a16:creationId xmlns:a16="http://schemas.microsoft.com/office/drawing/2014/main" id="{CAA937D9-20B9-9F48-BDAE-A26FEA7E61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3583" y="3923267"/>
                <a:ext cx="571718" cy="535959"/>
              </a:xfrm>
              <a:prstGeom prst="rect">
                <a:avLst/>
              </a:prstGeom>
              <a:gradFill rotWithShape="0">
                <a:gsLst>
                  <a:gs pos="0">
                    <a:srgbClr val="DFDFDF">
                      <a:alpha val="65000"/>
                    </a:srgbClr>
                  </a:gs>
                  <a:gs pos="100000">
                    <a:srgbClr val="C8C8C8">
                      <a:alpha val="55000"/>
                    </a:srgb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82" name="Freeform 7">
                <a:extLst>
                  <a:ext uri="{FF2B5EF4-FFF2-40B4-BE49-F238E27FC236}">
                    <a16:creationId xmlns:a16="http://schemas.microsoft.com/office/drawing/2014/main" id="{EAE997D5-DEED-5343-938E-FA666276CA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3583" y="3813230"/>
                <a:ext cx="789966" cy="110037"/>
              </a:xfrm>
              <a:custGeom>
                <a:avLst/>
                <a:gdLst/>
                <a:ahLst/>
                <a:cxnLst>
                  <a:cxn ang="0">
                    <a:pos x="2784" y="526"/>
                  </a:cxn>
                  <a:cxn ang="0">
                    <a:pos x="0" y="526"/>
                  </a:cxn>
                  <a:cxn ang="0">
                    <a:pos x="1060" y="0"/>
                  </a:cxn>
                  <a:cxn ang="0">
                    <a:pos x="3844" y="0"/>
                  </a:cxn>
                  <a:cxn ang="0">
                    <a:pos x="2784" y="526"/>
                  </a:cxn>
                </a:cxnLst>
                <a:rect l="0" t="0" r="r" b="b"/>
                <a:pathLst>
                  <a:path w="3844" h="526">
                    <a:moveTo>
                      <a:pt x="2784" y="526"/>
                    </a:moveTo>
                    <a:lnTo>
                      <a:pt x="0" y="526"/>
                    </a:lnTo>
                    <a:lnTo>
                      <a:pt x="1060" y="0"/>
                    </a:lnTo>
                    <a:lnTo>
                      <a:pt x="3844" y="0"/>
                    </a:lnTo>
                    <a:lnTo>
                      <a:pt x="2784" y="52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4F4F4">
                      <a:alpha val="75000"/>
                    </a:srgbClr>
                  </a:gs>
                  <a:gs pos="100000">
                    <a:srgbClr val="E8E8E8">
                      <a:alpha val="75000"/>
                    </a:srgb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 dirty="0">
                  <a:latin typeface="+mj-lt"/>
                </a:endParaRPr>
              </a:p>
            </p:txBody>
          </p:sp>
        </p:grpSp>
        <p:sp>
          <p:nvSpPr>
            <p:cNvPr id="178" name="Rectangle 6">
              <a:extLst>
                <a:ext uri="{FF2B5EF4-FFF2-40B4-BE49-F238E27FC236}">
                  <a16:creationId xmlns:a16="http://schemas.microsoft.com/office/drawing/2014/main" id="{1FBE6CCA-AF70-D544-B5FE-484E59D63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7413" y="3892110"/>
              <a:ext cx="1200638" cy="1109656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4000">
                  <a:schemeClr val="accent3">
                    <a:lumMod val="40000"/>
                    <a:lumOff val="60000"/>
                    <a:alpha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</a:pPr>
              <a:endParaRPr lang="en-US">
                <a:latin typeface="+mj-lt"/>
              </a:endParaRPr>
            </a:p>
          </p:txBody>
        </p:sp>
        <p:sp>
          <p:nvSpPr>
            <p:cNvPr id="179" name="Freeform 7">
              <a:extLst>
                <a:ext uri="{FF2B5EF4-FFF2-40B4-BE49-F238E27FC236}">
                  <a16:creationId xmlns:a16="http://schemas.microsoft.com/office/drawing/2014/main" id="{FA5AB580-5599-0E42-B1C5-912B384B6176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8341" y="3657600"/>
              <a:ext cx="1663971" cy="227822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</a:pPr>
              <a:endParaRPr lang="en-US" dirty="0">
                <a:latin typeface="+mj-lt"/>
              </a:endParaRPr>
            </a:p>
          </p:txBody>
        </p:sp>
      </p:grpSp>
      <p:grpSp>
        <p:nvGrpSpPr>
          <p:cNvPr id="184" name="Group 325">
            <a:extLst>
              <a:ext uri="{FF2B5EF4-FFF2-40B4-BE49-F238E27FC236}">
                <a16:creationId xmlns:a16="http://schemas.microsoft.com/office/drawing/2014/main" id="{B56EC45D-9579-274F-8758-5BF8E9B03095}"/>
              </a:ext>
            </a:extLst>
          </p:cNvPr>
          <p:cNvGrpSpPr/>
          <p:nvPr/>
        </p:nvGrpSpPr>
        <p:grpSpPr>
          <a:xfrm>
            <a:off x="5105400" y="1295407"/>
            <a:ext cx="1618489" cy="1298450"/>
            <a:chOff x="707113" y="3810000"/>
            <a:chExt cx="1674899" cy="1344168"/>
          </a:xfrm>
        </p:grpSpPr>
        <p:sp>
          <p:nvSpPr>
            <p:cNvPr id="186" name="Freeform 5">
              <a:extLst>
                <a:ext uri="{FF2B5EF4-FFF2-40B4-BE49-F238E27FC236}">
                  <a16:creationId xmlns:a16="http://schemas.microsoft.com/office/drawing/2014/main" id="{8F710A19-4F7D-F44D-84AD-5E698D3D8F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1372" y="3816687"/>
              <a:ext cx="459712" cy="1336615"/>
            </a:xfrm>
            <a:custGeom>
              <a:avLst/>
              <a:gdLst/>
              <a:ahLst/>
              <a:cxnLst>
                <a:cxn ang="0">
                  <a:pos x="1062" y="2568"/>
                </a:cxn>
                <a:cxn ang="0">
                  <a:pos x="0" y="3086"/>
                </a:cxn>
                <a:cxn ang="0">
                  <a:pos x="0" y="524"/>
                </a:cxn>
                <a:cxn ang="0">
                  <a:pos x="1062" y="0"/>
                </a:cxn>
                <a:cxn ang="0">
                  <a:pos x="1062" y="2568"/>
                </a:cxn>
              </a:cxnLst>
              <a:rect l="0" t="0" r="r" b="b"/>
              <a:pathLst>
                <a:path w="1062" h="3086">
                  <a:moveTo>
                    <a:pt x="1062" y="2568"/>
                  </a:moveTo>
                  <a:lnTo>
                    <a:pt x="0" y="3086"/>
                  </a:lnTo>
                  <a:lnTo>
                    <a:pt x="0" y="524"/>
                  </a:lnTo>
                  <a:lnTo>
                    <a:pt x="1062" y="0"/>
                  </a:lnTo>
                  <a:lnTo>
                    <a:pt x="1062" y="2568"/>
                  </a:lnTo>
                  <a:close/>
                </a:path>
              </a:pathLst>
            </a:custGeom>
            <a:solidFill>
              <a:schemeClr val="accent4">
                <a:lumMod val="75000"/>
                <a:alpha val="5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87" name="Rectangle 6">
              <a:extLst>
                <a:ext uri="{FF2B5EF4-FFF2-40B4-BE49-F238E27FC236}">
                  <a16:creationId xmlns:a16="http://schemas.microsoft.com/office/drawing/2014/main" id="{D0F07E5E-BD2F-224B-BD1C-665D748E22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115" y="4044510"/>
              <a:ext cx="1204257" cy="1109658"/>
            </a:xfrm>
            <a:prstGeom prst="rect">
              <a:avLst/>
            </a:prstGeom>
            <a:gradFill rotWithShape="0">
              <a:gsLst>
                <a:gs pos="0">
                  <a:srgbClr val="F4C8C3">
                    <a:alpha val="65000"/>
                  </a:srgbClr>
                </a:gs>
                <a:gs pos="100000">
                  <a:srgbClr val="EDA6A1">
                    <a:alpha val="55000"/>
                  </a:srgb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88" name="Freeform 7">
              <a:extLst>
                <a:ext uri="{FF2B5EF4-FFF2-40B4-BE49-F238E27FC236}">
                  <a16:creationId xmlns:a16="http://schemas.microsoft.com/office/drawing/2014/main" id="{4940BD55-9046-1E4D-A696-F20968F940F5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115" y="3816687"/>
              <a:ext cx="1663971" cy="227822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gradFill rotWithShape="0">
              <a:gsLst>
                <a:gs pos="0">
                  <a:srgbClr val="FBE6E0">
                    <a:alpha val="75000"/>
                  </a:srgbClr>
                </a:gs>
                <a:gs pos="100000">
                  <a:srgbClr val="F8DAD3">
                    <a:alpha val="75000"/>
                  </a:srgb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+mj-lt"/>
              </a:endParaRPr>
            </a:p>
          </p:txBody>
        </p:sp>
        <p:sp>
          <p:nvSpPr>
            <p:cNvPr id="189" name="Rectangle 6">
              <a:extLst>
                <a:ext uri="{FF2B5EF4-FFF2-40B4-BE49-F238E27FC236}">
                  <a16:creationId xmlns:a16="http://schemas.microsoft.com/office/drawing/2014/main" id="{D27B9022-5DC8-EA49-AE77-F2B4C9BD8E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113" y="4044510"/>
              <a:ext cx="1200638" cy="1109656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50000"/>
                  </a:srgbClr>
                </a:gs>
                <a:gs pos="74000">
                  <a:schemeClr val="accent4">
                    <a:lumMod val="40000"/>
                    <a:lumOff val="60000"/>
                    <a:alpha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</a:pPr>
              <a:endParaRPr lang="en-US">
                <a:latin typeface="+mj-lt"/>
              </a:endParaRPr>
            </a:p>
          </p:txBody>
        </p:sp>
        <p:sp>
          <p:nvSpPr>
            <p:cNvPr id="190" name="Freeform 7">
              <a:extLst>
                <a:ext uri="{FF2B5EF4-FFF2-40B4-BE49-F238E27FC236}">
                  <a16:creationId xmlns:a16="http://schemas.microsoft.com/office/drawing/2014/main" id="{559EE349-B2E8-254B-B2A2-CA8C33508BA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041" y="3810000"/>
              <a:ext cx="1663971" cy="227822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</a:pPr>
              <a:endParaRPr lang="en-US" dirty="0">
                <a:latin typeface="+mj-lt"/>
              </a:endParaRPr>
            </a:p>
          </p:txBody>
        </p:sp>
      </p:grpSp>
      <p:grpSp>
        <p:nvGrpSpPr>
          <p:cNvPr id="192" name="Group 284">
            <a:extLst>
              <a:ext uri="{FF2B5EF4-FFF2-40B4-BE49-F238E27FC236}">
                <a16:creationId xmlns:a16="http://schemas.microsoft.com/office/drawing/2014/main" id="{A734E6F6-0ED9-E64B-904F-D80525D6A153}"/>
              </a:ext>
            </a:extLst>
          </p:cNvPr>
          <p:cNvGrpSpPr/>
          <p:nvPr/>
        </p:nvGrpSpPr>
        <p:grpSpPr>
          <a:xfrm>
            <a:off x="1447802" y="152401"/>
            <a:ext cx="1618489" cy="1298448"/>
            <a:chOff x="5638799" y="828676"/>
            <a:chExt cx="2386953" cy="1914525"/>
          </a:xfrm>
        </p:grpSpPr>
        <p:sp>
          <p:nvSpPr>
            <p:cNvPr id="194" name="Freeform 5">
              <a:extLst>
                <a:ext uri="{FF2B5EF4-FFF2-40B4-BE49-F238E27FC236}">
                  <a16:creationId xmlns:a16="http://schemas.microsoft.com/office/drawing/2014/main" id="{5E3A89FC-89A6-ED4B-80F8-D2FF0E989A2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5027" y="838201"/>
              <a:ext cx="655152" cy="1903766"/>
            </a:xfrm>
            <a:custGeom>
              <a:avLst/>
              <a:gdLst/>
              <a:ahLst/>
              <a:cxnLst>
                <a:cxn ang="0">
                  <a:pos x="1062" y="2568"/>
                </a:cxn>
                <a:cxn ang="0">
                  <a:pos x="0" y="3086"/>
                </a:cxn>
                <a:cxn ang="0">
                  <a:pos x="0" y="524"/>
                </a:cxn>
                <a:cxn ang="0">
                  <a:pos x="1062" y="0"/>
                </a:cxn>
                <a:cxn ang="0">
                  <a:pos x="1062" y="2568"/>
                </a:cxn>
              </a:cxnLst>
              <a:rect l="0" t="0" r="r" b="b"/>
              <a:pathLst>
                <a:path w="1062" h="3086">
                  <a:moveTo>
                    <a:pt x="1062" y="2568"/>
                  </a:moveTo>
                  <a:lnTo>
                    <a:pt x="0" y="3086"/>
                  </a:lnTo>
                  <a:lnTo>
                    <a:pt x="0" y="524"/>
                  </a:lnTo>
                  <a:lnTo>
                    <a:pt x="1062" y="0"/>
                  </a:lnTo>
                  <a:lnTo>
                    <a:pt x="1062" y="2568"/>
                  </a:lnTo>
                  <a:close/>
                </a:path>
              </a:pathLst>
            </a:custGeom>
            <a:solidFill>
              <a:schemeClr val="accent1">
                <a:lumMod val="50000"/>
                <a:alpha val="5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+mj-lt"/>
              </a:endParaRPr>
            </a:p>
          </p:txBody>
        </p:sp>
        <p:sp>
          <p:nvSpPr>
            <p:cNvPr id="195" name="Rectangle 6">
              <a:extLst>
                <a:ext uri="{FF2B5EF4-FFF2-40B4-BE49-F238E27FC236}">
                  <a16:creationId xmlns:a16="http://schemas.microsoft.com/office/drawing/2014/main" id="{66AD40C2-ED12-364A-8BE8-4DADAFF1E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8800" y="1162693"/>
              <a:ext cx="1716227" cy="1580508"/>
            </a:xfrm>
            <a:prstGeom prst="rect">
              <a:avLst/>
            </a:prstGeom>
            <a:gradFill rotWithShape="0">
              <a:gsLst>
                <a:gs pos="0">
                  <a:srgbClr val="4E70AC">
                    <a:alpha val="75000"/>
                  </a:srgbClr>
                </a:gs>
                <a:gs pos="100000">
                  <a:srgbClr val="264B78">
                    <a:alpha val="75000"/>
                  </a:srgb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+mj-lt"/>
              </a:endParaRPr>
            </a:p>
          </p:txBody>
        </p:sp>
        <p:sp>
          <p:nvSpPr>
            <p:cNvPr id="196" name="Freeform 7">
              <a:extLst>
                <a:ext uri="{FF2B5EF4-FFF2-40B4-BE49-F238E27FC236}">
                  <a16:creationId xmlns:a16="http://schemas.microsoft.com/office/drawing/2014/main" id="{3C66F6BD-01A9-3A42-A7A8-B77F091212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8800" y="838201"/>
              <a:ext cx="2371379" cy="324492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gradFill rotWithShape="0">
              <a:gsLst>
                <a:gs pos="0">
                  <a:srgbClr val="8EB0DA">
                    <a:alpha val="75000"/>
                  </a:srgbClr>
                </a:gs>
                <a:gs pos="100000">
                  <a:srgbClr val="749FD2">
                    <a:alpha val="75000"/>
                  </a:srgb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+mj-lt"/>
              </a:endParaRPr>
            </a:p>
          </p:txBody>
        </p:sp>
        <p:sp>
          <p:nvSpPr>
            <p:cNvPr id="197" name="Rectangle 6">
              <a:extLst>
                <a:ext uri="{FF2B5EF4-FFF2-40B4-BE49-F238E27FC236}">
                  <a16:creationId xmlns:a16="http://schemas.microsoft.com/office/drawing/2014/main" id="{49282E96-D3CC-D442-816F-818BCAF12D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8799" y="1162694"/>
              <a:ext cx="1711069" cy="15805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74000">
                  <a:schemeClr val="accent1">
                    <a:lumMod val="45000"/>
                    <a:lumOff val="55000"/>
                    <a:alpha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</a:pPr>
              <a:endParaRPr lang="en-US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98" name="Freeform 7">
              <a:extLst>
                <a:ext uri="{FF2B5EF4-FFF2-40B4-BE49-F238E27FC236}">
                  <a16:creationId xmlns:a16="http://schemas.microsoft.com/office/drawing/2014/main" id="{44929885-C2E0-7141-824D-DAB854B8BB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4373" y="828676"/>
              <a:ext cx="2371379" cy="324492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</a:pPr>
              <a:endParaRPr lang="en-US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200" name="Group 138">
            <a:extLst>
              <a:ext uri="{FF2B5EF4-FFF2-40B4-BE49-F238E27FC236}">
                <a16:creationId xmlns:a16="http://schemas.microsoft.com/office/drawing/2014/main" id="{B3323162-B0CB-594D-AC48-52B681BA2E74}"/>
              </a:ext>
            </a:extLst>
          </p:cNvPr>
          <p:cNvGrpSpPr/>
          <p:nvPr/>
        </p:nvGrpSpPr>
        <p:grpSpPr>
          <a:xfrm>
            <a:off x="2667002" y="152401"/>
            <a:ext cx="1618489" cy="1298448"/>
            <a:chOff x="2961109" y="2460548"/>
            <a:chExt cx="1145738" cy="912260"/>
          </a:xfrm>
        </p:grpSpPr>
        <p:sp>
          <p:nvSpPr>
            <p:cNvPr id="202" name="Freeform 5">
              <a:extLst>
                <a:ext uri="{FF2B5EF4-FFF2-40B4-BE49-F238E27FC236}">
                  <a16:creationId xmlns:a16="http://schemas.microsoft.com/office/drawing/2014/main" id="{8D694D2D-424F-C145-9E61-B0BC5465C8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4899" y="2465086"/>
              <a:ext cx="314473" cy="907134"/>
            </a:xfrm>
            <a:custGeom>
              <a:avLst/>
              <a:gdLst/>
              <a:ahLst/>
              <a:cxnLst>
                <a:cxn ang="0">
                  <a:pos x="1062" y="2568"/>
                </a:cxn>
                <a:cxn ang="0">
                  <a:pos x="0" y="3086"/>
                </a:cxn>
                <a:cxn ang="0">
                  <a:pos x="0" y="524"/>
                </a:cxn>
                <a:cxn ang="0">
                  <a:pos x="1062" y="0"/>
                </a:cxn>
                <a:cxn ang="0">
                  <a:pos x="1062" y="2568"/>
                </a:cxn>
              </a:cxnLst>
              <a:rect l="0" t="0" r="r" b="b"/>
              <a:pathLst>
                <a:path w="1062" h="3086">
                  <a:moveTo>
                    <a:pt x="1062" y="2568"/>
                  </a:moveTo>
                  <a:lnTo>
                    <a:pt x="0" y="3086"/>
                  </a:lnTo>
                  <a:lnTo>
                    <a:pt x="0" y="524"/>
                  </a:lnTo>
                  <a:lnTo>
                    <a:pt x="1062" y="0"/>
                  </a:lnTo>
                  <a:lnTo>
                    <a:pt x="1062" y="2568"/>
                  </a:lnTo>
                  <a:close/>
                </a:path>
              </a:pathLst>
            </a:custGeom>
            <a:solidFill>
              <a:schemeClr val="accent6">
                <a:lumMod val="50000"/>
                <a:alpha val="5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+mj-lt"/>
              </a:endParaRPr>
            </a:p>
          </p:txBody>
        </p:sp>
        <p:sp>
          <p:nvSpPr>
            <p:cNvPr id="203" name="Rectangle 6">
              <a:extLst>
                <a:ext uri="{FF2B5EF4-FFF2-40B4-BE49-F238E27FC236}">
                  <a16:creationId xmlns:a16="http://schemas.microsoft.com/office/drawing/2014/main" id="{A721CE71-51A9-9A46-BDAE-ED04B39F4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1110" y="2619705"/>
              <a:ext cx="823790" cy="753103"/>
            </a:xfrm>
            <a:prstGeom prst="rect">
              <a:avLst/>
            </a:prstGeom>
            <a:gradFill rotWithShape="0">
              <a:gsLst>
                <a:gs pos="0">
                  <a:srgbClr val="7EC391">
                    <a:alpha val="75000"/>
                  </a:srgbClr>
                </a:gs>
                <a:gs pos="100000">
                  <a:srgbClr val="4C8965">
                    <a:alpha val="75000"/>
                  </a:srgb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+mj-lt"/>
              </a:endParaRPr>
            </a:p>
          </p:txBody>
        </p:sp>
        <p:sp>
          <p:nvSpPr>
            <p:cNvPr id="204" name="Freeform 7">
              <a:extLst>
                <a:ext uri="{FF2B5EF4-FFF2-40B4-BE49-F238E27FC236}">
                  <a16:creationId xmlns:a16="http://schemas.microsoft.com/office/drawing/2014/main" id="{68F57012-CDDF-2047-9863-B84A575D7C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1110" y="2465086"/>
              <a:ext cx="1138263" cy="154618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gradFill rotWithShape="0">
              <a:gsLst>
                <a:gs pos="0">
                  <a:srgbClr val="ADE4BE">
                    <a:alpha val="75000"/>
                  </a:srgbClr>
                </a:gs>
                <a:gs pos="100000">
                  <a:srgbClr val="A2D6B1">
                    <a:alpha val="75000"/>
                  </a:srgb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+mj-lt"/>
              </a:endParaRPr>
            </a:p>
          </p:txBody>
        </p:sp>
        <p:sp>
          <p:nvSpPr>
            <p:cNvPr id="205" name="Rectangle 6">
              <a:extLst>
                <a:ext uri="{FF2B5EF4-FFF2-40B4-BE49-F238E27FC236}">
                  <a16:creationId xmlns:a16="http://schemas.microsoft.com/office/drawing/2014/main" id="{78AD4285-AACB-E049-8904-E28951FB5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1109" y="2619706"/>
              <a:ext cx="821314" cy="75310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74000">
                  <a:schemeClr val="accent6">
                    <a:lumMod val="45000"/>
                    <a:lumOff val="55000"/>
                    <a:alpha val="50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</a:pPr>
              <a:endParaRPr lang="en-US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06" name="Freeform 7">
              <a:extLst>
                <a:ext uri="{FF2B5EF4-FFF2-40B4-BE49-F238E27FC236}">
                  <a16:creationId xmlns:a16="http://schemas.microsoft.com/office/drawing/2014/main" id="{4189B12E-1816-6E43-96E4-5ACAACD67A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8584" y="2460548"/>
              <a:ext cx="1138263" cy="154618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</a:pPr>
              <a:endParaRPr lang="en-US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208" name="Group 1">
            <a:extLst>
              <a:ext uri="{FF2B5EF4-FFF2-40B4-BE49-F238E27FC236}">
                <a16:creationId xmlns:a16="http://schemas.microsoft.com/office/drawing/2014/main" id="{EA7BA577-F46F-BF4E-A4D7-95395EE44162}"/>
              </a:ext>
            </a:extLst>
          </p:cNvPr>
          <p:cNvGrpSpPr/>
          <p:nvPr/>
        </p:nvGrpSpPr>
        <p:grpSpPr>
          <a:xfrm>
            <a:off x="3886201" y="152401"/>
            <a:ext cx="1618487" cy="1298448"/>
            <a:chOff x="2188204" y="849642"/>
            <a:chExt cx="5379980" cy="4343400"/>
          </a:xfrm>
        </p:grpSpPr>
        <p:sp>
          <p:nvSpPr>
            <p:cNvPr id="210" name="Freeform 5">
              <a:extLst>
                <a:ext uri="{FF2B5EF4-FFF2-40B4-BE49-F238E27FC236}">
                  <a16:creationId xmlns:a16="http://schemas.microsoft.com/office/drawing/2014/main" id="{6E8C5A61-8C07-E44C-B134-EAB45B56870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6429" y="871250"/>
              <a:ext cx="1476653" cy="4318992"/>
            </a:xfrm>
            <a:custGeom>
              <a:avLst/>
              <a:gdLst/>
              <a:ahLst/>
              <a:cxnLst>
                <a:cxn ang="0">
                  <a:pos x="1062" y="2568"/>
                </a:cxn>
                <a:cxn ang="0">
                  <a:pos x="0" y="3086"/>
                </a:cxn>
                <a:cxn ang="0">
                  <a:pos x="0" y="524"/>
                </a:cxn>
                <a:cxn ang="0">
                  <a:pos x="1062" y="0"/>
                </a:cxn>
                <a:cxn ang="0">
                  <a:pos x="1062" y="2568"/>
                </a:cxn>
              </a:cxnLst>
              <a:rect l="0" t="0" r="r" b="b"/>
              <a:pathLst>
                <a:path w="1062" h="3086">
                  <a:moveTo>
                    <a:pt x="1062" y="2568"/>
                  </a:moveTo>
                  <a:lnTo>
                    <a:pt x="0" y="3086"/>
                  </a:lnTo>
                  <a:lnTo>
                    <a:pt x="0" y="524"/>
                  </a:lnTo>
                  <a:lnTo>
                    <a:pt x="1062" y="0"/>
                  </a:lnTo>
                  <a:lnTo>
                    <a:pt x="1062" y="2568"/>
                  </a:lnTo>
                  <a:close/>
                </a:path>
              </a:pathLst>
            </a:custGeom>
            <a:solidFill>
              <a:schemeClr val="accent3">
                <a:lumMod val="50000"/>
                <a:alpha val="5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+mj-lt"/>
              </a:endParaRPr>
            </a:p>
          </p:txBody>
        </p:sp>
        <p:sp>
          <p:nvSpPr>
            <p:cNvPr id="211" name="Rectangle 6">
              <a:extLst>
                <a:ext uri="{FF2B5EF4-FFF2-40B4-BE49-F238E27FC236}">
                  <a16:creationId xmlns:a16="http://schemas.microsoft.com/office/drawing/2014/main" id="{7FE212DB-F9F4-464F-A6B4-8C5165756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208" y="1607411"/>
              <a:ext cx="3868224" cy="3585631"/>
            </a:xfrm>
            <a:prstGeom prst="rect">
              <a:avLst/>
            </a:prstGeom>
            <a:gradFill rotWithShape="0">
              <a:gsLst>
                <a:gs pos="0">
                  <a:srgbClr val="A3A3A3">
                    <a:alpha val="65000"/>
                  </a:srgbClr>
                </a:gs>
                <a:gs pos="100000">
                  <a:srgbClr val="848484">
                    <a:alpha val="55000"/>
                  </a:srgb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+mj-lt"/>
              </a:endParaRPr>
            </a:p>
          </p:txBody>
        </p:sp>
        <p:sp>
          <p:nvSpPr>
            <p:cNvPr id="212" name="Freeform 7">
              <a:extLst>
                <a:ext uri="{FF2B5EF4-FFF2-40B4-BE49-F238E27FC236}">
                  <a16:creationId xmlns:a16="http://schemas.microsoft.com/office/drawing/2014/main" id="{AB6CC7CA-39C7-154B-B96C-8ACC6CEDF0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8208" y="871250"/>
              <a:ext cx="5344878" cy="736160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gradFill rotWithShape="0">
              <a:gsLst>
                <a:gs pos="0">
                  <a:srgbClr val="CFCFCF">
                    <a:alpha val="75000"/>
                  </a:srgbClr>
                </a:gs>
                <a:gs pos="100000">
                  <a:srgbClr val="CBCBCB">
                    <a:alpha val="75000"/>
                  </a:srgb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+mj-lt"/>
              </a:endParaRPr>
            </a:p>
          </p:txBody>
        </p:sp>
        <p:sp>
          <p:nvSpPr>
            <p:cNvPr id="213" name="Rectangle 6">
              <a:extLst>
                <a:ext uri="{FF2B5EF4-FFF2-40B4-BE49-F238E27FC236}">
                  <a16:creationId xmlns:a16="http://schemas.microsoft.com/office/drawing/2014/main" id="{9EC196B1-2509-7447-B2A6-96EE040994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204" y="1607414"/>
              <a:ext cx="3856598" cy="358562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4000">
                  <a:schemeClr val="accent3">
                    <a:lumMod val="100000"/>
                    <a:alpha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</a:pPr>
              <a:endParaRPr lang="en-US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14" name="Freeform 7">
              <a:extLst>
                <a:ext uri="{FF2B5EF4-FFF2-40B4-BE49-F238E27FC236}">
                  <a16:creationId xmlns:a16="http://schemas.microsoft.com/office/drawing/2014/main" id="{57DA7949-8037-424E-8FBE-99A5DC584B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3306" y="849642"/>
              <a:ext cx="5344878" cy="736160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</a:pPr>
              <a:endParaRPr lang="en-US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216" name="Group 293">
            <a:extLst>
              <a:ext uri="{FF2B5EF4-FFF2-40B4-BE49-F238E27FC236}">
                <a16:creationId xmlns:a16="http://schemas.microsoft.com/office/drawing/2014/main" id="{62EB4A34-AB07-324C-89DF-EBD14D6C9E2F}"/>
              </a:ext>
            </a:extLst>
          </p:cNvPr>
          <p:cNvGrpSpPr/>
          <p:nvPr/>
        </p:nvGrpSpPr>
        <p:grpSpPr>
          <a:xfrm>
            <a:off x="5105398" y="152401"/>
            <a:ext cx="1618489" cy="1298448"/>
            <a:chOff x="5698198" y="2133600"/>
            <a:chExt cx="1674719" cy="1346025"/>
          </a:xfrm>
        </p:grpSpPr>
        <p:grpSp>
          <p:nvGrpSpPr>
            <p:cNvPr id="218" name="Group 1199">
              <a:extLst>
                <a:ext uri="{FF2B5EF4-FFF2-40B4-BE49-F238E27FC236}">
                  <a16:creationId xmlns:a16="http://schemas.microsoft.com/office/drawing/2014/main" id="{D8F1F6AD-DDFC-F249-B795-AE3ACE8F78DE}"/>
                </a:ext>
              </a:extLst>
            </p:cNvPr>
            <p:cNvGrpSpPr/>
            <p:nvPr/>
          </p:nvGrpSpPr>
          <p:grpSpPr>
            <a:xfrm>
              <a:off x="5698198" y="2140297"/>
              <a:ext cx="1663791" cy="1339328"/>
              <a:chOff x="2578983" y="2060630"/>
              <a:chExt cx="789966" cy="645996"/>
            </a:xfrm>
          </p:grpSpPr>
          <p:sp>
            <p:nvSpPr>
              <p:cNvPr id="221" name="Freeform 5">
                <a:extLst>
                  <a:ext uri="{FF2B5EF4-FFF2-40B4-BE49-F238E27FC236}">
                    <a16:creationId xmlns:a16="http://schemas.microsoft.com/office/drawing/2014/main" id="{603D26F2-0604-3148-8DBC-E0114410E7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0701" y="2060630"/>
                <a:ext cx="218247" cy="645578"/>
              </a:xfrm>
              <a:custGeom>
                <a:avLst/>
                <a:gdLst/>
                <a:ahLst/>
                <a:cxnLst>
                  <a:cxn ang="0">
                    <a:pos x="1062" y="2568"/>
                  </a:cxn>
                  <a:cxn ang="0">
                    <a:pos x="0" y="3086"/>
                  </a:cxn>
                  <a:cxn ang="0">
                    <a:pos x="0" y="524"/>
                  </a:cxn>
                  <a:cxn ang="0">
                    <a:pos x="1062" y="0"/>
                  </a:cxn>
                  <a:cxn ang="0">
                    <a:pos x="1062" y="2568"/>
                  </a:cxn>
                </a:cxnLst>
                <a:rect l="0" t="0" r="r" b="b"/>
                <a:pathLst>
                  <a:path w="1062" h="3086">
                    <a:moveTo>
                      <a:pt x="1062" y="2568"/>
                    </a:moveTo>
                    <a:lnTo>
                      <a:pt x="0" y="3086"/>
                    </a:lnTo>
                    <a:lnTo>
                      <a:pt x="0" y="524"/>
                    </a:lnTo>
                    <a:lnTo>
                      <a:pt x="1062" y="0"/>
                    </a:lnTo>
                    <a:lnTo>
                      <a:pt x="1062" y="2568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  <a:alpha val="50000"/>
                </a:schemeClr>
              </a:soli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+mj-lt"/>
                </a:endParaRPr>
              </a:p>
            </p:txBody>
          </p:sp>
          <p:sp>
            <p:nvSpPr>
              <p:cNvPr id="222" name="Rectangle 6">
                <a:extLst>
                  <a:ext uri="{FF2B5EF4-FFF2-40B4-BE49-F238E27FC236}">
                    <a16:creationId xmlns:a16="http://schemas.microsoft.com/office/drawing/2014/main" id="{FED1975F-C69F-6B49-936D-E92906E004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8983" y="2170667"/>
                <a:ext cx="571718" cy="535959"/>
              </a:xfrm>
              <a:prstGeom prst="rect">
                <a:avLst/>
              </a:prstGeom>
              <a:gradFill rotWithShape="0">
                <a:gsLst>
                  <a:gs pos="0">
                    <a:srgbClr val="C77575">
                      <a:alpha val="65000"/>
                    </a:srgbClr>
                  </a:gs>
                  <a:gs pos="100000">
                    <a:srgbClr val="AB5558">
                      <a:alpha val="55000"/>
                    </a:srgb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+mj-lt"/>
                </a:endParaRPr>
              </a:p>
            </p:txBody>
          </p:sp>
          <p:sp>
            <p:nvSpPr>
              <p:cNvPr id="223" name="Freeform 7">
                <a:extLst>
                  <a:ext uri="{FF2B5EF4-FFF2-40B4-BE49-F238E27FC236}">
                    <a16:creationId xmlns:a16="http://schemas.microsoft.com/office/drawing/2014/main" id="{6E68E813-9640-9841-9F64-B20A859C91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8983" y="2060630"/>
                <a:ext cx="789966" cy="110037"/>
              </a:xfrm>
              <a:custGeom>
                <a:avLst/>
                <a:gdLst/>
                <a:ahLst/>
                <a:cxnLst>
                  <a:cxn ang="0">
                    <a:pos x="2784" y="526"/>
                  </a:cxn>
                  <a:cxn ang="0">
                    <a:pos x="0" y="526"/>
                  </a:cxn>
                  <a:cxn ang="0">
                    <a:pos x="1060" y="0"/>
                  </a:cxn>
                  <a:cxn ang="0">
                    <a:pos x="3844" y="0"/>
                  </a:cxn>
                  <a:cxn ang="0">
                    <a:pos x="2784" y="526"/>
                  </a:cxn>
                </a:cxnLst>
                <a:rect l="0" t="0" r="r" b="b"/>
                <a:pathLst>
                  <a:path w="3844" h="526">
                    <a:moveTo>
                      <a:pt x="2784" y="526"/>
                    </a:moveTo>
                    <a:lnTo>
                      <a:pt x="0" y="526"/>
                    </a:lnTo>
                    <a:lnTo>
                      <a:pt x="1060" y="0"/>
                    </a:lnTo>
                    <a:lnTo>
                      <a:pt x="3844" y="0"/>
                    </a:lnTo>
                    <a:lnTo>
                      <a:pt x="2784" y="52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0B5B8">
                      <a:alpha val="75000"/>
                    </a:srgbClr>
                  </a:gs>
                  <a:gs pos="100000">
                    <a:srgbClr val="E6A1A3">
                      <a:alpha val="75000"/>
                    </a:srgb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 dirty="0">
                  <a:latin typeface="+mj-lt"/>
                </a:endParaRPr>
              </a:p>
            </p:txBody>
          </p:sp>
        </p:grpSp>
        <p:sp>
          <p:nvSpPr>
            <p:cNvPr id="219" name="Rectangle 6">
              <a:extLst>
                <a:ext uri="{FF2B5EF4-FFF2-40B4-BE49-F238E27FC236}">
                  <a16:creationId xmlns:a16="http://schemas.microsoft.com/office/drawing/2014/main" id="{6F55E568-DB9F-D14F-A67F-148D7BAAFC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8199" y="2368434"/>
              <a:ext cx="1200509" cy="1111189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50000"/>
                  </a:srgbClr>
                </a:gs>
                <a:gs pos="74000">
                  <a:schemeClr val="accent2">
                    <a:lumMod val="60000"/>
                    <a:lumOff val="40000"/>
                    <a:alpha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</a:pPr>
              <a:endParaRPr 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20" name="Freeform 7">
              <a:extLst>
                <a:ext uri="{FF2B5EF4-FFF2-40B4-BE49-F238E27FC236}">
                  <a16:creationId xmlns:a16="http://schemas.microsoft.com/office/drawing/2014/main" id="{F2B45B5E-20CB-A942-B3AC-838AA3BE3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9125" y="2133600"/>
              <a:ext cx="1663792" cy="228137"/>
            </a:xfrm>
            <a:custGeom>
              <a:avLst/>
              <a:gdLst/>
              <a:ahLst/>
              <a:cxnLst>
                <a:cxn ang="0">
                  <a:pos x="2784" y="526"/>
                </a:cxn>
                <a:cxn ang="0">
                  <a:pos x="0" y="526"/>
                </a:cxn>
                <a:cxn ang="0">
                  <a:pos x="1060" y="0"/>
                </a:cxn>
                <a:cxn ang="0">
                  <a:pos x="3844" y="0"/>
                </a:cxn>
                <a:cxn ang="0">
                  <a:pos x="2784" y="526"/>
                </a:cxn>
              </a:cxnLst>
              <a:rect l="0" t="0" r="r" b="b"/>
              <a:pathLst>
                <a:path w="3844" h="526">
                  <a:moveTo>
                    <a:pt x="2784" y="526"/>
                  </a:moveTo>
                  <a:lnTo>
                    <a:pt x="0" y="526"/>
                  </a:lnTo>
                  <a:lnTo>
                    <a:pt x="1060" y="0"/>
                  </a:lnTo>
                  <a:lnTo>
                    <a:pt x="3844" y="0"/>
                  </a:lnTo>
                  <a:lnTo>
                    <a:pt x="2784" y="526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</a:pPr>
              <a:endParaRPr lang="en-US" dirty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224" name="Rectangle 223" title="Glass blocks group">
            <a:extLst>
              <a:ext uri="{FF2B5EF4-FFF2-40B4-BE49-F238E27FC236}">
                <a16:creationId xmlns:a16="http://schemas.microsoft.com/office/drawing/2014/main" id="{23B2E9D8-1C63-2E4B-AF49-4624529DA85F}"/>
              </a:ext>
            </a:extLst>
          </p:cNvPr>
          <p:cNvSpPr/>
          <p:nvPr userDrawn="1"/>
        </p:nvSpPr>
        <p:spPr>
          <a:xfrm>
            <a:off x="838200" y="76201"/>
            <a:ext cx="6400800" cy="2590800"/>
          </a:xfrm>
          <a:prstGeom prst="rect">
            <a:avLst/>
          </a:prstGeom>
          <a:noFill/>
          <a:ln>
            <a:solidFill>
              <a:srgbClr val="D9D9D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2E2AFA48-874F-074E-8974-C01508F1A066}"/>
              </a:ext>
            </a:extLst>
          </p:cNvPr>
          <p:cNvSpPr txBox="1"/>
          <p:nvPr userDrawn="1"/>
        </p:nvSpPr>
        <p:spPr>
          <a:xfrm rot="16200000">
            <a:off x="-356800" y="1238426"/>
            <a:ext cx="26670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A6A6A6"/>
                </a:solidFill>
                <a:latin typeface="+mn-lt"/>
                <a:cs typeface="Arial" pitchFamily="34" charset="0"/>
              </a:rPr>
              <a:t>Glass blocks</a:t>
            </a:r>
          </a:p>
        </p:txBody>
      </p:sp>
      <p:sp>
        <p:nvSpPr>
          <p:cNvPr id="227" name="Text Placeholder 226">
            <a:extLst>
              <a:ext uri="{FF2B5EF4-FFF2-40B4-BE49-F238E27FC236}">
                <a16:creationId xmlns:a16="http://schemas.microsoft.com/office/drawing/2014/main" id="{3698ED41-470B-0E4D-8176-C5D1FB9EEC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56402" y="520903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28" name="Text Placeholder 226">
            <a:extLst>
              <a:ext uri="{FF2B5EF4-FFF2-40B4-BE49-F238E27FC236}">
                <a16:creationId xmlns:a16="http://schemas.microsoft.com/office/drawing/2014/main" id="{49C9B427-54FD-9A43-870E-086CFCFA930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66700" y="5727787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29" name="Text Placeholder 226">
            <a:extLst>
              <a:ext uri="{FF2B5EF4-FFF2-40B4-BE49-F238E27FC236}">
                <a16:creationId xmlns:a16="http://schemas.microsoft.com/office/drawing/2014/main" id="{099A9EF8-3655-3A43-8047-4C90589027F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56949" y="5753099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30" name="Text Placeholder 226">
            <a:extLst>
              <a:ext uri="{FF2B5EF4-FFF2-40B4-BE49-F238E27FC236}">
                <a16:creationId xmlns:a16="http://schemas.microsoft.com/office/drawing/2014/main" id="{A1A1E704-165D-8144-A9CC-11CE86EEB0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19922" y="5751582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31" name="Text Placeholder 226">
            <a:extLst>
              <a:ext uri="{FF2B5EF4-FFF2-40B4-BE49-F238E27FC236}">
                <a16:creationId xmlns:a16="http://schemas.microsoft.com/office/drawing/2014/main" id="{52112F94-F7B4-404E-BD1F-70C91787D15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21671" y="5751582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32" name="Text Placeholder 226">
            <a:extLst>
              <a:ext uri="{FF2B5EF4-FFF2-40B4-BE49-F238E27FC236}">
                <a16:creationId xmlns:a16="http://schemas.microsoft.com/office/drawing/2014/main" id="{13C29E6A-C3C6-5245-BCB3-C02C9D7B61B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23420" y="5753579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33" name="Text Placeholder 226">
            <a:extLst>
              <a:ext uri="{FF2B5EF4-FFF2-40B4-BE49-F238E27FC236}">
                <a16:creationId xmlns:a16="http://schemas.microsoft.com/office/drawing/2014/main" id="{4BBE5ED3-5530-D94B-8447-FFC21E4C8F3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301758" y="5751582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34" name="Text Placeholder 226">
            <a:extLst>
              <a:ext uri="{FF2B5EF4-FFF2-40B4-BE49-F238E27FC236}">
                <a16:creationId xmlns:a16="http://schemas.microsoft.com/office/drawing/2014/main" id="{3683EEAB-9B16-D843-ACB2-DCB352B9422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916478" y="2595813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35" name="Text Placeholder 226">
            <a:extLst>
              <a:ext uri="{FF2B5EF4-FFF2-40B4-BE49-F238E27FC236}">
                <a16:creationId xmlns:a16="http://schemas.microsoft.com/office/drawing/2014/main" id="{C8B90E42-9710-E744-AE4F-DB792DF4BF1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675661" y="2604212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36" name="Text Placeholder 226">
            <a:extLst>
              <a:ext uri="{FF2B5EF4-FFF2-40B4-BE49-F238E27FC236}">
                <a16:creationId xmlns:a16="http://schemas.microsoft.com/office/drawing/2014/main" id="{11A96680-BE31-7145-B2AE-9A6D217BC82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188193" y="1417785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37" name="Text Placeholder 226">
            <a:extLst>
              <a:ext uri="{FF2B5EF4-FFF2-40B4-BE49-F238E27FC236}">
                <a16:creationId xmlns:a16="http://schemas.microsoft.com/office/drawing/2014/main" id="{97171420-6767-354E-8D47-4FDBF60F49E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867044" y="1417785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38" name="Text Placeholder 226">
            <a:extLst>
              <a:ext uri="{FF2B5EF4-FFF2-40B4-BE49-F238E27FC236}">
                <a16:creationId xmlns:a16="http://schemas.microsoft.com/office/drawing/2014/main" id="{F6364316-B854-AA4F-B3B0-26E4BED11BC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663582" y="1436901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39" name="Text Placeholder 226">
            <a:extLst>
              <a:ext uri="{FF2B5EF4-FFF2-40B4-BE49-F238E27FC236}">
                <a16:creationId xmlns:a16="http://schemas.microsoft.com/office/drawing/2014/main" id="{79D8E09F-88E0-8C45-A294-320FDEBA01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0112609" y="2597668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40" name="Text Placeholder 226">
            <a:extLst>
              <a:ext uri="{FF2B5EF4-FFF2-40B4-BE49-F238E27FC236}">
                <a16:creationId xmlns:a16="http://schemas.microsoft.com/office/drawing/2014/main" id="{7167AF5D-DB6F-AA43-85A1-BC14C128480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203444" y="4231768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41" name="Text Placeholder 226">
            <a:extLst>
              <a:ext uri="{FF2B5EF4-FFF2-40B4-BE49-F238E27FC236}">
                <a16:creationId xmlns:a16="http://schemas.microsoft.com/office/drawing/2014/main" id="{2528C3AD-EF6D-074D-93D8-DF271276C99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973273" y="4232335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42" name="Text Placeholder 226">
            <a:extLst>
              <a:ext uri="{FF2B5EF4-FFF2-40B4-BE49-F238E27FC236}">
                <a16:creationId xmlns:a16="http://schemas.microsoft.com/office/drawing/2014/main" id="{267593B2-8328-F84C-B06F-01FA9521C62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88604" y="4231768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43" name="Text Placeholder 226">
            <a:extLst>
              <a:ext uri="{FF2B5EF4-FFF2-40B4-BE49-F238E27FC236}">
                <a16:creationId xmlns:a16="http://schemas.microsoft.com/office/drawing/2014/main" id="{F7E69B6C-F1A0-7841-8732-D7552E68E95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549709" y="4033715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44" name="Text Placeholder 226">
            <a:extLst>
              <a:ext uri="{FF2B5EF4-FFF2-40B4-BE49-F238E27FC236}">
                <a16:creationId xmlns:a16="http://schemas.microsoft.com/office/drawing/2014/main" id="{AB367A65-70B4-C14E-B9C6-C0107B978F2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862552" y="4033716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45" name="Text Placeholder 226">
            <a:extLst>
              <a:ext uri="{FF2B5EF4-FFF2-40B4-BE49-F238E27FC236}">
                <a16:creationId xmlns:a16="http://schemas.microsoft.com/office/drawing/2014/main" id="{82DE197C-97E0-C746-93A8-1EC920DE04C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685499" y="4251723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46" name="Text Placeholder 226">
            <a:extLst>
              <a:ext uri="{FF2B5EF4-FFF2-40B4-BE49-F238E27FC236}">
                <a16:creationId xmlns:a16="http://schemas.microsoft.com/office/drawing/2014/main" id="{F7859E5B-8808-FF4A-B4A5-7898531A4FC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466926" y="4251723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47" name="Text Placeholder 226">
            <a:extLst>
              <a:ext uri="{FF2B5EF4-FFF2-40B4-BE49-F238E27FC236}">
                <a16:creationId xmlns:a16="http://schemas.microsoft.com/office/drawing/2014/main" id="{8B3950FA-5601-FB46-828F-18920410CFEB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2672205" y="1678930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48" name="Text Placeholder 226">
            <a:extLst>
              <a:ext uri="{FF2B5EF4-FFF2-40B4-BE49-F238E27FC236}">
                <a16:creationId xmlns:a16="http://schemas.microsoft.com/office/drawing/2014/main" id="{7CBD3A22-EB03-D744-BA98-A2670B92E7A0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84676" y="1666038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49" name="Text Placeholder 226">
            <a:extLst>
              <a:ext uri="{FF2B5EF4-FFF2-40B4-BE49-F238E27FC236}">
                <a16:creationId xmlns:a16="http://schemas.microsoft.com/office/drawing/2014/main" id="{AD23F3B3-D0CD-8248-899C-397065623AF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126821" y="1680447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50" name="Text Placeholder 226">
            <a:extLst>
              <a:ext uri="{FF2B5EF4-FFF2-40B4-BE49-F238E27FC236}">
                <a16:creationId xmlns:a16="http://schemas.microsoft.com/office/drawing/2014/main" id="{326AF766-CA14-624A-BC39-AEC4E87D50A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435806" y="1663903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51" name="Text Placeholder 226">
            <a:extLst>
              <a:ext uri="{FF2B5EF4-FFF2-40B4-BE49-F238E27FC236}">
                <a16:creationId xmlns:a16="http://schemas.microsoft.com/office/drawing/2014/main" id="{022AA550-8267-F849-86B7-469ED70A2E3E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2696423" y="524219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52" name="Text Placeholder 226">
            <a:extLst>
              <a:ext uri="{FF2B5EF4-FFF2-40B4-BE49-F238E27FC236}">
                <a16:creationId xmlns:a16="http://schemas.microsoft.com/office/drawing/2014/main" id="{20CA6821-D72E-D342-AD2F-85676CCE1D73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3906896" y="524219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53" name="Text Placeholder 226">
            <a:extLst>
              <a:ext uri="{FF2B5EF4-FFF2-40B4-BE49-F238E27FC236}">
                <a16:creationId xmlns:a16="http://schemas.microsoft.com/office/drawing/2014/main" id="{FF7A3E6E-029A-8C4F-88E7-18259A7AC8F7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144405" y="511494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56" name="Text Placeholder 226">
            <a:extLst>
              <a:ext uri="{FF2B5EF4-FFF2-40B4-BE49-F238E27FC236}">
                <a16:creationId xmlns:a16="http://schemas.microsoft.com/office/drawing/2014/main" id="{9993EB91-3A79-3B4E-B8F0-655B46FDC82E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805256" y="3121876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57" name="Text Placeholder 226">
            <a:extLst>
              <a:ext uri="{FF2B5EF4-FFF2-40B4-BE49-F238E27FC236}">
                <a16:creationId xmlns:a16="http://schemas.microsoft.com/office/drawing/2014/main" id="{22565F09-CA1E-C645-9DD1-A02168BC5418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5646048" y="3136907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58" name="Text Placeholder 226">
            <a:extLst>
              <a:ext uri="{FF2B5EF4-FFF2-40B4-BE49-F238E27FC236}">
                <a16:creationId xmlns:a16="http://schemas.microsoft.com/office/drawing/2014/main" id="{486C9747-2C1F-A444-895C-FE3F3921652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4456176" y="3127937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59" name="Text Placeholder 226">
            <a:extLst>
              <a:ext uri="{FF2B5EF4-FFF2-40B4-BE49-F238E27FC236}">
                <a16:creationId xmlns:a16="http://schemas.microsoft.com/office/drawing/2014/main" id="{74C8E3D0-7AC4-984E-80A9-06C78985E90B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3221395" y="3136907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60" name="Text Placeholder 226">
            <a:extLst>
              <a:ext uri="{FF2B5EF4-FFF2-40B4-BE49-F238E27FC236}">
                <a16:creationId xmlns:a16="http://schemas.microsoft.com/office/drawing/2014/main" id="{DD9C63D8-34A2-F14F-8E74-BA6C311AF9C1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1986614" y="3123553"/>
            <a:ext cx="1143000" cy="787139"/>
          </a:xfr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square" lIns="0" tIns="0" rIns="0" bIns="0" rtlCol="0">
            <a:spAutoFit/>
          </a:bodyPr>
          <a:lstStyle>
            <a:lvl1pPr marL="0" indent="0" algn="ctr">
              <a:buNone/>
              <a:defRPr lang="en-US" sz="2000" dirty="0" smtClean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261" name="Title 260">
            <a:extLst>
              <a:ext uri="{FF2B5EF4-FFF2-40B4-BE49-F238E27FC236}">
                <a16:creationId xmlns:a16="http://schemas.microsoft.com/office/drawing/2014/main" id="{D149ED33-2CF4-744B-8F67-2E135B97D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9019" y="234433"/>
            <a:ext cx="4369967" cy="321304"/>
          </a:xfrm>
        </p:spPr>
        <p:txBody>
          <a:bodyPr>
            <a:noAutofit/>
          </a:bodyPr>
          <a:lstStyle>
            <a:lvl1pPr algn="ctr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6769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 title="Black background for display only">
            <a:extLst>
              <a:ext uri="{FF2B5EF4-FFF2-40B4-BE49-F238E27FC236}">
                <a16:creationId xmlns:a16="http://schemas.microsoft.com/office/drawing/2014/main" id="{24D8AB17-2846-8748-A672-A6EB37D47D16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49" title="Light Blue Transparent Block with Dashed Outlines">
            <a:extLst>
              <a:ext uri="{FF2B5EF4-FFF2-40B4-BE49-F238E27FC236}">
                <a16:creationId xmlns:a16="http://schemas.microsoft.com/office/drawing/2014/main" id="{065E7B3C-7793-B144-B7F9-03BEF4801638}"/>
              </a:ext>
            </a:extLst>
          </p:cNvPr>
          <p:cNvGrpSpPr/>
          <p:nvPr userDrawn="1"/>
        </p:nvGrpSpPr>
        <p:grpSpPr>
          <a:xfrm>
            <a:off x="6781801" y="5194384"/>
            <a:ext cx="975861" cy="1041032"/>
            <a:chOff x="1862138" y="0"/>
            <a:chExt cx="5419726" cy="5781675"/>
          </a:xfrm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C92EE6D3-2F79-F246-961C-6EE6D4DCC0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2138" y="0"/>
              <a:ext cx="5419726" cy="2298699"/>
            </a:xfrm>
            <a:custGeom>
              <a:avLst/>
              <a:gdLst/>
              <a:ahLst/>
              <a:cxnLst>
                <a:cxn ang="0">
                  <a:pos x="6828" y="1448"/>
                </a:cxn>
                <a:cxn ang="0">
                  <a:pos x="3414" y="2896"/>
                </a:cxn>
                <a:cxn ang="0">
                  <a:pos x="0" y="1448"/>
                </a:cxn>
                <a:cxn ang="0">
                  <a:pos x="3414" y="0"/>
                </a:cxn>
                <a:cxn ang="0">
                  <a:pos x="6828" y="1448"/>
                </a:cxn>
              </a:cxnLst>
              <a:rect l="0" t="0" r="r" b="b"/>
              <a:pathLst>
                <a:path w="6828" h="2896">
                  <a:moveTo>
                    <a:pt x="6828" y="1448"/>
                  </a:moveTo>
                  <a:lnTo>
                    <a:pt x="3414" y="2896"/>
                  </a:lnTo>
                  <a:lnTo>
                    <a:pt x="0" y="1448"/>
                  </a:lnTo>
                  <a:lnTo>
                    <a:pt x="3414" y="0"/>
                  </a:lnTo>
                  <a:lnTo>
                    <a:pt x="6828" y="1448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  <a:ln w="9525" cap="rnd">
              <a:solidFill>
                <a:srgbClr val="1F497D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solidFill>
                  <a:srgbClr val="FFFFFF"/>
                </a:solidFill>
                <a:latin typeface="Arial Narrow" pitchFamily="112" charset="0"/>
              </a:endParaRPr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3BA48558-371C-A343-A5AA-31AD7F246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2138" y="1149352"/>
              <a:ext cx="2709863" cy="4632323"/>
            </a:xfrm>
            <a:custGeom>
              <a:avLst/>
              <a:gdLst/>
              <a:ahLst/>
              <a:cxnLst>
                <a:cxn ang="0">
                  <a:pos x="3414" y="5837"/>
                </a:cxn>
                <a:cxn ang="0">
                  <a:pos x="0" y="4391"/>
                </a:cxn>
                <a:cxn ang="0">
                  <a:pos x="0" y="0"/>
                </a:cxn>
                <a:cxn ang="0">
                  <a:pos x="3414" y="1446"/>
                </a:cxn>
                <a:cxn ang="0">
                  <a:pos x="3414" y="5837"/>
                </a:cxn>
              </a:cxnLst>
              <a:rect l="0" t="0" r="r" b="b"/>
              <a:pathLst>
                <a:path w="3414" h="5837">
                  <a:moveTo>
                    <a:pt x="3414" y="5837"/>
                  </a:moveTo>
                  <a:lnTo>
                    <a:pt x="0" y="4391"/>
                  </a:lnTo>
                  <a:lnTo>
                    <a:pt x="0" y="0"/>
                  </a:lnTo>
                  <a:lnTo>
                    <a:pt x="3414" y="1446"/>
                  </a:lnTo>
                  <a:lnTo>
                    <a:pt x="3414" y="5837"/>
                  </a:lnTo>
                  <a:close/>
                </a:path>
              </a:pathLst>
            </a:custGeom>
            <a:solidFill>
              <a:schemeClr val="accent5">
                <a:lumMod val="75000"/>
                <a:alpha val="50000"/>
              </a:schemeClr>
            </a:solidFill>
            <a:ln w="9525" cap="rnd">
              <a:solidFill>
                <a:srgbClr val="1F497D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rgbClr val="FFFFFF"/>
                </a:solidFill>
                <a:latin typeface="Arial Narrow" pitchFamily="112" charset="0"/>
              </a:endParaRPr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8EC898EF-A251-C546-9FAE-3C4B73071E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001" y="1149352"/>
              <a:ext cx="2709863" cy="4632323"/>
            </a:xfrm>
            <a:custGeom>
              <a:avLst/>
              <a:gdLst/>
              <a:ahLst/>
              <a:cxnLst>
                <a:cxn ang="0">
                  <a:pos x="0" y="5837"/>
                </a:cxn>
                <a:cxn ang="0">
                  <a:pos x="3414" y="4391"/>
                </a:cxn>
                <a:cxn ang="0">
                  <a:pos x="3414" y="0"/>
                </a:cxn>
                <a:cxn ang="0">
                  <a:pos x="0" y="1446"/>
                </a:cxn>
                <a:cxn ang="0">
                  <a:pos x="0" y="5837"/>
                </a:cxn>
              </a:cxnLst>
              <a:rect l="0" t="0" r="r" b="b"/>
              <a:pathLst>
                <a:path w="3414" h="5837">
                  <a:moveTo>
                    <a:pt x="0" y="5837"/>
                  </a:moveTo>
                  <a:lnTo>
                    <a:pt x="3414" y="4391"/>
                  </a:lnTo>
                  <a:lnTo>
                    <a:pt x="3414" y="0"/>
                  </a:lnTo>
                  <a:lnTo>
                    <a:pt x="0" y="1446"/>
                  </a:lnTo>
                  <a:lnTo>
                    <a:pt x="0" y="5837"/>
                  </a:lnTo>
                  <a:close/>
                </a:path>
              </a:pathLst>
            </a:custGeom>
            <a:solidFill>
              <a:schemeClr val="accent5">
                <a:lumMod val="50000"/>
                <a:alpha val="50000"/>
              </a:schemeClr>
            </a:solidFill>
            <a:ln w="9525" cap="rnd">
              <a:solidFill>
                <a:srgbClr val="1F497D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rgbClr val="FFFFFF"/>
                </a:solidFill>
                <a:latin typeface="Arial Narrow" pitchFamily="112" charset="0"/>
              </a:endParaRPr>
            </a:p>
          </p:txBody>
        </p:sp>
      </p:grpSp>
      <p:grpSp>
        <p:nvGrpSpPr>
          <p:cNvPr id="11" name="Group 37" title="Green Transparent Block with Dashed Outlines">
            <a:extLst>
              <a:ext uri="{FF2B5EF4-FFF2-40B4-BE49-F238E27FC236}">
                <a16:creationId xmlns:a16="http://schemas.microsoft.com/office/drawing/2014/main" id="{2783FF71-3733-FA44-94AC-12035B183715}"/>
              </a:ext>
            </a:extLst>
          </p:cNvPr>
          <p:cNvGrpSpPr/>
          <p:nvPr userDrawn="1"/>
        </p:nvGrpSpPr>
        <p:grpSpPr>
          <a:xfrm>
            <a:off x="5638801" y="5194384"/>
            <a:ext cx="975861" cy="1041032"/>
            <a:chOff x="-685800" y="2514600"/>
            <a:chExt cx="975861" cy="1041032"/>
          </a:xfrm>
        </p:grpSpPr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9D29B890-E26E-9247-80C2-EEB44726684E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2514600"/>
              <a:ext cx="975861" cy="413897"/>
            </a:xfrm>
            <a:custGeom>
              <a:avLst/>
              <a:gdLst/>
              <a:ahLst/>
              <a:cxnLst>
                <a:cxn ang="0">
                  <a:pos x="6828" y="1448"/>
                </a:cxn>
                <a:cxn ang="0">
                  <a:pos x="3414" y="2896"/>
                </a:cxn>
                <a:cxn ang="0">
                  <a:pos x="0" y="1448"/>
                </a:cxn>
                <a:cxn ang="0">
                  <a:pos x="3414" y="0"/>
                </a:cxn>
                <a:cxn ang="0">
                  <a:pos x="6828" y="1448"/>
                </a:cxn>
              </a:cxnLst>
              <a:rect l="0" t="0" r="r" b="b"/>
              <a:pathLst>
                <a:path w="6828" h="2896">
                  <a:moveTo>
                    <a:pt x="6828" y="1448"/>
                  </a:moveTo>
                  <a:lnTo>
                    <a:pt x="3414" y="2896"/>
                  </a:lnTo>
                  <a:lnTo>
                    <a:pt x="0" y="1448"/>
                  </a:lnTo>
                  <a:lnTo>
                    <a:pt x="3414" y="0"/>
                  </a:lnTo>
                  <a:lnTo>
                    <a:pt x="6828" y="1448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  <a:alpha val="50000"/>
              </a:schemeClr>
            </a:solidFill>
            <a:ln w="9525" cap="rnd">
              <a:solidFill>
                <a:srgbClr val="1A6832"/>
              </a:solidFill>
              <a:prstDash val="sysDash"/>
              <a:bevel/>
              <a:headEnd/>
              <a:tailEnd/>
            </a:ln>
          </p:spPr>
          <p:txBody>
            <a:bodyPr/>
            <a:lstStyle/>
            <a:p>
              <a:pPr>
                <a:lnSpc>
                  <a:spcPct val="85000"/>
                </a:lnSpc>
                <a:defRPr/>
              </a:pPr>
              <a:endParaRPr lang="en-US" dirty="0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7B62BAA7-5065-634F-B690-6634E0475A34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2721549"/>
              <a:ext cx="487931" cy="834083"/>
            </a:xfrm>
            <a:custGeom>
              <a:avLst/>
              <a:gdLst/>
              <a:ahLst/>
              <a:cxnLst>
                <a:cxn ang="0">
                  <a:pos x="3414" y="5837"/>
                </a:cxn>
                <a:cxn ang="0">
                  <a:pos x="0" y="4391"/>
                </a:cxn>
                <a:cxn ang="0">
                  <a:pos x="0" y="0"/>
                </a:cxn>
                <a:cxn ang="0">
                  <a:pos x="3414" y="1446"/>
                </a:cxn>
                <a:cxn ang="0">
                  <a:pos x="3414" y="5837"/>
                </a:cxn>
              </a:cxnLst>
              <a:rect l="0" t="0" r="r" b="b"/>
              <a:pathLst>
                <a:path w="3414" h="5837">
                  <a:moveTo>
                    <a:pt x="3414" y="5837"/>
                  </a:moveTo>
                  <a:lnTo>
                    <a:pt x="0" y="4391"/>
                  </a:lnTo>
                  <a:lnTo>
                    <a:pt x="0" y="0"/>
                  </a:lnTo>
                  <a:lnTo>
                    <a:pt x="3414" y="1446"/>
                  </a:lnTo>
                  <a:lnTo>
                    <a:pt x="3414" y="5837"/>
                  </a:lnTo>
                  <a:close/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ln w="9525" cap="rnd">
              <a:solidFill>
                <a:srgbClr val="1A6832"/>
              </a:solidFill>
              <a:prstDash val="sysDash"/>
              <a:bevel/>
              <a:headEnd/>
              <a:tailEnd/>
            </a:ln>
          </p:spPr>
          <p:txBody>
            <a:bodyPr/>
            <a:lstStyle/>
            <a:p>
              <a:pPr>
                <a:lnSpc>
                  <a:spcPct val="85000"/>
                </a:lnSpc>
                <a:defRPr/>
              </a:pPr>
              <a:endParaRPr lang="en-US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899D5BF9-F3F9-1A44-874E-17AB3EF00469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7870" y="2721549"/>
              <a:ext cx="487931" cy="834083"/>
            </a:xfrm>
            <a:custGeom>
              <a:avLst/>
              <a:gdLst/>
              <a:ahLst/>
              <a:cxnLst>
                <a:cxn ang="0">
                  <a:pos x="0" y="5837"/>
                </a:cxn>
                <a:cxn ang="0">
                  <a:pos x="3414" y="4391"/>
                </a:cxn>
                <a:cxn ang="0">
                  <a:pos x="3414" y="0"/>
                </a:cxn>
                <a:cxn ang="0">
                  <a:pos x="0" y="1446"/>
                </a:cxn>
                <a:cxn ang="0">
                  <a:pos x="0" y="5837"/>
                </a:cxn>
              </a:cxnLst>
              <a:rect l="0" t="0" r="r" b="b"/>
              <a:pathLst>
                <a:path w="3414" h="5837">
                  <a:moveTo>
                    <a:pt x="0" y="5837"/>
                  </a:moveTo>
                  <a:lnTo>
                    <a:pt x="3414" y="4391"/>
                  </a:lnTo>
                  <a:lnTo>
                    <a:pt x="3414" y="0"/>
                  </a:lnTo>
                  <a:lnTo>
                    <a:pt x="0" y="1446"/>
                  </a:lnTo>
                  <a:lnTo>
                    <a:pt x="0" y="5837"/>
                  </a:lnTo>
                  <a:close/>
                </a:path>
              </a:pathLst>
            </a:custGeom>
            <a:solidFill>
              <a:schemeClr val="accent6">
                <a:lumMod val="50000"/>
                <a:alpha val="50000"/>
              </a:schemeClr>
            </a:solidFill>
            <a:ln w="9525" cap="rnd">
              <a:solidFill>
                <a:srgbClr val="1A6832"/>
              </a:solidFill>
              <a:prstDash val="sysDash"/>
              <a:bevel/>
              <a:headEnd/>
              <a:tailEnd/>
            </a:ln>
          </p:spPr>
          <p:txBody>
            <a:bodyPr/>
            <a:lstStyle/>
            <a:p>
              <a:pPr>
                <a:lnSpc>
                  <a:spcPct val="85000"/>
                </a:lnSpc>
                <a:defRPr/>
              </a:pPr>
              <a:endParaRPr lang="en-US" dirty="0"/>
            </a:p>
          </p:txBody>
        </p:sp>
      </p:grpSp>
      <p:grpSp>
        <p:nvGrpSpPr>
          <p:cNvPr id="15" name="Group 41" title="Gray Transparent Block with Dashed Outlines">
            <a:extLst>
              <a:ext uri="{FF2B5EF4-FFF2-40B4-BE49-F238E27FC236}">
                <a16:creationId xmlns:a16="http://schemas.microsoft.com/office/drawing/2014/main" id="{4F6A314D-29A9-CC49-A4CC-21725B6B9A98}"/>
              </a:ext>
            </a:extLst>
          </p:cNvPr>
          <p:cNvGrpSpPr/>
          <p:nvPr userDrawn="1"/>
        </p:nvGrpSpPr>
        <p:grpSpPr>
          <a:xfrm>
            <a:off x="9067801" y="5194384"/>
            <a:ext cx="975861" cy="1041032"/>
            <a:chOff x="-685800" y="3603051"/>
            <a:chExt cx="975861" cy="1041032"/>
          </a:xfrm>
        </p:grpSpPr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92A5B4E-654D-F546-B32F-10D97652E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3603051"/>
              <a:ext cx="975861" cy="413897"/>
            </a:xfrm>
            <a:custGeom>
              <a:avLst/>
              <a:gdLst/>
              <a:ahLst/>
              <a:cxnLst>
                <a:cxn ang="0">
                  <a:pos x="6828" y="1448"/>
                </a:cxn>
                <a:cxn ang="0">
                  <a:pos x="3414" y="2896"/>
                </a:cxn>
                <a:cxn ang="0">
                  <a:pos x="0" y="1448"/>
                </a:cxn>
                <a:cxn ang="0">
                  <a:pos x="3414" y="0"/>
                </a:cxn>
                <a:cxn ang="0">
                  <a:pos x="6828" y="1448"/>
                </a:cxn>
              </a:cxnLst>
              <a:rect l="0" t="0" r="r" b="b"/>
              <a:pathLst>
                <a:path w="6828" h="2896">
                  <a:moveTo>
                    <a:pt x="6828" y="1448"/>
                  </a:moveTo>
                  <a:lnTo>
                    <a:pt x="3414" y="2896"/>
                  </a:lnTo>
                  <a:lnTo>
                    <a:pt x="0" y="1448"/>
                  </a:lnTo>
                  <a:lnTo>
                    <a:pt x="3414" y="0"/>
                  </a:lnTo>
                  <a:lnTo>
                    <a:pt x="6828" y="1448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 w="9525" cap="rnd">
              <a:solidFill>
                <a:srgbClr val="414141"/>
              </a:solidFill>
              <a:prstDash val="sysDash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85000"/>
                </a:lnSpc>
                <a:defRPr/>
              </a:pPr>
              <a:endParaRPr lang="en-US" dirty="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AB031AA6-FD86-C049-9EA4-E875F3E0D32A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3810000"/>
              <a:ext cx="487931" cy="834083"/>
            </a:xfrm>
            <a:custGeom>
              <a:avLst/>
              <a:gdLst/>
              <a:ahLst/>
              <a:cxnLst>
                <a:cxn ang="0">
                  <a:pos x="3414" y="5837"/>
                </a:cxn>
                <a:cxn ang="0">
                  <a:pos x="0" y="4391"/>
                </a:cxn>
                <a:cxn ang="0">
                  <a:pos x="0" y="0"/>
                </a:cxn>
                <a:cxn ang="0">
                  <a:pos x="3414" y="1446"/>
                </a:cxn>
                <a:cxn ang="0">
                  <a:pos x="3414" y="5837"/>
                </a:cxn>
              </a:cxnLst>
              <a:rect l="0" t="0" r="r" b="b"/>
              <a:pathLst>
                <a:path w="3414" h="5837">
                  <a:moveTo>
                    <a:pt x="3414" y="5837"/>
                  </a:moveTo>
                  <a:lnTo>
                    <a:pt x="0" y="4391"/>
                  </a:lnTo>
                  <a:lnTo>
                    <a:pt x="0" y="0"/>
                  </a:lnTo>
                  <a:lnTo>
                    <a:pt x="3414" y="1446"/>
                  </a:lnTo>
                  <a:lnTo>
                    <a:pt x="3414" y="5837"/>
                  </a:lnTo>
                  <a:close/>
                </a:path>
              </a:pathLst>
            </a:custGeom>
            <a:solidFill>
              <a:schemeClr val="accent3">
                <a:lumMod val="75000"/>
                <a:alpha val="50000"/>
              </a:schemeClr>
            </a:solidFill>
            <a:ln w="9525" cap="rnd">
              <a:solidFill>
                <a:srgbClr val="414141"/>
              </a:solidFill>
              <a:prstDash val="sysDash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85000"/>
                </a:lnSpc>
                <a:defRPr/>
              </a:pPr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6E210067-E6DA-E944-9638-73006F120688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7870" y="3810000"/>
              <a:ext cx="487931" cy="834083"/>
            </a:xfrm>
            <a:custGeom>
              <a:avLst/>
              <a:gdLst/>
              <a:ahLst/>
              <a:cxnLst>
                <a:cxn ang="0">
                  <a:pos x="0" y="5837"/>
                </a:cxn>
                <a:cxn ang="0">
                  <a:pos x="3414" y="4391"/>
                </a:cxn>
                <a:cxn ang="0">
                  <a:pos x="3414" y="0"/>
                </a:cxn>
                <a:cxn ang="0">
                  <a:pos x="0" y="1446"/>
                </a:cxn>
                <a:cxn ang="0">
                  <a:pos x="0" y="5837"/>
                </a:cxn>
              </a:cxnLst>
              <a:rect l="0" t="0" r="r" b="b"/>
              <a:pathLst>
                <a:path w="3414" h="5837">
                  <a:moveTo>
                    <a:pt x="0" y="5837"/>
                  </a:moveTo>
                  <a:lnTo>
                    <a:pt x="3414" y="4391"/>
                  </a:lnTo>
                  <a:lnTo>
                    <a:pt x="3414" y="0"/>
                  </a:lnTo>
                  <a:lnTo>
                    <a:pt x="0" y="1446"/>
                  </a:lnTo>
                  <a:lnTo>
                    <a:pt x="0" y="5837"/>
                  </a:lnTo>
                  <a:close/>
                </a:path>
              </a:pathLst>
            </a:custGeom>
            <a:solidFill>
              <a:schemeClr val="accent3">
                <a:lumMod val="50000"/>
                <a:alpha val="50000"/>
              </a:schemeClr>
            </a:solidFill>
            <a:ln w="9525" cap="rnd">
              <a:solidFill>
                <a:srgbClr val="414141"/>
              </a:solidFill>
              <a:prstDash val="sysDash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85000"/>
                </a:lnSpc>
                <a:defRPr/>
              </a:pPr>
              <a:endParaRPr lang="en-US"/>
            </a:p>
          </p:txBody>
        </p:sp>
      </p:grpSp>
      <p:grpSp>
        <p:nvGrpSpPr>
          <p:cNvPr id="19" name="Group 45" title="Red Transparent Block with Dashed Outlines">
            <a:extLst>
              <a:ext uri="{FF2B5EF4-FFF2-40B4-BE49-F238E27FC236}">
                <a16:creationId xmlns:a16="http://schemas.microsoft.com/office/drawing/2014/main" id="{F4B3346D-BFE9-684F-A262-401FC753B662}"/>
              </a:ext>
            </a:extLst>
          </p:cNvPr>
          <p:cNvGrpSpPr/>
          <p:nvPr userDrawn="1"/>
        </p:nvGrpSpPr>
        <p:grpSpPr>
          <a:xfrm>
            <a:off x="2209801" y="5194384"/>
            <a:ext cx="975861" cy="1041032"/>
            <a:chOff x="-685800" y="4746051"/>
            <a:chExt cx="975861" cy="1041032"/>
          </a:xfrm>
          <a:solidFill>
            <a:schemeClr val="accent2">
              <a:lumMod val="50000"/>
            </a:schemeClr>
          </a:solidFill>
        </p:grpSpPr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F4E1D949-DD64-3748-A515-382D2CAF0F4C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4746051"/>
              <a:ext cx="975861" cy="413897"/>
            </a:xfrm>
            <a:custGeom>
              <a:avLst/>
              <a:gdLst/>
              <a:ahLst/>
              <a:cxnLst>
                <a:cxn ang="0">
                  <a:pos x="6828" y="1448"/>
                </a:cxn>
                <a:cxn ang="0">
                  <a:pos x="3414" y="2896"/>
                </a:cxn>
                <a:cxn ang="0">
                  <a:pos x="0" y="1448"/>
                </a:cxn>
                <a:cxn ang="0">
                  <a:pos x="3414" y="0"/>
                </a:cxn>
                <a:cxn ang="0">
                  <a:pos x="6828" y="1448"/>
                </a:cxn>
              </a:cxnLst>
              <a:rect l="0" t="0" r="r" b="b"/>
              <a:pathLst>
                <a:path w="6828" h="2896">
                  <a:moveTo>
                    <a:pt x="6828" y="1448"/>
                  </a:moveTo>
                  <a:lnTo>
                    <a:pt x="3414" y="2896"/>
                  </a:lnTo>
                  <a:lnTo>
                    <a:pt x="0" y="1448"/>
                  </a:lnTo>
                  <a:lnTo>
                    <a:pt x="3414" y="0"/>
                  </a:lnTo>
                  <a:lnTo>
                    <a:pt x="6828" y="144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50000"/>
              </a:schemeClr>
            </a:solidFill>
            <a:ln w="9525">
              <a:solidFill>
                <a:srgbClr val="612121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85000"/>
                </a:lnSpc>
              </a:pPr>
              <a:endParaRPr lang="en-US" dirty="0"/>
            </a:p>
          </p:txBody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4A4A14FF-ABF4-D14C-9AEA-D766C30D9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4953000"/>
              <a:ext cx="487931" cy="834083"/>
            </a:xfrm>
            <a:custGeom>
              <a:avLst/>
              <a:gdLst/>
              <a:ahLst/>
              <a:cxnLst>
                <a:cxn ang="0">
                  <a:pos x="3414" y="5837"/>
                </a:cxn>
                <a:cxn ang="0">
                  <a:pos x="0" y="4391"/>
                </a:cxn>
                <a:cxn ang="0">
                  <a:pos x="0" y="0"/>
                </a:cxn>
                <a:cxn ang="0">
                  <a:pos x="3414" y="1446"/>
                </a:cxn>
                <a:cxn ang="0">
                  <a:pos x="3414" y="5837"/>
                </a:cxn>
              </a:cxnLst>
              <a:rect l="0" t="0" r="r" b="b"/>
              <a:pathLst>
                <a:path w="3414" h="5837">
                  <a:moveTo>
                    <a:pt x="3414" y="5837"/>
                  </a:moveTo>
                  <a:lnTo>
                    <a:pt x="0" y="4391"/>
                  </a:lnTo>
                  <a:lnTo>
                    <a:pt x="0" y="0"/>
                  </a:lnTo>
                  <a:lnTo>
                    <a:pt x="3414" y="1446"/>
                  </a:lnTo>
                  <a:lnTo>
                    <a:pt x="3414" y="5837"/>
                  </a:lnTo>
                  <a:close/>
                </a:path>
              </a:pathLst>
            </a:custGeom>
            <a:solidFill>
              <a:schemeClr val="accent2">
                <a:lumMod val="75000"/>
                <a:alpha val="50000"/>
              </a:schemeClr>
            </a:solidFill>
            <a:ln w="9525">
              <a:solidFill>
                <a:srgbClr val="612121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85000"/>
                </a:lnSpc>
              </a:pPr>
              <a:endParaRPr lang="en-US"/>
            </a:p>
          </p:txBody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A76A4430-16CD-7548-B739-9A71BF92292C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7870" y="4953000"/>
              <a:ext cx="487931" cy="834083"/>
            </a:xfrm>
            <a:custGeom>
              <a:avLst/>
              <a:gdLst/>
              <a:ahLst/>
              <a:cxnLst>
                <a:cxn ang="0">
                  <a:pos x="0" y="5837"/>
                </a:cxn>
                <a:cxn ang="0">
                  <a:pos x="3414" y="4391"/>
                </a:cxn>
                <a:cxn ang="0">
                  <a:pos x="3414" y="0"/>
                </a:cxn>
                <a:cxn ang="0">
                  <a:pos x="0" y="1446"/>
                </a:cxn>
                <a:cxn ang="0">
                  <a:pos x="0" y="5837"/>
                </a:cxn>
              </a:cxnLst>
              <a:rect l="0" t="0" r="r" b="b"/>
              <a:pathLst>
                <a:path w="3414" h="5837">
                  <a:moveTo>
                    <a:pt x="0" y="5837"/>
                  </a:moveTo>
                  <a:lnTo>
                    <a:pt x="3414" y="4391"/>
                  </a:lnTo>
                  <a:lnTo>
                    <a:pt x="3414" y="0"/>
                  </a:lnTo>
                  <a:lnTo>
                    <a:pt x="0" y="1446"/>
                  </a:lnTo>
                  <a:lnTo>
                    <a:pt x="0" y="5837"/>
                  </a:lnTo>
                  <a:close/>
                </a:path>
              </a:pathLst>
            </a:custGeom>
            <a:solidFill>
              <a:schemeClr val="accent2">
                <a:lumMod val="50000"/>
                <a:alpha val="50000"/>
              </a:schemeClr>
            </a:solidFill>
            <a:ln w="9525">
              <a:solidFill>
                <a:srgbClr val="612121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85000"/>
                </a:lnSpc>
              </a:pPr>
              <a:endParaRPr lang="en-US"/>
            </a:p>
          </p:txBody>
        </p:sp>
      </p:grpSp>
      <p:grpSp>
        <p:nvGrpSpPr>
          <p:cNvPr id="23" name="Group 49" title="Blue Transparent Block with Dashed Outlines">
            <a:extLst>
              <a:ext uri="{FF2B5EF4-FFF2-40B4-BE49-F238E27FC236}">
                <a16:creationId xmlns:a16="http://schemas.microsoft.com/office/drawing/2014/main" id="{F4100486-BEBD-4648-8DA0-3C6660C549CA}"/>
              </a:ext>
            </a:extLst>
          </p:cNvPr>
          <p:cNvGrpSpPr/>
          <p:nvPr userDrawn="1"/>
        </p:nvGrpSpPr>
        <p:grpSpPr>
          <a:xfrm>
            <a:off x="7924801" y="5194384"/>
            <a:ext cx="975861" cy="1041032"/>
            <a:chOff x="-685800" y="5816968"/>
            <a:chExt cx="975861" cy="1041032"/>
          </a:xfrm>
        </p:grpSpPr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id="{BC47D29E-DF30-3146-B6CC-03CEEE5D84C2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5816968"/>
              <a:ext cx="975861" cy="413897"/>
            </a:xfrm>
            <a:custGeom>
              <a:avLst/>
              <a:gdLst/>
              <a:ahLst/>
              <a:cxnLst>
                <a:cxn ang="0">
                  <a:pos x="6828" y="1448"/>
                </a:cxn>
                <a:cxn ang="0">
                  <a:pos x="3414" y="2896"/>
                </a:cxn>
                <a:cxn ang="0">
                  <a:pos x="0" y="1448"/>
                </a:cxn>
                <a:cxn ang="0">
                  <a:pos x="3414" y="0"/>
                </a:cxn>
                <a:cxn ang="0">
                  <a:pos x="6828" y="1448"/>
                </a:cxn>
              </a:cxnLst>
              <a:rect l="0" t="0" r="r" b="b"/>
              <a:pathLst>
                <a:path w="6828" h="2896">
                  <a:moveTo>
                    <a:pt x="6828" y="1448"/>
                  </a:moveTo>
                  <a:lnTo>
                    <a:pt x="3414" y="2896"/>
                  </a:lnTo>
                  <a:lnTo>
                    <a:pt x="0" y="1448"/>
                  </a:lnTo>
                  <a:lnTo>
                    <a:pt x="3414" y="0"/>
                  </a:lnTo>
                  <a:lnTo>
                    <a:pt x="6828" y="144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50000"/>
              </a:schemeClr>
            </a:solidFill>
            <a:ln w="9525" cap="rnd">
              <a:solidFill>
                <a:srgbClr val="1F497D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solidFill>
                  <a:srgbClr val="FFFFFF"/>
                </a:solidFill>
                <a:latin typeface="Arial Narrow" pitchFamily="112" charset="0"/>
              </a:endParaRPr>
            </a:p>
          </p:txBody>
        </p:sp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id="{F297AAA9-B8E0-B340-A94E-2194BA6CFEEC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6023917"/>
              <a:ext cx="487931" cy="834083"/>
            </a:xfrm>
            <a:custGeom>
              <a:avLst/>
              <a:gdLst/>
              <a:ahLst/>
              <a:cxnLst>
                <a:cxn ang="0">
                  <a:pos x="3414" y="5837"/>
                </a:cxn>
                <a:cxn ang="0">
                  <a:pos x="0" y="4391"/>
                </a:cxn>
                <a:cxn ang="0">
                  <a:pos x="0" y="0"/>
                </a:cxn>
                <a:cxn ang="0">
                  <a:pos x="3414" y="1446"/>
                </a:cxn>
                <a:cxn ang="0">
                  <a:pos x="3414" y="5837"/>
                </a:cxn>
              </a:cxnLst>
              <a:rect l="0" t="0" r="r" b="b"/>
              <a:pathLst>
                <a:path w="3414" h="5837">
                  <a:moveTo>
                    <a:pt x="3414" y="5837"/>
                  </a:moveTo>
                  <a:lnTo>
                    <a:pt x="0" y="4391"/>
                  </a:lnTo>
                  <a:lnTo>
                    <a:pt x="0" y="0"/>
                  </a:lnTo>
                  <a:lnTo>
                    <a:pt x="3414" y="1446"/>
                  </a:lnTo>
                  <a:lnTo>
                    <a:pt x="3414" y="5837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 w="9525" cap="rnd">
              <a:solidFill>
                <a:srgbClr val="1F497D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rgbClr val="FFFFFF"/>
                </a:solidFill>
                <a:latin typeface="Arial Narrow" pitchFamily="112" charset="0"/>
              </a:endParaRPr>
            </a:p>
          </p:txBody>
        </p:sp>
        <p:sp>
          <p:nvSpPr>
            <p:cNvPr id="26" name="Freeform 10">
              <a:extLst>
                <a:ext uri="{FF2B5EF4-FFF2-40B4-BE49-F238E27FC236}">
                  <a16:creationId xmlns:a16="http://schemas.microsoft.com/office/drawing/2014/main" id="{38026A26-117E-6C47-94A4-6BDB95D82F95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7870" y="6023917"/>
              <a:ext cx="487931" cy="834083"/>
            </a:xfrm>
            <a:custGeom>
              <a:avLst/>
              <a:gdLst/>
              <a:ahLst/>
              <a:cxnLst>
                <a:cxn ang="0">
                  <a:pos x="0" y="5837"/>
                </a:cxn>
                <a:cxn ang="0">
                  <a:pos x="3414" y="4391"/>
                </a:cxn>
                <a:cxn ang="0">
                  <a:pos x="3414" y="0"/>
                </a:cxn>
                <a:cxn ang="0">
                  <a:pos x="0" y="1446"/>
                </a:cxn>
                <a:cxn ang="0">
                  <a:pos x="0" y="5837"/>
                </a:cxn>
              </a:cxnLst>
              <a:rect l="0" t="0" r="r" b="b"/>
              <a:pathLst>
                <a:path w="3414" h="5837">
                  <a:moveTo>
                    <a:pt x="0" y="5837"/>
                  </a:moveTo>
                  <a:lnTo>
                    <a:pt x="3414" y="4391"/>
                  </a:lnTo>
                  <a:lnTo>
                    <a:pt x="3414" y="0"/>
                  </a:lnTo>
                  <a:lnTo>
                    <a:pt x="0" y="1446"/>
                  </a:lnTo>
                  <a:lnTo>
                    <a:pt x="0" y="5837"/>
                  </a:lnTo>
                  <a:close/>
                </a:path>
              </a:pathLst>
            </a:custGeom>
            <a:solidFill>
              <a:schemeClr val="accent1">
                <a:lumMod val="50000"/>
                <a:alpha val="50000"/>
              </a:schemeClr>
            </a:solidFill>
            <a:ln w="9525" cap="rnd">
              <a:solidFill>
                <a:srgbClr val="1F497D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rgbClr val="FFFFFF"/>
                </a:solidFill>
                <a:latin typeface="Arial Narrow" pitchFamily="112" charset="0"/>
              </a:endParaRPr>
            </a:p>
          </p:txBody>
        </p:sp>
      </p:grpSp>
      <p:grpSp>
        <p:nvGrpSpPr>
          <p:cNvPr id="27" name="Group 49" title="Yellow Transparent Block with Dashed Outlines">
            <a:extLst>
              <a:ext uri="{FF2B5EF4-FFF2-40B4-BE49-F238E27FC236}">
                <a16:creationId xmlns:a16="http://schemas.microsoft.com/office/drawing/2014/main" id="{957C49DF-42C7-0342-ACFF-59557C40DD15}"/>
              </a:ext>
            </a:extLst>
          </p:cNvPr>
          <p:cNvGrpSpPr/>
          <p:nvPr userDrawn="1"/>
        </p:nvGrpSpPr>
        <p:grpSpPr>
          <a:xfrm>
            <a:off x="3352801" y="5194384"/>
            <a:ext cx="975861" cy="1041032"/>
            <a:chOff x="1862138" y="0"/>
            <a:chExt cx="5419726" cy="5781675"/>
          </a:xfrm>
        </p:grpSpPr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id="{980C9398-1AFC-B84E-A68E-C1501CBD21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2138" y="0"/>
              <a:ext cx="5419726" cy="2298699"/>
            </a:xfrm>
            <a:custGeom>
              <a:avLst/>
              <a:gdLst/>
              <a:ahLst/>
              <a:cxnLst>
                <a:cxn ang="0">
                  <a:pos x="6828" y="1448"/>
                </a:cxn>
                <a:cxn ang="0">
                  <a:pos x="3414" y="2896"/>
                </a:cxn>
                <a:cxn ang="0">
                  <a:pos x="0" y="1448"/>
                </a:cxn>
                <a:cxn ang="0">
                  <a:pos x="3414" y="0"/>
                </a:cxn>
                <a:cxn ang="0">
                  <a:pos x="6828" y="1448"/>
                </a:cxn>
              </a:cxnLst>
              <a:rect l="0" t="0" r="r" b="b"/>
              <a:pathLst>
                <a:path w="6828" h="2896">
                  <a:moveTo>
                    <a:pt x="6828" y="1448"/>
                  </a:moveTo>
                  <a:lnTo>
                    <a:pt x="3414" y="2896"/>
                  </a:lnTo>
                  <a:lnTo>
                    <a:pt x="0" y="1448"/>
                  </a:lnTo>
                  <a:lnTo>
                    <a:pt x="3414" y="0"/>
                  </a:lnTo>
                  <a:lnTo>
                    <a:pt x="6828" y="1448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50000"/>
              </a:schemeClr>
            </a:solidFill>
            <a:ln w="9525" cap="rnd">
              <a:solidFill>
                <a:srgbClr val="5C4022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id="{66874550-BCC9-6F4C-8D68-C5AAB42933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2138" y="1149352"/>
              <a:ext cx="2709863" cy="4632323"/>
            </a:xfrm>
            <a:custGeom>
              <a:avLst/>
              <a:gdLst/>
              <a:ahLst/>
              <a:cxnLst>
                <a:cxn ang="0">
                  <a:pos x="3414" y="5837"/>
                </a:cxn>
                <a:cxn ang="0">
                  <a:pos x="0" y="4391"/>
                </a:cxn>
                <a:cxn ang="0">
                  <a:pos x="0" y="0"/>
                </a:cxn>
                <a:cxn ang="0">
                  <a:pos x="3414" y="1446"/>
                </a:cxn>
                <a:cxn ang="0">
                  <a:pos x="3414" y="5837"/>
                </a:cxn>
              </a:cxnLst>
              <a:rect l="0" t="0" r="r" b="b"/>
              <a:pathLst>
                <a:path w="3414" h="5837">
                  <a:moveTo>
                    <a:pt x="3414" y="5837"/>
                  </a:moveTo>
                  <a:lnTo>
                    <a:pt x="0" y="4391"/>
                  </a:lnTo>
                  <a:lnTo>
                    <a:pt x="0" y="0"/>
                  </a:lnTo>
                  <a:lnTo>
                    <a:pt x="3414" y="1446"/>
                  </a:lnTo>
                  <a:lnTo>
                    <a:pt x="3414" y="5837"/>
                  </a:lnTo>
                  <a:close/>
                </a:path>
              </a:pathLst>
            </a:custGeom>
            <a:solidFill>
              <a:schemeClr val="accent4">
                <a:lumMod val="75000"/>
                <a:alpha val="50000"/>
              </a:schemeClr>
            </a:solidFill>
            <a:ln w="9525" cap="rnd">
              <a:solidFill>
                <a:srgbClr val="5C4022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30" name="Freeform 10">
              <a:extLst>
                <a:ext uri="{FF2B5EF4-FFF2-40B4-BE49-F238E27FC236}">
                  <a16:creationId xmlns:a16="http://schemas.microsoft.com/office/drawing/2014/main" id="{5A175C70-912A-1B4C-9D9E-FF8B88FDAB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001" y="1149352"/>
              <a:ext cx="2709863" cy="4632323"/>
            </a:xfrm>
            <a:custGeom>
              <a:avLst/>
              <a:gdLst/>
              <a:ahLst/>
              <a:cxnLst>
                <a:cxn ang="0">
                  <a:pos x="0" y="5837"/>
                </a:cxn>
                <a:cxn ang="0">
                  <a:pos x="3414" y="4391"/>
                </a:cxn>
                <a:cxn ang="0">
                  <a:pos x="3414" y="0"/>
                </a:cxn>
                <a:cxn ang="0">
                  <a:pos x="0" y="1446"/>
                </a:cxn>
                <a:cxn ang="0">
                  <a:pos x="0" y="5837"/>
                </a:cxn>
              </a:cxnLst>
              <a:rect l="0" t="0" r="r" b="b"/>
              <a:pathLst>
                <a:path w="3414" h="5837">
                  <a:moveTo>
                    <a:pt x="0" y="5837"/>
                  </a:moveTo>
                  <a:lnTo>
                    <a:pt x="3414" y="4391"/>
                  </a:lnTo>
                  <a:lnTo>
                    <a:pt x="3414" y="0"/>
                  </a:lnTo>
                  <a:lnTo>
                    <a:pt x="0" y="1446"/>
                  </a:lnTo>
                  <a:lnTo>
                    <a:pt x="0" y="5837"/>
                  </a:lnTo>
                  <a:close/>
                </a:path>
              </a:pathLst>
            </a:custGeom>
            <a:solidFill>
              <a:schemeClr val="accent4">
                <a:lumMod val="50000"/>
                <a:alpha val="50000"/>
              </a:schemeClr>
            </a:solidFill>
            <a:ln w="9525" cap="rnd">
              <a:solidFill>
                <a:srgbClr val="5C4022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</p:grpSp>
      <p:grpSp>
        <p:nvGrpSpPr>
          <p:cNvPr id="31" name="Group 57" title="Light Yellow Transparent Block with Dashed Outlines">
            <a:extLst>
              <a:ext uri="{FF2B5EF4-FFF2-40B4-BE49-F238E27FC236}">
                <a16:creationId xmlns:a16="http://schemas.microsoft.com/office/drawing/2014/main" id="{D7478007-EF02-A647-B251-81F1DC5305B1}"/>
              </a:ext>
            </a:extLst>
          </p:cNvPr>
          <p:cNvGrpSpPr/>
          <p:nvPr userDrawn="1"/>
        </p:nvGrpSpPr>
        <p:grpSpPr>
          <a:xfrm>
            <a:off x="4495801" y="5194384"/>
            <a:ext cx="975861" cy="1041032"/>
            <a:chOff x="-685800" y="0"/>
            <a:chExt cx="975861" cy="1041032"/>
          </a:xfrm>
          <a:effectLst/>
        </p:grpSpPr>
        <p:sp>
          <p:nvSpPr>
            <p:cNvPr id="32" name="Freeform 8">
              <a:extLst>
                <a:ext uri="{FF2B5EF4-FFF2-40B4-BE49-F238E27FC236}">
                  <a16:creationId xmlns:a16="http://schemas.microsoft.com/office/drawing/2014/main" id="{EEE5EB31-69A4-9940-BFDD-8EE2589A1135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0"/>
              <a:ext cx="975861" cy="413897"/>
            </a:xfrm>
            <a:custGeom>
              <a:avLst/>
              <a:gdLst/>
              <a:ahLst/>
              <a:cxnLst>
                <a:cxn ang="0">
                  <a:pos x="6828" y="1448"/>
                </a:cxn>
                <a:cxn ang="0">
                  <a:pos x="3414" y="2896"/>
                </a:cxn>
                <a:cxn ang="0">
                  <a:pos x="0" y="1448"/>
                </a:cxn>
                <a:cxn ang="0">
                  <a:pos x="3414" y="0"/>
                </a:cxn>
                <a:cxn ang="0">
                  <a:pos x="6828" y="1448"/>
                </a:cxn>
              </a:cxnLst>
              <a:rect l="0" t="0" r="r" b="b"/>
              <a:pathLst>
                <a:path w="6828" h="2896">
                  <a:moveTo>
                    <a:pt x="6828" y="1448"/>
                  </a:moveTo>
                  <a:lnTo>
                    <a:pt x="3414" y="2896"/>
                  </a:lnTo>
                  <a:lnTo>
                    <a:pt x="0" y="1448"/>
                  </a:lnTo>
                  <a:lnTo>
                    <a:pt x="3414" y="0"/>
                  </a:lnTo>
                  <a:lnTo>
                    <a:pt x="6828" y="144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  <a:alpha val="50000"/>
              </a:schemeClr>
            </a:solidFill>
            <a:ln w="9525" cap="rnd">
              <a:solidFill>
                <a:srgbClr val="625120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33" name="Freeform 9">
              <a:extLst>
                <a:ext uri="{FF2B5EF4-FFF2-40B4-BE49-F238E27FC236}">
                  <a16:creationId xmlns:a16="http://schemas.microsoft.com/office/drawing/2014/main" id="{358B73C6-9A52-8741-BDAD-747F6240C67C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206949"/>
              <a:ext cx="487931" cy="834083"/>
            </a:xfrm>
            <a:custGeom>
              <a:avLst/>
              <a:gdLst/>
              <a:ahLst/>
              <a:cxnLst>
                <a:cxn ang="0">
                  <a:pos x="3414" y="5837"/>
                </a:cxn>
                <a:cxn ang="0">
                  <a:pos x="0" y="4391"/>
                </a:cxn>
                <a:cxn ang="0">
                  <a:pos x="0" y="0"/>
                </a:cxn>
                <a:cxn ang="0">
                  <a:pos x="3414" y="1446"/>
                </a:cxn>
                <a:cxn ang="0">
                  <a:pos x="3414" y="5837"/>
                </a:cxn>
              </a:cxnLst>
              <a:rect l="0" t="0" r="r" b="b"/>
              <a:pathLst>
                <a:path w="3414" h="5837">
                  <a:moveTo>
                    <a:pt x="3414" y="5837"/>
                  </a:moveTo>
                  <a:lnTo>
                    <a:pt x="0" y="4391"/>
                  </a:lnTo>
                  <a:lnTo>
                    <a:pt x="0" y="0"/>
                  </a:lnTo>
                  <a:lnTo>
                    <a:pt x="3414" y="1446"/>
                  </a:lnTo>
                  <a:lnTo>
                    <a:pt x="3414" y="583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50000"/>
              </a:schemeClr>
            </a:solidFill>
            <a:ln w="9525" cap="rnd">
              <a:solidFill>
                <a:srgbClr val="625120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Arial Narrow" pitchFamily="112" charset="0"/>
              </a:endParaRPr>
            </a:p>
          </p:txBody>
        </p:sp>
        <p:sp>
          <p:nvSpPr>
            <p:cNvPr id="34" name="Freeform 10">
              <a:extLst>
                <a:ext uri="{FF2B5EF4-FFF2-40B4-BE49-F238E27FC236}">
                  <a16:creationId xmlns:a16="http://schemas.microsoft.com/office/drawing/2014/main" id="{DC21633E-9F13-DC48-B87E-B7B4638AF1A8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7870" y="206949"/>
              <a:ext cx="487931" cy="834083"/>
            </a:xfrm>
            <a:custGeom>
              <a:avLst/>
              <a:gdLst/>
              <a:ahLst/>
              <a:cxnLst>
                <a:cxn ang="0">
                  <a:pos x="0" y="5837"/>
                </a:cxn>
                <a:cxn ang="0">
                  <a:pos x="3414" y="4391"/>
                </a:cxn>
                <a:cxn ang="0">
                  <a:pos x="3414" y="0"/>
                </a:cxn>
                <a:cxn ang="0">
                  <a:pos x="0" y="1446"/>
                </a:cxn>
                <a:cxn ang="0">
                  <a:pos x="0" y="5837"/>
                </a:cxn>
              </a:cxnLst>
              <a:rect l="0" t="0" r="r" b="b"/>
              <a:pathLst>
                <a:path w="3414" h="5837">
                  <a:moveTo>
                    <a:pt x="0" y="5837"/>
                  </a:moveTo>
                  <a:lnTo>
                    <a:pt x="3414" y="4391"/>
                  </a:lnTo>
                  <a:lnTo>
                    <a:pt x="3414" y="0"/>
                  </a:lnTo>
                  <a:lnTo>
                    <a:pt x="0" y="1446"/>
                  </a:lnTo>
                  <a:lnTo>
                    <a:pt x="0" y="583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50000"/>
              </a:schemeClr>
            </a:solidFill>
            <a:ln w="9525" cap="rnd">
              <a:solidFill>
                <a:srgbClr val="625120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Arial Narrow" pitchFamily="112" charset="0"/>
              </a:endParaRP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0A6AE0B1-CE4A-F44D-97FF-82B493CE8A45}"/>
              </a:ext>
            </a:extLst>
          </p:cNvPr>
          <p:cNvSpPr txBox="1"/>
          <p:nvPr userDrawn="1"/>
        </p:nvSpPr>
        <p:spPr>
          <a:xfrm>
            <a:off x="2209800" y="6299284"/>
            <a:ext cx="78616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200" dirty="0">
                <a:solidFill>
                  <a:srgbClr val="A6A6A6"/>
                </a:solidFill>
                <a:latin typeface="+mn-lt"/>
                <a:cs typeface="Arial" pitchFamily="34" charset="0"/>
              </a:rPr>
              <a:t>Transparent blocks with dashed line outlines</a:t>
            </a:r>
          </a:p>
        </p:txBody>
      </p:sp>
      <p:grpSp>
        <p:nvGrpSpPr>
          <p:cNvPr id="36" name="Group 21" title="Highlight Block">
            <a:extLst>
              <a:ext uri="{FF2B5EF4-FFF2-40B4-BE49-F238E27FC236}">
                <a16:creationId xmlns:a16="http://schemas.microsoft.com/office/drawing/2014/main" id="{A66E3245-A919-1D4F-9A67-F8FDC2728296}"/>
              </a:ext>
            </a:extLst>
          </p:cNvPr>
          <p:cNvGrpSpPr/>
          <p:nvPr userDrawn="1"/>
        </p:nvGrpSpPr>
        <p:grpSpPr>
          <a:xfrm>
            <a:off x="9446296" y="3962400"/>
            <a:ext cx="975861" cy="1041032"/>
            <a:chOff x="-685800" y="0"/>
            <a:chExt cx="975861" cy="1041032"/>
          </a:xfrm>
          <a:effectLst>
            <a:glow rad="215900">
              <a:srgbClr val="FFF678">
                <a:alpha val="65000"/>
              </a:srgbClr>
            </a:glow>
          </a:effectLst>
        </p:grpSpPr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A603F479-D0D2-EF42-B433-04D157C4A31C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0"/>
              <a:ext cx="975861" cy="413897"/>
            </a:xfrm>
            <a:custGeom>
              <a:avLst/>
              <a:gdLst/>
              <a:ahLst/>
              <a:cxnLst>
                <a:cxn ang="0">
                  <a:pos x="6828" y="1448"/>
                </a:cxn>
                <a:cxn ang="0">
                  <a:pos x="3414" y="2896"/>
                </a:cxn>
                <a:cxn ang="0">
                  <a:pos x="0" y="1448"/>
                </a:cxn>
                <a:cxn ang="0">
                  <a:pos x="3414" y="0"/>
                </a:cxn>
                <a:cxn ang="0">
                  <a:pos x="6828" y="1448"/>
                </a:cxn>
              </a:cxnLst>
              <a:rect l="0" t="0" r="r" b="b"/>
              <a:pathLst>
                <a:path w="6828" h="2896">
                  <a:moveTo>
                    <a:pt x="6828" y="1448"/>
                  </a:moveTo>
                  <a:lnTo>
                    <a:pt x="3414" y="2896"/>
                  </a:lnTo>
                  <a:lnTo>
                    <a:pt x="0" y="1448"/>
                  </a:lnTo>
                  <a:lnTo>
                    <a:pt x="3414" y="0"/>
                  </a:lnTo>
                  <a:lnTo>
                    <a:pt x="6828" y="1448"/>
                  </a:lnTo>
                  <a:close/>
                </a:path>
              </a:pathLst>
            </a:custGeom>
            <a:gradFill rotWithShape="0">
              <a:gsLst>
                <a:gs pos="0">
                  <a:srgbClr val="FFFDE4"/>
                </a:gs>
                <a:gs pos="100000">
                  <a:srgbClr val="FFEE89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67FF4DC3-85D6-C644-BF65-2CA299D7B7BC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206949"/>
              <a:ext cx="487931" cy="834083"/>
            </a:xfrm>
            <a:custGeom>
              <a:avLst/>
              <a:gdLst/>
              <a:ahLst/>
              <a:cxnLst>
                <a:cxn ang="0">
                  <a:pos x="3414" y="5837"/>
                </a:cxn>
                <a:cxn ang="0">
                  <a:pos x="0" y="4391"/>
                </a:cxn>
                <a:cxn ang="0">
                  <a:pos x="0" y="0"/>
                </a:cxn>
                <a:cxn ang="0">
                  <a:pos x="3414" y="1446"/>
                </a:cxn>
                <a:cxn ang="0">
                  <a:pos x="3414" y="5837"/>
                </a:cxn>
              </a:cxnLst>
              <a:rect l="0" t="0" r="r" b="b"/>
              <a:pathLst>
                <a:path w="3414" h="5837">
                  <a:moveTo>
                    <a:pt x="3414" y="5837"/>
                  </a:moveTo>
                  <a:lnTo>
                    <a:pt x="0" y="4391"/>
                  </a:lnTo>
                  <a:lnTo>
                    <a:pt x="0" y="0"/>
                  </a:lnTo>
                  <a:lnTo>
                    <a:pt x="3414" y="1446"/>
                  </a:lnTo>
                  <a:lnTo>
                    <a:pt x="3414" y="583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39" name="Freeform 10">
              <a:extLst>
                <a:ext uri="{FF2B5EF4-FFF2-40B4-BE49-F238E27FC236}">
                  <a16:creationId xmlns:a16="http://schemas.microsoft.com/office/drawing/2014/main" id="{D38B3792-8A63-D148-ABFC-04B75FD08EA5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7870" y="206949"/>
              <a:ext cx="487931" cy="834083"/>
            </a:xfrm>
            <a:custGeom>
              <a:avLst/>
              <a:gdLst/>
              <a:ahLst/>
              <a:cxnLst>
                <a:cxn ang="0">
                  <a:pos x="0" y="5837"/>
                </a:cxn>
                <a:cxn ang="0">
                  <a:pos x="3414" y="4391"/>
                </a:cxn>
                <a:cxn ang="0">
                  <a:pos x="3414" y="0"/>
                </a:cxn>
                <a:cxn ang="0">
                  <a:pos x="0" y="1446"/>
                </a:cxn>
                <a:cxn ang="0">
                  <a:pos x="0" y="5837"/>
                </a:cxn>
              </a:cxnLst>
              <a:rect l="0" t="0" r="r" b="b"/>
              <a:pathLst>
                <a:path w="3414" h="5837">
                  <a:moveTo>
                    <a:pt x="0" y="5837"/>
                  </a:moveTo>
                  <a:lnTo>
                    <a:pt x="3414" y="4391"/>
                  </a:lnTo>
                  <a:lnTo>
                    <a:pt x="3414" y="0"/>
                  </a:lnTo>
                  <a:lnTo>
                    <a:pt x="0" y="1446"/>
                  </a:lnTo>
                  <a:lnTo>
                    <a:pt x="0" y="583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4"/>
                </a:gs>
                <a:gs pos="100000">
                  <a:schemeClr val="accent4">
                    <a:lumMod val="50000"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Arial Narrow" pitchFamily="112" charset="0"/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67444875-522F-DF4E-A0CC-477FCE35A455}"/>
              </a:ext>
            </a:extLst>
          </p:cNvPr>
          <p:cNvSpPr txBox="1"/>
          <p:nvPr userDrawn="1"/>
        </p:nvSpPr>
        <p:spPr>
          <a:xfrm>
            <a:off x="9321800" y="3657600"/>
            <a:ext cx="1219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200" dirty="0">
                <a:solidFill>
                  <a:srgbClr val="A6A6A6"/>
                </a:solidFill>
                <a:latin typeface="+mn-lt"/>
                <a:cs typeface="Arial" pitchFamily="34" charset="0"/>
              </a:rPr>
              <a:t>Highlight block</a:t>
            </a:r>
          </a:p>
        </p:txBody>
      </p:sp>
      <p:grpSp>
        <p:nvGrpSpPr>
          <p:cNvPr id="41" name="Group 9" title="Gray Block">
            <a:extLst>
              <a:ext uri="{FF2B5EF4-FFF2-40B4-BE49-F238E27FC236}">
                <a16:creationId xmlns:a16="http://schemas.microsoft.com/office/drawing/2014/main" id="{C846529B-4F94-3B44-BC80-556A679DDAA3}"/>
              </a:ext>
            </a:extLst>
          </p:cNvPr>
          <p:cNvGrpSpPr/>
          <p:nvPr userDrawn="1"/>
        </p:nvGrpSpPr>
        <p:grpSpPr>
          <a:xfrm>
            <a:off x="8123923" y="3962400"/>
            <a:ext cx="975861" cy="1041032"/>
            <a:chOff x="-685800" y="3603051"/>
            <a:chExt cx="975861" cy="1041032"/>
          </a:xfrm>
        </p:grpSpPr>
        <p:sp>
          <p:nvSpPr>
            <p:cNvPr id="42" name="Freeform 8">
              <a:extLst>
                <a:ext uri="{FF2B5EF4-FFF2-40B4-BE49-F238E27FC236}">
                  <a16:creationId xmlns:a16="http://schemas.microsoft.com/office/drawing/2014/main" id="{2F83B3EC-C90F-A44A-833F-5309EE67A816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3603051"/>
              <a:ext cx="975861" cy="413897"/>
            </a:xfrm>
            <a:custGeom>
              <a:avLst/>
              <a:gdLst/>
              <a:ahLst/>
              <a:cxnLst>
                <a:cxn ang="0">
                  <a:pos x="6828" y="1448"/>
                </a:cxn>
                <a:cxn ang="0">
                  <a:pos x="3414" y="2896"/>
                </a:cxn>
                <a:cxn ang="0">
                  <a:pos x="0" y="1448"/>
                </a:cxn>
                <a:cxn ang="0">
                  <a:pos x="3414" y="0"/>
                </a:cxn>
                <a:cxn ang="0">
                  <a:pos x="6828" y="1448"/>
                </a:cxn>
              </a:cxnLst>
              <a:rect l="0" t="0" r="r" b="b"/>
              <a:pathLst>
                <a:path w="6828" h="2896">
                  <a:moveTo>
                    <a:pt x="6828" y="1448"/>
                  </a:moveTo>
                  <a:lnTo>
                    <a:pt x="3414" y="2896"/>
                  </a:lnTo>
                  <a:lnTo>
                    <a:pt x="0" y="1448"/>
                  </a:lnTo>
                  <a:lnTo>
                    <a:pt x="3414" y="0"/>
                  </a:lnTo>
                  <a:lnTo>
                    <a:pt x="6828" y="1448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43" name="Freeform 9">
              <a:extLst>
                <a:ext uri="{FF2B5EF4-FFF2-40B4-BE49-F238E27FC236}">
                  <a16:creationId xmlns:a16="http://schemas.microsoft.com/office/drawing/2014/main" id="{C146BC5F-9E1E-0D43-962E-1CF2DFA07BB6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3810000"/>
              <a:ext cx="487931" cy="834083"/>
            </a:xfrm>
            <a:custGeom>
              <a:avLst/>
              <a:gdLst/>
              <a:ahLst/>
              <a:cxnLst>
                <a:cxn ang="0">
                  <a:pos x="3414" y="5837"/>
                </a:cxn>
                <a:cxn ang="0">
                  <a:pos x="0" y="4391"/>
                </a:cxn>
                <a:cxn ang="0">
                  <a:pos x="0" y="0"/>
                </a:cxn>
                <a:cxn ang="0">
                  <a:pos x="3414" y="1446"/>
                </a:cxn>
                <a:cxn ang="0">
                  <a:pos x="3414" y="5837"/>
                </a:cxn>
              </a:cxnLst>
              <a:rect l="0" t="0" r="r" b="b"/>
              <a:pathLst>
                <a:path w="3414" h="5837">
                  <a:moveTo>
                    <a:pt x="3414" y="5837"/>
                  </a:moveTo>
                  <a:lnTo>
                    <a:pt x="0" y="4391"/>
                  </a:lnTo>
                  <a:lnTo>
                    <a:pt x="0" y="0"/>
                  </a:lnTo>
                  <a:lnTo>
                    <a:pt x="3414" y="1446"/>
                  </a:lnTo>
                  <a:lnTo>
                    <a:pt x="3414" y="5837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44" name="Freeform 10">
              <a:extLst>
                <a:ext uri="{FF2B5EF4-FFF2-40B4-BE49-F238E27FC236}">
                  <a16:creationId xmlns:a16="http://schemas.microsoft.com/office/drawing/2014/main" id="{FF19CC90-9DFA-7049-BF70-0DC642002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7870" y="3810000"/>
              <a:ext cx="487931" cy="834083"/>
            </a:xfrm>
            <a:custGeom>
              <a:avLst/>
              <a:gdLst/>
              <a:ahLst/>
              <a:cxnLst>
                <a:cxn ang="0">
                  <a:pos x="0" y="5837"/>
                </a:cxn>
                <a:cxn ang="0">
                  <a:pos x="3414" y="4391"/>
                </a:cxn>
                <a:cxn ang="0">
                  <a:pos x="3414" y="0"/>
                </a:cxn>
                <a:cxn ang="0">
                  <a:pos x="0" y="1446"/>
                </a:cxn>
                <a:cxn ang="0">
                  <a:pos x="0" y="5837"/>
                </a:cxn>
              </a:cxnLst>
              <a:rect l="0" t="0" r="r" b="b"/>
              <a:pathLst>
                <a:path w="3414" h="5837">
                  <a:moveTo>
                    <a:pt x="0" y="5837"/>
                  </a:moveTo>
                  <a:lnTo>
                    <a:pt x="3414" y="4391"/>
                  </a:lnTo>
                  <a:lnTo>
                    <a:pt x="3414" y="0"/>
                  </a:lnTo>
                  <a:lnTo>
                    <a:pt x="0" y="1446"/>
                  </a:lnTo>
                  <a:lnTo>
                    <a:pt x="0" y="5837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</p:grpSp>
      <p:grpSp>
        <p:nvGrpSpPr>
          <p:cNvPr id="45" name="Group 5" title="Green Block">
            <a:extLst>
              <a:ext uri="{FF2B5EF4-FFF2-40B4-BE49-F238E27FC236}">
                <a16:creationId xmlns:a16="http://schemas.microsoft.com/office/drawing/2014/main" id="{62557AA7-B643-4046-8F8C-BF51F145ECA4}"/>
              </a:ext>
            </a:extLst>
          </p:cNvPr>
          <p:cNvGrpSpPr/>
          <p:nvPr userDrawn="1"/>
        </p:nvGrpSpPr>
        <p:grpSpPr>
          <a:xfrm>
            <a:off x="4967740" y="3962400"/>
            <a:ext cx="975861" cy="1041032"/>
            <a:chOff x="-685800" y="2514600"/>
            <a:chExt cx="975861" cy="1041032"/>
          </a:xfrm>
        </p:grpSpPr>
        <p:sp>
          <p:nvSpPr>
            <p:cNvPr id="46" name="Freeform 8">
              <a:extLst>
                <a:ext uri="{FF2B5EF4-FFF2-40B4-BE49-F238E27FC236}">
                  <a16:creationId xmlns:a16="http://schemas.microsoft.com/office/drawing/2014/main" id="{D71DD82E-A456-1E47-9E2C-D60B87F331FF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2514600"/>
              <a:ext cx="975861" cy="413897"/>
            </a:xfrm>
            <a:custGeom>
              <a:avLst/>
              <a:gdLst/>
              <a:ahLst/>
              <a:cxnLst>
                <a:cxn ang="0">
                  <a:pos x="6828" y="1448"/>
                </a:cxn>
                <a:cxn ang="0">
                  <a:pos x="3414" y="2896"/>
                </a:cxn>
                <a:cxn ang="0">
                  <a:pos x="0" y="1448"/>
                </a:cxn>
                <a:cxn ang="0">
                  <a:pos x="3414" y="0"/>
                </a:cxn>
                <a:cxn ang="0">
                  <a:pos x="6828" y="1448"/>
                </a:cxn>
              </a:cxnLst>
              <a:rect l="0" t="0" r="r" b="b"/>
              <a:pathLst>
                <a:path w="6828" h="2896">
                  <a:moveTo>
                    <a:pt x="6828" y="1448"/>
                  </a:moveTo>
                  <a:lnTo>
                    <a:pt x="3414" y="2896"/>
                  </a:lnTo>
                  <a:lnTo>
                    <a:pt x="0" y="1448"/>
                  </a:lnTo>
                  <a:lnTo>
                    <a:pt x="3414" y="0"/>
                  </a:lnTo>
                  <a:lnTo>
                    <a:pt x="6828" y="1448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E95C7B57-57AF-334F-8626-78116069D72F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2721549"/>
              <a:ext cx="487931" cy="834083"/>
            </a:xfrm>
            <a:custGeom>
              <a:avLst/>
              <a:gdLst/>
              <a:ahLst/>
              <a:cxnLst>
                <a:cxn ang="0">
                  <a:pos x="3414" y="5837"/>
                </a:cxn>
                <a:cxn ang="0">
                  <a:pos x="0" y="4391"/>
                </a:cxn>
                <a:cxn ang="0">
                  <a:pos x="0" y="0"/>
                </a:cxn>
                <a:cxn ang="0">
                  <a:pos x="3414" y="1446"/>
                </a:cxn>
                <a:cxn ang="0">
                  <a:pos x="3414" y="5837"/>
                </a:cxn>
              </a:cxnLst>
              <a:rect l="0" t="0" r="r" b="b"/>
              <a:pathLst>
                <a:path w="3414" h="5837">
                  <a:moveTo>
                    <a:pt x="3414" y="5837"/>
                  </a:moveTo>
                  <a:lnTo>
                    <a:pt x="0" y="4391"/>
                  </a:lnTo>
                  <a:lnTo>
                    <a:pt x="0" y="0"/>
                  </a:lnTo>
                  <a:lnTo>
                    <a:pt x="3414" y="1446"/>
                  </a:lnTo>
                  <a:lnTo>
                    <a:pt x="3414" y="5837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48" name="Freeform 10">
              <a:extLst>
                <a:ext uri="{FF2B5EF4-FFF2-40B4-BE49-F238E27FC236}">
                  <a16:creationId xmlns:a16="http://schemas.microsoft.com/office/drawing/2014/main" id="{EF1B9B8C-5BE8-D745-9CF1-164224A37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7870" y="2721549"/>
              <a:ext cx="487931" cy="834083"/>
            </a:xfrm>
            <a:custGeom>
              <a:avLst/>
              <a:gdLst/>
              <a:ahLst/>
              <a:cxnLst>
                <a:cxn ang="0">
                  <a:pos x="0" y="5837"/>
                </a:cxn>
                <a:cxn ang="0">
                  <a:pos x="3414" y="4391"/>
                </a:cxn>
                <a:cxn ang="0">
                  <a:pos x="3414" y="0"/>
                </a:cxn>
                <a:cxn ang="0">
                  <a:pos x="0" y="1446"/>
                </a:cxn>
                <a:cxn ang="0">
                  <a:pos x="0" y="5837"/>
                </a:cxn>
              </a:cxnLst>
              <a:rect l="0" t="0" r="r" b="b"/>
              <a:pathLst>
                <a:path w="3414" h="5837">
                  <a:moveTo>
                    <a:pt x="0" y="5837"/>
                  </a:moveTo>
                  <a:lnTo>
                    <a:pt x="3414" y="4391"/>
                  </a:lnTo>
                  <a:lnTo>
                    <a:pt x="3414" y="0"/>
                  </a:lnTo>
                  <a:lnTo>
                    <a:pt x="0" y="1446"/>
                  </a:lnTo>
                  <a:lnTo>
                    <a:pt x="0" y="5837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</p:grpSp>
      <p:grpSp>
        <p:nvGrpSpPr>
          <p:cNvPr id="49" name="Group 49" title="Yellow Block">
            <a:extLst>
              <a:ext uri="{FF2B5EF4-FFF2-40B4-BE49-F238E27FC236}">
                <a16:creationId xmlns:a16="http://schemas.microsoft.com/office/drawing/2014/main" id="{7BF5D28B-4AD3-9A4B-B955-FC969D3960DC}"/>
              </a:ext>
            </a:extLst>
          </p:cNvPr>
          <p:cNvGrpSpPr/>
          <p:nvPr userDrawn="1"/>
        </p:nvGrpSpPr>
        <p:grpSpPr>
          <a:xfrm>
            <a:off x="2863618" y="3962400"/>
            <a:ext cx="975861" cy="1041032"/>
            <a:chOff x="1862138" y="0"/>
            <a:chExt cx="5419726" cy="5781675"/>
          </a:xfrm>
        </p:grpSpPr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id="{396324A1-8D10-844E-AC8F-D93D727E5A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2138" y="0"/>
              <a:ext cx="5419726" cy="2298699"/>
            </a:xfrm>
            <a:custGeom>
              <a:avLst/>
              <a:gdLst/>
              <a:ahLst/>
              <a:cxnLst>
                <a:cxn ang="0">
                  <a:pos x="6828" y="1448"/>
                </a:cxn>
                <a:cxn ang="0">
                  <a:pos x="3414" y="2896"/>
                </a:cxn>
                <a:cxn ang="0">
                  <a:pos x="0" y="1448"/>
                </a:cxn>
                <a:cxn ang="0">
                  <a:pos x="3414" y="0"/>
                </a:cxn>
                <a:cxn ang="0">
                  <a:pos x="6828" y="1448"/>
                </a:cxn>
              </a:cxnLst>
              <a:rect l="0" t="0" r="r" b="b"/>
              <a:pathLst>
                <a:path w="6828" h="2896">
                  <a:moveTo>
                    <a:pt x="6828" y="1448"/>
                  </a:moveTo>
                  <a:lnTo>
                    <a:pt x="3414" y="2896"/>
                  </a:lnTo>
                  <a:lnTo>
                    <a:pt x="0" y="1448"/>
                  </a:lnTo>
                  <a:lnTo>
                    <a:pt x="3414" y="0"/>
                  </a:lnTo>
                  <a:lnTo>
                    <a:pt x="6828" y="1448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51" name="Freeform 9">
              <a:extLst>
                <a:ext uri="{FF2B5EF4-FFF2-40B4-BE49-F238E27FC236}">
                  <a16:creationId xmlns:a16="http://schemas.microsoft.com/office/drawing/2014/main" id="{7E379D4D-97E7-4C4E-8B8B-53300F3F3E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2138" y="1149352"/>
              <a:ext cx="2709863" cy="4632323"/>
            </a:xfrm>
            <a:custGeom>
              <a:avLst/>
              <a:gdLst/>
              <a:ahLst/>
              <a:cxnLst>
                <a:cxn ang="0">
                  <a:pos x="3414" y="5837"/>
                </a:cxn>
                <a:cxn ang="0">
                  <a:pos x="0" y="4391"/>
                </a:cxn>
                <a:cxn ang="0">
                  <a:pos x="0" y="0"/>
                </a:cxn>
                <a:cxn ang="0">
                  <a:pos x="3414" y="1446"/>
                </a:cxn>
                <a:cxn ang="0">
                  <a:pos x="3414" y="5837"/>
                </a:cxn>
              </a:cxnLst>
              <a:rect l="0" t="0" r="r" b="b"/>
              <a:pathLst>
                <a:path w="3414" h="5837">
                  <a:moveTo>
                    <a:pt x="3414" y="5837"/>
                  </a:moveTo>
                  <a:lnTo>
                    <a:pt x="0" y="4391"/>
                  </a:lnTo>
                  <a:lnTo>
                    <a:pt x="0" y="0"/>
                  </a:lnTo>
                  <a:lnTo>
                    <a:pt x="3414" y="1446"/>
                  </a:lnTo>
                  <a:lnTo>
                    <a:pt x="3414" y="5837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52" name="Freeform 10">
              <a:extLst>
                <a:ext uri="{FF2B5EF4-FFF2-40B4-BE49-F238E27FC236}">
                  <a16:creationId xmlns:a16="http://schemas.microsoft.com/office/drawing/2014/main" id="{8D17BF57-B3F4-0D4F-9FAC-E42E8583B1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001" y="1149352"/>
              <a:ext cx="2709863" cy="4632323"/>
            </a:xfrm>
            <a:custGeom>
              <a:avLst/>
              <a:gdLst/>
              <a:ahLst/>
              <a:cxnLst>
                <a:cxn ang="0">
                  <a:pos x="0" y="5837"/>
                </a:cxn>
                <a:cxn ang="0">
                  <a:pos x="3414" y="4391"/>
                </a:cxn>
                <a:cxn ang="0">
                  <a:pos x="3414" y="0"/>
                </a:cxn>
                <a:cxn ang="0">
                  <a:pos x="0" y="1446"/>
                </a:cxn>
                <a:cxn ang="0">
                  <a:pos x="0" y="5837"/>
                </a:cxn>
              </a:cxnLst>
              <a:rect l="0" t="0" r="r" b="b"/>
              <a:pathLst>
                <a:path w="3414" h="5837">
                  <a:moveTo>
                    <a:pt x="0" y="5837"/>
                  </a:moveTo>
                  <a:lnTo>
                    <a:pt x="3414" y="4391"/>
                  </a:lnTo>
                  <a:lnTo>
                    <a:pt x="3414" y="0"/>
                  </a:lnTo>
                  <a:lnTo>
                    <a:pt x="0" y="1446"/>
                  </a:lnTo>
                  <a:lnTo>
                    <a:pt x="0" y="5837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</p:grpSp>
      <p:grpSp>
        <p:nvGrpSpPr>
          <p:cNvPr id="53" name="Group 13" title="Red Block">
            <a:extLst>
              <a:ext uri="{FF2B5EF4-FFF2-40B4-BE49-F238E27FC236}">
                <a16:creationId xmlns:a16="http://schemas.microsoft.com/office/drawing/2014/main" id="{1BF48670-7711-0E45-9CBC-5845C7588CB2}"/>
              </a:ext>
            </a:extLst>
          </p:cNvPr>
          <p:cNvGrpSpPr/>
          <p:nvPr userDrawn="1"/>
        </p:nvGrpSpPr>
        <p:grpSpPr>
          <a:xfrm>
            <a:off x="1811557" y="3962400"/>
            <a:ext cx="975861" cy="1041032"/>
            <a:chOff x="-685800" y="4746051"/>
            <a:chExt cx="975861" cy="1041032"/>
          </a:xfrm>
        </p:grpSpPr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C8E0849B-2787-0945-A5BA-03496F73348D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4746051"/>
              <a:ext cx="975861" cy="413897"/>
            </a:xfrm>
            <a:custGeom>
              <a:avLst/>
              <a:gdLst/>
              <a:ahLst/>
              <a:cxnLst>
                <a:cxn ang="0">
                  <a:pos x="6828" y="1448"/>
                </a:cxn>
                <a:cxn ang="0">
                  <a:pos x="3414" y="2896"/>
                </a:cxn>
                <a:cxn ang="0">
                  <a:pos x="0" y="1448"/>
                </a:cxn>
                <a:cxn ang="0">
                  <a:pos x="3414" y="0"/>
                </a:cxn>
                <a:cxn ang="0">
                  <a:pos x="6828" y="1448"/>
                </a:cxn>
              </a:cxnLst>
              <a:rect l="0" t="0" r="r" b="b"/>
              <a:pathLst>
                <a:path w="6828" h="2896">
                  <a:moveTo>
                    <a:pt x="6828" y="1448"/>
                  </a:moveTo>
                  <a:lnTo>
                    <a:pt x="3414" y="2896"/>
                  </a:lnTo>
                  <a:lnTo>
                    <a:pt x="0" y="1448"/>
                  </a:lnTo>
                  <a:lnTo>
                    <a:pt x="3414" y="0"/>
                  </a:lnTo>
                  <a:lnTo>
                    <a:pt x="6828" y="144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55" name="Freeform 9">
              <a:extLst>
                <a:ext uri="{FF2B5EF4-FFF2-40B4-BE49-F238E27FC236}">
                  <a16:creationId xmlns:a16="http://schemas.microsoft.com/office/drawing/2014/main" id="{C50E5AB1-7155-3B44-8D0D-E02B20EBD607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4953000"/>
              <a:ext cx="487931" cy="834083"/>
            </a:xfrm>
            <a:custGeom>
              <a:avLst/>
              <a:gdLst/>
              <a:ahLst/>
              <a:cxnLst>
                <a:cxn ang="0">
                  <a:pos x="3414" y="5837"/>
                </a:cxn>
                <a:cxn ang="0">
                  <a:pos x="0" y="4391"/>
                </a:cxn>
                <a:cxn ang="0">
                  <a:pos x="0" y="0"/>
                </a:cxn>
                <a:cxn ang="0">
                  <a:pos x="3414" y="1446"/>
                </a:cxn>
                <a:cxn ang="0">
                  <a:pos x="3414" y="5837"/>
                </a:cxn>
              </a:cxnLst>
              <a:rect l="0" t="0" r="r" b="b"/>
              <a:pathLst>
                <a:path w="3414" h="5837">
                  <a:moveTo>
                    <a:pt x="3414" y="5837"/>
                  </a:moveTo>
                  <a:lnTo>
                    <a:pt x="0" y="4391"/>
                  </a:lnTo>
                  <a:lnTo>
                    <a:pt x="0" y="0"/>
                  </a:lnTo>
                  <a:lnTo>
                    <a:pt x="3414" y="1446"/>
                  </a:lnTo>
                  <a:lnTo>
                    <a:pt x="3414" y="5837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56" name="Freeform 10">
              <a:extLst>
                <a:ext uri="{FF2B5EF4-FFF2-40B4-BE49-F238E27FC236}">
                  <a16:creationId xmlns:a16="http://schemas.microsoft.com/office/drawing/2014/main" id="{E78A4B4C-D832-2C44-8C70-BF026AAAB1F2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7870" y="4953000"/>
              <a:ext cx="487931" cy="834083"/>
            </a:xfrm>
            <a:custGeom>
              <a:avLst/>
              <a:gdLst/>
              <a:ahLst/>
              <a:cxnLst>
                <a:cxn ang="0">
                  <a:pos x="0" y="5837"/>
                </a:cxn>
                <a:cxn ang="0">
                  <a:pos x="3414" y="4391"/>
                </a:cxn>
                <a:cxn ang="0">
                  <a:pos x="3414" y="0"/>
                </a:cxn>
                <a:cxn ang="0">
                  <a:pos x="0" y="1446"/>
                </a:cxn>
                <a:cxn ang="0">
                  <a:pos x="0" y="5837"/>
                </a:cxn>
              </a:cxnLst>
              <a:rect l="0" t="0" r="r" b="b"/>
              <a:pathLst>
                <a:path w="3414" h="5837">
                  <a:moveTo>
                    <a:pt x="0" y="5837"/>
                  </a:moveTo>
                  <a:lnTo>
                    <a:pt x="3414" y="4391"/>
                  </a:lnTo>
                  <a:lnTo>
                    <a:pt x="3414" y="0"/>
                  </a:lnTo>
                  <a:lnTo>
                    <a:pt x="0" y="1446"/>
                  </a:lnTo>
                  <a:lnTo>
                    <a:pt x="0" y="5837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</p:grpSp>
      <p:grpSp>
        <p:nvGrpSpPr>
          <p:cNvPr id="57" name="Group 168" title=" Blue Block">
            <a:extLst>
              <a:ext uri="{FF2B5EF4-FFF2-40B4-BE49-F238E27FC236}">
                <a16:creationId xmlns:a16="http://schemas.microsoft.com/office/drawing/2014/main" id="{6E0CBF95-7B03-1948-900B-C808FA89D1E7}"/>
              </a:ext>
            </a:extLst>
          </p:cNvPr>
          <p:cNvGrpSpPr/>
          <p:nvPr userDrawn="1"/>
        </p:nvGrpSpPr>
        <p:grpSpPr>
          <a:xfrm>
            <a:off x="7071862" y="3975016"/>
            <a:ext cx="975861" cy="1041032"/>
            <a:chOff x="-685800" y="5816968"/>
            <a:chExt cx="975861" cy="1041032"/>
          </a:xfrm>
        </p:grpSpPr>
        <p:sp>
          <p:nvSpPr>
            <p:cNvPr id="58" name="Freeform 8">
              <a:extLst>
                <a:ext uri="{FF2B5EF4-FFF2-40B4-BE49-F238E27FC236}">
                  <a16:creationId xmlns:a16="http://schemas.microsoft.com/office/drawing/2014/main" id="{922DE307-D3DA-6944-9051-BC577E09FC65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5816968"/>
              <a:ext cx="975861" cy="413897"/>
            </a:xfrm>
            <a:custGeom>
              <a:avLst/>
              <a:gdLst/>
              <a:ahLst/>
              <a:cxnLst>
                <a:cxn ang="0">
                  <a:pos x="6828" y="1448"/>
                </a:cxn>
                <a:cxn ang="0">
                  <a:pos x="3414" y="2896"/>
                </a:cxn>
                <a:cxn ang="0">
                  <a:pos x="0" y="1448"/>
                </a:cxn>
                <a:cxn ang="0">
                  <a:pos x="3414" y="0"/>
                </a:cxn>
                <a:cxn ang="0">
                  <a:pos x="6828" y="1448"/>
                </a:cxn>
              </a:cxnLst>
              <a:rect l="0" t="0" r="r" b="b"/>
              <a:pathLst>
                <a:path w="6828" h="2896">
                  <a:moveTo>
                    <a:pt x="6828" y="1448"/>
                  </a:moveTo>
                  <a:lnTo>
                    <a:pt x="3414" y="2896"/>
                  </a:lnTo>
                  <a:lnTo>
                    <a:pt x="0" y="1448"/>
                  </a:lnTo>
                  <a:lnTo>
                    <a:pt x="3414" y="0"/>
                  </a:lnTo>
                  <a:lnTo>
                    <a:pt x="6828" y="144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59" name="Freeform 9">
              <a:extLst>
                <a:ext uri="{FF2B5EF4-FFF2-40B4-BE49-F238E27FC236}">
                  <a16:creationId xmlns:a16="http://schemas.microsoft.com/office/drawing/2014/main" id="{0D69DD29-7ABB-074E-ADC6-F9BF7A423953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6023917"/>
              <a:ext cx="487931" cy="834083"/>
            </a:xfrm>
            <a:custGeom>
              <a:avLst/>
              <a:gdLst/>
              <a:ahLst/>
              <a:cxnLst>
                <a:cxn ang="0">
                  <a:pos x="3414" y="5837"/>
                </a:cxn>
                <a:cxn ang="0">
                  <a:pos x="0" y="4391"/>
                </a:cxn>
                <a:cxn ang="0">
                  <a:pos x="0" y="0"/>
                </a:cxn>
                <a:cxn ang="0">
                  <a:pos x="3414" y="1446"/>
                </a:cxn>
                <a:cxn ang="0">
                  <a:pos x="3414" y="5837"/>
                </a:cxn>
              </a:cxnLst>
              <a:rect l="0" t="0" r="r" b="b"/>
              <a:pathLst>
                <a:path w="3414" h="5837">
                  <a:moveTo>
                    <a:pt x="3414" y="5837"/>
                  </a:moveTo>
                  <a:lnTo>
                    <a:pt x="0" y="4391"/>
                  </a:lnTo>
                  <a:lnTo>
                    <a:pt x="0" y="0"/>
                  </a:lnTo>
                  <a:lnTo>
                    <a:pt x="3414" y="1446"/>
                  </a:lnTo>
                  <a:lnTo>
                    <a:pt x="3414" y="583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60" name="Freeform 10">
              <a:extLst>
                <a:ext uri="{FF2B5EF4-FFF2-40B4-BE49-F238E27FC236}">
                  <a16:creationId xmlns:a16="http://schemas.microsoft.com/office/drawing/2014/main" id="{B559BB26-F584-954B-B461-568D269DFFC4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7870" y="6023917"/>
              <a:ext cx="487931" cy="834083"/>
            </a:xfrm>
            <a:custGeom>
              <a:avLst/>
              <a:gdLst/>
              <a:ahLst/>
              <a:cxnLst>
                <a:cxn ang="0">
                  <a:pos x="0" y="5837"/>
                </a:cxn>
                <a:cxn ang="0">
                  <a:pos x="3414" y="4391"/>
                </a:cxn>
                <a:cxn ang="0">
                  <a:pos x="3414" y="0"/>
                </a:cxn>
                <a:cxn ang="0">
                  <a:pos x="0" y="1446"/>
                </a:cxn>
                <a:cxn ang="0">
                  <a:pos x="0" y="5837"/>
                </a:cxn>
              </a:cxnLst>
              <a:rect l="0" t="0" r="r" b="b"/>
              <a:pathLst>
                <a:path w="3414" h="5837">
                  <a:moveTo>
                    <a:pt x="0" y="5837"/>
                  </a:moveTo>
                  <a:lnTo>
                    <a:pt x="3414" y="4391"/>
                  </a:lnTo>
                  <a:lnTo>
                    <a:pt x="3414" y="0"/>
                  </a:lnTo>
                  <a:lnTo>
                    <a:pt x="0" y="1446"/>
                  </a:lnTo>
                  <a:lnTo>
                    <a:pt x="0" y="583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</p:grpSp>
      <p:grpSp>
        <p:nvGrpSpPr>
          <p:cNvPr id="61" name="Group 49" title="Light Blue Block">
            <a:extLst>
              <a:ext uri="{FF2B5EF4-FFF2-40B4-BE49-F238E27FC236}">
                <a16:creationId xmlns:a16="http://schemas.microsoft.com/office/drawing/2014/main" id="{5244E0E7-E8A6-4441-8D02-445B40B06D5D}"/>
              </a:ext>
            </a:extLst>
          </p:cNvPr>
          <p:cNvGrpSpPr/>
          <p:nvPr userDrawn="1"/>
        </p:nvGrpSpPr>
        <p:grpSpPr>
          <a:xfrm>
            <a:off x="6019801" y="3973256"/>
            <a:ext cx="975861" cy="1041032"/>
            <a:chOff x="1862138" y="0"/>
            <a:chExt cx="5419726" cy="5781675"/>
          </a:xfrm>
        </p:grpSpPr>
        <p:sp>
          <p:nvSpPr>
            <p:cNvPr id="62" name="Freeform 8">
              <a:extLst>
                <a:ext uri="{FF2B5EF4-FFF2-40B4-BE49-F238E27FC236}">
                  <a16:creationId xmlns:a16="http://schemas.microsoft.com/office/drawing/2014/main" id="{F621D18D-77E6-B84F-8493-2BB3EE4FEA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2138" y="0"/>
              <a:ext cx="5419726" cy="2298699"/>
            </a:xfrm>
            <a:custGeom>
              <a:avLst/>
              <a:gdLst/>
              <a:ahLst/>
              <a:cxnLst>
                <a:cxn ang="0">
                  <a:pos x="6828" y="1448"/>
                </a:cxn>
                <a:cxn ang="0">
                  <a:pos x="3414" y="2896"/>
                </a:cxn>
                <a:cxn ang="0">
                  <a:pos x="0" y="1448"/>
                </a:cxn>
                <a:cxn ang="0">
                  <a:pos x="3414" y="0"/>
                </a:cxn>
                <a:cxn ang="0">
                  <a:pos x="6828" y="1448"/>
                </a:cxn>
              </a:cxnLst>
              <a:rect l="0" t="0" r="r" b="b"/>
              <a:pathLst>
                <a:path w="6828" h="2896">
                  <a:moveTo>
                    <a:pt x="6828" y="1448"/>
                  </a:moveTo>
                  <a:lnTo>
                    <a:pt x="3414" y="2896"/>
                  </a:lnTo>
                  <a:lnTo>
                    <a:pt x="0" y="1448"/>
                  </a:lnTo>
                  <a:lnTo>
                    <a:pt x="3414" y="0"/>
                  </a:lnTo>
                  <a:lnTo>
                    <a:pt x="6828" y="1448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63" name="Freeform 9">
              <a:extLst>
                <a:ext uri="{FF2B5EF4-FFF2-40B4-BE49-F238E27FC236}">
                  <a16:creationId xmlns:a16="http://schemas.microsoft.com/office/drawing/2014/main" id="{4483533F-2E6A-9441-876C-E001F02D99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2138" y="1149352"/>
              <a:ext cx="2709863" cy="4632323"/>
            </a:xfrm>
            <a:custGeom>
              <a:avLst/>
              <a:gdLst/>
              <a:ahLst/>
              <a:cxnLst>
                <a:cxn ang="0">
                  <a:pos x="3414" y="5837"/>
                </a:cxn>
                <a:cxn ang="0">
                  <a:pos x="0" y="4391"/>
                </a:cxn>
                <a:cxn ang="0">
                  <a:pos x="0" y="0"/>
                </a:cxn>
                <a:cxn ang="0">
                  <a:pos x="3414" y="1446"/>
                </a:cxn>
                <a:cxn ang="0">
                  <a:pos x="3414" y="5837"/>
                </a:cxn>
              </a:cxnLst>
              <a:rect l="0" t="0" r="r" b="b"/>
              <a:pathLst>
                <a:path w="3414" h="5837">
                  <a:moveTo>
                    <a:pt x="3414" y="5837"/>
                  </a:moveTo>
                  <a:lnTo>
                    <a:pt x="0" y="4391"/>
                  </a:lnTo>
                  <a:lnTo>
                    <a:pt x="0" y="0"/>
                  </a:lnTo>
                  <a:lnTo>
                    <a:pt x="3414" y="1446"/>
                  </a:lnTo>
                  <a:lnTo>
                    <a:pt x="3414" y="5837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64" name="Freeform 10">
              <a:extLst>
                <a:ext uri="{FF2B5EF4-FFF2-40B4-BE49-F238E27FC236}">
                  <a16:creationId xmlns:a16="http://schemas.microsoft.com/office/drawing/2014/main" id="{1D68C8FA-4A8B-5D40-98EA-8D2D32E87F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001" y="1149352"/>
              <a:ext cx="2709863" cy="4632323"/>
            </a:xfrm>
            <a:custGeom>
              <a:avLst/>
              <a:gdLst/>
              <a:ahLst/>
              <a:cxnLst>
                <a:cxn ang="0">
                  <a:pos x="0" y="5837"/>
                </a:cxn>
                <a:cxn ang="0">
                  <a:pos x="3414" y="4391"/>
                </a:cxn>
                <a:cxn ang="0">
                  <a:pos x="3414" y="0"/>
                </a:cxn>
                <a:cxn ang="0">
                  <a:pos x="0" y="1446"/>
                </a:cxn>
                <a:cxn ang="0">
                  <a:pos x="0" y="5837"/>
                </a:cxn>
              </a:cxnLst>
              <a:rect l="0" t="0" r="r" b="b"/>
              <a:pathLst>
                <a:path w="3414" h="5837">
                  <a:moveTo>
                    <a:pt x="0" y="5837"/>
                  </a:moveTo>
                  <a:lnTo>
                    <a:pt x="3414" y="4391"/>
                  </a:lnTo>
                  <a:lnTo>
                    <a:pt x="3414" y="0"/>
                  </a:lnTo>
                  <a:lnTo>
                    <a:pt x="0" y="1446"/>
                  </a:lnTo>
                  <a:lnTo>
                    <a:pt x="0" y="5837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</p:grpSp>
      <p:grpSp>
        <p:nvGrpSpPr>
          <p:cNvPr id="65" name="Group 29" title="Light Yellow Block">
            <a:extLst>
              <a:ext uri="{FF2B5EF4-FFF2-40B4-BE49-F238E27FC236}">
                <a16:creationId xmlns:a16="http://schemas.microsoft.com/office/drawing/2014/main" id="{675C63ED-4981-CF45-BB8B-F5CDB716E283}"/>
              </a:ext>
            </a:extLst>
          </p:cNvPr>
          <p:cNvGrpSpPr/>
          <p:nvPr userDrawn="1"/>
        </p:nvGrpSpPr>
        <p:grpSpPr>
          <a:xfrm>
            <a:off x="3915679" y="3962400"/>
            <a:ext cx="975861" cy="1041032"/>
            <a:chOff x="-685800" y="0"/>
            <a:chExt cx="975861" cy="1041032"/>
          </a:xfrm>
          <a:effectLst/>
        </p:grpSpPr>
        <p:sp>
          <p:nvSpPr>
            <p:cNvPr id="66" name="Freeform 8">
              <a:extLst>
                <a:ext uri="{FF2B5EF4-FFF2-40B4-BE49-F238E27FC236}">
                  <a16:creationId xmlns:a16="http://schemas.microsoft.com/office/drawing/2014/main" id="{724BCE83-CECE-2A4B-B6CE-D7338B927E4A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0"/>
              <a:ext cx="975861" cy="413897"/>
            </a:xfrm>
            <a:custGeom>
              <a:avLst/>
              <a:gdLst/>
              <a:ahLst/>
              <a:cxnLst>
                <a:cxn ang="0">
                  <a:pos x="6828" y="1448"/>
                </a:cxn>
                <a:cxn ang="0">
                  <a:pos x="3414" y="2896"/>
                </a:cxn>
                <a:cxn ang="0">
                  <a:pos x="0" y="1448"/>
                </a:cxn>
                <a:cxn ang="0">
                  <a:pos x="3414" y="0"/>
                </a:cxn>
                <a:cxn ang="0">
                  <a:pos x="6828" y="1448"/>
                </a:cxn>
              </a:cxnLst>
              <a:rect l="0" t="0" r="r" b="b"/>
              <a:pathLst>
                <a:path w="6828" h="2896">
                  <a:moveTo>
                    <a:pt x="6828" y="1448"/>
                  </a:moveTo>
                  <a:lnTo>
                    <a:pt x="3414" y="2896"/>
                  </a:lnTo>
                  <a:lnTo>
                    <a:pt x="0" y="1448"/>
                  </a:lnTo>
                  <a:lnTo>
                    <a:pt x="3414" y="0"/>
                  </a:lnTo>
                  <a:lnTo>
                    <a:pt x="6828" y="144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67" name="Freeform 9">
              <a:extLst>
                <a:ext uri="{FF2B5EF4-FFF2-40B4-BE49-F238E27FC236}">
                  <a16:creationId xmlns:a16="http://schemas.microsoft.com/office/drawing/2014/main" id="{6B0293C5-5DBB-B740-B3F3-8802C66FE374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206949"/>
              <a:ext cx="487931" cy="834083"/>
            </a:xfrm>
            <a:custGeom>
              <a:avLst/>
              <a:gdLst/>
              <a:ahLst/>
              <a:cxnLst>
                <a:cxn ang="0">
                  <a:pos x="3414" y="5837"/>
                </a:cxn>
                <a:cxn ang="0">
                  <a:pos x="0" y="4391"/>
                </a:cxn>
                <a:cxn ang="0">
                  <a:pos x="0" y="0"/>
                </a:cxn>
                <a:cxn ang="0">
                  <a:pos x="3414" y="1446"/>
                </a:cxn>
                <a:cxn ang="0">
                  <a:pos x="3414" y="5837"/>
                </a:cxn>
              </a:cxnLst>
              <a:rect l="0" t="0" r="r" b="b"/>
              <a:pathLst>
                <a:path w="3414" h="5837">
                  <a:moveTo>
                    <a:pt x="3414" y="5837"/>
                  </a:moveTo>
                  <a:lnTo>
                    <a:pt x="0" y="4391"/>
                  </a:lnTo>
                  <a:lnTo>
                    <a:pt x="0" y="0"/>
                  </a:lnTo>
                  <a:lnTo>
                    <a:pt x="3414" y="1446"/>
                  </a:lnTo>
                  <a:lnTo>
                    <a:pt x="3414" y="583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Arial Narrow" pitchFamily="112" charset="0"/>
              </a:endParaRPr>
            </a:p>
          </p:txBody>
        </p:sp>
        <p:sp>
          <p:nvSpPr>
            <p:cNvPr id="68" name="Freeform 10">
              <a:extLst>
                <a:ext uri="{FF2B5EF4-FFF2-40B4-BE49-F238E27FC236}">
                  <a16:creationId xmlns:a16="http://schemas.microsoft.com/office/drawing/2014/main" id="{9253C6DF-BAC4-8E45-B43A-D5A44BFA4F59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7870" y="206949"/>
              <a:ext cx="487931" cy="834083"/>
            </a:xfrm>
            <a:custGeom>
              <a:avLst/>
              <a:gdLst/>
              <a:ahLst/>
              <a:cxnLst>
                <a:cxn ang="0">
                  <a:pos x="0" y="5837"/>
                </a:cxn>
                <a:cxn ang="0">
                  <a:pos x="3414" y="4391"/>
                </a:cxn>
                <a:cxn ang="0">
                  <a:pos x="3414" y="0"/>
                </a:cxn>
                <a:cxn ang="0">
                  <a:pos x="0" y="1446"/>
                </a:cxn>
                <a:cxn ang="0">
                  <a:pos x="0" y="5837"/>
                </a:cxn>
              </a:cxnLst>
              <a:rect l="0" t="0" r="r" b="b"/>
              <a:pathLst>
                <a:path w="3414" h="5837">
                  <a:moveTo>
                    <a:pt x="0" y="5837"/>
                  </a:moveTo>
                  <a:lnTo>
                    <a:pt x="3414" y="4391"/>
                  </a:lnTo>
                  <a:lnTo>
                    <a:pt x="3414" y="0"/>
                  </a:lnTo>
                  <a:lnTo>
                    <a:pt x="0" y="1446"/>
                  </a:lnTo>
                  <a:lnTo>
                    <a:pt x="0" y="583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Arial Narrow" pitchFamily="112" charset="0"/>
              </a:endParaRP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8E31382D-A0AA-A247-A5E5-55B7531571C3}"/>
              </a:ext>
            </a:extLst>
          </p:cNvPr>
          <p:cNvSpPr txBox="1"/>
          <p:nvPr userDrawn="1"/>
        </p:nvSpPr>
        <p:spPr>
          <a:xfrm>
            <a:off x="1905000" y="3632284"/>
            <a:ext cx="7086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200" dirty="0">
                <a:solidFill>
                  <a:srgbClr val="A6A6A6"/>
                </a:solidFill>
                <a:latin typeface="+mn-lt"/>
                <a:cs typeface="Arial" pitchFamily="34" charset="0"/>
              </a:rPr>
              <a:t>Blocks</a:t>
            </a:r>
          </a:p>
        </p:txBody>
      </p:sp>
      <p:grpSp>
        <p:nvGrpSpPr>
          <p:cNvPr id="70" name="Group 105" title="Green Block">
            <a:extLst>
              <a:ext uri="{FF2B5EF4-FFF2-40B4-BE49-F238E27FC236}">
                <a16:creationId xmlns:a16="http://schemas.microsoft.com/office/drawing/2014/main" id="{A1806075-54CE-D140-8BE2-C37319482201}"/>
              </a:ext>
            </a:extLst>
          </p:cNvPr>
          <p:cNvGrpSpPr/>
          <p:nvPr userDrawn="1"/>
        </p:nvGrpSpPr>
        <p:grpSpPr>
          <a:xfrm>
            <a:off x="4967740" y="558716"/>
            <a:ext cx="975861" cy="1041032"/>
            <a:chOff x="-685800" y="2514600"/>
            <a:chExt cx="975861" cy="1041032"/>
          </a:xfrm>
        </p:grpSpPr>
        <p:sp>
          <p:nvSpPr>
            <p:cNvPr id="71" name="Freeform 8">
              <a:extLst>
                <a:ext uri="{FF2B5EF4-FFF2-40B4-BE49-F238E27FC236}">
                  <a16:creationId xmlns:a16="http://schemas.microsoft.com/office/drawing/2014/main" id="{CA3A943F-4DD0-D248-888D-182FFE9C84BD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2514600"/>
              <a:ext cx="975861" cy="413897"/>
            </a:xfrm>
            <a:custGeom>
              <a:avLst/>
              <a:gdLst/>
              <a:ahLst/>
              <a:cxnLst>
                <a:cxn ang="0">
                  <a:pos x="6828" y="1448"/>
                </a:cxn>
                <a:cxn ang="0">
                  <a:pos x="3414" y="2896"/>
                </a:cxn>
                <a:cxn ang="0">
                  <a:pos x="0" y="1448"/>
                </a:cxn>
                <a:cxn ang="0">
                  <a:pos x="3414" y="0"/>
                </a:cxn>
                <a:cxn ang="0">
                  <a:pos x="6828" y="1448"/>
                </a:cxn>
              </a:cxnLst>
              <a:rect l="0" t="0" r="r" b="b"/>
              <a:pathLst>
                <a:path w="6828" h="2896">
                  <a:moveTo>
                    <a:pt x="6828" y="1448"/>
                  </a:moveTo>
                  <a:lnTo>
                    <a:pt x="3414" y="2896"/>
                  </a:lnTo>
                  <a:lnTo>
                    <a:pt x="0" y="1448"/>
                  </a:lnTo>
                  <a:lnTo>
                    <a:pt x="3414" y="0"/>
                  </a:lnTo>
                  <a:lnTo>
                    <a:pt x="6828" y="1448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72" name="Freeform 9">
              <a:extLst>
                <a:ext uri="{FF2B5EF4-FFF2-40B4-BE49-F238E27FC236}">
                  <a16:creationId xmlns:a16="http://schemas.microsoft.com/office/drawing/2014/main" id="{B04013CC-D122-074D-B6C0-1D5D08F9AF77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2721549"/>
              <a:ext cx="487931" cy="834083"/>
            </a:xfrm>
            <a:custGeom>
              <a:avLst/>
              <a:gdLst/>
              <a:ahLst/>
              <a:cxnLst>
                <a:cxn ang="0">
                  <a:pos x="3414" y="5837"/>
                </a:cxn>
                <a:cxn ang="0">
                  <a:pos x="0" y="4391"/>
                </a:cxn>
                <a:cxn ang="0">
                  <a:pos x="0" y="0"/>
                </a:cxn>
                <a:cxn ang="0">
                  <a:pos x="3414" y="1446"/>
                </a:cxn>
                <a:cxn ang="0">
                  <a:pos x="3414" y="5837"/>
                </a:cxn>
              </a:cxnLst>
              <a:rect l="0" t="0" r="r" b="b"/>
              <a:pathLst>
                <a:path w="3414" h="5837">
                  <a:moveTo>
                    <a:pt x="3414" y="5837"/>
                  </a:moveTo>
                  <a:lnTo>
                    <a:pt x="0" y="4391"/>
                  </a:lnTo>
                  <a:lnTo>
                    <a:pt x="0" y="0"/>
                  </a:lnTo>
                  <a:lnTo>
                    <a:pt x="3414" y="1446"/>
                  </a:lnTo>
                  <a:lnTo>
                    <a:pt x="3414" y="5837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73" name="Freeform 10">
              <a:extLst>
                <a:ext uri="{FF2B5EF4-FFF2-40B4-BE49-F238E27FC236}">
                  <a16:creationId xmlns:a16="http://schemas.microsoft.com/office/drawing/2014/main" id="{605EE26E-CCBD-D44D-9E68-2D50EB483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7870" y="2721549"/>
              <a:ext cx="487931" cy="834083"/>
            </a:xfrm>
            <a:custGeom>
              <a:avLst/>
              <a:gdLst/>
              <a:ahLst/>
              <a:cxnLst>
                <a:cxn ang="0">
                  <a:pos x="0" y="5837"/>
                </a:cxn>
                <a:cxn ang="0">
                  <a:pos x="3414" y="4391"/>
                </a:cxn>
                <a:cxn ang="0">
                  <a:pos x="3414" y="0"/>
                </a:cxn>
                <a:cxn ang="0">
                  <a:pos x="0" y="1446"/>
                </a:cxn>
                <a:cxn ang="0">
                  <a:pos x="0" y="5837"/>
                </a:cxn>
              </a:cxnLst>
              <a:rect l="0" t="0" r="r" b="b"/>
              <a:pathLst>
                <a:path w="3414" h="5837">
                  <a:moveTo>
                    <a:pt x="0" y="5837"/>
                  </a:moveTo>
                  <a:lnTo>
                    <a:pt x="3414" y="4391"/>
                  </a:lnTo>
                  <a:lnTo>
                    <a:pt x="3414" y="0"/>
                  </a:lnTo>
                  <a:lnTo>
                    <a:pt x="0" y="1446"/>
                  </a:lnTo>
                  <a:lnTo>
                    <a:pt x="0" y="5837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</p:grpSp>
      <p:grpSp>
        <p:nvGrpSpPr>
          <p:cNvPr id="74" name="Group 49" title="Light Blue Transparent Block with Dashed Outlines">
            <a:extLst>
              <a:ext uri="{FF2B5EF4-FFF2-40B4-BE49-F238E27FC236}">
                <a16:creationId xmlns:a16="http://schemas.microsoft.com/office/drawing/2014/main" id="{B43BB403-7942-9447-B803-DAA82153C3CB}"/>
              </a:ext>
            </a:extLst>
          </p:cNvPr>
          <p:cNvGrpSpPr/>
          <p:nvPr userDrawn="1"/>
        </p:nvGrpSpPr>
        <p:grpSpPr>
          <a:xfrm>
            <a:off x="6781801" y="1841048"/>
            <a:ext cx="975861" cy="1041032"/>
            <a:chOff x="1862138" y="0"/>
            <a:chExt cx="5419726" cy="5781675"/>
          </a:xfrm>
        </p:grpSpPr>
        <p:sp>
          <p:nvSpPr>
            <p:cNvPr id="75" name="Freeform 8">
              <a:extLst>
                <a:ext uri="{FF2B5EF4-FFF2-40B4-BE49-F238E27FC236}">
                  <a16:creationId xmlns:a16="http://schemas.microsoft.com/office/drawing/2014/main" id="{834B8739-8825-F544-8764-1F3AE95037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2138" y="0"/>
              <a:ext cx="5419726" cy="2298699"/>
            </a:xfrm>
            <a:custGeom>
              <a:avLst/>
              <a:gdLst/>
              <a:ahLst/>
              <a:cxnLst>
                <a:cxn ang="0">
                  <a:pos x="6828" y="1448"/>
                </a:cxn>
                <a:cxn ang="0">
                  <a:pos x="3414" y="2896"/>
                </a:cxn>
                <a:cxn ang="0">
                  <a:pos x="0" y="1448"/>
                </a:cxn>
                <a:cxn ang="0">
                  <a:pos x="3414" y="0"/>
                </a:cxn>
                <a:cxn ang="0">
                  <a:pos x="6828" y="1448"/>
                </a:cxn>
              </a:cxnLst>
              <a:rect l="0" t="0" r="r" b="b"/>
              <a:pathLst>
                <a:path w="6828" h="2896">
                  <a:moveTo>
                    <a:pt x="6828" y="1448"/>
                  </a:moveTo>
                  <a:lnTo>
                    <a:pt x="3414" y="2896"/>
                  </a:lnTo>
                  <a:lnTo>
                    <a:pt x="0" y="1448"/>
                  </a:lnTo>
                  <a:lnTo>
                    <a:pt x="3414" y="0"/>
                  </a:lnTo>
                  <a:lnTo>
                    <a:pt x="6828" y="1448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35000"/>
              </a:schemeClr>
            </a:solidFill>
            <a:ln w="9525" cap="rnd">
              <a:solidFill>
                <a:srgbClr val="1F497D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solidFill>
                  <a:srgbClr val="FFFFFF"/>
                </a:solidFill>
                <a:latin typeface="Arial Narrow" pitchFamily="112" charset="0"/>
              </a:endParaRPr>
            </a:p>
          </p:txBody>
        </p:sp>
        <p:sp>
          <p:nvSpPr>
            <p:cNvPr id="76" name="Freeform 9">
              <a:extLst>
                <a:ext uri="{FF2B5EF4-FFF2-40B4-BE49-F238E27FC236}">
                  <a16:creationId xmlns:a16="http://schemas.microsoft.com/office/drawing/2014/main" id="{D0723205-D980-1A4F-A1B6-7D3DC7E1F5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2138" y="1149352"/>
              <a:ext cx="2709863" cy="4632323"/>
            </a:xfrm>
            <a:custGeom>
              <a:avLst/>
              <a:gdLst/>
              <a:ahLst/>
              <a:cxnLst>
                <a:cxn ang="0">
                  <a:pos x="3414" y="5837"/>
                </a:cxn>
                <a:cxn ang="0">
                  <a:pos x="0" y="4391"/>
                </a:cxn>
                <a:cxn ang="0">
                  <a:pos x="0" y="0"/>
                </a:cxn>
                <a:cxn ang="0">
                  <a:pos x="3414" y="1446"/>
                </a:cxn>
                <a:cxn ang="0">
                  <a:pos x="3414" y="5837"/>
                </a:cxn>
              </a:cxnLst>
              <a:rect l="0" t="0" r="r" b="b"/>
              <a:pathLst>
                <a:path w="3414" h="5837">
                  <a:moveTo>
                    <a:pt x="3414" y="5837"/>
                  </a:moveTo>
                  <a:lnTo>
                    <a:pt x="0" y="4391"/>
                  </a:lnTo>
                  <a:lnTo>
                    <a:pt x="0" y="0"/>
                  </a:lnTo>
                  <a:lnTo>
                    <a:pt x="3414" y="1446"/>
                  </a:lnTo>
                  <a:lnTo>
                    <a:pt x="3414" y="5837"/>
                  </a:lnTo>
                  <a:close/>
                </a:path>
              </a:pathLst>
            </a:custGeom>
            <a:solidFill>
              <a:schemeClr val="accent5">
                <a:lumMod val="75000"/>
                <a:alpha val="35000"/>
              </a:schemeClr>
            </a:solidFill>
            <a:ln w="9525" cap="rnd">
              <a:solidFill>
                <a:srgbClr val="1F497D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rgbClr val="FFFFFF"/>
                </a:solidFill>
                <a:latin typeface="Arial Narrow" pitchFamily="112" charset="0"/>
              </a:endParaRPr>
            </a:p>
          </p:txBody>
        </p:sp>
        <p:sp>
          <p:nvSpPr>
            <p:cNvPr id="77" name="Freeform 10">
              <a:extLst>
                <a:ext uri="{FF2B5EF4-FFF2-40B4-BE49-F238E27FC236}">
                  <a16:creationId xmlns:a16="http://schemas.microsoft.com/office/drawing/2014/main" id="{B8B9B133-F49A-574D-A0B2-B100E5B57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001" y="1149352"/>
              <a:ext cx="2709863" cy="4632323"/>
            </a:xfrm>
            <a:custGeom>
              <a:avLst/>
              <a:gdLst/>
              <a:ahLst/>
              <a:cxnLst>
                <a:cxn ang="0">
                  <a:pos x="0" y="5837"/>
                </a:cxn>
                <a:cxn ang="0">
                  <a:pos x="3414" y="4391"/>
                </a:cxn>
                <a:cxn ang="0">
                  <a:pos x="3414" y="0"/>
                </a:cxn>
                <a:cxn ang="0">
                  <a:pos x="0" y="1446"/>
                </a:cxn>
                <a:cxn ang="0">
                  <a:pos x="0" y="5837"/>
                </a:cxn>
              </a:cxnLst>
              <a:rect l="0" t="0" r="r" b="b"/>
              <a:pathLst>
                <a:path w="3414" h="5837">
                  <a:moveTo>
                    <a:pt x="0" y="5837"/>
                  </a:moveTo>
                  <a:lnTo>
                    <a:pt x="3414" y="4391"/>
                  </a:lnTo>
                  <a:lnTo>
                    <a:pt x="3414" y="0"/>
                  </a:lnTo>
                  <a:lnTo>
                    <a:pt x="0" y="1446"/>
                  </a:lnTo>
                  <a:lnTo>
                    <a:pt x="0" y="5837"/>
                  </a:lnTo>
                  <a:close/>
                </a:path>
              </a:pathLst>
            </a:custGeom>
            <a:solidFill>
              <a:schemeClr val="accent5">
                <a:lumMod val="50000"/>
                <a:alpha val="35000"/>
              </a:schemeClr>
            </a:solidFill>
            <a:ln w="9525" cap="rnd">
              <a:solidFill>
                <a:srgbClr val="1F497D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rgbClr val="FFFFFF"/>
                </a:solidFill>
                <a:latin typeface="Arial Narrow" pitchFamily="112" charset="0"/>
              </a:endParaRPr>
            </a:p>
          </p:txBody>
        </p:sp>
      </p:grpSp>
      <p:grpSp>
        <p:nvGrpSpPr>
          <p:cNvPr id="78" name="Group 137" title="Green Transparent Block with Dashed Outlines">
            <a:extLst>
              <a:ext uri="{FF2B5EF4-FFF2-40B4-BE49-F238E27FC236}">
                <a16:creationId xmlns:a16="http://schemas.microsoft.com/office/drawing/2014/main" id="{9E4FF980-C205-BF43-A409-8BE30578D2D4}"/>
              </a:ext>
            </a:extLst>
          </p:cNvPr>
          <p:cNvGrpSpPr/>
          <p:nvPr userDrawn="1"/>
        </p:nvGrpSpPr>
        <p:grpSpPr>
          <a:xfrm>
            <a:off x="5638801" y="1841048"/>
            <a:ext cx="975861" cy="1041032"/>
            <a:chOff x="-685800" y="2514600"/>
            <a:chExt cx="975861" cy="1041032"/>
          </a:xfrm>
        </p:grpSpPr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B63B8B29-D6AA-EB49-B291-5596E175CF0D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2514600"/>
              <a:ext cx="975861" cy="413897"/>
            </a:xfrm>
            <a:custGeom>
              <a:avLst/>
              <a:gdLst/>
              <a:ahLst/>
              <a:cxnLst>
                <a:cxn ang="0">
                  <a:pos x="6828" y="1448"/>
                </a:cxn>
                <a:cxn ang="0">
                  <a:pos x="3414" y="2896"/>
                </a:cxn>
                <a:cxn ang="0">
                  <a:pos x="0" y="1448"/>
                </a:cxn>
                <a:cxn ang="0">
                  <a:pos x="3414" y="0"/>
                </a:cxn>
                <a:cxn ang="0">
                  <a:pos x="6828" y="1448"/>
                </a:cxn>
              </a:cxnLst>
              <a:rect l="0" t="0" r="r" b="b"/>
              <a:pathLst>
                <a:path w="6828" h="2896">
                  <a:moveTo>
                    <a:pt x="6828" y="1448"/>
                  </a:moveTo>
                  <a:lnTo>
                    <a:pt x="3414" y="2896"/>
                  </a:lnTo>
                  <a:lnTo>
                    <a:pt x="0" y="1448"/>
                  </a:lnTo>
                  <a:lnTo>
                    <a:pt x="3414" y="0"/>
                  </a:lnTo>
                  <a:lnTo>
                    <a:pt x="6828" y="1448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  <a:alpha val="35000"/>
              </a:schemeClr>
            </a:solidFill>
            <a:ln w="9525" cap="rnd">
              <a:solidFill>
                <a:srgbClr val="1A6832"/>
              </a:solidFill>
              <a:prstDash val="sysDash"/>
              <a:bevel/>
              <a:headEnd/>
              <a:tailEnd/>
            </a:ln>
          </p:spPr>
          <p:txBody>
            <a:bodyPr/>
            <a:lstStyle/>
            <a:p>
              <a:pPr>
                <a:lnSpc>
                  <a:spcPct val="85000"/>
                </a:lnSpc>
                <a:defRPr/>
              </a:pPr>
              <a:endParaRPr lang="en-US" dirty="0"/>
            </a:p>
          </p:txBody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ECA10974-6F16-CF48-A0B0-46C291F76C5D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2721549"/>
              <a:ext cx="487931" cy="834083"/>
            </a:xfrm>
            <a:custGeom>
              <a:avLst/>
              <a:gdLst/>
              <a:ahLst/>
              <a:cxnLst>
                <a:cxn ang="0">
                  <a:pos x="3414" y="5837"/>
                </a:cxn>
                <a:cxn ang="0">
                  <a:pos x="0" y="4391"/>
                </a:cxn>
                <a:cxn ang="0">
                  <a:pos x="0" y="0"/>
                </a:cxn>
                <a:cxn ang="0">
                  <a:pos x="3414" y="1446"/>
                </a:cxn>
                <a:cxn ang="0">
                  <a:pos x="3414" y="5837"/>
                </a:cxn>
              </a:cxnLst>
              <a:rect l="0" t="0" r="r" b="b"/>
              <a:pathLst>
                <a:path w="3414" h="5837">
                  <a:moveTo>
                    <a:pt x="3414" y="5837"/>
                  </a:moveTo>
                  <a:lnTo>
                    <a:pt x="0" y="4391"/>
                  </a:lnTo>
                  <a:lnTo>
                    <a:pt x="0" y="0"/>
                  </a:lnTo>
                  <a:lnTo>
                    <a:pt x="3414" y="1446"/>
                  </a:lnTo>
                  <a:lnTo>
                    <a:pt x="3414" y="5837"/>
                  </a:lnTo>
                  <a:close/>
                </a:path>
              </a:pathLst>
            </a:custGeom>
            <a:solidFill>
              <a:schemeClr val="accent6">
                <a:lumMod val="75000"/>
                <a:alpha val="35000"/>
              </a:schemeClr>
            </a:solidFill>
            <a:ln w="9525" cap="rnd">
              <a:solidFill>
                <a:srgbClr val="1A6832"/>
              </a:solidFill>
              <a:prstDash val="sysDash"/>
              <a:bevel/>
              <a:headEnd/>
              <a:tailEnd/>
            </a:ln>
          </p:spPr>
          <p:txBody>
            <a:bodyPr/>
            <a:lstStyle/>
            <a:p>
              <a:pPr>
                <a:lnSpc>
                  <a:spcPct val="85000"/>
                </a:lnSpc>
                <a:defRPr/>
              </a:pPr>
              <a:endParaRPr lang="en-US"/>
            </a:p>
          </p:txBody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9BBE2AF2-3FE8-2740-A16F-B1937E9E85D2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7870" y="2721549"/>
              <a:ext cx="487931" cy="834083"/>
            </a:xfrm>
            <a:custGeom>
              <a:avLst/>
              <a:gdLst/>
              <a:ahLst/>
              <a:cxnLst>
                <a:cxn ang="0">
                  <a:pos x="0" y="5837"/>
                </a:cxn>
                <a:cxn ang="0">
                  <a:pos x="3414" y="4391"/>
                </a:cxn>
                <a:cxn ang="0">
                  <a:pos x="3414" y="0"/>
                </a:cxn>
                <a:cxn ang="0">
                  <a:pos x="0" y="1446"/>
                </a:cxn>
                <a:cxn ang="0">
                  <a:pos x="0" y="5837"/>
                </a:cxn>
              </a:cxnLst>
              <a:rect l="0" t="0" r="r" b="b"/>
              <a:pathLst>
                <a:path w="3414" h="5837">
                  <a:moveTo>
                    <a:pt x="0" y="5837"/>
                  </a:moveTo>
                  <a:lnTo>
                    <a:pt x="3414" y="4391"/>
                  </a:lnTo>
                  <a:lnTo>
                    <a:pt x="3414" y="0"/>
                  </a:lnTo>
                  <a:lnTo>
                    <a:pt x="0" y="1446"/>
                  </a:lnTo>
                  <a:lnTo>
                    <a:pt x="0" y="5837"/>
                  </a:lnTo>
                  <a:close/>
                </a:path>
              </a:pathLst>
            </a:custGeom>
            <a:solidFill>
              <a:schemeClr val="accent6">
                <a:lumMod val="50000"/>
                <a:alpha val="35000"/>
              </a:schemeClr>
            </a:solidFill>
            <a:ln w="9525" cap="rnd">
              <a:solidFill>
                <a:srgbClr val="1A6832"/>
              </a:solidFill>
              <a:prstDash val="sysDash"/>
              <a:bevel/>
              <a:headEnd/>
              <a:tailEnd/>
            </a:ln>
          </p:spPr>
          <p:txBody>
            <a:bodyPr/>
            <a:lstStyle/>
            <a:p>
              <a:pPr>
                <a:lnSpc>
                  <a:spcPct val="85000"/>
                </a:lnSpc>
                <a:defRPr/>
              </a:pPr>
              <a:endParaRPr lang="en-US"/>
            </a:p>
          </p:txBody>
        </p:sp>
      </p:grpSp>
      <p:grpSp>
        <p:nvGrpSpPr>
          <p:cNvPr id="82" name="Group 141" title="Gray Transparent Block with Dashed Outlines">
            <a:extLst>
              <a:ext uri="{FF2B5EF4-FFF2-40B4-BE49-F238E27FC236}">
                <a16:creationId xmlns:a16="http://schemas.microsoft.com/office/drawing/2014/main" id="{5A1B29BB-FF14-1048-86BA-A37F74E420CA}"/>
              </a:ext>
            </a:extLst>
          </p:cNvPr>
          <p:cNvGrpSpPr/>
          <p:nvPr userDrawn="1"/>
        </p:nvGrpSpPr>
        <p:grpSpPr>
          <a:xfrm>
            <a:off x="9067801" y="1841048"/>
            <a:ext cx="975861" cy="1041032"/>
            <a:chOff x="-685800" y="3603051"/>
            <a:chExt cx="975861" cy="1041032"/>
          </a:xfrm>
        </p:grpSpPr>
        <p:sp>
          <p:nvSpPr>
            <p:cNvPr id="83" name="Freeform 8">
              <a:extLst>
                <a:ext uri="{FF2B5EF4-FFF2-40B4-BE49-F238E27FC236}">
                  <a16:creationId xmlns:a16="http://schemas.microsoft.com/office/drawing/2014/main" id="{734A10F2-D113-9546-97B1-1137318BD5CD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3603051"/>
              <a:ext cx="975861" cy="413897"/>
            </a:xfrm>
            <a:custGeom>
              <a:avLst/>
              <a:gdLst/>
              <a:ahLst/>
              <a:cxnLst>
                <a:cxn ang="0">
                  <a:pos x="6828" y="1448"/>
                </a:cxn>
                <a:cxn ang="0">
                  <a:pos x="3414" y="2896"/>
                </a:cxn>
                <a:cxn ang="0">
                  <a:pos x="0" y="1448"/>
                </a:cxn>
                <a:cxn ang="0">
                  <a:pos x="3414" y="0"/>
                </a:cxn>
                <a:cxn ang="0">
                  <a:pos x="6828" y="1448"/>
                </a:cxn>
              </a:cxnLst>
              <a:rect l="0" t="0" r="r" b="b"/>
              <a:pathLst>
                <a:path w="6828" h="2896">
                  <a:moveTo>
                    <a:pt x="6828" y="1448"/>
                  </a:moveTo>
                  <a:lnTo>
                    <a:pt x="3414" y="2896"/>
                  </a:lnTo>
                  <a:lnTo>
                    <a:pt x="0" y="1448"/>
                  </a:lnTo>
                  <a:lnTo>
                    <a:pt x="3414" y="0"/>
                  </a:lnTo>
                  <a:lnTo>
                    <a:pt x="6828" y="1448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35000"/>
              </a:schemeClr>
            </a:solidFill>
            <a:ln w="9525" cap="rnd">
              <a:solidFill>
                <a:srgbClr val="414141"/>
              </a:solidFill>
              <a:prstDash val="sysDash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85000"/>
                </a:lnSpc>
                <a:defRPr/>
              </a:pPr>
              <a:endParaRPr lang="en-US" dirty="0"/>
            </a:p>
          </p:txBody>
        </p:sp>
        <p:sp>
          <p:nvSpPr>
            <p:cNvPr id="84" name="Freeform 9">
              <a:extLst>
                <a:ext uri="{FF2B5EF4-FFF2-40B4-BE49-F238E27FC236}">
                  <a16:creationId xmlns:a16="http://schemas.microsoft.com/office/drawing/2014/main" id="{AE53ACC3-B32B-AB47-9029-BFD796BE28FD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3810000"/>
              <a:ext cx="487931" cy="834083"/>
            </a:xfrm>
            <a:custGeom>
              <a:avLst/>
              <a:gdLst/>
              <a:ahLst/>
              <a:cxnLst>
                <a:cxn ang="0">
                  <a:pos x="3414" y="5837"/>
                </a:cxn>
                <a:cxn ang="0">
                  <a:pos x="0" y="4391"/>
                </a:cxn>
                <a:cxn ang="0">
                  <a:pos x="0" y="0"/>
                </a:cxn>
                <a:cxn ang="0">
                  <a:pos x="3414" y="1446"/>
                </a:cxn>
                <a:cxn ang="0">
                  <a:pos x="3414" y="5837"/>
                </a:cxn>
              </a:cxnLst>
              <a:rect l="0" t="0" r="r" b="b"/>
              <a:pathLst>
                <a:path w="3414" h="5837">
                  <a:moveTo>
                    <a:pt x="3414" y="5837"/>
                  </a:moveTo>
                  <a:lnTo>
                    <a:pt x="0" y="4391"/>
                  </a:lnTo>
                  <a:lnTo>
                    <a:pt x="0" y="0"/>
                  </a:lnTo>
                  <a:lnTo>
                    <a:pt x="3414" y="1446"/>
                  </a:lnTo>
                  <a:lnTo>
                    <a:pt x="3414" y="5837"/>
                  </a:lnTo>
                  <a:close/>
                </a:path>
              </a:pathLst>
            </a:custGeom>
            <a:solidFill>
              <a:schemeClr val="accent3">
                <a:lumMod val="75000"/>
                <a:alpha val="35000"/>
              </a:schemeClr>
            </a:solidFill>
            <a:ln w="9525" cap="rnd">
              <a:solidFill>
                <a:srgbClr val="414141"/>
              </a:solidFill>
              <a:prstDash val="sysDash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85000"/>
                </a:lnSpc>
                <a:defRPr/>
              </a:pPr>
              <a:endParaRPr lang="en-US"/>
            </a:p>
          </p:txBody>
        </p:sp>
        <p:sp>
          <p:nvSpPr>
            <p:cNvPr id="85" name="Freeform 10">
              <a:extLst>
                <a:ext uri="{FF2B5EF4-FFF2-40B4-BE49-F238E27FC236}">
                  <a16:creationId xmlns:a16="http://schemas.microsoft.com/office/drawing/2014/main" id="{AE03EEC1-93AE-E74A-A815-2C5E80E6A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7870" y="3810000"/>
              <a:ext cx="487931" cy="834083"/>
            </a:xfrm>
            <a:custGeom>
              <a:avLst/>
              <a:gdLst/>
              <a:ahLst/>
              <a:cxnLst>
                <a:cxn ang="0">
                  <a:pos x="0" y="5837"/>
                </a:cxn>
                <a:cxn ang="0">
                  <a:pos x="3414" y="4391"/>
                </a:cxn>
                <a:cxn ang="0">
                  <a:pos x="3414" y="0"/>
                </a:cxn>
                <a:cxn ang="0">
                  <a:pos x="0" y="1446"/>
                </a:cxn>
                <a:cxn ang="0">
                  <a:pos x="0" y="5837"/>
                </a:cxn>
              </a:cxnLst>
              <a:rect l="0" t="0" r="r" b="b"/>
              <a:pathLst>
                <a:path w="3414" h="5837">
                  <a:moveTo>
                    <a:pt x="0" y="5837"/>
                  </a:moveTo>
                  <a:lnTo>
                    <a:pt x="3414" y="4391"/>
                  </a:lnTo>
                  <a:lnTo>
                    <a:pt x="3414" y="0"/>
                  </a:lnTo>
                  <a:lnTo>
                    <a:pt x="0" y="1446"/>
                  </a:lnTo>
                  <a:lnTo>
                    <a:pt x="0" y="5837"/>
                  </a:lnTo>
                  <a:close/>
                </a:path>
              </a:pathLst>
            </a:custGeom>
            <a:solidFill>
              <a:schemeClr val="accent3">
                <a:lumMod val="50000"/>
                <a:alpha val="35000"/>
              </a:schemeClr>
            </a:solidFill>
            <a:ln w="9525" cap="rnd">
              <a:solidFill>
                <a:srgbClr val="414141"/>
              </a:solidFill>
              <a:prstDash val="sysDash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85000"/>
                </a:lnSpc>
                <a:defRPr/>
              </a:pPr>
              <a:endParaRPr lang="en-US"/>
            </a:p>
          </p:txBody>
        </p:sp>
      </p:grpSp>
      <p:grpSp>
        <p:nvGrpSpPr>
          <p:cNvPr id="86" name="Group 145" title="Red Transparent Block with Dashed Outlines">
            <a:extLst>
              <a:ext uri="{FF2B5EF4-FFF2-40B4-BE49-F238E27FC236}">
                <a16:creationId xmlns:a16="http://schemas.microsoft.com/office/drawing/2014/main" id="{8FCE541C-7113-C540-ABB9-8EE9F5B3F951}"/>
              </a:ext>
            </a:extLst>
          </p:cNvPr>
          <p:cNvGrpSpPr/>
          <p:nvPr userDrawn="1"/>
        </p:nvGrpSpPr>
        <p:grpSpPr>
          <a:xfrm>
            <a:off x="2209801" y="1841048"/>
            <a:ext cx="975861" cy="1041032"/>
            <a:chOff x="-685800" y="4746051"/>
            <a:chExt cx="975861" cy="1041032"/>
          </a:xfrm>
        </p:grpSpPr>
        <p:sp>
          <p:nvSpPr>
            <p:cNvPr id="87" name="Freeform 8">
              <a:extLst>
                <a:ext uri="{FF2B5EF4-FFF2-40B4-BE49-F238E27FC236}">
                  <a16:creationId xmlns:a16="http://schemas.microsoft.com/office/drawing/2014/main" id="{CB21A97B-5170-1545-9964-60C0B050AAFF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4746051"/>
              <a:ext cx="975861" cy="413897"/>
            </a:xfrm>
            <a:custGeom>
              <a:avLst/>
              <a:gdLst/>
              <a:ahLst/>
              <a:cxnLst>
                <a:cxn ang="0">
                  <a:pos x="6828" y="1448"/>
                </a:cxn>
                <a:cxn ang="0">
                  <a:pos x="3414" y="2896"/>
                </a:cxn>
                <a:cxn ang="0">
                  <a:pos x="0" y="1448"/>
                </a:cxn>
                <a:cxn ang="0">
                  <a:pos x="3414" y="0"/>
                </a:cxn>
                <a:cxn ang="0">
                  <a:pos x="6828" y="1448"/>
                </a:cxn>
              </a:cxnLst>
              <a:rect l="0" t="0" r="r" b="b"/>
              <a:pathLst>
                <a:path w="6828" h="2896">
                  <a:moveTo>
                    <a:pt x="6828" y="1448"/>
                  </a:moveTo>
                  <a:lnTo>
                    <a:pt x="3414" y="2896"/>
                  </a:lnTo>
                  <a:lnTo>
                    <a:pt x="0" y="1448"/>
                  </a:lnTo>
                  <a:lnTo>
                    <a:pt x="3414" y="0"/>
                  </a:lnTo>
                  <a:lnTo>
                    <a:pt x="6828" y="144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5000"/>
              </a:schemeClr>
            </a:solidFill>
            <a:ln w="9525">
              <a:solidFill>
                <a:srgbClr val="612121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85000"/>
                </a:lnSpc>
              </a:pPr>
              <a:endParaRPr lang="en-US" dirty="0"/>
            </a:p>
          </p:txBody>
        </p:sp>
        <p:sp>
          <p:nvSpPr>
            <p:cNvPr id="88" name="Freeform 9">
              <a:extLst>
                <a:ext uri="{FF2B5EF4-FFF2-40B4-BE49-F238E27FC236}">
                  <a16:creationId xmlns:a16="http://schemas.microsoft.com/office/drawing/2014/main" id="{AA28DF2F-76CA-2C40-97A6-B31986EFB09B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4953000"/>
              <a:ext cx="487931" cy="834083"/>
            </a:xfrm>
            <a:custGeom>
              <a:avLst/>
              <a:gdLst/>
              <a:ahLst/>
              <a:cxnLst>
                <a:cxn ang="0">
                  <a:pos x="3414" y="5837"/>
                </a:cxn>
                <a:cxn ang="0">
                  <a:pos x="0" y="4391"/>
                </a:cxn>
                <a:cxn ang="0">
                  <a:pos x="0" y="0"/>
                </a:cxn>
                <a:cxn ang="0">
                  <a:pos x="3414" y="1446"/>
                </a:cxn>
                <a:cxn ang="0">
                  <a:pos x="3414" y="5837"/>
                </a:cxn>
              </a:cxnLst>
              <a:rect l="0" t="0" r="r" b="b"/>
              <a:pathLst>
                <a:path w="3414" h="5837">
                  <a:moveTo>
                    <a:pt x="3414" y="5837"/>
                  </a:moveTo>
                  <a:lnTo>
                    <a:pt x="0" y="4391"/>
                  </a:lnTo>
                  <a:lnTo>
                    <a:pt x="0" y="0"/>
                  </a:lnTo>
                  <a:lnTo>
                    <a:pt x="3414" y="1446"/>
                  </a:lnTo>
                  <a:lnTo>
                    <a:pt x="3414" y="5837"/>
                  </a:lnTo>
                  <a:close/>
                </a:path>
              </a:pathLst>
            </a:custGeom>
            <a:solidFill>
              <a:schemeClr val="accent2">
                <a:lumMod val="75000"/>
                <a:alpha val="35000"/>
              </a:schemeClr>
            </a:solidFill>
            <a:ln w="9525">
              <a:solidFill>
                <a:srgbClr val="612121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85000"/>
                </a:lnSpc>
              </a:pPr>
              <a:endParaRPr lang="en-US"/>
            </a:p>
          </p:txBody>
        </p:sp>
        <p:sp>
          <p:nvSpPr>
            <p:cNvPr id="89" name="Freeform 10">
              <a:extLst>
                <a:ext uri="{FF2B5EF4-FFF2-40B4-BE49-F238E27FC236}">
                  <a16:creationId xmlns:a16="http://schemas.microsoft.com/office/drawing/2014/main" id="{8F6A4F3A-4017-324B-B238-F2D558D114D4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7870" y="4953000"/>
              <a:ext cx="487931" cy="834083"/>
            </a:xfrm>
            <a:custGeom>
              <a:avLst/>
              <a:gdLst/>
              <a:ahLst/>
              <a:cxnLst>
                <a:cxn ang="0">
                  <a:pos x="0" y="5837"/>
                </a:cxn>
                <a:cxn ang="0">
                  <a:pos x="3414" y="4391"/>
                </a:cxn>
                <a:cxn ang="0">
                  <a:pos x="3414" y="0"/>
                </a:cxn>
                <a:cxn ang="0">
                  <a:pos x="0" y="1446"/>
                </a:cxn>
                <a:cxn ang="0">
                  <a:pos x="0" y="5837"/>
                </a:cxn>
              </a:cxnLst>
              <a:rect l="0" t="0" r="r" b="b"/>
              <a:pathLst>
                <a:path w="3414" h="5837">
                  <a:moveTo>
                    <a:pt x="0" y="5837"/>
                  </a:moveTo>
                  <a:lnTo>
                    <a:pt x="3414" y="4391"/>
                  </a:lnTo>
                  <a:lnTo>
                    <a:pt x="3414" y="0"/>
                  </a:lnTo>
                  <a:lnTo>
                    <a:pt x="0" y="1446"/>
                  </a:lnTo>
                  <a:lnTo>
                    <a:pt x="0" y="5837"/>
                  </a:lnTo>
                  <a:close/>
                </a:path>
              </a:pathLst>
            </a:custGeom>
            <a:solidFill>
              <a:schemeClr val="accent2">
                <a:lumMod val="50000"/>
                <a:alpha val="35000"/>
              </a:schemeClr>
            </a:solidFill>
            <a:ln w="9525">
              <a:solidFill>
                <a:srgbClr val="612121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85000"/>
                </a:lnSpc>
              </a:pPr>
              <a:endParaRPr lang="en-US"/>
            </a:p>
          </p:txBody>
        </p:sp>
      </p:grpSp>
      <p:grpSp>
        <p:nvGrpSpPr>
          <p:cNvPr id="90" name="Group 149" title="Blue Transparent Block with Dashed Outlines">
            <a:extLst>
              <a:ext uri="{FF2B5EF4-FFF2-40B4-BE49-F238E27FC236}">
                <a16:creationId xmlns:a16="http://schemas.microsoft.com/office/drawing/2014/main" id="{EE567B59-B19B-BA45-97CE-04DEA190F983}"/>
              </a:ext>
            </a:extLst>
          </p:cNvPr>
          <p:cNvGrpSpPr/>
          <p:nvPr userDrawn="1"/>
        </p:nvGrpSpPr>
        <p:grpSpPr>
          <a:xfrm>
            <a:off x="7924801" y="1841048"/>
            <a:ext cx="975861" cy="1041032"/>
            <a:chOff x="-685800" y="5816968"/>
            <a:chExt cx="975861" cy="1041032"/>
          </a:xfrm>
        </p:grpSpPr>
        <p:sp>
          <p:nvSpPr>
            <p:cNvPr id="91" name="Freeform 8">
              <a:extLst>
                <a:ext uri="{FF2B5EF4-FFF2-40B4-BE49-F238E27FC236}">
                  <a16:creationId xmlns:a16="http://schemas.microsoft.com/office/drawing/2014/main" id="{7833B254-0C0A-7646-9E2B-1AD8271987D9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5816968"/>
              <a:ext cx="975861" cy="413897"/>
            </a:xfrm>
            <a:custGeom>
              <a:avLst/>
              <a:gdLst/>
              <a:ahLst/>
              <a:cxnLst>
                <a:cxn ang="0">
                  <a:pos x="6828" y="1448"/>
                </a:cxn>
                <a:cxn ang="0">
                  <a:pos x="3414" y="2896"/>
                </a:cxn>
                <a:cxn ang="0">
                  <a:pos x="0" y="1448"/>
                </a:cxn>
                <a:cxn ang="0">
                  <a:pos x="3414" y="0"/>
                </a:cxn>
                <a:cxn ang="0">
                  <a:pos x="6828" y="1448"/>
                </a:cxn>
              </a:cxnLst>
              <a:rect l="0" t="0" r="r" b="b"/>
              <a:pathLst>
                <a:path w="6828" h="2896">
                  <a:moveTo>
                    <a:pt x="6828" y="1448"/>
                  </a:moveTo>
                  <a:lnTo>
                    <a:pt x="3414" y="2896"/>
                  </a:lnTo>
                  <a:lnTo>
                    <a:pt x="0" y="1448"/>
                  </a:lnTo>
                  <a:lnTo>
                    <a:pt x="3414" y="0"/>
                  </a:lnTo>
                  <a:lnTo>
                    <a:pt x="6828" y="144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35000"/>
              </a:schemeClr>
            </a:solidFill>
            <a:ln w="9525" cap="rnd">
              <a:solidFill>
                <a:srgbClr val="1F497D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solidFill>
                  <a:srgbClr val="FFFFFF"/>
                </a:solidFill>
                <a:latin typeface="Arial Narrow" pitchFamily="112" charset="0"/>
              </a:endParaRPr>
            </a:p>
          </p:txBody>
        </p:sp>
        <p:sp>
          <p:nvSpPr>
            <p:cNvPr id="92" name="Freeform 9">
              <a:extLst>
                <a:ext uri="{FF2B5EF4-FFF2-40B4-BE49-F238E27FC236}">
                  <a16:creationId xmlns:a16="http://schemas.microsoft.com/office/drawing/2014/main" id="{A357543E-2CA0-6140-9A6B-9C139A3878BF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6023917"/>
              <a:ext cx="487931" cy="834083"/>
            </a:xfrm>
            <a:custGeom>
              <a:avLst/>
              <a:gdLst/>
              <a:ahLst/>
              <a:cxnLst>
                <a:cxn ang="0">
                  <a:pos x="3414" y="5837"/>
                </a:cxn>
                <a:cxn ang="0">
                  <a:pos x="0" y="4391"/>
                </a:cxn>
                <a:cxn ang="0">
                  <a:pos x="0" y="0"/>
                </a:cxn>
                <a:cxn ang="0">
                  <a:pos x="3414" y="1446"/>
                </a:cxn>
                <a:cxn ang="0">
                  <a:pos x="3414" y="5837"/>
                </a:cxn>
              </a:cxnLst>
              <a:rect l="0" t="0" r="r" b="b"/>
              <a:pathLst>
                <a:path w="3414" h="5837">
                  <a:moveTo>
                    <a:pt x="3414" y="5837"/>
                  </a:moveTo>
                  <a:lnTo>
                    <a:pt x="0" y="4391"/>
                  </a:lnTo>
                  <a:lnTo>
                    <a:pt x="0" y="0"/>
                  </a:lnTo>
                  <a:lnTo>
                    <a:pt x="3414" y="1446"/>
                  </a:lnTo>
                  <a:lnTo>
                    <a:pt x="3414" y="5837"/>
                  </a:lnTo>
                  <a:close/>
                </a:path>
              </a:pathLst>
            </a:custGeom>
            <a:solidFill>
              <a:schemeClr val="accent1">
                <a:lumMod val="75000"/>
                <a:alpha val="35000"/>
              </a:schemeClr>
            </a:solidFill>
            <a:ln w="9525" cap="rnd">
              <a:solidFill>
                <a:srgbClr val="1F497D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rgbClr val="FFFFFF"/>
                </a:solidFill>
                <a:latin typeface="Arial Narrow" pitchFamily="112" charset="0"/>
              </a:endParaRPr>
            </a:p>
          </p:txBody>
        </p:sp>
        <p:sp>
          <p:nvSpPr>
            <p:cNvPr id="93" name="Freeform 10">
              <a:extLst>
                <a:ext uri="{FF2B5EF4-FFF2-40B4-BE49-F238E27FC236}">
                  <a16:creationId xmlns:a16="http://schemas.microsoft.com/office/drawing/2014/main" id="{96F754CE-30F0-9145-890B-42F0E38C9F8B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7870" y="6023917"/>
              <a:ext cx="487931" cy="834083"/>
            </a:xfrm>
            <a:custGeom>
              <a:avLst/>
              <a:gdLst/>
              <a:ahLst/>
              <a:cxnLst>
                <a:cxn ang="0">
                  <a:pos x="0" y="5837"/>
                </a:cxn>
                <a:cxn ang="0">
                  <a:pos x="3414" y="4391"/>
                </a:cxn>
                <a:cxn ang="0">
                  <a:pos x="3414" y="0"/>
                </a:cxn>
                <a:cxn ang="0">
                  <a:pos x="0" y="1446"/>
                </a:cxn>
                <a:cxn ang="0">
                  <a:pos x="0" y="5837"/>
                </a:cxn>
              </a:cxnLst>
              <a:rect l="0" t="0" r="r" b="b"/>
              <a:pathLst>
                <a:path w="3414" h="5837">
                  <a:moveTo>
                    <a:pt x="0" y="5837"/>
                  </a:moveTo>
                  <a:lnTo>
                    <a:pt x="3414" y="4391"/>
                  </a:lnTo>
                  <a:lnTo>
                    <a:pt x="3414" y="0"/>
                  </a:lnTo>
                  <a:lnTo>
                    <a:pt x="0" y="1446"/>
                  </a:lnTo>
                  <a:lnTo>
                    <a:pt x="0" y="5837"/>
                  </a:lnTo>
                  <a:close/>
                </a:path>
              </a:pathLst>
            </a:custGeom>
            <a:solidFill>
              <a:schemeClr val="accent1">
                <a:lumMod val="50000"/>
                <a:alpha val="35000"/>
              </a:schemeClr>
            </a:solidFill>
            <a:ln w="9525" cap="rnd">
              <a:solidFill>
                <a:srgbClr val="1F497D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rgbClr val="FFFFFF"/>
                </a:solidFill>
                <a:latin typeface="Arial Narrow" pitchFamily="112" charset="0"/>
              </a:endParaRPr>
            </a:p>
          </p:txBody>
        </p:sp>
      </p:grpSp>
      <p:grpSp>
        <p:nvGrpSpPr>
          <p:cNvPr id="94" name="Group 49" title="Yellow Transparent Block with Dashed Outlines">
            <a:extLst>
              <a:ext uri="{FF2B5EF4-FFF2-40B4-BE49-F238E27FC236}">
                <a16:creationId xmlns:a16="http://schemas.microsoft.com/office/drawing/2014/main" id="{541299AA-E5F7-7046-A223-313C46FDD81B}"/>
              </a:ext>
            </a:extLst>
          </p:cNvPr>
          <p:cNvGrpSpPr/>
          <p:nvPr userDrawn="1"/>
        </p:nvGrpSpPr>
        <p:grpSpPr>
          <a:xfrm>
            <a:off x="3352801" y="1841048"/>
            <a:ext cx="975861" cy="1041032"/>
            <a:chOff x="1862138" y="0"/>
            <a:chExt cx="5419726" cy="5781675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5" name="Freeform 8">
              <a:extLst>
                <a:ext uri="{FF2B5EF4-FFF2-40B4-BE49-F238E27FC236}">
                  <a16:creationId xmlns:a16="http://schemas.microsoft.com/office/drawing/2014/main" id="{A9DA2A06-AF0B-EA46-BE1C-6DA9421D91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2138" y="0"/>
              <a:ext cx="5419726" cy="2298699"/>
            </a:xfrm>
            <a:custGeom>
              <a:avLst/>
              <a:gdLst/>
              <a:ahLst/>
              <a:cxnLst>
                <a:cxn ang="0">
                  <a:pos x="6828" y="1448"/>
                </a:cxn>
                <a:cxn ang="0">
                  <a:pos x="3414" y="2896"/>
                </a:cxn>
                <a:cxn ang="0">
                  <a:pos x="0" y="1448"/>
                </a:cxn>
                <a:cxn ang="0">
                  <a:pos x="3414" y="0"/>
                </a:cxn>
                <a:cxn ang="0">
                  <a:pos x="6828" y="1448"/>
                </a:cxn>
              </a:cxnLst>
              <a:rect l="0" t="0" r="r" b="b"/>
              <a:pathLst>
                <a:path w="6828" h="2896">
                  <a:moveTo>
                    <a:pt x="6828" y="1448"/>
                  </a:moveTo>
                  <a:lnTo>
                    <a:pt x="3414" y="2896"/>
                  </a:lnTo>
                  <a:lnTo>
                    <a:pt x="0" y="1448"/>
                  </a:lnTo>
                  <a:lnTo>
                    <a:pt x="3414" y="0"/>
                  </a:lnTo>
                  <a:lnTo>
                    <a:pt x="6828" y="1448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35000"/>
              </a:schemeClr>
            </a:solidFill>
            <a:ln w="9525" cap="rnd">
              <a:solidFill>
                <a:srgbClr val="5C4022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96" name="Freeform 9">
              <a:extLst>
                <a:ext uri="{FF2B5EF4-FFF2-40B4-BE49-F238E27FC236}">
                  <a16:creationId xmlns:a16="http://schemas.microsoft.com/office/drawing/2014/main" id="{0C6CF5BD-733A-5E41-9BFB-E755C13FC9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2138" y="1149352"/>
              <a:ext cx="2709863" cy="4632323"/>
            </a:xfrm>
            <a:custGeom>
              <a:avLst/>
              <a:gdLst/>
              <a:ahLst/>
              <a:cxnLst>
                <a:cxn ang="0">
                  <a:pos x="3414" y="5837"/>
                </a:cxn>
                <a:cxn ang="0">
                  <a:pos x="0" y="4391"/>
                </a:cxn>
                <a:cxn ang="0">
                  <a:pos x="0" y="0"/>
                </a:cxn>
                <a:cxn ang="0">
                  <a:pos x="3414" y="1446"/>
                </a:cxn>
                <a:cxn ang="0">
                  <a:pos x="3414" y="5837"/>
                </a:cxn>
              </a:cxnLst>
              <a:rect l="0" t="0" r="r" b="b"/>
              <a:pathLst>
                <a:path w="3414" h="5837">
                  <a:moveTo>
                    <a:pt x="3414" y="5837"/>
                  </a:moveTo>
                  <a:lnTo>
                    <a:pt x="0" y="4391"/>
                  </a:lnTo>
                  <a:lnTo>
                    <a:pt x="0" y="0"/>
                  </a:lnTo>
                  <a:lnTo>
                    <a:pt x="3414" y="1446"/>
                  </a:lnTo>
                  <a:lnTo>
                    <a:pt x="3414" y="5837"/>
                  </a:lnTo>
                  <a:close/>
                </a:path>
              </a:pathLst>
            </a:custGeom>
            <a:solidFill>
              <a:schemeClr val="accent4">
                <a:lumMod val="75000"/>
                <a:alpha val="35000"/>
              </a:schemeClr>
            </a:solidFill>
            <a:ln w="9525" cap="rnd">
              <a:solidFill>
                <a:srgbClr val="5C4022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97" name="Freeform 10">
              <a:extLst>
                <a:ext uri="{FF2B5EF4-FFF2-40B4-BE49-F238E27FC236}">
                  <a16:creationId xmlns:a16="http://schemas.microsoft.com/office/drawing/2014/main" id="{BAD0BEFD-B073-1A4C-A959-BB04488A60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001" y="1149352"/>
              <a:ext cx="2709863" cy="4632323"/>
            </a:xfrm>
            <a:custGeom>
              <a:avLst/>
              <a:gdLst/>
              <a:ahLst/>
              <a:cxnLst>
                <a:cxn ang="0">
                  <a:pos x="0" y="5837"/>
                </a:cxn>
                <a:cxn ang="0">
                  <a:pos x="3414" y="4391"/>
                </a:cxn>
                <a:cxn ang="0">
                  <a:pos x="3414" y="0"/>
                </a:cxn>
                <a:cxn ang="0">
                  <a:pos x="0" y="1446"/>
                </a:cxn>
                <a:cxn ang="0">
                  <a:pos x="0" y="5837"/>
                </a:cxn>
              </a:cxnLst>
              <a:rect l="0" t="0" r="r" b="b"/>
              <a:pathLst>
                <a:path w="3414" h="5837">
                  <a:moveTo>
                    <a:pt x="0" y="5837"/>
                  </a:moveTo>
                  <a:lnTo>
                    <a:pt x="3414" y="4391"/>
                  </a:lnTo>
                  <a:lnTo>
                    <a:pt x="3414" y="0"/>
                  </a:lnTo>
                  <a:lnTo>
                    <a:pt x="0" y="1446"/>
                  </a:lnTo>
                  <a:lnTo>
                    <a:pt x="0" y="5837"/>
                  </a:lnTo>
                  <a:close/>
                </a:path>
              </a:pathLst>
            </a:custGeom>
            <a:solidFill>
              <a:schemeClr val="accent4">
                <a:lumMod val="50000"/>
                <a:alpha val="35000"/>
              </a:schemeClr>
            </a:solidFill>
            <a:ln w="9525" cap="rnd">
              <a:solidFill>
                <a:srgbClr val="5C4022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</p:grpSp>
      <p:grpSp>
        <p:nvGrpSpPr>
          <p:cNvPr id="98" name="Group 157" title="Light Yellow Transparent Block with Dashed Outlines">
            <a:extLst>
              <a:ext uri="{FF2B5EF4-FFF2-40B4-BE49-F238E27FC236}">
                <a16:creationId xmlns:a16="http://schemas.microsoft.com/office/drawing/2014/main" id="{B6E66D25-87A2-8A46-AECA-44B8E4042455}"/>
              </a:ext>
            </a:extLst>
          </p:cNvPr>
          <p:cNvGrpSpPr/>
          <p:nvPr userDrawn="1"/>
        </p:nvGrpSpPr>
        <p:grpSpPr>
          <a:xfrm>
            <a:off x="4495801" y="1841048"/>
            <a:ext cx="975861" cy="1041032"/>
            <a:chOff x="-685800" y="0"/>
            <a:chExt cx="975861" cy="1041032"/>
          </a:xfrm>
          <a:effectLst/>
        </p:grpSpPr>
        <p:sp>
          <p:nvSpPr>
            <p:cNvPr id="99" name="Freeform 8">
              <a:extLst>
                <a:ext uri="{FF2B5EF4-FFF2-40B4-BE49-F238E27FC236}">
                  <a16:creationId xmlns:a16="http://schemas.microsoft.com/office/drawing/2014/main" id="{00B475F6-2315-F241-923B-C32EA301443E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0"/>
              <a:ext cx="975861" cy="413897"/>
            </a:xfrm>
            <a:custGeom>
              <a:avLst/>
              <a:gdLst/>
              <a:ahLst/>
              <a:cxnLst>
                <a:cxn ang="0">
                  <a:pos x="6828" y="1448"/>
                </a:cxn>
                <a:cxn ang="0">
                  <a:pos x="3414" y="2896"/>
                </a:cxn>
                <a:cxn ang="0">
                  <a:pos x="0" y="1448"/>
                </a:cxn>
                <a:cxn ang="0">
                  <a:pos x="3414" y="0"/>
                </a:cxn>
                <a:cxn ang="0">
                  <a:pos x="6828" y="1448"/>
                </a:cxn>
              </a:cxnLst>
              <a:rect l="0" t="0" r="r" b="b"/>
              <a:pathLst>
                <a:path w="6828" h="2896">
                  <a:moveTo>
                    <a:pt x="6828" y="1448"/>
                  </a:moveTo>
                  <a:lnTo>
                    <a:pt x="3414" y="2896"/>
                  </a:lnTo>
                  <a:lnTo>
                    <a:pt x="0" y="1448"/>
                  </a:lnTo>
                  <a:lnTo>
                    <a:pt x="3414" y="0"/>
                  </a:lnTo>
                  <a:lnTo>
                    <a:pt x="6828" y="144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  <a:alpha val="35000"/>
              </a:schemeClr>
            </a:solidFill>
            <a:ln w="9525" cap="rnd">
              <a:solidFill>
                <a:srgbClr val="625120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100" name="Freeform 9">
              <a:extLst>
                <a:ext uri="{FF2B5EF4-FFF2-40B4-BE49-F238E27FC236}">
                  <a16:creationId xmlns:a16="http://schemas.microsoft.com/office/drawing/2014/main" id="{09CD925E-C30D-0F4B-8CAC-484A20F616A3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206949"/>
              <a:ext cx="487931" cy="834083"/>
            </a:xfrm>
            <a:custGeom>
              <a:avLst/>
              <a:gdLst/>
              <a:ahLst/>
              <a:cxnLst>
                <a:cxn ang="0">
                  <a:pos x="3414" y="5837"/>
                </a:cxn>
                <a:cxn ang="0">
                  <a:pos x="0" y="4391"/>
                </a:cxn>
                <a:cxn ang="0">
                  <a:pos x="0" y="0"/>
                </a:cxn>
                <a:cxn ang="0">
                  <a:pos x="3414" y="1446"/>
                </a:cxn>
                <a:cxn ang="0">
                  <a:pos x="3414" y="5837"/>
                </a:cxn>
              </a:cxnLst>
              <a:rect l="0" t="0" r="r" b="b"/>
              <a:pathLst>
                <a:path w="3414" h="5837">
                  <a:moveTo>
                    <a:pt x="3414" y="5837"/>
                  </a:moveTo>
                  <a:lnTo>
                    <a:pt x="0" y="4391"/>
                  </a:lnTo>
                  <a:lnTo>
                    <a:pt x="0" y="0"/>
                  </a:lnTo>
                  <a:lnTo>
                    <a:pt x="3414" y="1446"/>
                  </a:lnTo>
                  <a:lnTo>
                    <a:pt x="3414" y="583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35000"/>
              </a:schemeClr>
            </a:solidFill>
            <a:ln w="9525" cap="rnd">
              <a:solidFill>
                <a:srgbClr val="625120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Arial Narrow" pitchFamily="112" charset="0"/>
              </a:endParaRPr>
            </a:p>
          </p:txBody>
        </p:sp>
        <p:sp>
          <p:nvSpPr>
            <p:cNvPr id="101" name="Freeform 10">
              <a:extLst>
                <a:ext uri="{FF2B5EF4-FFF2-40B4-BE49-F238E27FC236}">
                  <a16:creationId xmlns:a16="http://schemas.microsoft.com/office/drawing/2014/main" id="{AFDDD3E1-346A-384A-8042-CF4F5AB8576B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7870" y="206949"/>
              <a:ext cx="487931" cy="834083"/>
            </a:xfrm>
            <a:custGeom>
              <a:avLst/>
              <a:gdLst/>
              <a:ahLst/>
              <a:cxnLst>
                <a:cxn ang="0">
                  <a:pos x="0" y="5837"/>
                </a:cxn>
                <a:cxn ang="0">
                  <a:pos x="3414" y="4391"/>
                </a:cxn>
                <a:cxn ang="0">
                  <a:pos x="3414" y="0"/>
                </a:cxn>
                <a:cxn ang="0">
                  <a:pos x="0" y="1446"/>
                </a:cxn>
                <a:cxn ang="0">
                  <a:pos x="0" y="5837"/>
                </a:cxn>
              </a:cxnLst>
              <a:rect l="0" t="0" r="r" b="b"/>
              <a:pathLst>
                <a:path w="3414" h="5837">
                  <a:moveTo>
                    <a:pt x="0" y="5837"/>
                  </a:moveTo>
                  <a:lnTo>
                    <a:pt x="3414" y="4391"/>
                  </a:lnTo>
                  <a:lnTo>
                    <a:pt x="3414" y="0"/>
                  </a:lnTo>
                  <a:lnTo>
                    <a:pt x="0" y="1446"/>
                  </a:lnTo>
                  <a:lnTo>
                    <a:pt x="0" y="583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35000"/>
              </a:schemeClr>
            </a:solidFill>
            <a:ln w="9525" cap="rnd">
              <a:solidFill>
                <a:srgbClr val="625120"/>
              </a:solidFill>
              <a:prstDash val="sysDash"/>
              <a:bevel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Arial Narrow" pitchFamily="112" charset="0"/>
              </a:endParaRPr>
            </a:p>
          </p:txBody>
        </p:sp>
      </p:grpSp>
      <p:sp>
        <p:nvSpPr>
          <p:cNvPr id="102" name="TextBox 101">
            <a:extLst>
              <a:ext uri="{FF2B5EF4-FFF2-40B4-BE49-F238E27FC236}">
                <a16:creationId xmlns:a16="http://schemas.microsoft.com/office/drawing/2014/main" id="{BA83BD2B-A767-714E-A398-9A9C0D9D6804}"/>
              </a:ext>
            </a:extLst>
          </p:cNvPr>
          <p:cNvSpPr txBox="1"/>
          <p:nvPr userDrawn="1"/>
        </p:nvSpPr>
        <p:spPr>
          <a:xfrm>
            <a:off x="2209800" y="2945948"/>
            <a:ext cx="78616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200" dirty="0">
                <a:solidFill>
                  <a:srgbClr val="A6A6A6"/>
                </a:solidFill>
                <a:latin typeface="+mn-lt"/>
                <a:cs typeface="Arial" pitchFamily="34" charset="0"/>
              </a:rPr>
              <a:t>Transparent blocks with dashed line outlines</a:t>
            </a:r>
          </a:p>
        </p:txBody>
      </p:sp>
      <p:grpSp>
        <p:nvGrpSpPr>
          <p:cNvPr id="103" name="Group 121" title="Highlight Block">
            <a:extLst>
              <a:ext uri="{FF2B5EF4-FFF2-40B4-BE49-F238E27FC236}">
                <a16:creationId xmlns:a16="http://schemas.microsoft.com/office/drawing/2014/main" id="{0EE8EAEC-80BE-6A44-8F7D-74B396F0CD7D}"/>
              </a:ext>
            </a:extLst>
          </p:cNvPr>
          <p:cNvGrpSpPr/>
          <p:nvPr userDrawn="1"/>
        </p:nvGrpSpPr>
        <p:grpSpPr>
          <a:xfrm>
            <a:off x="9446296" y="558716"/>
            <a:ext cx="975861" cy="1041032"/>
            <a:chOff x="-685800" y="0"/>
            <a:chExt cx="975861" cy="1041032"/>
          </a:xfrm>
          <a:effectLst>
            <a:glow rad="215900">
              <a:srgbClr val="FFF678">
                <a:alpha val="65000"/>
              </a:srgbClr>
            </a:glow>
          </a:effectLst>
        </p:grpSpPr>
        <p:sp>
          <p:nvSpPr>
            <p:cNvPr id="104" name="Freeform 8">
              <a:extLst>
                <a:ext uri="{FF2B5EF4-FFF2-40B4-BE49-F238E27FC236}">
                  <a16:creationId xmlns:a16="http://schemas.microsoft.com/office/drawing/2014/main" id="{57AB6A6D-A3C3-DF4B-873F-D20C76D5F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0"/>
              <a:ext cx="975861" cy="413897"/>
            </a:xfrm>
            <a:custGeom>
              <a:avLst/>
              <a:gdLst/>
              <a:ahLst/>
              <a:cxnLst>
                <a:cxn ang="0">
                  <a:pos x="6828" y="1448"/>
                </a:cxn>
                <a:cxn ang="0">
                  <a:pos x="3414" y="2896"/>
                </a:cxn>
                <a:cxn ang="0">
                  <a:pos x="0" y="1448"/>
                </a:cxn>
                <a:cxn ang="0">
                  <a:pos x="3414" y="0"/>
                </a:cxn>
                <a:cxn ang="0">
                  <a:pos x="6828" y="1448"/>
                </a:cxn>
              </a:cxnLst>
              <a:rect l="0" t="0" r="r" b="b"/>
              <a:pathLst>
                <a:path w="6828" h="2896">
                  <a:moveTo>
                    <a:pt x="6828" y="1448"/>
                  </a:moveTo>
                  <a:lnTo>
                    <a:pt x="3414" y="2896"/>
                  </a:lnTo>
                  <a:lnTo>
                    <a:pt x="0" y="1448"/>
                  </a:lnTo>
                  <a:lnTo>
                    <a:pt x="3414" y="0"/>
                  </a:lnTo>
                  <a:lnTo>
                    <a:pt x="6828" y="144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4">
                    <a:lumMod val="20000"/>
                    <a:lumOff val="80000"/>
                  </a:schemeClr>
                </a:gs>
                <a:gs pos="100000">
                  <a:schemeClr val="accent4">
                    <a:lumMod val="40000"/>
                    <a:lumOff val="60000"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105" name="Freeform 9">
              <a:extLst>
                <a:ext uri="{FF2B5EF4-FFF2-40B4-BE49-F238E27FC236}">
                  <a16:creationId xmlns:a16="http://schemas.microsoft.com/office/drawing/2014/main" id="{1EF207BA-2360-524A-BD13-004504F61981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206949"/>
              <a:ext cx="487931" cy="834083"/>
            </a:xfrm>
            <a:custGeom>
              <a:avLst/>
              <a:gdLst/>
              <a:ahLst/>
              <a:cxnLst>
                <a:cxn ang="0">
                  <a:pos x="3414" y="5837"/>
                </a:cxn>
                <a:cxn ang="0">
                  <a:pos x="0" y="4391"/>
                </a:cxn>
                <a:cxn ang="0">
                  <a:pos x="0" y="0"/>
                </a:cxn>
                <a:cxn ang="0">
                  <a:pos x="3414" y="1446"/>
                </a:cxn>
                <a:cxn ang="0">
                  <a:pos x="3414" y="5837"/>
                </a:cxn>
              </a:cxnLst>
              <a:rect l="0" t="0" r="r" b="b"/>
              <a:pathLst>
                <a:path w="3414" h="5837">
                  <a:moveTo>
                    <a:pt x="3414" y="5837"/>
                  </a:moveTo>
                  <a:lnTo>
                    <a:pt x="0" y="4391"/>
                  </a:lnTo>
                  <a:lnTo>
                    <a:pt x="0" y="0"/>
                  </a:lnTo>
                  <a:lnTo>
                    <a:pt x="3414" y="1446"/>
                  </a:lnTo>
                  <a:lnTo>
                    <a:pt x="3414" y="583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4">
                    <a:lumMod val="40000"/>
                    <a:lumOff val="60000"/>
                  </a:schemeClr>
                </a:gs>
                <a:gs pos="99000">
                  <a:schemeClr val="accent4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Arial Narrow" pitchFamily="112" charset="0"/>
              </a:endParaRPr>
            </a:p>
          </p:txBody>
        </p:sp>
        <p:sp>
          <p:nvSpPr>
            <p:cNvPr id="106" name="Freeform 10">
              <a:extLst>
                <a:ext uri="{FF2B5EF4-FFF2-40B4-BE49-F238E27FC236}">
                  <a16:creationId xmlns:a16="http://schemas.microsoft.com/office/drawing/2014/main" id="{D89DC787-5AF0-C840-BD07-C463293148AA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7870" y="206949"/>
              <a:ext cx="487931" cy="834083"/>
            </a:xfrm>
            <a:custGeom>
              <a:avLst/>
              <a:gdLst/>
              <a:ahLst/>
              <a:cxnLst>
                <a:cxn ang="0">
                  <a:pos x="0" y="5837"/>
                </a:cxn>
                <a:cxn ang="0">
                  <a:pos x="3414" y="4391"/>
                </a:cxn>
                <a:cxn ang="0">
                  <a:pos x="3414" y="0"/>
                </a:cxn>
                <a:cxn ang="0">
                  <a:pos x="0" y="1446"/>
                </a:cxn>
                <a:cxn ang="0">
                  <a:pos x="0" y="5837"/>
                </a:cxn>
              </a:cxnLst>
              <a:rect l="0" t="0" r="r" b="b"/>
              <a:pathLst>
                <a:path w="3414" h="5837">
                  <a:moveTo>
                    <a:pt x="0" y="5837"/>
                  </a:moveTo>
                  <a:lnTo>
                    <a:pt x="3414" y="4391"/>
                  </a:lnTo>
                  <a:lnTo>
                    <a:pt x="3414" y="0"/>
                  </a:lnTo>
                  <a:lnTo>
                    <a:pt x="0" y="1446"/>
                  </a:lnTo>
                  <a:lnTo>
                    <a:pt x="0" y="583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4"/>
                </a:gs>
                <a:gs pos="100000">
                  <a:schemeClr val="accent4">
                    <a:lumMod val="75000"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Arial Narrow" pitchFamily="112" charset="0"/>
              </a:endParaRPr>
            </a:p>
          </p:txBody>
        </p:sp>
      </p:grpSp>
      <p:sp>
        <p:nvSpPr>
          <p:cNvPr id="107" name="TextBox 106">
            <a:extLst>
              <a:ext uri="{FF2B5EF4-FFF2-40B4-BE49-F238E27FC236}">
                <a16:creationId xmlns:a16="http://schemas.microsoft.com/office/drawing/2014/main" id="{C86852DB-5174-A746-BB98-2C2864A58EFA}"/>
              </a:ext>
            </a:extLst>
          </p:cNvPr>
          <p:cNvSpPr txBox="1"/>
          <p:nvPr userDrawn="1"/>
        </p:nvSpPr>
        <p:spPr>
          <a:xfrm>
            <a:off x="9321800" y="253916"/>
            <a:ext cx="1219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200" dirty="0">
                <a:solidFill>
                  <a:srgbClr val="A6A6A6"/>
                </a:solidFill>
                <a:latin typeface="+mn-lt"/>
                <a:cs typeface="Arial" pitchFamily="34" charset="0"/>
              </a:rPr>
              <a:t>Highlight block</a:t>
            </a:r>
          </a:p>
        </p:txBody>
      </p:sp>
      <p:grpSp>
        <p:nvGrpSpPr>
          <p:cNvPr id="108" name="Group 49" title="Yellow Block">
            <a:extLst>
              <a:ext uri="{FF2B5EF4-FFF2-40B4-BE49-F238E27FC236}">
                <a16:creationId xmlns:a16="http://schemas.microsoft.com/office/drawing/2014/main" id="{3BEA1DD8-F935-C34F-90E8-DD83F2650206}"/>
              </a:ext>
            </a:extLst>
          </p:cNvPr>
          <p:cNvGrpSpPr/>
          <p:nvPr userDrawn="1"/>
        </p:nvGrpSpPr>
        <p:grpSpPr>
          <a:xfrm>
            <a:off x="2863618" y="558716"/>
            <a:ext cx="975861" cy="1041032"/>
            <a:chOff x="1862138" y="0"/>
            <a:chExt cx="5419726" cy="5781675"/>
          </a:xfrm>
        </p:grpSpPr>
        <p:sp>
          <p:nvSpPr>
            <p:cNvPr id="109" name="Freeform 8">
              <a:extLst>
                <a:ext uri="{FF2B5EF4-FFF2-40B4-BE49-F238E27FC236}">
                  <a16:creationId xmlns:a16="http://schemas.microsoft.com/office/drawing/2014/main" id="{7832D33E-0573-3343-97FA-839800218E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2138" y="0"/>
              <a:ext cx="5419726" cy="2298699"/>
            </a:xfrm>
            <a:custGeom>
              <a:avLst/>
              <a:gdLst/>
              <a:ahLst/>
              <a:cxnLst>
                <a:cxn ang="0">
                  <a:pos x="6828" y="1448"/>
                </a:cxn>
                <a:cxn ang="0">
                  <a:pos x="3414" y="2896"/>
                </a:cxn>
                <a:cxn ang="0">
                  <a:pos x="0" y="1448"/>
                </a:cxn>
                <a:cxn ang="0">
                  <a:pos x="3414" y="0"/>
                </a:cxn>
                <a:cxn ang="0">
                  <a:pos x="6828" y="1448"/>
                </a:cxn>
              </a:cxnLst>
              <a:rect l="0" t="0" r="r" b="b"/>
              <a:pathLst>
                <a:path w="6828" h="2896">
                  <a:moveTo>
                    <a:pt x="6828" y="1448"/>
                  </a:moveTo>
                  <a:lnTo>
                    <a:pt x="3414" y="2896"/>
                  </a:lnTo>
                  <a:lnTo>
                    <a:pt x="0" y="1448"/>
                  </a:lnTo>
                  <a:lnTo>
                    <a:pt x="3414" y="0"/>
                  </a:lnTo>
                  <a:lnTo>
                    <a:pt x="6828" y="1448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110" name="Freeform 9">
              <a:extLst>
                <a:ext uri="{FF2B5EF4-FFF2-40B4-BE49-F238E27FC236}">
                  <a16:creationId xmlns:a16="http://schemas.microsoft.com/office/drawing/2014/main" id="{2856C65F-A217-FA4D-9914-A6B30BFBB4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2138" y="1149352"/>
              <a:ext cx="2709863" cy="4632323"/>
            </a:xfrm>
            <a:custGeom>
              <a:avLst/>
              <a:gdLst/>
              <a:ahLst/>
              <a:cxnLst>
                <a:cxn ang="0">
                  <a:pos x="3414" y="5837"/>
                </a:cxn>
                <a:cxn ang="0">
                  <a:pos x="0" y="4391"/>
                </a:cxn>
                <a:cxn ang="0">
                  <a:pos x="0" y="0"/>
                </a:cxn>
                <a:cxn ang="0">
                  <a:pos x="3414" y="1446"/>
                </a:cxn>
                <a:cxn ang="0">
                  <a:pos x="3414" y="5837"/>
                </a:cxn>
              </a:cxnLst>
              <a:rect l="0" t="0" r="r" b="b"/>
              <a:pathLst>
                <a:path w="3414" h="5837">
                  <a:moveTo>
                    <a:pt x="3414" y="5837"/>
                  </a:moveTo>
                  <a:lnTo>
                    <a:pt x="0" y="4391"/>
                  </a:lnTo>
                  <a:lnTo>
                    <a:pt x="0" y="0"/>
                  </a:lnTo>
                  <a:lnTo>
                    <a:pt x="3414" y="1446"/>
                  </a:lnTo>
                  <a:lnTo>
                    <a:pt x="3414" y="5837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111" name="Freeform 10">
              <a:extLst>
                <a:ext uri="{FF2B5EF4-FFF2-40B4-BE49-F238E27FC236}">
                  <a16:creationId xmlns:a16="http://schemas.microsoft.com/office/drawing/2014/main" id="{4682D048-2844-5D4B-85F9-75DFFC3FCD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001" y="1149352"/>
              <a:ext cx="2709863" cy="4632323"/>
            </a:xfrm>
            <a:custGeom>
              <a:avLst/>
              <a:gdLst/>
              <a:ahLst/>
              <a:cxnLst>
                <a:cxn ang="0">
                  <a:pos x="0" y="5837"/>
                </a:cxn>
                <a:cxn ang="0">
                  <a:pos x="3414" y="4391"/>
                </a:cxn>
                <a:cxn ang="0">
                  <a:pos x="3414" y="0"/>
                </a:cxn>
                <a:cxn ang="0">
                  <a:pos x="0" y="1446"/>
                </a:cxn>
                <a:cxn ang="0">
                  <a:pos x="0" y="5837"/>
                </a:cxn>
              </a:cxnLst>
              <a:rect l="0" t="0" r="r" b="b"/>
              <a:pathLst>
                <a:path w="3414" h="5837">
                  <a:moveTo>
                    <a:pt x="0" y="5837"/>
                  </a:moveTo>
                  <a:lnTo>
                    <a:pt x="3414" y="4391"/>
                  </a:lnTo>
                  <a:lnTo>
                    <a:pt x="3414" y="0"/>
                  </a:lnTo>
                  <a:lnTo>
                    <a:pt x="0" y="1446"/>
                  </a:lnTo>
                  <a:lnTo>
                    <a:pt x="0" y="5837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</p:grpSp>
      <p:grpSp>
        <p:nvGrpSpPr>
          <p:cNvPr id="112" name="Group 129" title="Light Yellow Block">
            <a:extLst>
              <a:ext uri="{FF2B5EF4-FFF2-40B4-BE49-F238E27FC236}">
                <a16:creationId xmlns:a16="http://schemas.microsoft.com/office/drawing/2014/main" id="{F3AAF813-5DBD-A04E-AE52-2C9E0D834C4B}"/>
              </a:ext>
            </a:extLst>
          </p:cNvPr>
          <p:cNvGrpSpPr/>
          <p:nvPr userDrawn="1"/>
        </p:nvGrpSpPr>
        <p:grpSpPr>
          <a:xfrm>
            <a:off x="3915679" y="558716"/>
            <a:ext cx="975861" cy="1041032"/>
            <a:chOff x="-685800" y="0"/>
            <a:chExt cx="975861" cy="1041032"/>
          </a:xfrm>
          <a:solidFill>
            <a:schemeClr val="accent4">
              <a:lumMod val="60000"/>
              <a:lumOff val="40000"/>
            </a:schemeClr>
          </a:solidFill>
          <a:effectLst/>
        </p:grpSpPr>
        <p:sp>
          <p:nvSpPr>
            <p:cNvPr id="113" name="Freeform 8">
              <a:extLst>
                <a:ext uri="{FF2B5EF4-FFF2-40B4-BE49-F238E27FC236}">
                  <a16:creationId xmlns:a16="http://schemas.microsoft.com/office/drawing/2014/main" id="{82346AE2-803F-724F-91D5-465EC5A902D3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0"/>
              <a:ext cx="975861" cy="413897"/>
            </a:xfrm>
            <a:custGeom>
              <a:avLst/>
              <a:gdLst/>
              <a:ahLst/>
              <a:cxnLst>
                <a:cxn ang="0">
                  <a:pos x="6828" y="1448"/>
                </a:cxn>
                <a:cxn ang="0">
                  <a:pos x="3414" y="2896"/>
                </a:cxn>
                <a:cxn ang="0">
                  <a:pos x="0" y="1448"/>
                </a:cxn>
                <a:cxn ang="0">
                  <a:pos x="3414" y="0"/>
                </a:cxn>
                <a:cxn ang="0">
                  <a:pos x="6828" y="1448"/>
                </a:cxn>
              </a:cxnLst>
              <a:rect l="0" t="0" r="r" b="b"/>
              <a:pathLst>
                <a:path w="6828" h="2896">
                  <a:moveTo>
                    <a:pt x="6828" y="1448"/>
                  </a:moveTo>
                  <a:lnTo>
                    <a:pt x="3414" y="2896"/>
                  </a:lnTo>
                  <a:lnTo>
                    <a:pt x="0" y="1448"/>
                  </a:lnTo>
                  <a:lnTo>
                    <a:pt x="3414" y="0"/>
                  </a:lnTo>
                  <a:lnTo>
                    <a:pt x="6828" y="144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114" name="Freeform 9">
              <a:extLst>
                <a:ext uri="{FF2B5EF4-FFF2-40B4-BE49-F238E27FC236}">
                  <a16:creationId xmlns:a16="http://schemas.microsoft.com/office/drawing/2014/main" id="{99753895-5E9F-5346-9D7A-C0C65CDC5B57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206949"/>
              <a:ext cx="487931" cy="834083"/>
            </a:xfrm>
            <a:custGeom>
              <a:avLst/>
              <a:gdLst/>
              <a:ahLst/>
              <a:cxnLst>
                <a:cxn ang="0">
                  <a:pos x="3414" y="5837"/>
                </a:cxn>
                <a:cxn ang="0">
                  <a:pos x="0" y="4391"/>
                </a:cxn>
                <a:cxn ang="0">
                  <a:pos x="0" y="0"/>
                </a:cxn>
                <a:cxn ang="0">
                  <a:pos x="3414" y="1446"/>
                </a:cxn>
                <a:cxn ang="0">
                  <a:pos x="3414" y="5837"/>
                </a:cxn>
              </a:cxnLst>
              <a:rect l="0" t="0" r="r" b="b"/>
              <a:pathLst>
                <a:path w="3414" h="5837">
                  <a:moveTo>
                    <a:pt x="3414" y="5837"/>
                  </a:moveTo>
                  <a:lnTo>
                    <a:pt x="0" y="4391"/>
                  </a:lnTo>
                  <a:lnTo>
                    <a:pt x="0" y="0"/>
                  </a:lnTo>
                  <a:lnTo>
                    <a:pt x="3414" y="1446"/>
                  </a:lnTo>
                  <a:lnTo>
                    <a:pt x="3414" y="583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latin typeface="Arial Narrow" pitchFamily="112" charset="0"/>
              </a:endParaRPr>
            </a:p>
          </p:txBody>
        </p:sp>
        <p:sp>
          <p:nvSpPr>
            <p:cNvPr id="115" name="Freeform 10">
              <a:extLst>
                <a:ext uri="{FF2B5EF4-FFF2-40B4-BE49-F238E27FC236}">
                  <a16:creationId xmlns:a16="http://schemas.microsoft.com/office/drawing/2014/main" id="{23512841-61C8-E046-8074-463C63B4342C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7870" y="206949"/>
              <a:ext cx="487931" cy="834083"/>
            </a:xfrm>
            <a:custGeom>
              <a:avLst/>
              <a:gdLst/>
              <a:ahLst/>
              <a:cxnLst>
                <a:cxn ang="0">
                  <a:pos x="0" y="5837"/>
                </a:cxn>
                <a:cxn ang="0">
                  <a:pos x="3414" y="4391"/>
                </a:cxn>
                <a:cxn ang="0">
                  <a:pos x="3414" y="0"/>
                </a:cxn>
                <a:cxn ang="0">
                  <a:pos x="0" y="1446"/>
                </a:cxn>
                <a:cxn ang="0">
                  <a:pos x="0" y="5837"/>
                </a:cxn>
              </a:cxnLst>
              <a:rect l="0" t="0" r="r" b="b"/>
              <a:pathLst>
                <a:path w="3414" h="5837">
                  <a:moveTo>
                    <a:pt x="0" y="5837"/>
                  </a:moveTo>
                  <a:lnTo>
                    <a:pt x="3414" y="4391"/>
                  </a:lnTo>
                  <a:lnTo>
                    <a:pt x="3414" y="0"/>
                  </a:lnTo>
                  <a:lnTo>
                    <a:pt x="0" y="1446"/>
                  </a:lnTo>
                  <a:lnTo>
                    <a:pt x="0" y="583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</p:grpSp>
      <p:grpSp>
        <p:nvGrpSpPr>
          <p:cNvPr id="116" name="Group 49" title="Light Blue Block">
            <a:extLst>
              <a:ext uri="{FF2B5EF4-FFF2-40B4-BE49-F238E27FC236}">
                <a16:creationId xmlns:a16="http://schemas.microsoft.com/office/drawing/2014/main" id="{418A1642-1ADE-B343-91F9-7EE43CB99F2F}"/>
              </a:ext>
            </a:extLst>
          </p:cNvPr>
          <p:cNvGrpSpPr/>
          <p:nvPr userDrawn="1"/>
        </p:nvGrpSpPr>
        <p:grpSpPr>
          <a:xfrm>
            <a:off x="6019801" y="555112"/>
            <a:ext cx="975861" cy="1041032"/>
            <a:chOff x="1862138" y="0"/>
            <a:chExt cx="5419726" cy="5781675"/>
          </a:xfrm>
        </p:grpSpPr>
        <p:sp>
          <p:nvSpPr>
            <p:cNvPr id="117" name="Freeform 8">
              <a:extLst>
                <a:ext uri="{FF2B5EF4-FFF2-40B4-BE49-F238E27FC236}">
                  <a16:creationId xmlns:a16="http://schemas.microsoft.com/office/drawing/2014/main" id="{0E36E203-6D75-B54E-9D01-199220B098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2138" y="0"/>
              <a:ext cx="5419726" cy="2298699"/>
            </a:xfrm>
            <a:custGeom>
              <a:avLst/>
              <a:gdLst/>
              <a:ahLst/>
              <a:cxnLst>
                <a:cxn ang="0">
                  <a:pos x="6828" y="1448"/>
                </a:cxn>
                <a:cxn ang="0">
                  <a:pos x="3414" y="2896"/>
                </a:cxn>
                <a:cxn ang="0">
                  <a:pos x="0" y="1448"/>
                </a:cxn>
                <a:cxn ang="0">
                  <a:pos x="3414" y="0"/>
                </a:cxn>
                <a:cxn ang="0">
                  <a:pos x="6828" y="1448"/>
                </a:cxn>
              </a:cxnLst>
              <a:rect l="0" t="0" r="r" b="b"/>
              <a:pathLst>
                <a:path w="6828" h="2896">
                  <a:moveTo>
                    <a:pt x="6828" y="1448"/>
                  </a:moveTo>
                  <a:lnTo>
                    <a:pt x="3414" y="2896"/>
                  </a:lnTo>
                  <a:lnTo>
                    <a:pt x="0" y="1448"/>
                  </a:lnTo>
                  <a:lnTo>
                    <a:pt x="3414" y="0"/>
                  </a:lnTo>
                  <a:lnTo>
                    <a:pt x="6828" y="1448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118" name="Freeform 9">
              <a:extLst>
                <a:ext uri="{FF2B5EF4-FFF2-40B4-BE49-F238E27FC236}">
                  <a16:creationId xmlns:a16="http://schemas.microsoft.com/office/drawing/2014/main" id="{B8662774-64F3-7C42-ABCE-FD00D23492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2138" y="1149352"/>
              <a:ext cx="2709863" cy="4632323"/>
            </a:xfrm>
            <a:custGeom>
              <a:avLst/>
              <a:gdLst/>
              <a:ahLst/>
              <a:cxnLst>
                <a:cxn ang="0">
                  <a:pos x="3414" y="5837"/>
                </a:cxn>
                <a:cxn ang="0">
                  <a:pos x="0" y="4391"/>
                </a:cxn>
                <a:cxn ang="0">
                  <a:pos x="0" y="0"/>
                </a:cxn>
                <a:cxn ang="0">
                  <a:pos x="3414" y="1446"/>
                </a:cxn>
                <a:cxn ang="0">
                  <a:pos x="3414" y="5837"/>
                </a:cxn>
              </a:cxnLst>
              <a:rect l="0" t="0" r="r" b="b"/>
              <a:pathLst>
                <a:path w="3414" h="5837">
                  <a:moveTo>
                    <a:pt x="3414" y="5837"/>
                  </a:moveTo>
                  <a:lnTo>
                    <a:pt x="0" y="4391"/>
                  </a:lnTo>
                  <a:lnTo>
                    <a:pt x="0" y="0"/>
                  </a:lnTo>
                  <a:lnTo>
                    <a:pt x="3414" y="1446"/>
                  </a:lnTo>
                  <a:lnTo>
                    <a:pt x="3414" y="5837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119" name="Freeform 10">
              <a:extLst>
                <a:ext uri="{FF2B5EF4-FFF2-40B4-BE49-F238E27FC236}">
                  <a16:creationId xmlns:a16="http://schemas.microsoft.com/office/drawing/2014/main" id="{5C11F79D-5658-9241-8F43-D630822524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001" y="1149352"/>
              <a:ext cx="2709863" cy="4632323"/>
            </a:xfrm>
            <a:custGeom>
              <a:avLst/>
              <a:gdLst/>
              <a:ahLst/>
              <a:cxnLst>
                <a:cxn ang="0">
                  <a:pos x="0" y="5837"/>
                </a:cxn>
                <a:cxn ang="0">
                  <a:pos x="3414" y="4391"/>
                </a:cxn>
                <a:cxn ang="0">
                  <a:pos x="3414" y="0"/>
                </a:cxn>
                <a:cxn ang="0">
                  <a:pos x="0" y="1446"/>
                </a:cxn>
                <a:cxn ang="0">
                  <a:pos x="0" y="5837"/>
                </a:cxn>
              </a:cxnLst>
              <a:rect l="0" t="0" r="r" b="b"/>
              <a:pathLst>
                <a:path w="3414" h="5837">
                  <a:moveTo>
                    <a:pt x="0" y="5837"/>
                  </a:moveTo>
                  <a:lnTo>
                    <a:pt x="3414" y="4391"/>
                  </a:lnTo>
                  <a:lnTo>
                    <a:pt x="3414" y="0"/>
                  </a:lnTo>
                  <a:lnTo>
                    <a:pt x="0" y="1446"/>
                  </a:lnTo>
                  <a:lnTo>
                    <a:pt x="0" y="5837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</p:grpSp>
      <p:grpSp>
        <p:nvGrpSpPr>
          <p:cNvPr id="120" name="Group 109" title="Gray Block">
            <a:extLst>
              <a:ext uri="{FF2B5EF4-FFF2-40B4-BE49-F238E27FC236}">
                <a16:creationId xmlns:a16="http://schemas.microsoft.com/office/drawing/2014/main" id="{4F3F582F-728E-2F41-B989-BE84AB903465}"/>
              </a:ext>
            </a:extLst>
          </p:cNvPr>
          <p:cNvGrpSpPr/>
          <p:nvPr userDrawn="1"/>
        </p:nvGrpSpPr>
        <p:grpSpPr>
          <a:xfrm>
            <a:off x="8123923" y="558716"/>
            <a:ext cx="975861" cy="1041032"/>
            <a:chOff x="-685800" y="3603051"/>
            <a:chExt cx="975861" cy="1041032"/>
          </a:xfrm>
        </p:grpSpPr>
        <p:sp>
          <p:nvSpPr>
            <p:cNvPr id="121" name="Freeform 8">
              <a:extLst>
                <a:ext uri="{FF2B5EF4-FFF2-40B4-BE49-F238E27FC236}">
                  <a16:creationId xmlns:a16="http://schemas.microsoft.com/office/drawing/2014/main" id="{F0D00657-3D94-F84C-9183-ACE4410D141D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3603051"/>
              <a:ext cx="975861" cy="413897"/>
            </a:xfrm>
            <a:custGeom>
              <a:avLst/>
              <a:gdLst/>
              <a:ahLst/>
              <a:cxnLst>
                <a:cxn ang="0">
                  <a:pos x="6828" y="1448"/>
                </a:cxn>
                <a:cxn ang="0">
                  <a:pos x="3414" y="2896"/>
                </a:cxn>
                <a:cxn ang="0">
                  <a:pos x="0" y="1448"/>
                </a:cxn>
                <a:cxn ang="0">
                  <a:pos x="3414" y="0"/>
                </a:cxn>
                <a:cxn ang="0">
                  <a:pos x="6828" y="1448"/>
                </a:cxn>
              </a:cxnLst>
              <a:rect l="0" t="0" r="r" b="b"/>
              <a:pathLst>
                <a:path w="6828" h="2896">
                  <a:moveTo>
                    <a:pt x="6828" y="1448"/>
                  </a:moveTo>
                  <a:lnTo>
                    <a:pt x="3414" y="2896"/>
                  </a:lnTo>
                  <a:lnTo>
                    <a:pt x="0" y="1448"/>
                  </a:lnTo>
                  <a:lnTo>
                    <a:pt x="3414" y="0"/>
                  </a:lnTo>
                  <a:lnTo>
                    <a:pt x="6828" y="1448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122" name="Freeform 9">
              <a:extLst>
                <a:ext uri="{FF2B5EF4-FFF2-40B4-BE49-F238E27FC236}">
                  <a16:creationId xmlns:a16="http://schemas.microsoft.com/office/drawing/2014/main" id="{8AF19AA8-BCA5-FB4E-8283-5C293DE6674E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3810000"/>
              <a:ext cx="487931" cy="834083"/>
            </a:xfrm>
            <a:custGeom>
              <a:avLst/>
              <a:gdLst/>
              <a:ahLst/>
              <a:cxnLst>
                <a:cxn ang="0">
                  <a:pos x="3414" y="5837"/>
                </a:cxn>
                <a:cxn ang="0">
                  <a:pos x="0" y="4391"/>
                </a:cxn>
                <a:cxn ang="0">
                  <a:pos x="0" y="0"/>
                </a:cxn>
                <a:cxn ang="0">
                  <a:pos x="3414" y="1446"/>
                </a:cxn>
                <a:cxn ang="0">
                  <a:pos x="3414" y="5837"/>
                </a:cxn>
              </a:cxnLst>
              <a:rect l="0" t="0" r="r" b="b"/>
              <a:pathLst>
                <a:path w="3414" h="5837">
                  <a:moveTo>
                    <a:pt x="3414" y="5837"/>
                  </a:moveTo>
                  <a:lnTo>
                    <a:pt x="0" y="4391"/>
                  </a:lnTo>
                  <a:lnTo>
                    <a:pt x="0" y="0"/>
                  </a:lnTo>
                  <a:lnTo>
                    <a:pt x="3414" y="1446"/>
                  </a:lnTo>
                  <a:lnTo>
                    <a:pt x="3414" y="5837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123" name="Freeform 10">
              <a:extLst>
                <a:ext uri="{FF2B5EF4-FFF2-40B4-BE49-F238E27FC236}">
                  <a16:creationId xmlns:a16="http://schemas.microsoft.com/office/drawing/2014/main" id="{12639F98-C779-4940-9431-8436224186AC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7870" y="3810000"/>
              <a:ext cx="487931" cy="834083"/>
            </a:xfrm>
            <a:custGeom>
              <a:avLst/>
              <a:gdLst/>
              <a:ahLst/>
              <a:cxnLst>
                <a:cxn ang="0">
                  <a:pos x="0" y="5837"/>
                </a:cxn>
                <a:cxn ang="0">
                  <a:pos x="3414" y="4391"/>
                </a:cxn>
                <a:cxn ang="0">
                  <a:pos x="3414" y="0"/>
                </a:cxn>
                <a:cxn ang="0">
                  <a:pos x="0" y="1446"/>
                </a:cxn>
                <a:cxn ang="0">
                  <a:pos x="0" y="5837"/>
                </a:cxn>
              </a:cxnLst>
              <a:rect l="0" t="0" r="r" b="b"/>
              <a:pathLst>
                <a:path w="3414" h="5837">
                  <a:moveTo>
                    <a:pt x="0" y="5837"/>
                  </a:moveTo>
                  <a:lnTo>
                    <a:pt x="3414" y="4391"/>
                  </a:lnTo>
                  <a:lnTo>
                    <a:pt x="3414" y="0"/>
                  </a:lnTo>
                  <a:lnTo>
                    <a:pt x="0" y="1446"/>
                  </a:lnTo>
                  <a:lnTo>
                    <a:pt x="0" y="5837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</p:grpSp>
      <p:grpSp>
        <p:nvGrpSpPr>
          <p:cNvPr id="124" name="Group 113" title="Red Block">
            <a:extLst>
              <a:ext uri="{FF2B5EF4-FFF2-40B4-BE49-F238E27FC236}">
                <a16:creationId xmlns:a16="http://schemas.microsoft.com/office/drawing/2014/main" id="{CBF9061E-3100-2A40-A2AB-AF8FA434081E}"/>
              </a:ext>
            </a:extLst>
          </p:cNvPr>
          <p:cNvGrpSpPr/>
          <p:nvPr userDrawn="1"/>
        </p:nvGrpSpPr>
        <p:grpSpPr>
          <a:xfrm>
            <a:off x="1811557" y="558716"/>
            <a:ext cx="975861" cy="1041032"/>
            <a:chOff x="-685800" y="4746051"/>
            <a:chExt cx="975861" cy="1041032"/>
          </a:xfrm>
        </p:grpSpPr>
        <p:sp>
          <p:nvSpPr>
            <p:cNvPr id="125" name="Freeform 8">
              <a:extLst>
                <a:ext uri="{FF2B5EF4-FFF2-40B4-BE49-F238E27FC236}">
                  <a16:creationId xmlns:a16="http://schemas.microsoft.com/office/drawing/2014/main" id="{348962BD-D801-8B41-AC62-84ED1BAC6C70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4746051"/>
              <a:ext cx="975861" cy="413897"/>
            </a:xfrm>
            <a:custGeom>
              <a:avLst/>
              <a:gdLst/>
              <a:ahLst/>
              <a:cxnLst>
                <a:cxn ang="0">
                  <a:pos x="6828" y="1448"/>
                </a:cxn>
                <a:cxn ang="0">
                  <a:pos x="3414" y="2896"/>
                </a:cxn>
                <a:cxn ang="0">
                  <a:pos x="0" y="1448"/>
                </a:cxn>
                <a:cxn ang="0">
                  <a:pos x="3414" y="0"/>
                </a:cxn>
                <a:cxn ang="0">
                  <a:pos x="6828" y="1448"/>
                </a:cxn>
              </a:cxnLst>
              <a:rect l="0" t="0" r="r" b="b"/>
              <a:pathLst>
                <a:path w="6828" h="2896">
                  <a:moveTo>
                    <a:pt x="6828" y="1448"/>
                  </a:moveTo>
                  <a:lnTo>
                    <a:pt x="3414" y="2896"/>
                  </a:lnTo>
                  <a:lnTo>
                    <a:pt x="0" y="1448"/>
                  </a:lnTo>
                  <a:lnTo>
                    <a:pt x="3414" y="0"/>
                  </a:lnTo>
                  <a:lnTo>
                    <a:pt x="6828" y="144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126" name="Freeform 9">
              <a:extLst>
                <a:ext uri="{FF2B5EF4-FFF2-40B4-BE49-F238E27FC236}">
                  <a16:creationId xmlns:a16="http://schemas.microsoft.com/office/drawing/2014/main" id="{92FFD507-F822-7F40-BFA3-D8F11B5B244F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4953000"/>
              <a:ext cx="487931" cy="834083"/>
            </a:xfrm>
            <a:custGeom>
              <a:avLst/>
              <a:gdLst/>
              <a:ahLst/>
              <a:cxnLst>
                <a:cxn ang="0">
                  <a:pos x="3414" y="5837"/>
                </a:cxn>
                <a:cxn ang="0">
                  <a:pos x="0" y="4391"/>
                </a:cxn>
                <a:cxn ang="0">
                  <a:pos x="0" y="0"/>
                </a:cxn>
                <a:cxn ang="0">
                  <a:pos x="3414" y="1446"/>
                </a:cxn>
                <a:cxn ang="0">
                  <a:pos x="3414" y="5837"/>
                </a:cxn>
              </a:cxnLst>
              <a:rect l="0" t="0" r="r" b="b"/>
              <a:pathLst>
                <a:path w="3414" h="5837">
                  <a:moveTo>
                    <a:pt x="3414" y="5837"/>
                  </a:moveTo>
                  <a:lnTo>
                    <a:pt x="0" y="4391"/>
                  </a:lnTo>
                  <a:lnTo>
                    <a:pt x="0" y="0"/>
                  </a:lnTo>
                  <a:lnTo>
                    <a:pt x="3414" y="1446"/>
                  </a:lnTo>
                  <a:lnTo>
                    <a:pt x="3414" y="5837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127" name="Freeform 10">
              <a:extLst>
                <a:ext uri="{FF2B5EF4-FFF2-40B4-BE49-F238E27FC236}">
                  <a16:creationId xmlns:a16="http://schemas.microsoft.com/office/drawing/2014/main" id="{9048B61F-2056-124A-A8E4-714A5EC7C219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7870" y="4953000"/>
              <a:ext cx="487931" cy="834083"/>
            </a:xfrm>
            <a:custGeom>
              <a:avLst/>
              <a:gdLst/>
              <a:ahLst/>
              <a:cxnLst>
                <a:cxn ang="0">
                  <a:pos x="0" y="5837"/>
                </a:cxn>
                <a:cxn ang="0">
                  <a:pos x="3414" y="4391"/>
                </a:cxn>
                <a:cxn ang="0">
                  <a:pos x="3414" y="0"/>
                </a:cxn>
                <a:cxn ang="0">
                  <a:pos x="0" y="1446"/>
                </a:cxn>
                <a:cxn ang="0">
                  <a:pos x="0" y="5837"/>
                </a:cxn>
              </a:cxnLst>
              <a:rect l="0" t="0" r="r" b="b"/>
              <a:pathLst>
                <a:path w="3414" h="5837">
                  <a:moveTo>
                    <a:pt x="0" y="5837"/>
                  </a:moveTo>
                  <a:lnTo>
                    <a:pt x="3414" y="4391"/>
                  </a:lnTo>
                  <a:lnTo>
                    <a:pt x="3414" y="0"/>
                  </a:lnTo>
                  <a:lnTo>
                    <a:pt x="0" y="1446"/>
                  </a:lnTo>
                  <a:lnTo>
                    <a:pt x="0" y="5837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</p:grpSp>
      <p:grpSp>
        <p:nvGrpSpPr>
          <p:cNvPr id="128" name="Group 117" title=" Blue Block">
            <a:extLst>
              <a:ext uri="{FF2B5EF4-FFF2-40B4-BE49-F238E27FC236}">
                <a16:creationId xmlns:a16="http://schemas.microsoft.com/office/drawing/2014/main" id="{BC766A63-3034-F342-A3BF-2B2B4A8D285F}"/>
              </a:ext>
            </a:extLst>
          </p:cNvPr>
          <p:cNvGrpSpPr/>
          <p:nvPr userDrawn="1"/>
        </p:nvGrpSpPr>
        <p:grpSpPr>
          <a:xfrm>
            <a:off x="7071862" y="558716"/>
            <a:ext cx="975861" cy="1041032"/>
            <a:chOff x="-685800" y="5816968"/>
            <a:chExt cx="975861" cy="1041032"/>
          </a:xfrm>
        </p:grpSpPr>
        <p:sp>
          <p:nvSpPr>
            <p:cNvPr id="129" name="Freeform 8">
              <a:extLst>
                <a:ext uri="{FF2B5EF4-FFF2-40B4-BE49-F238E27FC236}">
                  <a16:creationId xmlns:a16="http://schemas.microsoft.com/office/drawing/2014/main" id="{4D8DC4EB-B14E-3C43-9AEF-DC4DAEC55B05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5816968"/>
              <a:ext cx="975861" cy="413897"/>
            </a:xfrm>
            <a:custGeom>
              <a:avLst/>
              <a:gdLst/>
              <a:ahLst/>
              <a:cxnLst>
                <a:cxn ang="0">
                  <a:pos x="6828" y="1448"/>
                </a:cxn>
                <a:cxn ang="0">
                  <a:pos x="3414" y="2896"/>
                </a:cxn>
                <a:cxn ang="0">
                  <a:pos x="0" y="1448"/>
                </a:cxn>
                <a:cxn ang="0">
                  <a:pos x="3414" y="0"/>
                </a:cxn>
                <a:cxn ang="0">
                  <a:pos x="6828" y="1448"/>
                </a:cxn>
              </a:cxnLst>
              <a:rect l="0" t="0" r="r" b="b"/>
              <a:pathLst>
                <a:path w="6828" h="2896">
                  <a:moveTo>
                    <a:pt x="6828" y="1448"/>
                  </a:moveTo>
                  <a:lnTo>
                    <a:pt x="3414" y="2896"/>
                  </a:lnTo>
                  <a:lnTo>
                    <a:pt x="0" y="1448"/>
                  </a:lnTo>
                  <a:lnTo>
                    <a:pt x="3414" y="0"/>
                  </a:lnTo>
                  <a:lnTo>
                    <a:pt x="6828" y="144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130" name="Freeform 9">
              <a:extLst>
                <a:ext uri="{FF2B5EF4-FFF2-40B4-BE49-F238E27FC236}">
                  <a16:creationId xmlns:a16="http://schemas.microsoft.com/office/drawing/2014/main" id="{F04EFF8C-7F29-D045-909D-15DE7B7EF3C1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5800" y="6023917"/>
              <a:ext cx="487931" cy="834083"/>
            </a:xfrm>
            <a:custGeom>
              <a:avLst/>
              <a:gdLst/>
              <a:ahLst/>
              <a:cxnLst>
                <a:cxn ang="0">
                  <a:pos x="3414" y="5837"/>
                </a:cxn>
                <a:cxn ang="0">
                  <a:pos x="0" y="4391"/>
                </a:cxn>
                <a:cxn ang="0">
                  <a:pos x="0" y="0"/>
                </a:cxn>
                <a:cxn ang="0">
                  <a:pos x="3414" y="1446"/>
                </a:cxn>
                <a:cxn ang="0">
                  <a:pos x="3414" y="5837"/>
                </a:cxn>
              </a:cxnLst>
              <a:rect l="0" t="0" r="r" b="b"/>
              <a:pathLst>
                <a:path w="3414" h="5837">
                  <a:moveTo>
                    <a:pt x="3414" y="5837"/>
                  </a:moveTo>
                  <a:lnTo>
                    <a:pt x="0" y="4391"/>
                  </a:lnTo>
                  <a:lnTo>
                    <a:pt x="0" y="0"/>
                  </a:lnTo>
                  <a:lnTo>
                    <a:pt x="3414" y="1446"/>
                  </a:lnTo>
                  <a:lnTo>
                    <a:pt x="3414" y="583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131" name="Freeform 10">
              <a:extLst>
                <a:ext uri="{FF2B5EF4-FFF2-40B4-BE49-F238E27FC236}">
                  <a16:creationId xmlns:a16="http://schemas.microsoft.com/office/drawing/2014/main" id="{52EC26F9-ED48-AF46-A330-42B2BDEA44DC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7870" y="6023917"/>
              <a:ext cx="487931" cy="834083"/>
            </a:xfrm>
            <a:custGeom>
              <a:avLst/>
              <a:gdLst/>
              <a:ahLst/>
              <a:cxnLst>
                <a:cxn ang="0">
                  <a:pos x="0" y="5837"/>
                </a:cxn>
                <a:cxn ang="0">
                  <a:pos x="3414" y="4391"/>
                </a:cxn>
                <a:cxn ang="0">
                  <a:pos x="3414" y="0"/>
                </a:cxn>
                <a:cxn ang="0">
                  <a:pos x="0" y="1446"/>
                </a:cxn>
                <a:cxn ang="0">
                  <a:pos x="0" y="5837"/>
                </a:cxn>
              </a:cxnLst>
              <a:rect l="0" t="0" r="r" b="b"/>
              <a:pathLst>
                <a:path w="3414" h="5837">
                  <a:moveTo>
                    <a:pt x="0" y="5837"/>
                  </a:moveTo>
                  <a:lnTo>
                    <a:pt x="3414" y="4391"/>
                  </a:lnTo>
                  <a:lnTo>
                    <a:pt x="3414" y="0"/>
                  </a:lnTo>
                  <a:lnTo>
                    <a:pt x="0" y="1446"/>
                  </a:lnTo>
                  <a:lnTo>
                    <a:pt x="0" y="583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</p:grpSp>
      <p:sp>
        <p:nvSpPr>
          <p:cNvPr id="132" name="TextBox 131">
            <a:extLst>
              <a:ext uri="{FF2B5EF4-FFF2-40B4-BE49-F238E27FC236}">
                <a16:creationId xmlns:a16="http://schemas.microsoft.com/office/drawing/2014/main" id="{1704DAB6-DD8E-4648-8030-0ABC86D228E7}"/>
              </a:ext>
            </a:extLst>
          </p:cNvPr>
          <p:cNvSpPr txBox="1"/>
          <p:nvPr userDrawn="1"/>
        </p:nvSpPr>
        <p:spPr>
          <a:xfrm>
            <a:off x="1905000" y="228600"/>
            <a:ext cx="7086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200" dirty="0">
                <a:solidFill>
                  <a:srgbClr val="A6A6A6"/>
                </a:solidFill>
                <a:latin typeface="+mn-lt"/>
                <a:cs typeface="Arial" pitchFamily="34" charset="0"/>
              </a:rPr>
              <a:t>Blocks</a:t>
            </a:r>
          </a:p>
        </p:txBody>
      </p:sp>
    </p:spTree>
    <p:extLst>
      <p:ext uri="{BB962C8B-B14F-4D97-AF65-F5344CB8AC3E}">
        <p14:creationId xmlns:p14="http://schemas.microsoft.com/office/powerpoint/2010/main" val="400946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0DCFA5-436D-44C8-A90D-19E2C01B4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5A54C-E6DB-42D4-9AF9-06CF49E94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F021D-2A98-4E7A-80CE-749CD3AF7F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F1AE-5065-4B31-8971-BBE1D7D771EC}" type="datetimeFigureOut">
              <a:rPr lang="en-US" smtClean="0"/>
              <a:pPr/>
              <a:t>6/15/18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1BA4E-52EC-4AEE-B56A-FEA8BD8981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75186-D9A3-4843-A3D7-85B47D9545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FD911-8171-4566-9A69-B0D9211F5C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A88DAF5F-D62C-408C-88C1-5C3412F329E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46934" y="6680200"/>
            <a:ext cx="69003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/>
            <a:fld id="{AF33602B-EB68-49E5-B379-44576E3500C7}" type="slidenum">
              <a:rPr lang="en-US" sz="100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112" charset="0"/>
              </a:rPr>
              <a:pPr algn="r"/>
              <a:t>‹#›</a:t>
            </a:fld>
            <a:endParaRPr lang="en-US" sz="1000">
              <a:effectLst>
                <a:outerShdw blurRad="38100" dist="38100" dir="2700000" algn="tl">
                  <a:srgbClr val="FFFFFF"/>
                </a:outerShdw>
              </a:effectLst>
              <a:latin typeface="Arial Narrow" pitchFamily="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56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25D77D77-FF67-9E47-8F2E-9EEBE0DB83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688DF529-4F6A-734C-A317-80C7D25C3A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2A38F1F9-2CDD-3247-B2FA-DEF667AC724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2E0B9C48-B7F1-9449-AB12-5F7753DFA0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F2D8A7D5-7BFC-AB4F-83D2-E2989D4900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49BF4D7B-E48C-2848-818F-60800E8A646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D6CE8ED3-CAE6-AD44-9985-F300977C701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55347496-87B6-884D-A3AD-95CC896CBB2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D5C891E8-8442-2A4E-ACA4-DCCED45E5C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E73EF7B2-5233-A546-AD71-3FC9BD9DBFE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9B728361-C4B2-734B-B82C-3F1ED4856BF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30179514-B938-0F4D-9C84-5AD64D87A28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9D632AB0-0CF9-2048-A3DF-D7579BA7C53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7F47316C-432F-6143-B547-D1B670A3E77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5A838AE8-9B3C-7D47-924C-CA4FD70038D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C03CD559-7CC9-3040-975D-05D9C902D34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6166016B-CC19-FB49-9B2D-5B59FA32823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1F51806A-5F0E-B74A-B4F5-2534D4BF2D7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F273C6D3-7875-F24B-9FB7-1D043BAB1CF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9E90B3A2-E5C6-994D-BA24-CC346BD04D3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56AB7A48-5EB5-4D49-8B47-0761C50EED6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703AACDA-82D0-6A4E-B33C-EAA6AB8A2080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A5339E06-A7E1-5B47-9AAC-D411B71E7F73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9EEDC676-CB79-854D-B588-AE273FF74F5F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6D98069E-6AC3-8043-A20D-59A4713C0B1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3A10ACEE-3A77-594B-BC98-0B9A972ED0F1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CAA2D8DB-220E-6944-B5AC-226B56E1A7C4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34BA5B38-22E6-B245-A282-70D6FB0181E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38BD5BC3-9697-F14F-887F-98A3CB4BF376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4" name="Text Placeholder 473">
            <a:extLst>
              <a:ext uri="{FF2B5EF4-FFF2-40B4-BE49-F238E27FC236}">
                <a16:creationId xmlns:a16="http://schemas.microsoft.com/office/drawing/2014/main" id="{0E926F5F-D628-024F-80B8-BCEDB7107C8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5" name="Text Placeholder 474">
            <a:extLst>
              <a:ext uri="{FF2B5EF4-FFF2-40B4-BE49-F238E27FC236}">
                <a16:creationId xmlns:a16="http://schemas.microsoft.com/office/drawing/2014/main" id="{9C7F57A3-B228-E746-9551-7230AFA9E484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6" name="Text Placeholder 475">
            <a:extLst>
              <a:ext uri="{FF2B5EF4-FFF2-40B4-BE49-F238E27FC236}">
                <a16:creationId xmlns:a16="http://schemas.microsoft.com/office/drawing/2014/main" id="{C2AB39D8-9F8E-FC49-9DB5-38D8AC470A9D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itle 33">
            <a:extLst>
              <a:ext uri="{FF2B5EF4-FFF2-40B4-BE49-F238E27FC236}">
                <a16:creationId xmlns:a16="http://schemas.microsoft.com/office/drawing/2014/main" id="{AC103149-9BEF-154D-A9BA-A670D2C7E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3143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CC4232C-7175-4FC7-8D9E-A5FB840D9D11}"/>
</file>

<file path=customXml/itemProps2.xml><?xml version="1.0" encoding="utf-8"?>
<ds:datastoreItem xmlns:ds="http://schemas.openxmlformats.org/officeDocument/2006/customXml" ds:itemID="{4BE194CF-60C9-47DC-8137-8CB65A7F706E}"/>
</file>

<file path=customXml/itemProps3.xml><?xml version="1.0" encoding="utf-8"?>
<ds:datastoreItem xmlns:ds="http://schemas.openxmlformats.org/officeDocument/2006/customXml" ds:itemID="{4B368744-04A0-4E23-A483-73F2112C5006}"/>
</file>

<file path=docProps/app.xml><?xml version="1.0" encoding="utf-8"?>
<Properties xmlns="http://schemas.openxmlformats.org/officeDocument/2006/extended-properties" xmlns:vt="http://schemas.openxmlformats.org/officeDocument/2006/docPropsVTypes">
  <Template>{94F4E94A-50B4-154A-BC14-6D46692D77A3}tf16401369</Template>
  <TotalTime>3793</TotalTime>
  <Words>6</Words>
  <Application>Microsoft Macintosh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Times</vt:lpstr>
      <vt:lpstr>Office Theme</vt:lpstr>
      <vt:lpstr>Add a Slide Title - 1</vt:lpstr>
      <vt:lpstr>PowerPoint Presentation</vt:lpstr>
    </vt:vector>
  </TitlesOfParts>
  <Manager/>
  <Company> </Company>
  <LinksUpToDate>false</LinksUpToDate>
  <SharedDoc>false</SharedDoc>
  <HyperlinkBase/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a Slide Title - 1</dc:title>
  <dc:subject/>
  <dc:creator> </dc:creator>
  <cp:keywords/>
  <dc:description/>
  <cp:lastModifiedBy>nic brown</cp:lastModifiedBy>
  <cp:revision>366</cp:revision>
  <dcterms:created xsi:type="dcterms:W3CDTF">2009-03-25T00:08:18Z</dcterms:created>
  <dcterms:modified xsi:type="dcterms:W3CDTF">2018-06-15T15:27:00Z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