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61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8" autoAdjust="0"/>
  </p:normalViewPr>
  <p:slideViewPr>
    <p:cSldViewPr snapToGrid="0">
      <p:cViewPr>
        <p:scale>
          <a:sx n="100" d="100"/>
          <a:sy n="100" d="100"/>
        </p:scale>
        <p:origin x="58" y="-10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C16A6-8C48-4165-8DAF-8C957C12A8FA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</dgm:pt>
    <dgm:pt modelId="{701D68F5-42F8-47BC-8FED-84C50F595DF0}">
      <dgm:prSet phldrT="[Text]"/>
      <dgm:spPr/>
      <dgm:t>
        <a:bodyPr/>
        <a:lstStyle/>
        <a:p>
          <a:r>
            <a:rPr lang="en-ZA" dirty="0"/>
            <a:t>Network</a:t>
          </a:r>
          <a:endParaRPr lang="en-US" dirty="0"/>
        </a:p>
      </dgm:t>
    </dgm:pt>
    <dgm:pt modelId="{9617668C-C38C-4017-8DDF-37855B15D110}" type="parTrans" cxnId="{C4BA385D-31ED-40EF-A5D6-98DFBA64E71A}">
      <dgm:prSet/>
      <dgm:spPr/>
      <dgm:t>
        <a:bodyPr/>
        <a:lstStyle/>
        <a:p>
          <a:endParaRPr lang="en-US"/>
        </a:p>
      </dgm:t>
    </dgm:pt>
    <dgm:pt modelId="{0C95B389-AC0C-4055-9AA3-38815EFC8B0A}" type="sibTrans" cxnId="{C4BA385D-31ED-40EF-A5D6-98DFBA64E71A}">
      <dgm:prSet/>
      <dgm:spPr/>
      <dgm:t>
        <a:bodyPr/>
        <a:lstStyle/>
        <a:p>
          <a:endParaRPr lang="en-US"/>
        </a:p>
      </dgm:t>
    </dgm:pt>
    <dgm:pt modelId="{91A66877-AC1C-46D9-BF2C-6024B638DEA9}">
      <dgm:prSet phldrT="[Text]"/>
      <dgm:spPr/>
      <dgm:t>
        <a:bodyPr/>
        <a:lstStyle/>
        <a:p>
          <a:r>
            <a:rPr lang="en-US" dirty="0"/>
            <a:t>Satellite</a:t>
          </a:r>
        </a:p>
      </dgm:t>
    </dgm:pt>
    <dgm:pt modelId="{913FED05-DF41-48A7-B1F8-81937A468EF9}" type="parTrans" cxnId="{7F0DAB6F-9257-4F2D-B31A-3418F73F6952}">
      <dgm:prSet/>
      <dgm:spPr/>
      <dgm:t>
        <a:bodyPr/>
        <a:lstStyle/>
        <a:p>
          <a:endParaRPr lang="en-US"/>
        </a:p>
      </dgm:t>
    </dgm:pt>
    <dgm:pt modelId="{BFCE4A28-C381-46FF-935A-B11534EF7D87}" type="sibTrans" cxnId="{7F0DAB6F-9257-4F2D-B31A-3418F73F6952}">
      <dgm:prSet/>
      <dgm:spPr/>
      <dgm:t>
        <a:bodyPr/>
        <a:lstStyle/>
        <a:p>
          <a:endParaRPr lang="en-US"/>
        </a:p>
      </dgm:t>
    </dgm:pt>
    <dgm:pt modelId="{76CC3289-2662-43F0-A3C6-BA04A135F08C}">
      <dgm:prSet phldrT="[Text]"/>
      <dgm:spPr/>
      <dgm:t>
        <a:bodyPr/>
        <a:lstStyle/>
        <a:p>
          <a:r>
            <a:rPr lang="en-US" dirty="0"/>
            <a:t>Link</a:t>
          </a:r>
        </a:p>
      </dgm:t>
    </dgm:pt>
    <dgm:pt modelId="{D46DB4DA-1442-4ECE-89FE-BBB1E3489E3D}" type="parTrans" cxnId="{0400886E-8A1A-44C2-95A7-DB0EF4911494}">
      <dgm:prSet/>
      <dgm:spPr/>
      <dgm:t>
        <a:bodyPr/>
        <a:lstStyle/>
        <a:p>
          <a:endParaRPr lang="en-US"/>
        </a:p>
      </dgm:t>
    </dgm:pt>
    <dgm:pt modelId="{FA28C9D6-476E-43CD-BA23-D6D990FD78D0}" type="sibTrans" cxnId="{0400886E-8A1A-44C2-95A7-DB0EF4911494}">
      <dgm:prSet/>
      <dgm:spPr/>
      <dgm:t>
        <a:bodyPr/>
        <a:lstStyle/>
        <a:p>
          <a:endParaRPr lang="en-US"/>
        </a:p>
      </dgm:t>
    </dgm:pt>
    <dgm:pt modelId="{8994D886-A75F-411A-A9D7-D31991FF12BD}" type="pres">
      <dgm:prSet presAssocID="{7D9C16A6-8C48-4165-8DAF-8C957C12A8FA}" presName="root" presStyleCnt="0">
        <dgm:presLayoutVars>
          <dgm:dir/>
          <dgm:resizeHandles val="exact"/>
        </dgm:presLayoutVars>
      </dgm:prSet>
      <dgm:spPr/>
    </dgm:pt>
    <dgm:pt modelId="{E1DBA6D5-BD14-4CD2-A0CC-80F867FEFA81}" type="pres">
      <dgm:prSet presAssocID="{701D68F5-42F8-47BC-8FED-84C50F595DF0}" presName="compNode" presStyleCnt="0"/>
      <dgm:spPr/>
    </dgm:pt>
    <dgm:pt modelId="{19A8DC21-3E65-409D-AD53-DA51BB9198A0}" type="pres">
      <dgm:prSet presAssocID="{701D68F5-42F8-47BC-8FED-84C50F595DF0}" presName="iconRect" presStyleLbl="node1" presStyleIdx="0" presStyleCnt="3" custScaleX="157625" custScaleY="15762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B9F90A48-FF94-4C94-A587-0190406F6FD3}" type="pres">
      <dgm:prSet presAssocID="{701D68F5-42F8-47BC-8FED-84C50F595DF0}" presName="spaceRect" presStyleCnt="0"/>
      <dgm:spPr/>
    </dgm:pt>
    <dgm:pt modelId="{A99B5DD6-89E9-4537-B415-4205CEB9323A}" type="pres">
      <dgm:prSet presAssocID="{701D68F5-42F8-47BC-8FED-84C50F595DF0}" presName="textRect" presStyleLbl="revTx" presStyleIdx="0" presStyleCnt="3">
        <dgm:presLayoutVars>
          <dgm:chMax val="1"/>
          <dgm:chPref val="1"/>
        </dgm:presLayoutVars>
      </dgm:prSet>
      <dgm:spPr/>
    </dgm:pt>
    <dgm:pt modelId="{8B391436-B9B0-45BD-A57F-792D6376D868}" type="pres">
      <dgm:prSet presAssocID="{0C95B389-AC0C-4055-9AA3-38815EFC8B0A}" presName="sibTrans" presStyleCnt="0"/>
      <dgm:spPr/>
    </dgm:pt>
    <dgm:pt modelId="{95872155-C45D-46D3-874C-D838089A06F8}" type="pres">
      <dgm:prSet presAssocID="{91A66877-AC1C-46D9-BF2C-6024B638DEA9}" presName="compNode" presStyleCnt="0"/>
      <dgm:spPr/>
    </dgm:pt>
    <dgm:pt modelId="{CE9DF0E8-B0DE-4E1E-9FF4-6006AD8428DB}" type="pres">
      <dgm:prSet presAssocID="{91A66877-AC1C-46D9-BF2C-6024B638DEA9}" presName="iconRect" presStyleLbl="node1" presStyleIdx="1" presStyleCnt="3" custScaleX="157625" custScaleY="15762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tellite"/>
        </a:ext>
      </dgm:extLst>
    </dgm:pt>
    <dgm:pt modelId="{AA0423A1-55B2-45E9-BFE7-3FBE5BDA65ED}" type="pres">
      <dgm:prSet presAssocID="{91A66877-AC1C-46D9-BF2C-6024B638DEA9}" presName="spaceRect" presStyleCnt="0"/>
      <dgm:spPr/>
    </dgm:pt>
    <dgm:pt modelId="{55120873-6F5C-4053-8EAD-6287A7F1097E}" type="pres">
      <dgm:prSet presAssocID="{91A66877-AC1C-46D9-BF2C-6024B638DEA9}" presName="textRect" presStyleLbl="revTx" presStyleIdx="1" presStyleCnt="3">
        <dgm:presLayoutVars>
          <dgm:chMax val="1"/>
          <dgm:chPref val="1"/>
        </dgm:presLayoutVars>
      </dgm:prSet>
      <dgm:spPr/>
    </dgm:pt>
    <dgm:pt modelId="{F679C986-30E4-4F0A-A3A6-CAE528BFED76}" type="pres">
      <dgm:prSet presAssocID="{BFCE4A28-C381-46FF-935A-B11534EF7D87}" presName="sibTrans" presStyleCnt="0"/>
      <dgm:spPr/>
    </dgm:pt>
    <dgm:pt modelId="{2EC2FDE3-8908-45C7-A3FD-EB370213FE69}" type="pres">
      <dgm:prSet presAssocID="{76CC3289-2662-43F0-A3C6-BA04A135F08C}" presName="compNode" presStyleCnt="0"/>
      <dgm:spPr/>
    </dgm:pt>
    <dgm:pt modelId="{6DB1FE51-13D0-4A38-AD6E-48D4371A1AF3}" type="pres">
      <dgm:prSet presAssocID="{76CC3289-2662-43F0-A3C6-BA04A135F08C}" presName="iconRect" presStyleLbl="node1" presStyleIdx="2" presStyleCnt="3" custScaleX="157625" custScaleY="15762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nk"/>
        </a:ext>
      </dgm:extLst>
    </dgm:pt>
    <dgm:pt modelId="{0928538A-05CC-4A79-BD5D-92F985D1EEE5}" type="pres">
      <dgm:prSet presAssocID="{76CC3289-2662-43F0-A3C6-BA04A135F08C}" presName="spaceRect" presStyleCnt="0"/>
      <dgm:spPr/>
    </dgm:pt>
    <dgm:pt modelId="{133097FC-B1F8-4953-B0AB-E8E73D968D1C}" type="pres">
      <dgm:prSet presAssocID="{76CC3289-2662-43F0-A3C6-BA04A135F0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B8CB22C-9648-419B-97E9-4AA6C3555723}" type="presOf" srcId="{701D68F5-42F8-47BC-8FED-84C50F595DF0}" destId="{A99B5DD6-89E9-4537-B415-4205CEB9323A}" srcOrd="0" destOrd="0" presId="urn:microsoft.com/office/officeart/2018/2/layout/IconLabelList"/>
    <dgm:cxn modelId="{C4BA385D-31ED-40EF-A5D6-98DFBA64E71A}" srcId="{7D9C16A6-8C48-4165-8DAF-8C957C12A8FA}" destId="{701D68F5-42F8-47BC-8FED-84C50F595DF0}" srcOrd="0" destOrd="0" parTransId="{9617668C-C38C-4017-8DDF-37855B15D110}" sibTransId="{0C95B389-AC0C-4055-9AA3-38815EFC8B0A}"/>
    <dgm:cxn modelId="{5574CC64-4BF2-43BE-BABC-6DF1E58A4C74}" type="presOf" srcId="{7D9C16A6-8C48-4165-8DAF-8C957C12A8FA}" destId="{8994D886-A75F-411A-A9D7-D31991FF12BD}" srcOrd="0" destOrd="0" presId="urn:microsoft.com/office/officeart/2018/2/layout/IconLabelList"/>
    <dgm:cxn modelId="{0400886E-8A1A-44C2-95A7-DB0EF4911494}" srcId="{7D9C16A6-8C48-4165-8DAF-8C957C12A8FA}" destId="{76CC3289-2662-43F0-A3C6-BA04A135F08C}" srcOrd="2" destOrd="0" parTransId="{D46DB4DA-1442-4ECE-89FE-BBB1E3489E3D}" sibTransId="{FA28C9D6-476E-43CD-BA23-D6D990FD78D0}"/>
    <dgm:cxn modelId="{7F0DAB6F-9257-4F2D-B31A-3418F73F6952}" srcId="{7D9C16A6-8C48-4165-8DAF-8C957C12A8FA}" destId="{91A66877-AC1C-46D9-BF2C-6024B638DEA9}" srcOrd="1" destOrd="0" parTransId="{913FED05-DF41-48A7-B1F8-81937A468EF9}" sibTransId="{BFCE4A28-C381-46FF-935A-B11534EF7D87}"/>
    <dgm:cxn modelId="{EC5C6E85-C523-4B60-976B-342F12E3A6CB}" type="presOf" srcId="{91A66877-AC1C-46D9-BF2C-6024B638DEA9}" destId="{55120873-6F5C-4053-8EAD-6287A7F1097E}" srcOrd="0" destOrd="0" presId="urn:microsoft.com/office/officeart/2018/2/layout/IconLabelList"/>
    <dgm:cxn modelId="{6E31C6AB-C9E6-448F-A8CC-566A63619D4D}" type="presOf" srcId="{76CC3289-2662-43F0-A3C6-BA04A135F08C}" destId="{133097FC-B1F8-4953-B0AB-E8E73D968D1C}" srcOrd="0" destOrd="0" presId="urn:microsoft.com/office/officeart/2018/2/layout/IconLabelList"/>
    <dgm:cxn modelId="{2AD6E781-3ED2-484E-B438-73386D2C583D}" type="presParOf" srcId="{8994D886-A75F-411A-A9D7-D31991FF12BD}" destId="{E1DBA6D5-BD14-4CD2-A0CC-80F867FEFA81}" srcOrd="0" destOrd="0" presId="urn:microsoft.com/office/officeart/2018/2/layout/IconLabelList"/>
    <dgm:cxn modelId="{10B2B212-528C-471D-ABD0-D66ED992B833}" type="presParOf" srcId="{E1DBA6D5-BD14-4CD2-A0CC-80F867FEFA81}" destId="{19A8DC21-3E65-409D-AD53-DA51BB9198A0}" srcOrd="0" destOrd="0" presId="urn:microsoft.com/office/officeart/2018/2/layout/IconLabelList"/>
    <dgm:cxn modelId="{2A8FB3D0-F98B-4F5A-BACA-4315E38776FB}" type="presParOf" srcId="{E1DBA6D5-BD14-4CD2-A0CC-80F867FEFA81}" destId="{B9F90A48-FF94-4C94-A587-0190406F6FD3}" srcOrd="1" destOrd="0" presId="urn:microsoft.com/office/officeart/2018/2/layout/IconLabelList"/>
    <dgm:cxn modelId="{95FEF629-9884-451C-89B4-41B897ABE3D6}" type="presParOf" srcId="{E1DBA6D5-BD14-4CD2-A0CC-80F867FEFA81}" destId="{A99B5DD6-89E9-4537-B415-4205CEB9323A}" srcOrd="2" destOrd="0" presId="urn:microsoft.com/office/officeart/2018/2/layout/IconLabelList"/>
    <dgm:cxn modelId="{0FE6827F-DE80-4F8A-8E9D-7F88C0F7EF29}" type="presParOf" srcId="{8994D886-A75F-411A-A9D7-D31991FF12BD}" destId="{8B391436-B9B0-45BD-A57F-792D6376D868}" srcOrd="1" destOrd="0" presId="urn:microsoft.com/office/officeart/2018/2/layout/IconLabelList"/>
    <dgm:cxn modelId="{4857BE3A-D518-473D-AC79-7B9BF18B9824}" type="presParOf" srcId="{8994D886-A75F-411A-A9D7-D31991FF12BD}" destId="{95872155-C45D-46D3-874C-D838089A06F8}" srcOrd="2" destOrd="0" presId="urn:microsoft.com/office/officeart/2018/2/layout/IconLabelList"/>
    <dgm:cxn modelId="{B4B325C4-81F2-4B3E-8CBF-4532B0BFA343}" type="presParOf" srcId="{95872155-C45D-46D3-874C-D838089A06F8}" destId="{CE9DF0E8-B0DE-4E1E-9FF4-6006AD8428DB}" srcOrd="0" destOrd="0" presId="urn:microsoft.com/office/officeart/2018/2/layout/IconLabelList"/>
    <dgm:cxn modelId="{0AE6D335-6E55-47E1-BAD8-0368620AB8F6}" type="presParOf" srcId="{95872155-C45D-46D3-874C-D838089A06F8}" destId="{AA0423A1-55B2-45E9-BFE7-3FBE5BDA65ED}" srcOrd="1" destOrd="0" presId="urn:microsoft.com/office/officeart/2018/2/layout/IconLabelList"/>
    <dgm:cxn modelId="{AFEE8CCD-97FE-4EFA-A584-DF6AFDAD2B20}" type="presParOf" srcId="{95872155-C45D-46D3-874C-D838089A06F8}" destId="{55120873-6F5C-4053-8EAD-6287A7F1097E}" srcOrd="2" destOrd="0" presId="urn:microsoft.com/office/officeart/2018/2/layout/IconLabelList"/>
    <dgm:cxn modelId="{26649F18-C204-4047-8300-905486AB3755}" type="presParOf" srcId="{8994D886-A75F-411A-A9D7-D31991FF12BD}" destId="{F679C986-30E4-4F0A-A3A6-CAE528BFED76}" srcOrd="3" destOrd="0" presId="urn:microsoft.com/office/officeart/2018/2/layout/IconLabelList"/>
    <dgm:cxn modelId="{898D629F-DA37-435F-A0B2-0617605D711A}" type="presParOf" srcId="{8994D886-A75F-411A-A9D7-D31991FF12BD}" destId="{2EC2FDE3-8908-45C7-A3FD-EB370213FE69}" srcOrd="4" destOrd="0" presId="urn:microsoft.com/office/officeart/2018/2/layout/IconLabelList"/>
    <dgm:cxn modelId="{2BDADB1C-15B1-4763-9B35-3792147F8F87}" type="presParOf" srcId="{2EC2FDE3-8908-45C7-A3FD-EB370213FE69}" destId="{6DB1FE51-13D0-4A38-AD6E-48D4371A1AF3}" srcOrd="0" destOrd="0" presId="urn:microsoft.com/office/officeart/2018/2/layout/IconLabelList"/>
    <dgm:cxn modelId="{F692F1E6-C6EC-4391-8432-EB6C34194240}" type="presParOf" srcId="{2EC2FDE3-8908-45C7-A3FD-EB370213FE69}" destId="{0928538A-05CC-4A79-BD5D-92F985D1EEE5}" srcOrd="1" destOrd="0" presId="urn:microsoft.com/office/officeart/2018/2/layout/IconLabelList"/>
    <dgm:cxn modelId="{0E6AF6C4-A4E5-4234-9E16-F9F2334264CD}" type="presParOf" srcId="{2EC2FDE3-8908-45C7-A3FD-EB370213FE69}" destId="{133097FC-B1F8-4953-B0AB-E8E73D968D1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AA53B-3EEE-4DE4-BB81-9044890C2946}" type="doc">
      <dgm:prSet loTypeId="urn:microsoft.com/office/officeart/2008/layout/VerticalCurv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750AC01-D39D-4F3A-9DC8-2A211EE986A2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Cloud	</a:t>
          </a:r>
        </a:p>
      </dgm:t>
    </dgm:pt>
    <dgm:pt modelId="{720680DC-AAA4-4434-A582-60EBCC5BA355}" type="parTrans" cxnId="{0B5DAE5F-BCDC-4BF7-A6E7-CF856886A64D}">
      <dgm:prSet/>
      <dgm:spPr/>
      <dgm:t>
        <a:bodyPr/>
        <a:lstStyle/>
        <a:p>
          <a:endParaRPr lang="en-US"/>
        </a:p>
      </dgm:t>
    </dgm:pt>
    <dgm:pt modelId="{CA077D98-8478-47EA-B6A9-99ACE60C64D4}" type="sibTrans" cxnId="{0B5DAE5F-BCDC-4BF7-A6E7-CF856886A64D}">
      <dgm:prSet/>
      <dgm:spPr/>
      <dgm:t>
        <a:bodyPr/>
        <a:lstStyle/>
        <a:p>
          <a:endParaRPr lang="en-US"/>
        </a:p>
      </dgm:t>
    </dgm:pt>
    <dgm:pt modelId="{0BEF68B8-1228-47BB-83B5-7B9CD1E3F84E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Local</a:t>
          </a:r>
        </a:p>
      </dgm:t>
    </dgm:pt>
    <dgm:pt modelId="{ED3A4BC2-B75A-4952-A38B-A42B5995DF05}" type="parTrans" cxnId="{EDEF4F82-1237-4639-A0F7-385C1897CE66}">
      <dgm:prSet/>
      <dgm:spPr/>
      <dgm:t>
        <a:bodyPr/>
        <a:lstStyle/>
        <a:p>
          <a:endParaRPr lang="en-US"/>
        </a:p>
      </dgm:t>
    </dgm:pt>
    <dgm:pt modelId="{FD949706-EDCC-4ADC-8EDF-8EDA49C92325}" type="sibTrans" cxnId="{EDEF4F82-1237-4639-A0F7-385C1897CE66}">
      <dgm:prSet/>
      <dgm:spPr/>
      <dgm:t>
        <a:bodyPr/>
        <a:lstStyle/>
        <a:p>
          <a:endParaRPr lang="en-US"/>
        </a:p>
      </dgm:t>
    </dgm:pt>
    <dgm:pt modelId="{5605D28D-2CE6-4513-8566-952984E21E14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Hybrid</a:t>
          </a:r>
        </a:p>
      </dgm:t>
    </dgm:pt>
    <dgm:pt modelId="{EB15AB98-362B-4E70-A3DA-995FC3E8BA79}" type="parTrans" cxnId="{FAF3F884-F0CF-440F-8CB1-B7648AB1B138}">
      <dgm:prSet/>
      <dgm:spPr/>
      <dgm:t>
        <a:bodyPr/>
        <a:lstStyle/>
        <a:p>
          <a:endParaRPr lang="en-US"/>
        </a:p>
      </dgm:t>
    </dgm:pt>
    <dgm:pt modelId="{823D1971-2C4D-4EC5-A874-2F463DE37109}" type="sibTrans" cxnId="{FAF3F884-F0CF-440F-8CB1-B7648AB1B138}">
      <dgm:prSet/>
      <dgm:spPr/>
      <dgm:t>
        <a:bodyPr/>
        <a:lstStyle/>
        <a:p>
          <a:endParaRPr lang="en-US"/>
        </a:p>
      </dgm:t>
    </dgm:pt>
    <dgm:pt modelId="{57806726-6E60-4ACC-9C1C-7DF9CC365A10}" type="pres">
      <dgm:prSet presAssocID="{7E5AA53B-3EEE-4DE4-BB81-9044890C2946}" presName="Name0" presStyleCnt="0">
        <dgm:presLayoutVars>
          <dgm:chMax val="7"/>
          <dgm:chPref val="7"/>
          <dgm:dir/>
        </dgm:presLayoutVars>
      </dgm:prSet>
      <dgm:spPr/>
    </dgm:pt>
    <dgm:pt modelId="{90561C55-3C6E-4D53-85E1-2C50BCDDA392}" type="pres">
      <dgm:prSet presAssocID="{7E5AA53B-3EEE-4DE4-BB81-9044890C2946}" presName="Name1" presStyleCnt="0"/>
      <dgm:spPr/>
    </dgm:pt>
    <dgm:pt modelId="{B6CD42EC-5AD4-4004-AE5B-47EDA668DAA8}" type="pres">
      <dgm:prSet presAssocID="{7E5AA53B-3EEE-4DE4-BB81-9044890C2946}" presName="cycle" presStyleCnt="0"/>
      <dgm:spPr/>
    </dgm:pt>
    <dgm:pt modelId="{963B8EE3-40CC-4A0A-B420-D0BF920973CE}" type="pres">
      <dgm:prSet presAssocID="{7E5AA53B-3EEE-4DE4-BB81-9044890C2946}" presName="srcNode" presStyleLbl="node1" presStyleIdx="0" presStyleCnt="3"/>
      <dgm:spPr/>
    </dgm:pt>
    <dgm:pt modelId="{D79B43FC-100B-4A0D-A4D5-0D2D04B99064}" type="pres">
      <dgm:prSet presAssocID="{7E5AA53B-3EEE-4DE4-BB81-9044890C2946}" presName="conn" presStyleLbl="parChTrans1D2" presStyleIdx="0" presStyleCnt="1"/>
      <dgm:spPr/>
    </dgm:pt>
    <dgm:pt modelId="{3CAD8DA1-8D53-445C-ACE8-D8449E4F0F55}" type="pres">
      <dgm:prSet presAssocID="{7E5AA53B-3EEE-4DE4-BB81-9044890C2946}" presName="extraNode" presStyleLbl="node1" presStyleIdx="0" presStyleCnt="3"/>
      <dgm:spPr/>
    </dgm:pt>
    <dgm:pt modelId="{429CABD1-4116-474B-81BF-735E2CA9DD00}" type="pres">
      <dgm:prSet presAssocID="{7E5AA53B-3EEE-4DE4-BB81-9044890C2946}" presName="dstNode" presStyleLbl="node1" presStyleIdx="0" presStyleCnt="3"/>
      <dgm:spPr/>
    </dgm:pt>
    <dgm:pt modelId="{58319267-C71E-43C9-94E1-827D0616C7A7}" type="pres">
      <dgm:prSet presAssocID="{6750AC01-D39D-4F3A-9DC8-2A211EE986A2}" presName="text_1" presStyleLbl="node1" presStyleIdx="0" presStyleCnt="3">
        <dgm:presLayoutVars>
          <dgm:bulletEnabled val="1"/>
        </dgm:presLayoutVars>
      </dgm:prSet>
      <dgm:spPr/>
    </dgm:pt>
    <dgm:pt modelId="{79F9B8A9-2412-4B74-84A9-69422DB81CDC}" type="pres">
      <dgm:prSet presAssocID="{6750AC01-D39D-4F3A-9DC8-2A211EE986A2}" presName="accent_1" presStyleCnt="0"/>
      <dgm:spPr/>
    </dgm:pt>
    <dgm:pt modelId="{07CB3071-D555-47DA-A36A-69EB91531FD8}" type="pres">
      <dgm:prSet presAssocID="{6750AC01-D39D-4F3A-9DC8-2A211EE986A2}" presName="accentRepeatNode" presStyleLbl="solidFgAcc1" presStyleIdx="0" presStyleCnt="3"/>
      <dgm:spPr/>
    </dgm:pt>
    <dgm:pt modelId="{95DE6538-27BD-44AF-A1A8-CA8F6B10FDD2}" type="pres">
      <dgm:prSet presAssocID="{0BEF68B8-1228-47BB-83B5-7B9CD1E3F84E}" presName="text_2" presStyleLbl="node1" presStyleIdx="1" presStyleCnt="3">
        <dgm:presLayoutVars>
          <dgm:bulletEnabled val="1"/>
        </dgm:presLayoutVars>
      </dgm:prSet>
      <dgm:spPr/>
    </dgm:pt>
    <dgm:pt modelId="{312BDEE8-85BD-4F02-B35B-2CC8E701C98B}" type="pres">
      <dgm:prSet presAssocID="{0BEF68B8-1228-47BB-83B5-7B9CD1E3F84E}" presName="accent_2" presStyleCnt="0"/>
      <dgm:spPr/>
    </dgm:pt>
    <dgm:pt modelId="{3F8116AC-FAC3-4E95-9865-93CCFEB191B9}" type="pres">
      <dgm:prSet presAssocID="{0BEF68B8-1228-47BB-83B5-7B9CD1E3F84E}" presName="accentRepeatNode" presStyleLbl="solidFgAcc1" presStyleIdx="1" presStyleCnt="3"/>
      <dgm:spPr/>
    </dgm:pt>
    <dgm:pt modelId="{E131CE4A-9776-44F4-BC03-867682E21374}" type="pres">
      <dgm:prSet presAssocID="{5605D28D-2CE6-4513-8566-952984E21E14}" presName="text_3" presStyleLbl="node1" presStyleIdx="2" presStyleCnt="3">
        <dgm:presLayoutVars>
          <dgm:bulletEnabled val="1"/>
        </dgm:presLayoutVars>
      </dgm:prSet>
      <dgm:spPr/>
    </dgm:pt>
    <dgm:pt modelId="{AC9A216A-8375-48F9-A4E6-8E0B64C0209B}" type="pres">
      <dgm:prSet presAssocID="{5605D28D-2CE6-4513-8566-952984E21E14}" presName="accent_3" presStyleCnt="0"/>
      <dgm:spPr/>
    </dgm:pt>
    <dgm:pt modelId="{A965097E-32F1-4AB8-8C4E-2814A7596B2F}" type="pres">
      <dgm:prSet presAssocID="{5605D28D-2CE6-4513-8566-952984E21E14}" presName="accentRepeatNode" presStyleLbl="solidFgAcc1" presStyleIdx="2" presStyleCnt="3"/>
      <dgm:spPr/>
    </dgm:pt>
  </dgm:ptLst>
  <dgm:cxnLst>
    <dgm:cxn modelId="{A11E3B12-1828-45A7-86C3-BB85832DF84D}" type="presOf" srcId="{CA077D98-8478-47EA-B6A9-99ACE60C64D4}" destId="{D79B43FC-100B-4A0D-A4D5-0D2D04B99064}" srcOrd="0" destOrd="0" presId="urn:microsoft.com/office/officeart/2008/layout/VerticalCurvedList"/>
    <dgm:cxn modelId="{0B5DAE5F-BCDC-4BF7-A6E7-CF856886A64D}" srcId="{7E5AA53B-3EEE-4DE4-BB81-9044890C2946}" destId="{6750AC01-D39D-4F3A-9DC8-2A211EE986A2}" srcOrd="0" destOrd="0" parTransId="{720680DC-AAA4-4434-A582-60EBCC5BA355}" sibTransId="{CA077D98-8478-47EA-B6A9-99ACE60C64D4}"/>
    <dgm:cxn modelId="{29DA474E-5DFA-4C66-882F-319C49ABBB19}" type="presOf" srcId="{6750AC01-D39D-4F3A-9DC8-2A211EE986A2}" destId="{58319267-C71E-43C9-94E1-827D0616C7A7}" srcOrd="0" destOrd="0" presId="urn:microsoft.com/office/officeart/2008/layout/VerticalCurvedList"/>
    <dgm:cxn modelId="{7084AA77-BACB-46CB-AE4A-77B62D3ED1AF}" type="presOf" srcId="{5605D28D-2CE6-4513-8566-952984E21E14}" destId="{E131CE4A-9776-44F4-BC03-867682E21374}" srcOrd="0" destOrd="0" presId="urn:microsoft.com/office/officeart/2008/layout/VerticalCurvedList"/>
    <dgm:cxn modelId="{EDEF4F82-1237-4639-A0F7-385C1897CE66}" srcId="{7E5AA53B-3EEE-4DE4-BB81-9044890C2946}" destId="{0BEF68B8-1228-47BB-83B5-7B9CD1E3F84E}" srcOrd="1" destOrd="0" parTransId="{ED3A4BC2-B75A-4952-A38B-A42B5995DF05}" sibTransId="{FD949706-EDCC-4ADC-8EDF-8EDA49C92325}"/>
    <dgm:cxn modelId="{FAF3F884-F0CF-440F-8CB1-B7648AB1B138}" srcId="{7E5AA53B-3EEE-4DE4-BB81-9044890C2946}" destId="{5605D28D-2CE6-4513-8566-952984E21E14}" srcOrd="2" destOrd="0" parTransId="{EB15AB98-362B-4E70-A3DA-995FC3E8BA79}" sibTransId="{823D1971-2C4D-4EC5-A874-2F463DE37109}"/>
    <dgm:cxn modelId="{4F65CC8F-B5A8-40BE-A32B-05862B543D6A}" type="presOf" srcId="{7E5AA53B-3EEE-4DE4-BB81-9044890C2946}" destId="{57806726-6E60-4ACC-9C1C-7DF9CC365A10}" srcOrd="0" destOrd="0" presId="urn:microsoft.com/office/officeart/2008/layout/VerticalCurvedList"/>
    <dgm:cxn modelId="{4A378892-5CCC-4F0D-8A38-4BEAECF30F24}" type="presOf" srcId="{0BEF68B8-1228-47BB-83B5-7B9CD1E3F84E}" destId="{95DE6538-27BD-44AF-A1A8-CA8F6B10FDD2}" srcOrd="0" destOrd="0" presId="urn:microsoft.com/office/officeart/2008/layout/VerticalCurvedList"/>
    <dgm:cxn modelId="{4E25B52E-70EF-4A0F-B410-0B49263AF380}" type="presParOf" srcId="{57806726-6E60-4ACC-9C1C-7DF9CC365A10}" destId="{90561C55-3C6E-4D53-85E1-2C50BCDDA392}" srcOrd="0" destOrd="0" presId="urn:microsoft.com/office/officeart/2008/layout/VerticalCurvedList"/>
    <dgm:cxn modelId="{2B3DD9E4-EC9C-4B92-B380-F89BF82E7CF3}" type="presParOf" srcId="{90561C55-3C6E-4D53-85E1-2C50BCDDA392}" destId="{B6CD42EC-5AD4-4004-AE5B-47EDA668DAA8}" srcOrd="0" destOrd="0" presId="urn:microsoft.com/office/officeart/2008/layout/VerticalCurvedList"/>
    <dgm:cxn modelId="{EA357085-80A4-4D1D-9BD2-56B1E9A721FB}" type="presParOf" srcId="{B6CD42EC-5AD4-4004-AE5B-47EDA668DAA8}" destId="{963B8EE3-40CC-4A0A-B420-D0BF920973CE}" srcOrd="0" destOrd="0" presId="urn:microsoft.com/office/officeart/2008/layout/VerticalCurvedList"/>
    <dgm:cxn modelId="{F175C6D0-411C-40FD-A19B-860D49F42061}" type="presParOf" srcId="{B6CD42EC-5AD4-4004-AE5B-47EDA668DAA8}" destId="{D79B43FC-100B-4A0D-A4D5-0D2D04B99064}" srcOrd="1" destOrd="0" presId="urn:microsoft.com/office/officeart/2008/layout/VerticalCurvedList"/>
    <dgm:cxn modelId="{794BB944-68C0-47A5-9792-652802EB36AC}" type="presParOf" srcId="{B6CD42EC-5AD4-4004-AE5B-47EDA668DAA8}" destId="{3CAD8DA1-8D53-445C-ACE8-D8449E4F0F55}" srcOrd="2" destOrd="0" presId="urn:microsoft.com/office/officeart/2008/layout/VerticalCurvedList"/>
    <dgm:cxn modelId="{B8CC75C4-3D1A-49E7-80D2-915668C1368C}" type="presParOf" srcId="{B6CD42EC-5AD4-4004-AE5B-47EDA668DAA8}" destId="{429CABD1-4116-474B-81BF-735E2CA9DD00}" srcOrd="3" destOrd="0" presId="urn:microsoft.com/office/officeart/2008/layout/VerticalCurvedList"/>
    <dgm:cxn modelId="{28110BB8-F33F-498C-9A75-98364B05EFA5}" type="presParOf" srcId="{90561C55-3C6E-4D53-85E1-2C50BCDDA392}" destId="{58319267-C71E-43C9-94E1-827D0616C7A7}" srcOrd="1" destOrd="0" presId="urn:microsoft.com/office/officeart/2008/layout/VerticalCurvedList"/>
    <dgm:cxn modelId="{3866F6C9-5521-48F2-B6C3-40C9896E1605}" type="presParOf" srcId="{90561C55-3C6E-4D53-85E1-2C50BCDDA392}" destId="{79F9B8A9-2412-4B74-84A9-69422DB81CDC}" srcOrd="2" destOrd="0" presId="urn:microsoft.com/office/officeart/2008/layout/VerticalCurvedList"/>
    <dgm:cxn modelId="{D2205A4F-BB7A-4399-BC2F-78E18EC6EAFE}" type="presParOf" srcId="{79F9B8A9-2412-4B74-84A9-69422DB81CDC}" destId="{07CB3071-D555-47DA-A36A-69EB91531FD8}" srcOrd="0" destOrd="0" presId="urn:microsoft.com/office/officeart/2008/layout/VerticalCurvedList"/>
    <dgm:cxn modelId="{602753E6-8A03-492B-861A-6B9532B5AA28}" type="presParOf" srcId="{90561C55-3C6E-4D53-85E1-2C50BCDDA392}" destId="{95DE6538-27BD-44AF-A1A8-CA8F6B10FDD2}" srcOrd="3" destOrd="0" presId="urn:microsoft.com/office/officeart/2008/layout/VerticalCurvedList"/>
    <dgm:cxn modelId="{AEC540A3-E86A-4075-8BE4-263F4AFF4EA1}" type="presParOf" srcId="{90561C55-3C6E-4D53-85E1-2C50BCDDA392}" destId="{312BDEE8-85BD-4F02-B35B-2CC8E701C98B}" srcOrd="4" destOrd="0" presId="urn:microsoft.com/office/officeart/2008/layout/VerticalCurvedList"/>
    <dgm:cxn modelId="{CD5D1014-B7CB-4B47-9A02-5FBF90928A73}" type="presParOf" srcId="{312BDEE8-85BD-4F02-B35B-2CC8E701C98B}" destId="{3F8116AC-FAC3-4E95-9865-93CCFEB191B9}" srcOrd="0" destOrd="0" presId="urn:microsoft.com/office/officeart/2008/layout/VerticalCurvedList"/>
    <dgm:cxn modelId="{987EB7C0-CA3E-4874-85E0-01E9060A2D35}" type="presParOf" srcId="{90561C55-3C6E-4D53-85E1-2C50BCDDA392}" destId="{E131CE4A-9776-44F4-BC03-867682E21374}" srcOrd="5" destOrd="0" presId="urn:microsoft.com/office/officeart/2008/layout/VerticalCurvedList"/>
    <dgm:cxn modelId="{91E55363-8DCA-455E-A203-06A9410994CB}" type="presParOf" srcId="{90561C55-3C6E-4D53-85E1-2C50BCDDA392}" destId="{AC9A216A-8375-48F9-A4E6-8E0B64C0209B}" srcOrd="6" destOrd="0" presId="urn:microsoft.com/office/officeart/2008/layout/VerticalCurvedList"/>
    <dgm:cxn modelId="{D866D586-1293-4049-B6E3-B467C1D5ED64}" type="presParOf" srcId="{AC9A216A-8375-48F9-A4E6-8E0B64C0209B}" destId="{A965097E-32F1-4AB8-8C4E-2814A7596B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8DC21-3E65-409D-AD53-DA51BB9198A0}">
      <dsp:nvSpPr>
        <dsp:cNvPr id="0" name=""/>
        <dsp:cNvSpPr/>
      </dsp:nvSpPr>
      <dsp:spPr>
        <a:xfrm>
          <a:off x="523237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B5DD6-89E9-4537-B415-4205CEB9323A}">
      <dsp:nvSpPr>
        <dsp:cNvPr id="0" name=""/>
        <dsp:cNvSpPr/>
      </dsp:nvSpPr>
      <dsp:spPr>
        <a:xfrm>
          <a:off x="54818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3600" kern="1200" dirty="0"/>
            <a:t>Network</a:t>
          </a:r>
          <a:endParaRPr lang="en-US" sz="3600" kern="1200" dirty="0"/>
        </a:p>
      </dsp:txBody>
      <dsp:txXfrm>
        <a:off x="54818" y="2746269"/>
        <a:ext cx="3222832" cy="720000"/>
      </dsp:txXfrm>
    </dsp:sp>
    <dsp:sp modelId="{CE9DF0E8-B0DE-4E1E-9FF4-6006AD8428DB}">
      <dsp:nvSpPr>
        <dsp:cNvPr id="0" name=""/>
        <dsp:cNvSpPr/>
      </dsp:nvSpPr>
      <dsp:spPr>
        <a:xfrm>
          <a:off x="4310064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20873-6F5C-4053-8EAD-6287A7F1097E}">
      <dsp:nvSpPr>
        <dsp:cNvPr id="0" name=""/>
        <dsp:cNvSpPr/>
      </dsp:nvSpPr>
      <dsp:spPr>
        <a:xfrm>
          <a:off x="3841646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Satellite</a:t>
          </a:r>
        </a:p>
      </dsp:txBody>
      <dsp:txXfrm>
        <a:off x="3841646" y="2746269"/>
        <a:ext cx="3222832" cy="720000"/>
      </dsp:txXfrm>
    </dsp:sp>
    <dsp:sp modelId="{6DB1FE51-13D0-4A38-AD6E-48D4371A1AF3}">
      <dsp:nvSpPr>
        <dsp:cNvPr id="0" name=""/>
        <dsp:cNvSpPr/>
      </dsp:nvSpPr>
      <dsp:spPr>
        <a:xfrm>
          <a:off x="8096892" y="494935"/>
          <a:ext cx="2285995" cy="2285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097FC-B1F8-4953-B0AB-E8E73D968D1C}">
      <dsp:nvSpPr>
        <dsp:cNvPr id="0" name=""/>
        <dsp:cNvSpPr/>
      </dsp:nvSpPr>
      <dsp:spPr>
        <a:xfrm>
          <a:off x="7628474" y="2746269"/>
          <a:ext cx="322283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Link</a:t>
          </a:r>
        </a:p>
      </dsp:txBody>
      <dsp:txXfrm>
        <a:off x="7628474" y="2746269"/>
        <a:ext cx="3222832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B43FC-100B-4A0D-A4D5-0D2D04B99064}">
      <dsp:nvSpPr>
        <dsp:cNvPr id="0" name=""/>
        <dsp:cNvSpPr/>
      </dsp:nvSpPr>
      <dsp:spPr>
        <a:xfrm>
          <a:off x="-4028574" y="-618397"/>
          <a:ext cx="4800732" cy="4800732"/>
        </a:xfrm>
        <a:prstGeom prst="blockArc">
          <a:avLst>
            <a:gd name="adj1" fmla="val 18900000"/>
            <a:gd name="adj2" fmla="val 2700000"/>
            <a:gd name="adj3" fmla="val 450"/>
          </a:avLst>
        </a:prstGeom>
        <a:noFill/>
        <a:ln w="1270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19267-C71E-43C9-94E1-827D0616C7A7}">
      <dsp:nvSpPr>
        <dsp:cNvPr id="0" name=""/>
        <dsp:cNvSpPr/>
      </dsp:nvSpPr>
      <dsp:spPr>
        <a:xfrm>
          <a:off x="496568" y="356393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Cloud	</a:t>
          </a:r>
        </a:p>
      </dsp:txBody>
      <dsp:txXfrm>
        <a:off x="496568" y="356393"/>
        <a:ext cx="6310391" cy="712787"/>
      </dsp:txXfrm>
    </dsp:sp>
    <dsp:sp modelId="{07CB3071-D555-47DA-A36A-69EB91531FD8}">
      <dsp:nvSpPr>
        <dsp:cNvPr id="0" name=""/>
        <dsp:cNvSpPr/>
      </dsp:nvSpPr>
      <dsp:spPr>
        <a:xfrm>
          <a:off x="51076" y="267295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DE6538-27BD-44AF-A1A8-CA8F6B10FDD2}">
      <dsp:nvSpPr>
        <dsp:cNvPr id="0" name=""/>
        <dsp:cNvSpPr/>
      </dsp:nvSpPr>
      <dsp:spPr>
        <a:xfrm>
          <a:off x="755666" y="1425575"/>
          <a:ext cx="6051292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Local</a:t>
          </a:r>
        </a:p>
      </dsp:txBody>
      <dsp:txXfrm>
        <a:off x="755666" y="1425575"/>
        <a:ext cx="6051292" cy="712787"/>
      </dsp:txXfrm>
    </dsp:sp>
    <dsp:sp modelId="{3F8116AC-FAC3-4E95-9865-93CCFEB191B9}">
      <dsp:nvSpPr>
        <dsp:cNvPr id="0" name=""/>
        <dsp:cNvSpPr/>
      </dsp:nvSpPr>
      <dsp:spPr>
        <a:xfrm>
          <a:off x="310174" y="1336476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1CE4A-9776-44F4-BC03-867682E21374}">
      <dsp:nvSpPr>
        <dsp:cNvPr id="0" name=""/>
        <dsp:cNvSpPr/>
      </dsp:nvSpPr>
      <dsp:spPr>
        <a:xfrm>
          <a:off x="496568" y="2494756"/>
          <a:ext cx="6310391" cy="7127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65775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Hybrid</a:t>
          </a:r>
        </a:p>
      </dsp:txBody>
      <dsp:txXfrm>
        <a:off x="496568" y="2494756"/>
        <a:ext cx="6310391" cy="712787"/>
      </dsp:txXfrm>
    </dsp:sp>
    <dsp:sp modelId="{A965097E-32F1-4AB8-8C4E-2814A7596B2F}">
      <dsp:nvSpPr>
        <dsp:cNvPr id="0" name=""/>
        <dsp:cNvSpPr/>
      </dsp:nvSpPr>
      <dsp:spPr>
        <a:xfrm>
          <a:off x="51076" y="2405658"/>
          <a:ext cx="890984" cy="89098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81CEA5-62FD-4C83-BDE3-91DFB9827D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1CBFD-6AD0-48C4-B91B-58830F6F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69721-F543-4A6C-BF9D-65D7CC540427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55D22-46A3-4B8C-AD40-252FE7896C3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0DCEF-9071-4B17-801B-37B4465C8E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168E-626C-4E60-93C0-A00D256094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47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2326A-4C88-4AFB-AA5B-5919D81DFF5B}" type="datetimeFigureOut">
              <a:rPr lang="en-US" smtClean="0"/>
              <a:t>1/30/2020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3AB32-59DF-41F1-9618-EDFBF50496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5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047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7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115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B3AB32-59DF-41F1-9618-EDFBF50496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1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1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1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52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98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167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7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18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69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80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8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93D4EDA-58E0-40CC-B3CA-14CDEB349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igital Connections">
            <a:extLst>
              <a:ext uri="{FF2B5EF4-FFF2-40B4-BE49-F238E27FC236}">
                <a16:creationId xmlns:a16="http://schemas.microsoft.com/office/drawing/2014/main" id="{3840F91C-EDD0-4D4E-A4AB-E6C77856C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265" t="9091" r="3502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9EB0BC-A85E-4C26-B355-5DFCEF6CCB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643E56B-BD42-413D-B17D-7958270F5D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C04F74-9467-4FA5-95DC-8D481A297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73DE1C3-5C37-42E9-A3F0-256F193832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4A2E7EC3-E07C-46CE-9B25-41865A506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2C5318-1A1E-49D0-B2E2-A4B0FA9E8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572000"/>
            <a:ext cx="10993549" cy="895244"/>
          </a:xfrm>
        </p:spPr>
        <p:txBody>
          <a:bodyPr>
            <a:no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Tech design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6CF59-4E5B-494D-A2F7-97ADD01E64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484822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7CE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70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BFDA9692-ECDC-4B59-86B2-8C90FDE1A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12"/>
            <a:ext cx="12192000" cy="63212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2C05506-42A1-49C0-9D87-081CCD902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040558-A365-4CCE-92FA-5A48CD98F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264487"/>
            <a:ext cx="11029616" cy="7188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Tech Requirements</a:t>
            </a:r>
          </a:p>
        </p:txBody>
      </p:sp>
      <p:graphicFrame>
        <p:nvGraphicFramePr>
          <p:cNvPr id="4" name="Content Placeholder 3" descr="icon SmartArt graphic">
            <a:extLst>
              <a:ext uri="{FF2B5EF4-FFF2-40B4-BE49-F238E27FC236}">
                <a16:creationId xmlns:a16="http://schemas.microsoft.com/office/drawing/2014/main" id="{81E592E1-99DF-4294-A2E9-EF46299BD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187836"/>
              </p:ext>
            </p:extLst>
          </p:nvPr>
        </p:nvGraphicFramePr>
        <p:xfrm>
          <a:off x="642938" y="858445"/>
          <a:ext cx="10906125" cy="3961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334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AE9D071-98CF-435C-BD2B-976514544D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Content Placeholder 4" descr="Digital Numbers">
            <a:extLst>
              <a:ext uri="{FF2B5EF4-FFF2-40B4-BE49-F238E27FC236}">
                <a16:creationId xmlns:a16="http://schemas.microsoft.com/office/drawing/2014/main" id="{EA70616B-E344-4856-8DF9-707C2623661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681" r="9091" b="1271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D619FC33-16ED-4246-9596-BEFEB55E4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7" y="457200"/>
            <a:ext cx="7507083" cy="5935132"/>
            <a:chOff x="438067" y="457200"/>
            <a:chExt cx="7507083" cy="59351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EA80E1-F99F-4009-837F-2F72F8A5D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7" y="618067"/>
              <a:ext cx="7503665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230AF9A-4641-4BD8-9F95-9607CD304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703D4EC-9389-41B6-B88B-B6FDC8CD3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2616EE-270D-4F4C-BA1F-2708D387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006956"/>
            <a:ext cx="7213600" cy="1121871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Digital Communications</a:t>
            </a:r>
          </a:p>
        </p:txBody>
      </p:sp>
      <p:graphicFrame>
        <p:nvGraphicFramePr>
          <p:cNvPr id="6" name="Content Placeholder 5" descr="SmartArt">
            <a:extLst>
              <a:ext uri="{FF2B5EF4-FFF2-40B4-BE49-F238E27FC236}">
                <a16:creationId xmlns:a16="http://schemas.microsoft.com/office/drawing/2014/main" id="{BF629521-FFD2-45DA-9D1D-A5F09BD5A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337641"/>
              </p:ext>
            </p:extLst>
          </p:nvPr>
        </p:nvGraphicFramePr>
        <p:xfrm>
          <a:off x="719571" y="2198254"/>
          <a:ext cx="6854248" cy="3563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09322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Digital Numbers">
            <a:extLst>
              <a:ext uri="{FF2B5EF4-FFF2-40B4-BE49-F238E27FC236}">
                <a16:creationId xmlns:a16="http://schemas.microsoft.com/office/drawing/2014/main" id="{A21EA617-6D48-425F-97A8-7FEC82C8F40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89" r="9642" b="1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7E73C-2B1A-4602-BFBE-CFE1E55D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6"/>
            <a:ext cx="3081576" cy="17467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B511D-EA45-4336-847C-125266714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262900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someone@example.com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5013474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64D6DDB-133E-44E2-B636-39185D690A0D}"/>
</file>

<file path=customXml/itemProps2.xml><?xml version="1.0" encoding="utf-8"?>
<ds:datastoreItem xmlns:ds="http://schemas.openxmlformats.org/officeDocument/2006/customXml" ds:itemID="{CF1C31AD-A7B7-4945-9E95-3D677967432A}"/>
</file>

<file path=customXml/itemProps3.xml><?xml version="1.0" encoding="utf-8"?>
<ds:datastoreItem xmlns:ds="http://schemas.openxmlformats.org/officeDocument/2006/customXml" ds:itemID="{D9AA5B70-631E-4F47-874A-FBE55E5170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Gill Sans MT</vt:lpstr>
      <vt:lpstr>Wingdings 2</vt:lpstr>
      <vt:lpstr>Dividend</vt:lpstr>
      <vt:lpstr>Tech design</vt:lpstr>
      <vt:lpstr>Tech Requirements</vt:lpstr>
      <vt:lpstr>Digital Communications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2020-01-30T05:44:43Z</dcterms:created>
  <dcterms:modified xsi:type="dcterms:W3CDTF">2020-01-30T05:44:50Z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