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2FA"/>
    <a:srgbClr val="14425D"/>
    <a:srgbClr val="6292CC"/>
    <a:srgbClr val="A6A6A6"/>
    <a:srgbClr val="9B9B9B"/>
    <a:srgbClr val="9AB9DE"/>
    <a:srgbClr val="BACFE8"/>
    <a:srgbClr val="949494"/>
    <a:srgbClr val="10DE00"/>
    <a:srgbClr val="D3F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06"/>
    <p:restoredTop sz="94660"/>
  </p:normalViewPr>
  <p:slideViewPr>
    <p:cSldViewPr>
      <p:cViewPr>
        <p:scale>
          <a:sx n="100" d="100"/>
          <a:sy n="100" d="100"/>
        </p:scale>
        <p:origin x="816" y="1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30F544-C0C7-3646-AF01-57E3C0770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lowchart: Decision 36"/>
          <p:cNvSpPr/>
          <p:nvPr/>
        </p:nvSpPr>
        <p:spPr>
          <a:xfrm>
            <a:off x="8077200" y="5130800"/>
            <a:ext cx="228600" cy="381000"/>
          </a:xfrm>
          <a:prstGeom prst="flowChartDecision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4" name="Flowchart: Decision 39"/>
          <p:cNvSpPr/>
          <p:nvPr/>
        </p:nvSpPr>
        <p:spPr>
          <a:xfrm>
            <a:off x="10261600" y="5813051"/>
            <a:ext cx="228600" cy="381000"/>
          </a:xfrm>
          <a:prstGeom prst="flowChartDecision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134057"/>
              </p:ext>
            </p:extLst>
          </p:nvPr>
        </p:nvGraphicFramePr>
        <p:xfrm>
          <a:off x="1663700" y="4260583"/>
          <a:ext cx="8839186" cy="1937390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881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56695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56721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18478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Task 3</a:t>
                      </a:r>
                    </a:p>
                  </a:txBody>
                  <a:tcPr marL="85726" marR="85726" marT="42863" marB="42863">
                    <a:lnL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Task 4</a:t>
                      </a:r>
                    </a:p>
                  </a:txBody>
                  <a:tcPr marL="85726" marR="85726" marT="42863" marB="42863">
                    <a:lnL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Review</a:t>
                      </a:r>
                    </a:p>
                  </a:txBody>
                  <a:tcPr marL="85726" marR="85726" marT="42863" marB="42863">
                    <a:lnL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Revisions</a:t>
                      </a:r>
                    </a:p>
                  </a:txBody>
                  <a:tcPr marL="85726" marR="85726" marT="42863" marB="42863">
                    <a:lnL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85726" marR="85726" marT="42863" marB="42863">
                    <a:lnL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1EF8B57D-A0E5-D54E-B528-A9CFD1DCF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612320"/>
              </p:ext>
            </p:extLst>
          </p:nvPr>
        </p:nvGraphicFramePr>
        <p:xfrm>
          <a:off x="1663700" y="3970377"/>
          <a:ext cx="8839186" cy="299086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881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7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Tasks</a:t>
                      </a:r>
                    </a:p>
                  </a:txBody>
                  <a:tcPr marL="85726" marR="85726" marT="42863" marB="42863">
                    <a:lnL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Month 2</a:t>
                      </a:r>
                    </a:p>
                  </a:txBody>
                  <a:tcPr marL="85726" marR="85726" marT="42863" marB="42863">
                    <a:lnR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" name="Group 33"/>
          <p:cNvGrpSpPr/>
          <p:nvPr/>
        </p:nvGrpSpPr>
        <p:grpSpPr>
          <a:xfrm>
            <a:off x="8382000" y="5562600"/>
            <a:ext cx="1828800" cy="228600"/>
            <a:chOff x="1371600" y="1905000"/>
            <a:chExt cx="1828800" cy="228600"/>
          </a:xfrm>
        </p:grpSpPr>
        <p:sp>
          <p:nvSpPr>
            <p:cNvPr id="61" name="Rounded Rectangle 60"/>
            <p:cNvSpPr/>
            <p:nvPr/>
          </p:nvSpPr>
          <p:spPr>
            <a:xfrm>
              <a:off x="1371600" y="1905000"/>
              <a:ext cx="1828800" cy="228600"/>
            </a:xfrm>
            <a:prstGeom prst="roundRect">
              <a:avLst>
                <a:gd name="adj" fmla="val 4871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1421674" y="1931126"/>
              <a:ext cx="1737360" cy="152400"/>
            </a:xfrm>
            <a:prstGeom prst="roundRect">
              <a:avLst>
                <a:gd name="adj" fmla="val 4871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/>
            </a:p>
          </p:txBody>
        </p:sp>
      </p:grpSp>
      <p:grpSp>
        <p:nvGrpSpPr>
          <p:cNvPr id="9" name="Group 30"/>
          <p:cNvGrpSpPr/>
          <p:nvPr/>
        </p:nvGrpSpPr>
        <p:grpSpPr>
          <a:xfrm>
            <a:off x="4419600" y="4876800"/>
            <a:ext cx="3657600" cy="228600"/>
            <a:chOff x="1371600" y="1905000"/>
            <a:chExt cx="1828800" cy="228600"/>
          </a:xfrm>
        </p:grpSpPr>
        <p:sp>
          <p:nvSpPr>
            <p:cNvPr id="58" name="Rounded Rectangle 57"/>
            <p:cNvSpPr/>
            <p:nvPr/>
          </p:nvSpPr>
          <p:spPr>
            <a:xfrm>
              <a:off x="1371600" y="1905000"/>
              <a:ext cx="1828800" cy="228600"/>
            </a:xfrm>
            <a:prstGeom prst="roundRect">
              <a:avLst>
                <a:gd name="adj" fmla="val 4871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1421674" y="1931126"/>
              <a:ext cx="1737360" cy="152400"/>
            </a:xfrm>
            <a:prstGeom prst="roundRect">
              <a:avLst>
                <a:gd name="adj" fmla="val 4871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/>
            </a:p>
          </p:txBody>
        </p:sp>
      </p:grpSp>
      <p:grpSp>
        <p:nvGrpSpPr>
          <p:cNvPr id="8" name="Group 27"/>
          <p:cNvGrpSpPr/>
          <p:nvPr/>
        </p:nvGrpSpPr>
        <p:grpSpPr>
          <a:xfrm>
            <a:off x="2590800" y="4533900"/>
            <a:ext cx="1828800" cy="228600"/>
            <a:chOff x="1371600" y="1905000"/>
            <a:chExt cx="1828800" cy="228600"/>
          </a:xfrm>
        </p:grpSpPr>
        <p:sp>
          <p:nvSpPr>
            <p:cNvPr id="55" name="Rounded Rectangle 54"/>
            <p:cNvSpPr/>
            <p:nvPr/>
          </p:nvSpPr>
          <p:spPr>
            <a:xfrm>
              <a:off x="1371600" y="1905000"/>
              <a:ext cx="1828800" cy="228600"/>
            </a:xfrm>
            <a:prstGeom prst="roundRect">
              <a:avLst>
                <a:gd name="adj" fmla="val 4871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1421674" y="1931126"/>
              <a:ext cx="1737360" cy="152400"/>
            </a:xfrm>
            <a:prstGeom prst="roundRect">
              <a:avLst>
                <a:gd name="adj" fmla="val 4871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397695"/>
              </p:ext>
            </p:extLst>
          </p:nvPr>
        </p:nvGraphicFramePr>
        <p:xfrm>
          <a:off x="1663701" y="1657648"/>
          <a:ext cx="8839199" cy="1925968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907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64373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64399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</a:tblGrid>
              <a:tr h="201938"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Task 1</a:t>
                      </a:r>
                    </a:p>
                  </a:txBody>
                  <a:tcPr marL="85726" marR="85726" marT="42863" marB="42863">
                    <a:lnL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Task 2</a:t>
                      </a:r>
                    </a:p>
                  </a:txBody>
                  <a:tcPr marL="85726" marR="85726" marT="42863" marB="42863">
                    <a:lnL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pPr marL="117475" indent="0"/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Sub-task A</a:t>
                      </a:r>
                    </a:p>
                  </a:txBody>
                  <a:tcPr marL="85726" marR="85726" marT="42863" marB="42863">
                    <a:lnL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Sub-task B</a:t>
                      </a:r>
                    </a:p>
                  </a:txBody>
                  <a:tcPr marL="85726" marR="85726" marT="42863" marB="42863">
                    <a:lnL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Sub-task C</a:t>
                      </a:r>
                    </a:p>
                  </a:txBody>
                  <a:tcPr marL="85726" marR="85726" marT="42863" marB="42863">
                    <a:lnL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9050" cap="flat" cmpd="sng" algn="ctr">
                      <a:solidFill>
                        <a:srgbClr val="5E90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 Narrow" pitchFamily="34" charset="0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C13922E5-51AA-324B-937B-7E91AB9CC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721177"/>
              </p:ext>
            </p:extLst>
          </p:nvPr>
        </p:nvGraphicFramePr>
        <p:xfrm>
          <a:off x="1663701" y="1363973"/>
          <a:ext cx="8839199" cy="299086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907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1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Tasks</a:t>
                      </a:r>
                    </a:p>
                  </a:txBody>
                  <a:tcPr marL="85726" marR="85726" marT="42863" marB="42863">
                    <a:lnL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Month 1</a:t>
                      </a:r>
                    </a:p>
                  </a:txBody>
                  <a:tcPr marL="85726" marR="85726" marT="42863" marB="42863">
                    <a:lnR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D6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Group 24"/>
          <p:cNvGrpSpPr/>
          <p:nvPr/>
        </p:nvGrpSpPr>
        <p:grpSpPr>
          <a:xfrm>
            <a:off x="8305800" y="3308525"/>
            <a:ext cx="1737360" cy="228600"/>
            <a:chOff x="2159726" y="2577737"/>
            <a:chExt cx="1737360" cy="228600"/>
          </a:xfrm>
        </p:grpSpPr>
        <p:sp>
          <p:nvSpPr>
            <p:cNvPr id="52" name="Rounded Rectangle 51"/>
            <p:cNvSpPr/>
            <p:nvPr/>
          </p:nvSpPr>
          <p:spPr>
            <a:xfrm>
              <a:off x="2159726" y="2577737"/>
              <a:ext cx="1737360" cy="228600"/>
            </a:xfrm>
            <a:prstGeom prst="roundRect">
              <a:avLst>
                <a:gd name="adj" fmla="val 48717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209800" y="2603863"/>
              <a:ext cx="1645920" cy="152400"/>
            </a:xfrm>
            <a:prstGeom prst="roundRect">
              <a:avLst>
                <a:gd name="adj" fmla="val 48717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7162800" y="2966351"/>
            <a:ext cx="1737360" cy="228600"/>
            <a:chOff x="2159726" y="2577737"/>
            <a:chExt cx="1737360" cy="228600"/>
          </a:xfrm>
        </p:grpSpPr>
        <p:sp>
          <p:nvSpPr>
            <p:cNvPr id="49" name="Rounded Rectangle 48"/>
            <p:cNvSpPr/>
            <p:nvPr/>
          </p:nvSpPr>
          <p:spPr>
            <a:xfrm>
              <a:off x="2159726" y="2577737"/>
              <a:ext cx="1737360" cy="228600"/>
            </a:xfrm>
            <a:prstGeom prst="roundRect">
              <a:avLst>
                <a:gd name="adj" fmla="val 48717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209800" y="2603863"/>
              <a:ext cx="1645920" cy="152400"/>
            </a:xfrm>
            <a:prstGeom prst="roundRect">
              <a:avLst>
                <a:gd name="adj" fmla="val 48717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/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6096000" y="2616012"/>
            <a:ext cx="1737360" cy="228600"/>
            <a:chOff x="2159726" y="2577737"/>
            <a:chExt cx="1737360" cy="228600"/>
          </a:xfrm>
        </p:grpSpPr>
        <p:sp>
          <p:nvSpPr>
            <p:cNvPr id="46" name="Rounded Rectangle 45"/>
            <p:cNvSpPr/>
            <p:nvPr/>
          </p:nvSpPr>
          <p:spPr>
            <a:xfrm>
              <a:off x="2159726" y="2577737"/>
              <a:ext cx="1737360" cy="228600"/>
            </a:xfrm>
            <a:prstGeom prst="roundRect">
              <a:avLst>
                <a:gd name="adj" fmla="val 48717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209800" y="2603863"/>
              <a:ext cx="1645920" cy="152400"/>
            </a:xfrm>
            <a:prstGeom prst="roundRect">
              <a:avLst>
                <a:gd name="adj" fmla="val 48717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/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5715000" y="2278373"/>
            <a:ext cx="4572000" cy="204652"/>
            <a:chOff x="2157548" y="2233748"/>
            <a:chExt cx="3709852" cy="204652"/>
          </a:xfrm>
        </p:grpSpPr>
        <p:sp>
          <p:nvSpPr>
            <p:cNvPr id="43" name="Rounded Rectangle 42"/>
            <p:cNvSpPr/>
            <p:nvPr/>
          </p:nvSpPr>
          <p:spPr>
            <a:xfrm>
              <a:off x="2157548" y="2233748"/>
              <a:ext cx="3709852" cy="204652"/>
            </a:xfrm>
            <a:prstGeom prst="roundRect">
              <a:avLst>
                <a:gd name="adj" fmla="val 4871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207622" y="2259874"/>
              <a:ext cx="3630168" cy="152400"/>
            </a:xfrm>
            <a:prstGeom prst="roundRect">
              <a:avLst>
                <a:gd name="adj" fmla="val 4871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/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2616200" y="1936925"/>
            <a:ext cx="2971800" cy="228600"/>
            <a:chOff x="1371600" y="1905000"/>
            <a:chExt cx="2667000" cy="228600"/>
          </a:xfrm>
        </p:grpSpPr>
        <p:sp>
          <p:nvSpPr>
            <p:cNvPr id="39" name="Rounded Rectangle 38"/>
            <p:cNvSpPr/>
            <p:nvPr/>
          </p:nvSpPr>
          <p:spPr>
            <a:xfrm>
              <a:off x="1371600" y="1905000"/>
              <a:ext cx="2667000" cy="228600"/>
            </a:xfrm>
            <a:prstGeom prst="roundRect">
              <a:avLst>
                <a:gd name="adj" fmla="val 4871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421674" y="1931126"/>
              <a:ext cx="2590800" cy="152400"/>
            </a:xfrm>
            <a:prstGeom prst="roundRect">
              <a:avLst>
                <a:gd name="adj" fmla="val 4871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/>
            </a:p>
          </p:txBody>
        </p:sp>
      </p:grpSp>
      <p:sp>
        <p:nvSpPr>
          <p:cNvPr id="11" name="Title 10">
            <a:extLst>
              <a:ext uri="{FF2B5EF4-FFF2-40B4-BE49-F238E27FC236}">
                <a16:creationId xmlns:a16="http://schemas.microsoft.com/office/drawing/2014/main" id="{823E60F3-794D-1E4E-972C-22480A510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71800" y="2362200"/>
            <a:ext cx="3657600" cy="204652"/>
            <a:chOff x="2157548" y="2233748"/>
            <a:chExt cx="3709852" cy="204652"/>
          </a:xfrm>
        </p:grpSpPr>
        <p:sp>
          <p:nvSpPr>
            <p:cNvPr id="3" name="Rounded Rectangle 2"/>
            <p:cNvSpPr/>
            <p:nvPr/>
          </p:nvSpPr>
          <p:spPr>
            <a:xfrm>
              <a:off x="2157548" y="2233748"/>
              <a:ext cx="3709852" cy="204652"/>
            </a:xfrm>
            <a:prstGeom prst="roundRect">
              <a:avLst>
                <a:gd name="adj" fmla="val 4871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207622" y="2259874"/>
              <a:ext cx="3630168" cy="152400"/>
            </a:xfrm>
            <a:prstGeom prst="roundRect">
              <a:avLst>
                <a:gd name="adj" fmla="val 4871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973978" y="2706189"/>
            <a:ext cx="3657600" cy="228600"/>
            <a:chOff x="2159726" y="2577737"/>
            <a:chExt cx="1737360" cy="228600"/>
          </a:xfrm>
        </p:grpSpPr>
        <p:sp>
          <p:nvSpPr>
            <p:cNvPr id="6" name="Rounded Rectangle 5"/>
            <p:cNvSpPr/>
            <p:nvPr/>
          </p:nvSpPr>
          <p:spPr>
            <a:xfrm>
              <a:off x="2159726" y="2577737"/>
              <a:ext cx="1737360" cy="228600"/>
            </a:xfrm>
            <a:prstGeom prst="roundRect">
              <a:avLst>
                <a:gd name="adj" fmla="val 48717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188439" y="2603863"/>
              <a:ext cx="1693926" cy="152400"/>
            </a:xfrm>
            <a:prstGeom prst="roundRect">
              <a:avLst>
                <a:gd name="adj" fmla="val 48717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/>
            </a:p>
          </p:txBody>
        </p:sp>
      </p:grpSp>
      <p:sp>
        <p:nvSpPr>
          <p:cNvPr id="8" name="Flowchart: Decision 7"/>
          <p:cNvSpPr/>
          <p:nvPr/>
        </p:nvSpPr>
        <p:spPr>
          <a:xfrm>
            <a:off x="8763000" y="2286000"/>
            <a:ext cx="228600" cy="381000"/>
          </a:xfrm>
          <a:prstGeom prst="flowChartDecision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1981201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A6A6A6"/>
                </a:solidFill>
              </a:rPr>
              <a:t>Task bars (length = duration)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49440" y="1981201"/>
            <a:ext cx="1657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A6A6A6"/>
                </a:solidFill>
                <a:latin typeface="+mj-lt"/>
              </a:rPr>
              <a:t>Milestones</a:t>
            </a:r>
          </a:p>
        </p:txBody>
      </p:sp>
      <p:sp>
        <p:nvSpPr>
          <p:cNvPr id="18" name="Flowchart: Decision 17"/>
          <p:cNvSpPr/>
          <p:nvPr/>
        </p:nvSpPr>
        <p:spPr>
          <a:xfrm>
            <a:off x="8763000" y="2895600"/>
            <a:ext cx="228600" cy="381000"/>
          </a:xfrm>
          <a:prstGeom prst="flowChartDecision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Flowchart: Decision 18"/>
          <p:cNvSpPr/>
          <p:nvPr/>
        </p:nvSpPr>
        <p:spPr>
          <a:xfrm>
            <a:off x="8763000" y="3505200"/>
            <a:ext cx="228600" cy="381000"/>
          </a:xfrm>
          <a:prstGeom prst="flowChartDecision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0" y="4267201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6A6A6"/>
                </a:solidFill>
              </a:rPr>
              <a:t>To change the length of the duration bars go to Format/Size (on far right). For  extreme length changes, ungroup the duration bars and scale the highlight independently.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971800" y="3505200"/>
            <a:ext cx="3657600" cy="204652"/>
          </a:xfrm>
          <a:prstGeom prst="roundRect">
            <a:avLst>
              <a:gd name="adj" fmla="val 48717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1600" b="1">
              <a:latin typeface="Arial Narrow" pitchFamily="11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021169" y="3531326"/>
            <a:ext cx="3579038" cy="152400"/>
          </a:xfrm>
          <a:prstGeom prst="roundRect">
            <a:avLst>
              <a:gd name="adj" fmla="val 48717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2973978" y="3849189"/>
            <a:ext cx="3657600" cy="228600"/>
          </a:xfrm>
          <a:prstGeom prst="roundRect">
            <a:avLst>
              <a:gd name="adj" fmla="val 48717"/>
            </a:avLst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1600" b="1" dirty="0">
              <a:latin typeface="Arial Narrow" pitchFamily="11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034426" y="3875315"/>
            <a:ext cx="3566160" cy="152400"/>
          </a:xfrm>
          <a:prstGeom prst="roundRect">
            <a:avLst>
              <a:gd name="adj" fmla="val 48717"/>
            </a:avLst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29AC423-8CF1-4A2C-8291-7BFFB22F1979}"/>
</file>

<file path=customXml/itemProps2.xml><?xml version="1.0" encoding="utf-8"?>
<ds:datastoreItem xmlns:ds="http://schemas.openxmlformats.org/officeDocument/2006/customXml" ds:itemID="{D1827927-4DB3-46C7-BD1A-C8C6C51D2284}"/>
</file>

<file path=customXml/itemProps3.xml><?xml version="1.0" encoding="utf-8"?>
<ds:datastoreItem xmlns:ds="http://schemas.openxmlformats.org/officeDocument/2006/customXml" ds:itemID="{03E24931-C6BC-4377-AF41-E6CC92B31723}"/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131</Words>
  <Application>Microsoft Macintosh PowerPoint</Application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Corbel</vt:lpstr>
      <vt:lpstr>Office Theme</vt:lpstr>
      <vt:lpstr>Add a Slide Title - 1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 Slide Title - 1</dc:title>
  <dc:subject/>
  <dc:creator/>
  <cp:keywords/>
  <dc:description/>
  <cp:lastModifiedBy>nic brown</cp:lastModifiedBy>
  <cp:revision>77</cp:revision>
  <dcterms:created xsi:type="dcterms:W3CDTF">2009-05-26T21:53:03Z</dcterms:created>
  <dcterms:modified xsi:type="dcterms:W3CDTF">2018-06-17T02:18:45Z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