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/>
    <p:restoredTop sz="94693"/>
  </p:normalViewPr>
  <p:slideViewPr>
    <p:cSldViewPr snapToGrid="0" snapToObjects="1">
      <p:cViewPr>
        <p:scale>
          <a:sx n="100" d="100"/>
          <a:sy n="100" d="100"/>
        </p:scale>
        <p:origin x="2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307"/>
          <a:stretch/>
        </p:blipFill>
        <p:spPr>
          <a:xfrm>
            <a:off x="-371092" y="-5775293"/>
            <a:ext cx="12934185" cy="1926269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1" y="1495565"/>
            <a:ext cx="10515600" cy="1325563"/>
          </a:xfrm>
        </p:spPr>
        <p:txBody>
          <a:bodyPr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2165840" y="2821128"/>
            <a:ext cx="7860323" cy="1469518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73314" y="2972411"/>
            <a:ext cx="7439025" cy="1143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Half Frame 12"/>
          <p:cNvSpPr/>
          <p:nvPr userDrawn="1"/>
        </p:nvSpPr>
        <p:spPr>
          <a:xfrm rot="13500000">
            <a:off x="5202643" y="3925928"/>
            <a:ext cx="1786717" cy="1786717"/>
          </a:xfrm>
          <a:prstGeom prst="halfFrame">
            <a:avLst/>
          </a:prstGeom>
          <a:noFill/>
          <a:ln w="44450" cap="rnd" cmpd="sng">
            <a:solidFill>
              <a:schemeClr val="tx1">
                <a:lumMod val="75000"/>
                <a:lumOff val="25000"/>
              </a:schemeClr>
            </a:solidFill>
            <a:prstDash val="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98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82222 L -0.00091 -0.9162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869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4" accel="50000" decel="5000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accel="50000" decel="5000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10" grpId="0" animBg="1"/>
      <p:bldP spid="10" grpId="1" animBg="1"/>
      <p:bldP spid="12" grpId="0" build="p">
        <p:tmplLst>
          <p:tmpl lvl="1">
            <p:tnLst>
              <p:par>
                <p:cTn presetID="2" presetClass="entr" presetSubtype="8" accel="50000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build="p">
        <p:tmplLst>
          <p:tmpl lvl="1">
            <p:tnLst>
              <p:par>
                <p:cTn presetID="2" presetClass="exit" presetSubtype="8" accel="50000" decel="50000" fill="hold" nodeType="withEffect">
                  <p:stCondLst>
                    <p:cond delay="4000"/>
                  </p:stCondLst>
                  <p:childTnLst>
                    <p:anim calcmode="lin" valueType="num">
                      <p:cBhvr additive="base">
                        <p:cTn dur="1000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0-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3" grpId="2" animBg="1"/>
      <p:bldP spid="13" grpId="3" animBg="1"/>
      <p:bldP spid="13" grpId="4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A11D-5942-BF4C-BB4D-14CC33FE2705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2A5F3-9C7D-324D-996B-E1C18ACA6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</p:spTree>
    <p:extLst>
      <p:ext uri="{BB962C8B-B14F-4D97-AF65-F5344CB8AC3E}">
        <p14:creationId xmlns:p14="http://schemas.microsoft.com/office/powerpoint/2010/main" val="177209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City">
      <a:dk1>
        <a:srgbClr val="000000"/>
      </a:dk1>
      <a:lt1>
        <a:srgbClr val="FFFFFF"/>
      </a:lt1>
      <a:dk2>
        <a:srgbClr val="000000"/>
      </a:dk2>
      <a:lt2>
        <a:srgbClr val="C3F5D9"/>
      </a:lt2>
      <a:accent1>
        <a:srgbClr val="81D2CF"/>
      </a:accent1>
      <a:accent2>
        <a:srgbClr val="C0ACBE"/>
      </a:accent2>
      <a:accent3>
        <a:srgbClr val="A5A5A5"/>
      </a:accent3>
      <a:accent4>
        <a:srgbClr val="914093"/>
      </a:accent4>
      <a:accent5>
        <a:srgbClr val="380359"/>
      </a:accent5>
      <a:accent6>
        <a:srgbClr val="FFC900"/>
      </a:accent6>
      <a:hlink>
        <a:srgbClr val="0563C1"/>
      </a:hlink>
      <a:folHlink>
        <a:srgbClr val="7F7F7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94A214-CB2A-4AEE-951F-D3A9DEC1DA0A}"/>
</file>

<file path=customXml/itemProps2.xml><?xml version="1.0" encoding="utf-8"?>
<ds:datastoreItem xmlns:ds="http://schemas.openxmlformats.org/officeDocument/2006/customXml" ds:itemID="{F3062EB7-2050-4F59-B866-502C4F820EE4}"/>
</file>

<file path=customXml/itemProps3.xml><?xml version="1.0" encoding="utf-8"?>
<ds:datastoreItem xmlns:ds="http://schemas.openxmlformats.org/officeDocument/2006/customXml" ds:itemID="{390067BA-9E57-478C-A566-CD46C673532B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Book</vt:lpstr>
      <vt:lpstr>Franklin Gothic Medium</vt:lpstr>
      <vt:lpstr>Office Theme</vt:lpstr>
      <vt:lpstr>Add a Slide Title - 1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Slide Title-1</dc:title>
  <dc:subject/>
  <dc:creator/>
  <cp:keywords/>
  <dc:description/>
  <cp:lastModifiedBy>nic brown</cp:lastModifiedBy>
  <cp:revision>15</cp:revision>
  <dcterms:created xsi:type="dcterms:W3CDTF">2018-06-18T19:48:46Z</dcterms:created>
  <dcterms:modified xsi:type="dcterms:W3CDTF">2018-06-19T19:08:43Z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