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445" r:id="rId5"/>
  </p:sldIdLst>
  <p:sldSz cx="12192000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3D3D"/>
    <a:srgbClr val="303030"/>
    <a:srgbClr val="000000"/>
    <a:srgbClr val="030401"/>
    <a:srgbClr val="6F19AF"/>
    <a:srgbClr val="893098"/>
    <a:srgbClr val="331A4E"/>
    <a:srgbClr val="623296"/>
    <a:srgbClr val="A1A1A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824960-912B-47C6-A9A9-46E40ED4EA14}" v="13" dt="2018-06-29T21:17:43.6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7" autoAdjust="0"/>
    <p:restoredTop sz="94693" autoAdjust="0"/>
  </p:normalViewPr>
  <p:slideViewPr>
    <p:cSldViewPr>
      <p:cViewPr varScale="1">
        <p:scale>
          <a:sx n="60" d="100"/>
          <a:sy n="60" d="100"/>
        </p:scale>
        <p:origin x="756" y="54"/>
      </p:cViewPr>
      <p:guideLst>
        <p:guide orient="horz" pos="217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BD400-178C-4E46-8B1C-98070CB60EB4}" type="datetimeFigureOut">
              <a:rPr lang="en-US" smtClean="0"/>
              <a:pPr/>
              <a:t>6/29/2018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CC8D5-6D68-A443-97C0-91AE597713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5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0473DEE-7DFE-4747-8C3F-3E9B072BF0A8}"/>
              </a:ext>
            </a:extLst>
          </p:cNvPr>
          <p:cNvGrpSpPr/>
          <p:nvPr userDrawn="1"/>
        </p:nvGrpSpPr>
        <p:grpSpPr>
          <a:xfrm>
            <a:off x="6446903" y="2241033"/>
            <a:ext cx="728128" cy="374835"/>
            <a:chOff x="2701926" y="5168900"/>
            <a:chExt cx="2436812" cy="1254125"/>
          </a:xfrm>
          <a:noFill/>
        </p:grpSpPr>
        <p:sp>
          <p:nvSpPr>
            <p:cNvPr id="5" name="Freeform 10">
              <a:extLst>
                <a:ext uri="{FF2B5EF4-FFF2-40B4-BE49-F238E27FC236}">
                  <a16:creationId xmlns:a16="http://schemas.microsoft.com/office/drawing/2014/main" id="{6D2486A8-785E-384F-999C-1A9E7D25FF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1926" y="5238750"/>
              <a:ext cx="758825" cy="609600"/>
            </a:xfrm>
            <a:custGeom>
              <a:avLst/>
              <a:gdLst>
                <a:gd name="T0" fmla="*/ 12 w 153"/>
                <a:gd name="T1" fmla="*/ 15 h 123"/>
                <a:gd name="T2" fmla="*/ 37 w 153"/>
                <a:gd name="T3" fmla="*/ 5 h 123"/>
                <a:gd name="T4" fmla="*/ 88 w 153"/>
                <a:gd name="T5" fmla="*/ 11 h 123"/>
                <a:gd name="T6" fmla="*/ 110 w 153"/>
                <a:gd name="T7" fmla="*/ 10 h 123"/>
                <a:gd name="T8" fmla="*/ 120 w 153"/>
                <a:gd name="T9" fmla="*/ 10 h 123"/>
                <a:gd name="T10" fmla="*/ 133 w 153"/>
                <a:gd name="T11" fmla="*/ 1 h 123"/>
                <a:gd name="T12" fmla="*/ 149 w 153"/>
                <a:gd name="T13" fmla="*/ 14 h 123"/>
                <a:gd name="T14" fmla="*/ 141 w 153"/>
                <a:gd name="T15" fmla="*/ 20 h 123"/>
                <a:gd name="T16" fmla="*/ 136 w 153"/>
                <a:gd name="T17" fmla="*/ 13 h 123"/>
                <a:gd name="T18" fmla="*/ 129 w 153"/>
                <a:gd name="T19" fmla="*/ 7 h 123"/>
                <a:gd name="T20" fmla="*/ 113 w 153"/>
                <a:gd name="T21" fmla="*/ 16 h 123"/>
                <a:gd name="T22" fmla="*/ 110 w 153"/>
                <a:gd name="T23" fmla="*/ 33 h 123"/>
                <a:gd name="T24" fmla="*/ 125 w 153"/>
                <a:gd name="T25" fmla="*/ 20 h 123"/>
                <a:gd name="T26" fmla="*/ 140 w 153"/>
                <a:gd name="T27" fmla="*/ 25 h 123"/>
                <a:gd name="T28" fmla="*/ 147 w 153"/>
                <a:gd name="T29" fmla="*/ 33 h 123"/>
                <a:gd name="T30" fmla="*/ 149 w 153"/>
                <a:gd name="T31" fmla="*/ 46 h 123"/>
                <a:gd name="T32" fmla="*/ 140 w 153"/>
                <a:gd name="T33" fmla="*/ 40 h 123"/>
                <a:gd name="T34" fmla="*/ 131 w 153"/>
                <a:gd name="T35" fmla="*/ 46 h 123"/>
                <a:gd name="T36" fmla="*/ 120 w 153"/>
                <a:gd name="T37" fmla="*/ 53 h 123"/>
                <a:gd name="T38" fmla="*/ 93 w 153"/>
                <a:gd name="T39" fmla="*/ 81 h 123"/>
                <a:gd name="T40" fmla="*/ 83 w 153"/>
                <a:gd name="T41" fmla="*/ 79 h 123"/>
                <a:gd name="T42" fmla="*/ 63 w 153"/>
                <a:gd name="T43" fmla="*/ 95 h 123"/>
                <a:gd name="T44" fmla="*/ 81 w 153"/>
                <a:gd name="T45" fmla="*/ 94 h 123"/>
                <a:gd name="T46" fmla="*/ 85 w 153"/>
                <a:gd name="T47" fmla="*/ 107 h 123"/>
                <a:gd name="T48" fmla="*/ 87 w 153"/>
                <a:gd name="T49" fmla="*/ 122 h 123"/>
                <a:gd name="T50" fmla="*/ 67 w 153"/>
                <a:gd name="T51" fmla="*/ 108 h 123"/>
                <a:gd name="T52" fmla="*/ 48 w 153"/>
                <a:gd name="T53" fmla="*/ 93 h 123"/>
                <a:gd name="T54" fmla="*/ 42 w 153"/>
                <a:gd name="T55" fmla="*/ 91 h 123"/>
                <a:gd name="T56" fmla="*/ 33 w 153"/>
                <a:gd name="T57" fmla="*/ 71 h 123"/>
                <a:gd name="T58" fmla="*/ 39 w 153"/>
                <a:gd name="T59" fmla="*/ 40 h 123"/>
                <a:gd name="T60" fmla="*/ 33 w 153"/>
                <a:gd name="T61" fmla="*/ 23 h 123"/>
                <a:gd name="T62" fmla="*/ 7 w 153"/>
                <a:gd name="T63" fmla="*/ 29 h 123"/>
                <a:gd name="T64" fmla="*/ 14 w 153"/>
                <a:gd name="T65" fmla="*/ 1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3" h="123">
                  <a:moveTo>
                    <a:pt x="14" y="17"/>
                  </a:moveTo>
                  <a:cubicBezTo>
                    <a:pt x="16" y="17"/>
                    <a:pt x="12" y="18"/>
                    <a:pt x="12" y="15"/>
                  </a:cubicBezTo>
                  <a:cubicBezTo>
                    <a:pt x="12" y="12"/>
                    <a:pt x="20" y="14"/>
                    <a:pt x="21" y="11"/>
                  </a:cubicBezTo>
                  <a:cubicBezTo>
                    <a:pt x="21" y="9"/>
                    <a:pt x="30" y="6"/>
                    <a:pt x="37" y="5"/>
                  </a:cubicBezTo>
                  <a:cubicBezTo>
                    <a:pt x="44" y="4"/>
                    <a:pt x="60" y="9"/>
                    <a:pt x="70" y="7"/>
                  </a:cubicBezTo>
                  <a:cubicBezTo>
                    <a:pt x="80" y="5"/>
                    <a:pt x="82" y="10"/>
                    <a:pt x="88" y="11"/>
                  </a:cubicBezTo>
                  <a:cubicBezTo>
                    <a:pt x="93" y="12"/>
                    <a:pt x="92" y="7"/>
                    <a:pt x="97" y="9"/>
                  </a:cubicBezTo>
                  <a:cubicBezTo>
                    <a:pt x="102" y="11"/>
                    <a:pt x="106" y="14"/>
                    <a:pt x="110" y="10"/>
                  </a:cubicBezTo>
                  <a:cubicBezTo>
                    <a:pt x="115" y="5"/>
                    <a:pt x="115" y="0"/>
                    <a:pt x="118" y="4"/>
                  </a:cubicBezTo>
                  <a:cubicBezTo>
                    <a:pt x="121" y="7"/>
                    <a:pt x="116" y="12"/>
                    <a:pt x="120" y="10"/>
                  </a:cubicBezTo>
                  <a:cubicBezTo>
                    <a:pt x="123" y="9"/>
                    <a:pt x="124" y="10"/>
                    <a:pt x="124" y="6"/>
                  </a:cubicBezTo>
                  <a:cubicBezTo>
                    <a:pt x="124" y="3"/>
                    <a:pt x="128" y="0"/>
                    <a:pt x="133" y="1"/>
                  </a:cubicBezTo>
                  <a:cubicBezTo>
                    <a:pt x="138" y="2"/>
                    <a:pt x="142" y="7"/>
                    <a:pt x="146" y="8"/>
                  </a:cubicBezTo>
                  <a:cubicBezTo>
                    <a:pt x="149" y="8"/>
                    <a:pt x="153" y="13"/>
                    <a:pt x="149" y="14"/>
                  </a:cubicBezTo>
                  <a:cubicBezTo>
                    <a:pt x="146" y="15"/>
                    <a:pt x="143" y="11"/>
                    <a:pt x="143" y="13"/>
                  </a:cubicBezTo>
                  <a:cubicBezTo>
                    <a:pt x="142" y="15"/>
                    <a:pt x="146" y="20"/>
                    <a:pt x="141" y="20"/>
                  </a:cubicBezTo>
                  <a:cubicBezTo>
                    <a:pt x="136" y="20"/>
                    <a:pt x="136" y="15"/>
                    <a:pt x="133" y="16"/>
                  </a:cubicBezTo>
                  <a:cubicBezTo>
                    <a:pt x="130" y="16"/>
                    <a:pt x="132" y="14"/>
                    <a:pt x="136" y="13"/>
                  </a:cubicBezTo>
                  <a:cubicBezTo>
                    <a:pt x="140" y="11"/>
                    <a:pt x="139" y="6"/>
                    <a:pt x="136" y="7"/>
                  </a:cubicBezTo>
                  <a:cubicBezTo>
                    <a:pt x="132" y="7"/>
                    <a:pt x="129" y="4"/>
                    <a:pt x="129" y="7"/>
                  </a:cubicBezTo>
                  <a:cubicBezTo>
                    <a:pt x="128" y="10"/>
                    <a:pt x="129" y="12"/>
                    <a:pt x="125" y="13"/>
                  </a:cubicBezTo>
                  <a:cubicBezTo>
                    <a:pt x="121" y="14"/>
                    <a:pt x="119" y="14"/>
                    <a:pt x="113" y="16"/>
                  </a:cubicBezTo>
                  <a:cubicBezTo>
                    <a:pt x="106" y="19"/>
                    <a:pt x="97" y="21"/>
                    <a:pt x="100" y="28"/>
                  </a:cubicBezTo>
                  <a:cubicBezTo>
                    <a:pt x="103" y="34"/>
                    <a:pt x="111" y="31"/>
                    <a:pt x="110" y="33"/>
                  </a:cubicBezTo>
                  <a:cubicBezTo>
                    <a:pt x="110" y="35"/>
                    <a:pt x="112" y="37"/>
                    <a:pt x="117" y="33"/>
                  </a:cubicBezTo>
                  <a:cubicBezTo>
                    <a:pt x="121" y="28"/>
                    <a:pt x="119" y="23"/>
                    <a:pt x="125" y="20"/>
                  </a:cubicBezTo>
                  <a:cubicBezTo>
                    <a:pt x="131" y="18"/>
                    <a:pt x="135" y="20"/>
                    <a:pt x="135" y="23"/>
                  </a:cubicBezTo>
                  <a:cubicBezTo>
                    <a:pt x="135" y="27"/>
                    <a:pt x="136" y="27"/>
                    <a:pt x="140" y="25"/>
                  </a:cubicBezTo>
                  <a:cubicBezTo>
                    <a:pt x="143" y="22"/>
                    <a:pt x="145" y="26"/>
                    <a:pt x="144" y="30"/>
                  </a:cubicBezTo>
                  <a:cubicBezTo>
                    <a:pt x="143" y="33"/>
                    <a:pt x="145" y="30"/>
                    <a:pt x="147" y="33"/>
                  </a:cubicBezTo>
                  <a:cubicBezTo>
                    <a:pt x="149" y="36"/>
                    <a:pt x="147" y="37"/>
                    <a:pt x="146" y="40"/>
                  </a:cubicBezTo>
                  <a:cubicBezTo>
                    <a:pt x="145" y="44"/>
                    <a:pt x="151" y="43"/>
                    <a:pt x="149" y="46"/>
                  </a:cubicBezTo>
                  <a:cubicBezTo>
                    <a:pt x="146" y="49"/>
                    <a:pt x="146" y="46"/>
                    <a:pt x="141" y="45"/>
                  </a:cubicBezTo>
                  <a:cubicBezTo>
                    <a:pt x="136" y="45"/>
                    <a:pt x="144" y="41"/>
                    <a:pt x="140" y="40"/>
                  </a:cubicBezTo>
                  <a:cubicBezTo>
                    <a:pt x="137" y="40"/>
                    <a:pt x="133" y="38"/>
                    <a:pt x="130" y="41"/>
                  </a:cubicBezTo>
                  <a:cubicBezTo>
                    <a:pt x="126" y="44"/>
                    <a:pt x="128" y="45"/>
                    <a:pt x="131" y="46"/>
                  </a:cubicBezTo>
                  <a:cubicBezTo>
                    <a:pt x="134" y="48"/>
                    <a:pt x="134" y="51"/>
                    <a:pt x="129" y="51"/>
                  </a:cubicBezTo>
                  <a:cubicBezTo>
                    <a:pt x="125" y="52"/>
                    <a:pt x="124" y="47"/>
                    <a:pt x="120" y="53"/>
                  </a:cubicBezTo>
                  <a:cubicBezTo>
                    <a:pt x="115" y="59"/>
                    <a:pt x="106" y="67"/>
                    <a:pt x="100" y="71"/>
                  </a:cubicBezTo>
                  <a:cubicBezTo>
                    <a:pt x="93" y="75"/>
                    <a:pt x="92" y="77"/>
                    <a:pt x="93" y="81"/>
                  </a:cubicBezTo>
                  <a:cubicBezTo>
                    <a:pt x="93" y="85"/>
                    <a:pt x="95" y="89"/>
                    <a:pt x="91" y="89"/>
                  </a:cubicBezTo>
                  <a:cubicBezTo>
                    <a:pt x="88" y="88"/>
                    <a:pt x="91" y="79"/>
                    <a:pt x="83" y="79"/>
                  </a:cubicBezTo>
                  <a:cubicBezTo>
                    <a:pt x="76" y="78"/>
                    <a:pt x="74" y="79"/>
                    <a:pt x="70" y="81"/>
                  </a:cubicBezTo>
                  <a:cubicBezTo>
                    <a:pt x="65" y="82"/>
                    <a:pt x="61" y="89"/>
                    <a:pt x="63" y="95"/>
                  </a:cubicBezTo>
                  <a:cubicBezTo>
                    <a:pt x="66" y="101"/>
                    <a:pt x="68" y="103"/>
                    <a:pt x="72" y="99"/>
                  </a:cubicBezTo>
                  <a:cubicBezTo>
                    <a:pt x="76" y="94"/>
                    <a:pt x="82" y="90"/>
                    <a:pt x="81" y="94"/>
                  </a:cubicBezTo>
                  <a:cubicBezTo>
                    <a:pt x="80" y="99"/>
                    <a:pt x="72" y="104"/>
                    <a:pt x="76" y="105"/>
                  </a:cubicBezTo>
                  <a:cubicBezTo>
                    <a:pt x="80" y="106"/>
                    <a:pt x="84" y="104"/>
                    <a:pt x="85" y="107"/>
                  </a:cubicBezTo>
                  <a:cubicBezTo>
                    <a:pt x="86" y="111"/>
                    <a:pt x="81" y="117"/>
                    <a:pt x="86" y="118"/>
                  </a:cubicBezTo>
                  <a:cubicBezTo>
                    <a:pt x="92" y="119"/>
                    <a:pt x="90" y="123"/>
                    <a:pt x="87" y="122"/>
                  </a:cubicBezTo>
                  <a:cubicBezTo>
                    <a:pt x="84" y="121"/>
                    <a:pt x="82" y="119"/>
                    <a:pt x="78" y="114"/>
                  </a:cubicBezTo>
                  <a:cubicBezTo>
                    <a:pt x="74" y="109"/>
                    <a:pt x="71" y="110"/>
                    <a:pt x="67" y="108"/>
                  </a:cubicBezTo>
                  <a:cubicBezTo>
                    <a:pt x="63" y="106"/>
                    <a:pt x="58" y="107"/>
                    <a:pt x="54" y="104"/>
                  </a:cubicBezTo>
                  <a:cubicBezTo>
                    <a:pt x="51" y="101"/>
                    <a:pt x="51" y="97"/>
                    <a:pt x="48" y="93"/>
                  </a:cubicBezTo>
                  <a:cubicBezTo>
                    <a:pt x="46" y="88"/>
                    <a:pt x="42" y="82"/>
                    <a:pt x="41" y="80"/>
                  </a:cubicBezTo>
                  <a:cubicBezTo>
                    <a:pt x="39" y="79"/>
                    <a:pt x="44" y="87"/>
                    <a:pt x="42" y="91"/>
                  </a:cubicBezTo>
                  <a:cubicBezTo>
                    <a:pt x="41" y="94"/>
                    <a:pt x="39" y="89"/>
                    <a:pt x="37" y="83"/>
                  </a:cubicBezTo>
                  <a:cubicBezTo>
                    <a:pt x="35" y="76"/>
                    <a:pt x="36" y="73"/>
                    <a:pt x="33" y="71"/>
                  </a:cubicBezTo>
                  <a:cubicBezTo>
                    <a:pt x="30" y="69"/>
                    <a:pt x="28" y="64"/>
                    <a:pt x="31" y="59"/>
                  </a:cubicBezTo>
                  <a:cubicBezTo>
                    <a:pt x="34" y="53"/>
                    <a:pt x="41" y="48"/>
                    <a:pt x="39" y="40"/>
                  </a:cubicBezTo>
                  <a:cubicBezTo>
                    <a:pt x="36" y="32"/>
                    <a:pt x="45" y="34"/>
                    <a:pt x="42" y="29"/>
                  </a:cubicBezTo>
                  <a:cubicBezTo>
                    <a:pt x="40" y="24"/>
                    <a:pt x="37" y="22"/>
                    <a:pt x="33" y="23"/>
                  </a:cubicBezTo>
                  <a:cubicBezTo>
                    <a:pt x="29" y="23"/>
                    <a:pt x="23" y="22"/>
                    <a:pt x="20" y="23"/>
                  </a:cubicBezTo>
                  <a:cubicBezTo>
                    <a:pt x="16" y="25"/>
                    <a:pt x="15" y="27"/>
                    <a:pt x="7" y="29"/>
                  </a:cubicBezTo>
                  <a:cubicBezTo>
                    <a:pt x="0" y="30"/>
                    <a:pt x="2" y="28"/>
                    <a:pt x="4" y="25"/>
                  </a:cubicBezTo>
                  <a:cubicBezTo>
                    <a:pt x="6" y="21"/>
                    <a:pt x="3" y="20"/>
                    <a:pt x="14" y="17"/>
                  </a:cubicBez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FAA21F9A-6A10-0348-B771-4D38EEF5AB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613" y="5788025"/>
              <a:ext cx="411163" cy="635000"/>
            </a:xfrm>
            <a:custGeom>
              <a:avLst/>
              <a:gdLst>
                <a:gd name="T0" fmla="*/ 19 w 83"/>
                <a:gd name="T1" fmla="*/ 1 h 128"/>
                <a:gd name="T2" fmla="*/ 11 w 83"/>
                <a:gd name="T3" fmla="*/ 8 h 128"/>
                <a:gd name="T4" fmla="*/ 7 w 83"/>
                <a:gd name="T5" fmla="*/ 14 h 128"/>
                <a:gd name="T6" fmla="*/ 3 w 83"/>
                <a:gd name="T7" fmla="*/ 28 h 128"/>
                <a:gd name="T8" fmla="*/ 6 w 83"/>
                <a:gd name="T9" fmla="*/ 41 h 128"/>
                <a:gd name="T10" fmla="*/ 16 w 83"/>
                <a:gd name="T11" fmla="*/ 56 h 128"/>
                <a:gd name="T12" fmla="*/ 24 w 83"/>
                <a:gd name="T13" fmla="*/ 76 h 128"/>
                <a:gd name="T14" fmla="*/ 30 w 83"/>
                <a:gd name="T15" fmla="*/ 109 h 128"/>
                <a:gd name="T16" fmla="*/ 46 w 83"/>
                <a:gd name="T17" fmla="*/ 128 h 128"/>
                <a:gd name="T18" fmla="*/ 43 w 83"/>
                <a:gd name="T19" fmla="*/ 118 h 128"/>
                <a:gd name="T20" fmla="*/ 41 w 83"/>
                <a:gd name="T21" fmla="*/ 103 h 128"/>
                <a:gd name="T22" fmla="*/ 51 w 83"/>
                <a:gd name="T23" fmla="*/ 96 h 128"/>
                <a:gd name="T24" fmla="*/ 58 w 83"/>
                <a:gd name="T25" fmla="*/ 87 h 128"/>
                <a:gd name="T26" fmla="*/ 64 w 83"/>
                <a:gd name="T27" fmla="*/ 70 h 128"/>
                <a:gd name="T28" fmla="*/ 75 w 83"/>
                <a:gd name="T29" fmla="*/ 63 h 128"/>
                <a:gd name="T30" fmla="*/ 80 w 83"/>
                <a:gd name="T31" fmla="*/ 44 h 128"/>
                <a:gd name="T32" fmla="*/ 71 w 83"/>
                <a:gd name="T33" fmla="*/ 29 h 128"/>
                <a:gd name="T34" fmla="*/ 55 w 83"/>
                <a:gd name="T35" fmla="*/ 20 h 128"/>
                <a:gd name="T36" fmla="*/ 44 w 83"/>
                <a:gd name="T37" fmla="*/ 12 h 128"/>
                <a:gd name="T38" fmla="*/ 35 w 83"/>
                <a:gd name="T39" fmla="*/ 4 h 128"/>
                <a:gd name="T40" fmla="*/ 19 w 83"/>
                <a:gd name="T41" fmla="*/ 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3" h="128">
                  <a:moveTo>
                    <a:pt x="19" y="1"/>
                  </a:moveTo>
                  <a:cubicBezTo>
                    <a:pt x="12" y="3"/>
                    <a:pt x="13" y="5"/>
                    <a:pt x="11" y="8"/>
                  </a:cubicBezTo>
                  <a:cubicBezTo>
                    <a:pt x="8" y="10"/>
                    <a:pt x="7" y="10"/>
                    <a:pt x="7" y="14"/>
                  </a:cubicBezTo>
                  <a:cubicBezTo>
                    <a:pt x="7" y="19"/>
                    <a:pt x="4" y="21"/>
                    <a:pt x="3" y="28"/>
                  </a:cubicBezTo>
                  <a:cubicBezTo>
                    <a:pt x="3" y="35"/>
                    <a:pt x="0" y="33"/>
                    <a:pt x="6" y="41"/>
                  </a:cubicBezTo>
                  <a:cubicBezTo>
                    <a:pt x="11" y="49"/>
                    <a:pt x="8" y="52"/>
                    <a:pt x="16" y="56"/>
                  </a:cubicBezTo>
                  <a:cubicBezTo>
                    <a:pt x="23" y="60"/>
                    <a:pt x="23" y="63"/>
                    <a:pt x="24" y="76"/>
                  </a:cubicBezTo>
                  <a:cubicBezTo>
                    <a:pt x="25" y="90"/>
                    <a:pt x="25" y="101"/>
                    <a:pt x="30" y="109"/>
                  </a:cubicBezTo>
                  <a:cubicBezTo>
                    <a:pt x="34" y="118"/>
                    <a:pt x="41" y="128"/>
                    <a:pt x="46" y="128"/>
                  </a:cubicBezTo>
                  <a:cubicBezTo>
                    <a:pt x="52" y="128"/>
                    <a:pt x="42" y="127"/>
                    <a:pt x="43" y="118"/>
                  </a:cubicBezTo>
                  <a:cubicBezTo>
                    <a:pt x="45" y="108"/>
                    <a:pt x="40" y="108"/>
                    <a:pt x="41" y="103"/>
                  </a:cubicBezTo>
                  <a:cubicBezTo>
                    <a:pt x="41" y="97"/>
                    <a:pt x="50" y="101"/>
                    <a:pt x="51" y="96"/>
                  </a:cubicBezTo>
                  <a:cubicBezTo>
                    <a:pt x="52" y="91"/>
                    <a:pt x="54" y="93"/>
                    <a:pt x="58" y="87"/>
                  </a:cubicBezTo>
                  <a:cubicBezTo>
                    <a:pt x="62" y="81"/>
                    <a:pt x="57" y="75"/>
                    <a:pt x="64" y="70"/>
                  </a:cubicBezTo>
                  <a:cubicBezTo>
                    <a:pt x="71" y="65"/>
                    <a:pt x="72" y="71"/>
                    <a:pt x="75" y="63"/>
                  </a:cubicBezTo>
                  <a:cubicBezTo>
                    <a:pt x="78" y="56"/>
                    <a:pt x="78" y="53"/>
                    <a:pt x="80" y="44"/>
                  </a:cubicBezTo>
                  <a:cubicBezTo>
                    <a:pt x="83" y="35"/>
                    <a:pt x="80" y="31"/>
                    <a:pt x="71" y="29"/>
                  </a:cubicBezTo>
                  <a:cubicBezTo>
                    <a:pt x="61" y="27"/>
                    <a:pt x="58" y="25"/>
                    <a:pt x="55" y="20"/>
                  </a:cubicBezTo>
                  <a:cubicBezTo>
                    <a:pt x="52" y="15"/>
                    <a:pt x="50" y="14"/>
                    <a:pt x="44" y="12"/>
                  </a:cubicBezTo>
                  <a:cubicBezTo>
                    <a:pt x="38" y="10"/>
                    <a:pt x="39" y="3"/>
                    <a:pt x="35" y="4"/>
                  </a:cubicBezTo>
                  <a:cubicBezTo>
                    <a:pt x="31" y="4"/>
                    <a:pt x="23" y="0"/>
                    <a:pt x="19" y="1"/>
                  </a:cubicBez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4C35B7F0-79F9-DD43-9382-A9EBE8EB4C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4401" y="5168900"/>
              <a:ext cx="357188" cy="193675"/>
            </a:xfrm>
            <a:custGeom>
              <a:avLst/>
              <a:gdLst>
                <a:gd name="T0" fmla="*/ 2 w 72"/>
                <a:gd name="T1" fmla="*/ 8 h 39"/>
                <a:gd name="T2" fmla="*/ 9 w 72"/>
                <a:gd name="T3" fmla="*/ 11 h 39"/>
                <a:gd name="T4" fmla="*/ 15 w 72"/>
                <a:gd name="T5" fmla="*/ 20 h 39"/>
                <a:gd name="T6" fmla="*/ 12 w 72"/>
                <a:gd name="T7" fmla="*/ 34 h 39"/>
                <a:gd name="T8" fmla="*/ 28 w 72"/>
                <a:gd name="T9" fmla="*/ 29 h 39"/>
                <a:gd name="T10" fmla="*/ 44 w 72"/>
                <a:gd name="T11" fmla="*/ 23 h 39"/>
                <a:gd name="T12" fmla="*/ 54 w 72"/>
                <a:gd name="T13" fmla="*/ 17 h 39"/>
                <a:gd name="T14" fmla="*/ 66 w 72"/>
                <a:gd name="T15" fmla="*/ 6 h 39"/>
                <a:gd name="T16" fmla="*/ 57 w 72"/>
                <a:gd name="T17" fmla="*/ 3 h 39"/>
                <a:gd name="T18" fmla="*/ 33 w 72"/>
                <a:gd name="T19" fmla="*/ 3 h 39"/>
                <a:gd name="T20" fmla="*/ 13 w 72"/>
                <a:gd name="T21" fmla="*/ 6 h 39"/>
                <a:gd name="T22" fmla="*/ 2 w 72"/>
                <a:gd name="T23" fmla="*/ 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39">
                  <a:moveTo>
                    <a:pt x="2" y="8"/>
                  </a:moveTo>
                  <a:cubicBezTo>
                    <a:pt x="0" y="10"/>
                    <a:pt x="3" y="10"/>
                    <a:pt x="9" y="11"/>
                  </a:cubicBezTo>
                  <a:cubicBezTo>
                    <a:pt x="15" y="12"/>
                    <a:pt x="17" y="16"/>
                    <a:pt x="15" y="20"/>
                  </a:cubicBezTo>
                  <a:cubicBezTo>
                    <a:pt x="13" y="24"/>
                    <a:pt x="9" y="29"/>
                    <a:pt x="12" y="34"/>
                  </a:cubicBezTo>
                  <a:cubicBezTo>
                    <a:pt x="16" y="39"/>
                    <a:pt x="20" y="35"/>
                    <a:pt x="28" y="29"/>
                  </a:cubicBezTo>
                  <a:cubicBezTo>
                    <a:pt x="35" y="24"/>
                    <a:pt x="38" y="24"/>
                    <a:pt x="44" y="23"/>
                  </a:cubicBezTo>
                  <a:cubicBezTo>
                    <a:pt x="51" y="22"/>
                    <a:pt x="52" y="21"/>
                    <a:pt x="54" y="17"/>
                  </a:cubicBezTo>
                  <a:cubicBezTo>
                    <a:pt x="56" y="13"/>
                    <a:pt x="59" y="8"/>
                    <a:pt x="66" y="6"/>
                  </a:cubicBezTo>
                  <a:cubicBezTo>
                    <a:pt x="72" y="4"/>
                    <a:pt x="66" y="5"/>
                    <a:pt x="57" y="3"/>
                  </a:cubicBezTo>
                  <a:cubicBezTo>
                    <a:pt x="48" y="0"/>
                    <a:pt x="40" y="2"/>
                    <a:pt x="33" y="3"/>
                  </a:cubicBezTo>
                  <a:cubicBezTo>
                    <a:pt x="26" y="4"/>
                    <a:pt x="17" y="4"/>
                    <a:pt x="13" y="6"/>
                  </a:cubicBezTo>
                  <a:cubicBezTo>
                    <a:pt x="8" y="8"/>
                    <a:pt x="4" y="6"/>
                    <a:pt x="2" y="8"/>
                  </a:cubicBez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78BEB223-F698-3D4B-B9C3-06F4F7CD5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8238" y="5208588"/>
              <a:ext cx="1420813" cy="1025525"/>
            </a:xfrm>
            <a:custGeom>
              <a:avLst/>
              <a:gdLst>
                <a:gd name="T0" fmla="*/ 7 w 287"/>
                <a:gd name="T1" fmla="*/ 94 h 207"/>
                <a:gd name="T2" fmla="*/ 21 w 287"/>
                <a:gd name="T3" fmla="*/ 133 h 207"/>
                <a:gd name="T4" fmla="*/ 53 w 287"/>
                <a:gd name="T5" fmla="*/ 157 h 207"/>
                <a:gd name="T6" fmla="*/ 69 w 287"/>
                <a:gd name="T7" fmla="*/ 205 h 207"/>
                <a:gd name="T8" fmla="*/ 100 w 287"/>
                <a:gd name="T9" fmla="*/ 173 h 207"/>
                <a:gd name="T10" fmla="*/ 120 w 287"/>
                <a:gd name="T11" fmla="*/ 120 h 207"/>
                <a:gd name="T12" fmla="*/ 89 w 287"/>
                <a:gd name="T13" fmla="*/ 91 h 207"/>
                <a:gd name="T14" fmla="*/ 117 w 287"/>
                <a:gd name="T15" fmla="*/ 113 h 207"/>
                <a:gd name="T16" fmla="*/ 116 w 287"/>
                <a:gd name="T17" fmla="*/ 90 h 207"/>
                <a:gd name="T18" fmla="*/ 150 w 287"/>
                <a:gd name="T19" fmla="*/ 98 h 207"/>
                <a:gd name="T20" fmla="*/ 170 w 287"/>
                <a:gd name="T21" fmla="*/ 115 h 207"/>
                <a:gd name="T22" fmla="*/ 194 w 287"/>
                <a:gd name="T23" fmla="*/ 112 h 207"/>
                <a:gd name="T24" fmla="*/ 211 w 287"/>
                <a:gd name="T25" fmla="*/ 140 h 207"/>
                <a:gd name="T26" fmla="*/ 206 w 287"/>
                <a:gd name="T27" fmla="*/ 117 h 207"/>
                <a:gd name="T28" fmla="*/ 217 w 287"/>
                <a:gd name="T29" fmla="*/ 110 h 207"/>
                <a:gd name="T30" fmla="*/ 236 w 287"/>
                <a:gd name="T31" fmla="*/ 83 h 207"/>
                <a:gd name="T32" fmla="*/ 234 w 287"/>
                <a:gd name="T33" fmla="*/ 67 h 207"/>
                <a:gd name="T34" fmla="*/ 240 w 287"/>
                <a:gd name="T35" fmla="*/ 68 h 207"/>
                <a:gd name="T36" fmla="*/ 242 w 287"/>
                <a:gd name="T37" fmla="*/ 40 h 207"/>
                <a:gd name="T38" fmla="*/ 250 w 287"/>
                <a:gd name="T39" fmla="*/ 31 h 207"/>
                <a:gd name="T40" fmla="*/ 263 w 287"/>
                <a:gd name="T41" fmla="*/ 41 h 207"/>
                <a:gd name="T42" fmla="*/ 274 w 287"/>
                <a:gd name="T43" fmla="*/ 28 h 207"/>
                <a:gd name="T44" fmla="*/ 279 w 287"/>
                <a:gd name="T45" fmla="*/ 17 h 207"/>
                <a:gd name="T46" fmla="*/ 212 w 287"/>
                <a:gd name="T47" fmla="*/ 9 h 207"/>
                <a:gd name="T48" fmla="*/ 176 w 287"/>
                <a:gd name="T49" fmla="*/ 8 h 207"/>
                <a:gd name="T50" fmla="*/ 138 w 287"/>
                <a:gd name="T51" fmla="*/ 6 h 207"/>
                <a:gd name="T52" fmla="*/ 119 w 287"/>
                <a:gd name="T53" fmla="*/ 12 h 207"/>
                <a:gd name="T54" fmla="*/ 84 w 287"/>
                <a:gd name="T55" fmla="*/ 23 h 207"/>
                <a:gd name="T56" fmla="*/ 81 w 287"/>
                <a:gd name="T57" fmla="*/ 14 h 207"/>
                <a:gd name="T58" fmla="*/ 52 w 287"/>
                <a:gd name="T59" fmla="*/ 20 h 207"/>
                <a:gd name="T60" fmla="*/ 50 w 287"/>
                <a:gd name="T61" fmla="*/ 30 h 207"/>
                <a:gd name="T62" fmla="*/ 60 w 287"/>
                <a:gd name="T63" fmla="*/ 24 h 207"/>
                <a:gd name="T64" fmla="*/ 74 w 287"/>
                <a:gd name="T65" fmla="*/ 29 h 207"/>
                <a:gd name="T66" fmla="*/ 49 w 287"/>
                <a:gd name="T67" fmla="*/ 39 h 207"/>
                <a:gd name="T68" fmla="*/ 30 w 287"/>
                <a:gd name="T69" fmla="*/ 50 h 207"/>
                <a:gd name="T70" fmla="*/ 19 w 287"/>
                <a:gd name="T71" fmla="*/ 63 h 207"/>
                <a:gd name="T72" fmla="*/ 35 w 287"/>
                <a:gd name="T73" fmla="*/ 64 h 207"/>
                <a:gd name="T74" fmla="*/ 54 w 287"/>
                <a:gd name="T75" fmla="*/ 64 h 207"/>
                <a:gd name="T76" fmla="*/ 53 w 287"/>
                <a:gd name="T77" fmla="*/ 56 h 207"/>
                <a:gd name="T78" fmla="*/ 72 w 287"/>
                <a:gd name="T79" fmla="*/ 68 h 207"/>
                <a:gd name="T80" fmla="*/ 80 w 287"/>
                <a:gd name="T81" fmla="*/ 55 h 207"/>
                <a:gd name="T82" fmla="*/ 95 w 287"/>
                <a:gd name="T83" fmla="*/ 64 h 207"/>
                <a:gd name="T84" fmla="*/ 88 w 287"/>
                <a:gd name="T85" fmla="*/ 73 h 207"/>
                <a:gd name="T86" fmla="*/ 69 w 287"/>
                <a:gd name="T87" fmla="*/ 80 h 207"/>
                <a:gd name="T88" fmla="*/ 51 w 287"/>
                <a:gd name="T89" fmla="*/ 73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7" h="207">
                  <a:moveTo>
                    <a:pt x="23" y="74"/>
                  </a:moveTo>
                  <a:cubicBezTo>
                    <a:pt x="20" y="74"/>
                    <a:pt x="16" y="77"/>
                    <a:pt x="15" y="81"/>
                  </a:cubicBezTo>
                  <a:cubicBezTo>
                    <a:pt x="14" y="86"/>
                    <a:pt x="10" y="88"/>
                    <a:pt x="7" y="94"/>
                  </a:cubicBezTo>
                  <a:cubicBezTo>
                    <a:pt x="3" y="100"/>
                    <a:pt x="2" y="100"/>
                    <a:pt x="3" y="106"/>
                  </a:cubicBezTo>
                  <a:cubicBezTo>
                    <a:pt x="4" y="112"/>
                    <a:pt x="0" y="118"/>
                    <a:pt x="6" y="123"/>
                  </a:cubicBezTo>
                  <a:cubicBezTo>
                    <a:pt x="12" y="129"/>
                    <a:pt x="14" y="135"/>
                    <a:pt x="21" y="133"/>
                  </a:cubicBezTo>
                  <a:cubicBezTo>
                    <a:pt x="28" y="131"/>
                    <a:pt x="32" y="128"/>
                    <a:pt x="38" y="130"/>
                  </a:cubicBezTo>
                  <a:cubicBezTo>
                    <a:pt x="45" y="132"/>
                    <a:pt x="48" y="135"/>
                    <a:pt x="48" y="141"/>
                  </a:cubicBezTo>
                  <a:cubicBezTo>
                    <a:pt x="49" y="148"/>
                    <a:pt x="51" y="150"/>
                    <a:pt x="53" y="157"/>
                  </a:cubicBezTo>
                  <a:cubicBezTo>
                    <a:pt x="55" y="165"/>
                    <a:pt x="51" y="166"/>
                    <a:pt x="52" y="174"/>
                  </a:cubicBezTo>
                  <a:cubicBezTo>
                    <a:pt x="53" y="182"/>
                    <a:pt x="56" y="185"/>
                    <a:pt x="58" y="191"/>
                  </a:cubicBezTo>
                  <a:cubicBezTo>
                    <a:pt x="59" y="198"/>
                    <a:pt x="59" y="207"/>
                    <a:pt x="69" y="205"/>
                  </a:cubicBezTo>
                  <a:cubicBezTo>
                    <a:pt x="78" y="204"/>
                    <a:pt x="84" y="199"/>
                    <a:pt x="87" y="193"/>
                  </a:cubicBezTo>
                  <a:cubicBezTo>
                    <a:pt x="90" y="187"/>
                    <a:pt x="92" y="188"/>
                    <a:pt x="93" y="183"/>
                  </a:cubicBezTo>
                  <a:cubicBezTo>
                    <a:pt x="93" y="179"/>
                    <a:pt x="95" y="178"/>
                    <a:pt x="100" y="173"/>
                  </a:cubicBezTo>
                  <a:cubicBezTo>
                    <a:pt x="104" y="168"/>
                    <a:pt x="100" y="165"/>
                    <a:pt x="101" y="157"/>
                  </a:cubicBezTo>
                  <a:cubicBezTo>
                    <a:pt x="101" y="150"/>
                    <a:pt x="102" y="145"/>
                    <a:pt x="109" y="138"/>
                  </a:cubicBezTo>
                  <a:cubicBezTo>
                    <a:pt x="116" y="132"/>
                    <a:pt x="123" y="122"/>
                    <a:pt x="120" y="120"/>
                  </a:cubicBezTo>
                  <a:cubicBezTo>
                    <a:pt x="116" y="118"/>
                    <a:pt x="112" y="123"/>
                    <a:pt x="107" y="120"/>
                  </a:cubicBezTo>
                  <a:cubicBezTo>
                    <a:pt x="103" y="117"/>
                    <a:pt x="105" y="115"/>
                    <a:pt x="99" y="109"/>
                  </a:cubicBezTo>
                  <a:cubicBezTo>
                    <a:pt x="94" y="104"/>
                    <a:pt x="89" y="98"/>
                    <a:pt x="89" y="91"/>
                  </a:cubicBezTo>
                  <a:cubicBezTo>
                    <a:pt x="89" y="85"/>
                    <a:pt x="94" y="92"/>
                    <a:pt x="97" y="97"/>
                  </a:cubicBezTo>
                  <a:cubicBezTo>
                    <a:pt x="99" y="102"/>
                    <a:pt x="103" y="106"/>
                    <a:pt x="105" y="110"/>
                  </a:cubicBezTo>
                  <a:cubicBezTo>
                    <a:pt x="107" y="114"/>
                    <a:pt x="105" y="118"/>
                    <a:pt x="117" y="113"/>
                  </a:cubicBezTo>
                  <a:cubicBezTo>
                    <a:pt x="129" y="108"/>
                    <a:pt x="129" y="106"/>
                    <a:pt x="132" y="103"/>
                  </a:cubicBezTo>
                  <a:cubicBezTo>
                    <a:pt x="135" y="99"/>
                    <a:pt x="135" y="97"/>
                    <a:pt x="128" y="96"/>
                  </a:cubicBezTo>
                  <a:cubicBezTo>
                    <a:pt x="121" y="95"/>
                    <a:pt x="117" y="95"/>
                    <a:pt x="116" y="90"/>
                  </a:cubicBezTo>
                  <a:cubicBezTo>
                    <a:pt x="115" y="86"/>
                    <a:pt x="113" y="86"/>
                    <a:pt x="120" y="90"/>
                  </a:cubicBezTo>
                  <a:cubicBezTo>
                    <a:pt x="127" y="95"/>
                    <a:pt x="125" y="93"/>
                    <a:pt x="134" y="94"/>
                  </a:cubicBezTo>
                  <a:cubicBezTo>
                    <a:pt x="143" y="95"/>
                    <a:pt x="148" y="94"/>
                    <a:pt x="150" y="98"/>
                  </a:cubicBezTo>
                  <a:cubicBezTo>
                    <a:pt x="153" y="102"/>
                    <a:pt x="153" y="99"/>
                    <a:pt x="156" y="105"/>
                  </a:cubicBezTo>
                  <a:cubicBezTo>
                    <a:pt x="159" y="110"/>
                    <a:pt x="162" y="125"/>
                    <a:pt x="165" y="125"/>
                  </a:cubicBezTo>
                  <a:cubicBezTo>
                    <a:pt x="168" y="126"/>
                    <a:pt x="169" y="120"/>
                    <a:pt x="170" y="115"/>
                  </a:cubicBezTo>
                  <a:cubicBezTo>
                    <a:pt x="171" y="109"/>
                    <a:pt x="172" y="111"/>
                    <a:pt x="178" y="105"/>
                  </a:cubicBezTo>
                  <a:cubicBezTo>
                    <a:pt x="183" y="99"/>
                    <a:pt x="186" y="96"/>
                    <a:pt x="189" y="100"/>
                  </a:cubicBezTo>
                  <a:cubicBezTo>
                    <a:pt x="192" y="103"/>
                    <a:pt x="191" y="111"/>
                    <a:pt x="194" y="112"/>
                  </a:cubicBezTo>
                  <a:cubicBezTo>
                    <a:pt x="198" y="113"/>
                    <a:pt x="200" y="111"/>
                    <a:pt x="202" y="116"/>
                  </a:cubicBezTo>
                  <a:cubicBezTo>
                    <a:pt x="203" y="121"/>
                    <a:pt x="199" y="124"/>
                    <a:pt x="203" y="128"/>
                  </a:cubicBezTo>
                  <a:cubicBezTo>
                    <a:pt x="207" y="132"/>
                    <a:pt x="208" y="139"/>
                    <a:pt x="211" y="140"/>
                  </a:cubicBezTo>
                  <a:cubicBezTo>
                    <a:pt x="213" y="141"/>
                    <a:pt x="214" y="138"/>
                    <a:pt x="212" y="134"/>
                  </a:cubicBezTo>
                  <a:cubicBezTo>
                    <a:pt x="210" y="130"/>
                    <a:pt x="206" y="131"/>
                    <a:pt x="206" y="127"/>
                  </a:cubicBezTo>
                  <a:cubicBezTo>
                    <a:pt x="207" y="123"/>
                    <a:pt x="202" y="120"/>
                    <a:pt x="206" y="117"/>
                  </a:cubicBezTo>
                  <a:cubicBezTo>
                    <a:pt x="210" y="115"/>
                    <a:pt x="209" y="121"/>
                    <a:pt x="213" y="124"/>
                  </a:cubicBezTo>
                  <a:cubicBezTo>
                    <a:pt x="216" y="126"/>
                    <a:pt x="218" y="121"/>
                    <a:pt x="220" y="119"/>
                  </a:cubicBezTo>
                  <a:cubicBezTo>
                    <a:pt x="223" y="117"/>
                    <a:pt x="221" y="115"/>
                    <a:pt x="217" y="110"/>
                  </a:cubicBezTo>
                  <a:cubicBezTo>
                    <a:pt x="213" y="105"/>
                    <a:pt x="211" y="101"/>
                    <a:pt x="218" y="101"/>
                  </a:cubicBezTo>
                  <a:cubicBezTo>
                    <a:pt x="225" y="101"/>
                    <a:pt x="230" y="100"/>
                    <a:pt x="234" y="94"/>
                  </a:cubicBezTo>
                  <a:cubicBezTo>
                    <a:pt x="238" y="88"/>
                    <a:pt x="238" y="86"/>
                    <a:pt x="236" y="83"/>
                  </a:cubicBezTo>
                  <a:cubicBezTo>
                    <a:pt x="234" y="80"/>
                    <a:pt x="229" y="78"/>
                    <a:pt x="230" y="75"/>
                  </a:cubicBezTo>
                  <a:cubicBezTo>
                    <a:pt x="230" y="71"/>
                    <a:pt x="223" y="72"/>
                    <a:pt x="225" y="69"/>
                  </a:cubicBezTo>
                  <a:cubicBezTo>
                    <a:pt x="227" y="66"/>
                    <a:pt x="231" y="63"/>
                    <a:pt x="234" y="67"/>
                  </a:cubicBezTo>
                  <a:cubicBezTo>
                    <a:pt x="238" y="72"/>
                    <a:pt x="234" y="68"/>
                    <a:pt x="238" y="72"/>
                  </a:cubicBezTo>
                  <a:cubicBezTo>
                    <a:pt x="242" y="76"/>
                    <a:pt x="244" y="77"/>
                    <a:pt x="246" y="74"/>
                  </a:cubicBezTo>
                  <a:cubicBezTo>
                    <a:pt x="247" y="71"/>
                    <a:pt x="241" y="70"/>
                    <a:pt x="240" y="68"/>
                  </a:cubicBezTo>
                  <a:cubicBezTo>
                    <a:pt x="239" y="65"/>
                    <a:pt x="238" y="65"/>
                    <a:pt x="242" y="62"/>
                  </a:cubicBezTo>
                  <a:cubicBezTo>
                    <a:pt x="246" y="60"/>
                    <a:pt x="248" y="60"/>
                    <a:pt x="248" y="52"/>
                  </a:cubicBezTo>
                  <a:cubicBezTo>
                    <a:pt x="247" y="45"/>
                    <a:pt x="246" y="42"/>
                    <a:pt x="242" y="40"/>
                  </a:cubicBezTo>
                  <a:cubicBezTo>
                    <a:pt x="238" y="37"/>
                    <a:pt x="232" y="41"/>
                    <a:pt x="232" y="37"/>
                  </a:cubicBezTo>
                  <a:cubicBezTo>
                    <a:pt x="232" y="34"/>
                    <a:pt x="233" y="29"/>
                    <a:pt x="238" y="30"/>
                  </a:cubicBezTo>
                  <a:cubicBezTo>
                    <a:pt x="243" y="30"/>
                    <a:pt x="247" y="34"/>
                    <a:pt x="250" y="31"/>
                  </a:cubicBezTo>
                  <a:cubicBezTo>
                    <a:pt x="254" y="29"/>
                    <a:pt x="249" y="26"/>
                    <a:pt x="255" y="26"/>
                  </a:cubicBezTo>
                  <a:cubicBezTo>
                    <a:pt x="262" y="26"/>
                    <a:pt x="260" y="29"/>
                    <a:pt x="259" y="32"/>
                  </a:cubicBezTo>
                  <a:cubicBezTo>
                    <a:pt x="259" y="36"/>
                    <a:pt x="258" y="36"/>
                    <a:pt x="263" y="41"/>
                  </a:cubicBezTo>
                  <a:cubicBezTo>
                    <a:pt x="268" y="45"/>
                    <a:pt x="269" y="47"/>
                    <a:pt x="269" y="40"/>
                  </a:cubicBezTo>
                  <a:cubicBezTo>
                    <a:pt x="269" y="32"/>
                    <a:pt x="261" y="31"/>
                    <a:pt x="265" y="29"/>
                  </a:cubicBezTo>
                  <a:cubicBezTo>
                    <a:pt x="269" y="27"/>
                    <a:pt x="270" y="31"/>
                    <a:pt x="274" y="28"/>
                  </a:cubicBezTo>
                  <a:cubicBezTo>
                    <a:pt x="278" y="25"/>
                    <a:pt x="276" y="26"/>
                    <a:pt x="273" y="22"/>
                  </a:cubicBezTo>
                  <a:cubicBezTo>
                    <a:pt x="271" y="18"/>
                    <a:pt x="275" y="20"/>
                    <a:pt x="279" y="21"/>
                  </a:cubicBezTo>
                  <a:cubicBezTo>
                    <a:pt x="283" y="23"/>
                    <a:pt x="287" y="20"/>
                    <a:pt x="279" y="17"/>
                  </a:cubicBezTo>
                  <a:cubicBezTo>
                    <a:pt x="272" y="15"/>
                    <a:pt x="253" y="11"/>
                    <a:pt x="248" y="12"/>
                  </a:cubicBezTo>
                  <a:cubicBezTo>
                    <a:pt x="242" y="13"/>
                    <a:pt x="240" y="16"/>
                    <a:pt x="233" y="12"/>
                  </a:cubicBezTo>
                  <a:cubicBezTo>
                    <a:pt x="227" y="8"/>
                    <a:pt x="217" y="9"/>
                    <a:pt x="212" y="9"/>
                  </a:cubicBezTo>
                  <a:cubicBezTo>
                    <a:pt x="208" y="9"/>
                    <a:pt x="209" y="11"/>
                    <a:pt x="203" y="11"/>
                  </a:cubicBezTo>
                  <a:cubicBezTo>
                    <a:pt x="198" y="11"/>
                    <a:pt x="196" y="8"/>
                    <a:pt x="192" y="7"/>
                  </a:cubicBezTo>
                  <a:cubicBezTo>
                    <a:pt x="187" y="6"/>
                    <a:pt x="181" y="10"/>
                    <a:pt x="176" y="8"/>
                  </a:cubicBezTo>
                  <a:cubicBezTo>
                    <a:pt x="172" y="6"/>
                    <a:pt x="165" y="7"/>
                    <a:pt x="168" y="4"/>
                  </a:cubicBezTo>
                  <a:cubicBezTo>
                    <a:pt x="172" y="0"/>
                    <a:pt x="160" y="1"/>
                    <a:pt x="154" y="2"/>
                  </a:cubicBezTo>
                  <a:cubicBezTo>
                    <a:pt x="148" y="3"/>
                    <a:pt x="141" y="4"/>
                    <a:pt x="138" y="6"/>
                  </a:cubicBezTo>
                  <a:cubicBezTo>
                    <a:pt x="135" y="9"/>
                    <a:pt x="134" y="10"/>
                    <a:pt x="130" y="10"/>
                  </a:cubicBezTo>
                  <a:cubicBezTo>
                    <a:pt x="126" y="10"/>
                    <a:pt x="126" y="6"/>
                    <a:pt x="123" y="7"/>
                  </a:cubicBezTo>
                  <a:cubicBezTo>
                    <a:pt x="120" y="8"/>
                    <a:pt x="121" y="9"/>
                    <a:pt x="119" y="12"/>
                  </a:cubicBezTo>
                  <a:cubicBezTo>
                    <a:pt x="117" y="15"/>
                    <a:pt x="113" y="12"/>
                    <a:pt x="110" y="14"/>
                  </a:cubicBezTo>
                  <a:cubicBezTo>
                    <a:pt x="107" y="15"/>
                    <a:pt x="103" y="13"/>
                    <a:pt x="99" y="16"/>
                  </a:cubicBezTo>
                  <a:cubicBezTo>
                    <a:pt x="96" y="20"/>
                    <a:pt x="87" y="25"/>
                    <a:pt x="84" y="23"/>
                  </a:cubicBezTo>
                  <a:cubicBezTo>
                    <a:pt x="81" y="21"/>
                    <a:pt x="78" y="19"/>
                    <a:pt x="81" y="19"/>
                  </a:cubicBezTo>
                  <a:cubicBezTo>
                    <a:pt x="83" y="20"/>
                    <a:pt x="89" y="21"/>
                    <a:pt x="88" y="17"/>
                  </a:cubicBezTo>
                  <a:cubicBezTo>
                    <a:pt x="88" y="13"/>
                    <a:pt x="84" y="14"/>
                    <a:pt x="81" y="14"/>
                  </a:cubicBezTo>
                  <a:cubicBezTo>
                    <a:pt x="77" y="14"/>
                    <a:pt x="76" y="11"/>
                    <a:pt x="71" y="12"/>
                  </a:cubicBezTo>
                  <a:cubicBezTo>
                    <a:pt x="66" y="13"/>
                    <a:pt x="61" y="12"/>
                    <a:pt x="58" y="15"/>
                  </a:cubicBezTo>
                  <a:cubicBezTo>
                    <a:pt x="54" y="17"/>
                    <a:pt x="55" y="18"/>
                    <a:pt x="52" y="20"/>
                  </a:cubicBezTo>
                  <a:cubicBezTo>
                    <a:pt x="49" y="22"/>
                    <a:pt x="45" y="22"/>
                    <a:pt x="44" y="25"/>
                  </a:cubicBezTo>
                  <a:cubicBezTo>
                    <a:pt x="43" y="28"/>
                    <a:pt x="40" y="31"/>
                    <a:pt x="43" y="31"/>
                  </a:cubicBezTo>
                  <a:cubicBezTo>
                    <a:pt x="47" y="31"/>
                    <a:pt x="48" y="27"/>
                    <a:pt x="50" y="30"/>
                  </a:cubicBezTo>
                  <a:cubicBezTo>
                    <a:pt x="52" y="32"/>
                    <a:pt x="51" y="37"/>
                    <a:pt x="54" y="36"/>
                  </a:cubicBezTo>
                  <a:cubicBezTo>
                    <a:pt x="58" y="36"/>
                    <a:pt x="56" y="35"/>
                    <a:pt x="59" y="31"/>
                  </a:cubicBezTo>
                  <a:cubicBezTo>
                    <a:pt x="62" y="28"/>
                    <a:pt x="57" y="27"/>
                    <a:pt x="60" y="24"/>
                  </a:cubicBezTo>
                  <a:cubicBezTo>
                    <a:pt x="64" y="21"/>
                    <a:pt x="68" y="17"/>
                    <a:pt x="68" y="21"/>
                  </a:cubicBezTo>
                  <a:cubicBezTo>
                    <a:pt x="68" y="24"/>
                    <a:pt x="62" y="27"/>
                    <a:pt x="64" y="29"/>
                  </a:cubicBezTo>
                  <a:cubicBezTo>
                    <a:pt x="67" y="31"/>
                    <a:pt x="79" y="26"/>
                    <a:pt x="74" y="29"/>
                  </a:cubicBezTo>
                  <a:cubicBezTo>
                    <a:pt x="70" y="32"/>
                    <a:pt x="66" y="32"/>
                    <a:pt x="64" y="36"/>
                  </a:cubicBezTo>
                  <a:cubicBezTo>
                    <a:pt x="63" y="39"/>
                    <a:pt x="63" y="40"/>
                    <a:pt x="58" y="40"/>
                  </a:cubicBezTo>
                  <a:cubicBezTo>
                    <a:pt x="53" y="40"/>
                    <a:pt x="48" y="41"/>
                    <a:pt x="49" y="39"/>
                  </a:cubicBezTo>
                  <a:cubicBezTo>
                    <a:pt x="49" y="36"/>
                    <a:pt x="47" y="37"/>
                    <a:pt x="44" y="40"/>
                  </a:cubicBezTo>
                  <a:cubicBezTo>
                    <a:pt x="41" y="43"/>
                    <a:pt x="39" y="44"/>
                    <a:pt x="36" y="46"/>
                  </a:cubicBezTo>
                  <a:cubicBezTo>
                    <a:pt x="33" y="49"/>
                    <a:pt x="35" y="50"/>
                    <a:pt x="30" y="50"/>
                  </a:cubicBezTo>
                  <a:cubicBezTo>
                    <a:pt x="25" y="50"/>
                    <a:pt x="28" y="50"/>
                    <a:pt x="30" y="53"/>
                  </a:cubicBezTo>
                  <a:cubicBezTo>
                    <a:pt x="32" y="56"/>
                    <a:pt x="32" y="56"/>
                    <a:pt x="28" y="58"/>
                  </a:cubicBezTo>
                  <a:cubicBezTo>
                    <a:pt x="24" y="60"/>
                    <a:pt x="19" y="60"/>
                    <a:pt x="19" y="63"/>
                  </a:cubicBezTo>
                  <a:cubicBezTo>
                    <a:pt x="18" y="66"/>
                    <a:pt x="17" y="70"/>
                    <a:pt x="19" y="71"/>
                  </a:cubicBezTo>
                  <a:cubicBezTo>
                    <a:pt x="22" y="72"/>
                    <a:pt x="23" y="72"/>
                    <a:pt x="28" y="70"/>
                  </a:cubicBezTo>
                  <a:cubicBezTo>
                    <a:pt x="33" y="69"/>
                    <a:pt x="33" y="67"/>
                    <a:pt x="35" y="64"/>
                  </a:cubicBezTo>
                  <a:cubicBezTo>
                    <a:pt x="38" y="61"/>
                    <a:pt x="38" y="59"/>
                    <a:pt x="42" y="59"/>
                  </a:cubicBezTo>
                  <a:cubicBezTo>
                    <a:pt x="46" y="60"/>
                    <a:pt x="46" y="56"/>
                    <a:pt x="48" y="59"/>
                  </a:cubicBezTo>
                  <a:cubicBezTo>
                    <a:pt x="51" y="62"/>
                    <a:pt x="52" y="61"/>
                    <a:pt x="54" y="64"/>
                  </a:cubicBezTo>
                  <a:cubicBezTo>
                    <a:pt x="57" y="67"/>
                    <a:pt x="57" y="72"/>
                    <a:pt x="59" y="69"/>
                  </a:cubicBezTo>
                  <a:cubicBezTo>
                    <a:pt x="61" y="66"/>
                    <a:pt x="62" y="66"/>
                    <a:pt x="59" y="64"/>
                  </a:cubicBezTo>
                  <a:cubicBezTo>
                    <a:pt x="56" y="61"/>
                    <a:pt x="51" y="58"/>
                    <a:pt x="53" y="56"/>
                  </a:cubicBezTo>
                  <a:cubicBezTo>
                    <a:pt x="55" y="55"/>
                    <a:pt x="57" y="60"/>
                    <a:pt x="61" y="61"/>
                  </a:cubicBezTo>
                  <a:cubicBezTo>
                    <a:pt x="64" y="61"/>
                    <a:pt x="61" y="62"/>
                    <a:pt x="65" y="66"/>
                  </a:cubicBezTo>
                  <a:cubicBezTo>
                    <a:pt x="68" y="70"/>
                    <a:pt x="71" y="70"/>
                    <a:pt x="72" y="68"/>
                  </a:cubicBezTo>
                  <a:cubicBezTo>
                    <a:pt x="72" y="65"/>
                    <a:pt x="69" y="61"/>
                    <a:pt x="73" y="63"/>
                  </a:cubicBezTo>
                  <a:cubicBezTo>
                    <a:pt x="77" y="64"/>
                    <a:pt x="78" y="66"/>
                    <a:pt x="79" y="63"/>
                  </a:cubicBezTo>
                  <a:cubicBezTo>
                    <a:pt x="80" y="61"/>
                    <a:pt x="76" y="58"/>
                    <a:pt x="80" y="55"/>
                  </a:cubicBezTo>
                  <a:cubicBezTo>
                    <a:pt x="83" y="52"/>
                    <a:pt x="84" y="56"/>
                    <a:pt x="88" y="54"/>
                  </a:cubicBezTo>
                  <a:cubicBezTo>
                    <a:pt x="93" y="51"/>
                    <a:pt x="89" y="55"/>
                    <a:pt x="94" y="58"/>
                  </a:cubicBezTo>
                  <a:cubicBezTo>
                    <a:pt x="99" y="61"/>
                    <a:pt x="103" y="65"/>
                    <a:pt x="95" y="64"/>
                  </a:cubicBezTo>
                  <a:cubicBezTo>
                    <a:pt x="87" y="63"/>
                    <a:pt x="86" y="62"/>
                    <a:pt x="83" y="65"/>
                  </a:cubicBezTo>
                  <a:cubicBezTo>
                    <a:pt x="79" y="68"/>
                    <a:pt x="76" y="63"/>
                    <a:pt x="79" y="68"/>
                  </a:cubicBezTo>
                  <a:cubicBezTo>
                    <a:pt x="82" y="74"/>
                    <a:pt x="86" y="70"/>
                    <a:pt x="88" y="73"/>
                  </a:cubicBezTo>
                  <a:cubicBezTo>
                    <a:pt x="91" y="76"/>
                    <a:pt x="92" y="77"/>
                    <a:pt x="88" y="80"/>
                  </a:cubicBezTo>
                  <a:cubicBezTo>
                    <a:pt x="84" y="82"/>
                    <a:pt x="82" y="84"/>
                    <a:pt x="79" y="84"/>
                  </a:cubicBezTo>
                  <a:cubicBezTo>
                    <a:pt x="77" y="84"/>
                    <a:pt x="74" y="80"/>
                    <a:pt x="69" y="80"/>
                  </a:cubicBezTo>
                  <a:cubicBezTo>
                    <a:pt x="63" y="80"/>
                    <a:pt x="66" y="83"/>
                    <a:pt x="61" y="82"/>
                  </a:cubicBezTo>
                  <a:cubicBezTo>
                    <a:pt x="55" y="81"/>
                    <a:pt x="52" y="82"/>
                    <a:pt x="50" y="79"/>
                  </a:cubicBezTo>
                  <a:cubicBezTo>
                    <a:pt x="48" y="76"/>
                    <a:pt x="53" y="76"/>
                    <a:pt x="51" y="73"/>
                  </a:cubicBezTo>
                  <a:cubicBezTo>
                    <a:pt x="49" y="70"/>
                    <a:pt x="43" y="70"/>
                    <a:pt x="38" y="72"/>
                  </a:cubicBezTo>
                  <a:cubicBezTo>
                    <a:pt x="34" y="73"/>
                    <a:pt x="28" y="73"/>
                    <a:pt x="23" y="74"/>
                  </a:cubicBez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23077686-5DD9-5449-A6F2-5F4F87A45D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7738" y="6016625"/>
              <a:ext cx="366713" cy="271463"/>
            </a:xfrm>
            <a:custGeom>
              <a:avLst/>
              <a:gdLst>
                <a:gd name="T0" fmla="*/ 44 w 74"/>
                <a:gd name="T1" fmla="*/ 2 h 55"/>
                <a:gd name="T2" fmla="*/ 25 w 74"/>
                <a:gd name="T3" fmla="*/ 10 h 55"/>
                <a:gd name="T4" fmla="*/ 11 w 74"/>
                <a:gd name="T5" fmla="*/ 20 h 55"/>
                <a:gd name="T6" fmla="*/ 5 w 74"/>
                <a:gd name="T7" fmla="*/ 32 h 55"/>
                <a:gd name="T8" fmla="*/ 5 w 74"/>
                <a:gd name="T9" fmla="*/ 46 h 55"/>
                <a:gd name="T10" fmla="*/ 21 w 74"/>
                <a:gd name="T11" fmla="*/ 41 h 55"/>
                <a:gd name="T12" fmla="*/ 37 w 74"/>
                <a:gd name="T13" fmla="*/ 40 h 55"/>
                <a:gd name="T14" fmla="*/ 44 w 74"/>
                <a:gd name="T15" fmla="*/ 52 h 55"/>
                <a:gd name="T16" fmla="*/ 60 w 74"/>
                <a:gd name="T17" fmla="*/ 48 h 55"/>
                <a:gd name="T18" fmla="*/ 72 w 74"/>
                <a:gd name="T19" fmla="*/ 31 h 55"/>
                <a:gd name="T20" fmla="*/ 69 w 74"/>
                <a:gd name="T21" fmla="*/ 16 h 55"/>
                <a:gd name="T22" fmla="*/ 61 w 74"/>
                <a:gd name="T23" fmla="*/ 5 h 55"/>
                <a:gd name="T24" fmla="*/ 55 w 74"/>
                <a:gd name="T25" fmla="*/ 8 h 55"/>
                <a:gd name="T26" fmla="*/ 44 w 74"/>
                <a:gd name="T27" fmla="*/ 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55">
                  <a:moveTo>
                    <a:pt x="44" y="2"/>
                  </a:moveTo>
                  <a:cubicBezTo>
                    <a:pt x="38" y="2"/>
                    <a:pt x="31" y="2"/>
                    <a:pt x="25" y="10"/>
                  </a:cubicBezTo>
                  <a:cubicBezTo>
                    <a:pt x="18" y="17"/>
                    <a:pt x="17" y="17"/>
                    <a:pt x="11" y="20"/>
                  </a:cubicBezTo>
                  <a:cubicBezTo>
                    <a:pt x="6" y="23"/>
                    <a:pt x="5" y="24"/>
                    <a:pt x="5" y="32"/>
                  </a:cubicBezTo>
                  <a:cubicBezTo>
                    <a:pt x="6" y="39"/>
                    <a:pt x="0" y="45"/>
                    <a:pt x="5" y="46"/>
                  </a:cubicBezTo>
                  <a:cubicBezTo>
                    <a:pt x="9" y="46"/>
                    <a:pt x="13" y="43"/>
                    <a:pt x="21" y="41"/>
                  </a:cubicBezTo>
                  <a:cubicBezTo>
                    <a:pt x="30" y="38"/>
                    <a:pt x="34" y="35"/>
                    <a:pt x="37" y="40"/>
                  </a:cubicBezTo>
                  <a:cubicBezTo>
                    <a:pt x="39" y="45"/>
                    <a:pt x="38" y="51"/>
                    <a:pt x="44" y="52"/>
                  </a:cubicBezTo>
                  <a:cubicBezTo>
                    <a:pt x="51" y="52"/>
                    <a:pt x="55" y="55"/>
                    <a:pt x="60" y="48"/>
                  </a:cubicBezTo>
                  <a:cubicBezTo>
                    <a:pt x="66" y="41"/>
                    <a:pt x="70" y="39"/>
                    <a:pt x="72" y="31"/>
                  </a:cubicBezTo>
                  <a:cubicBezTo>
                    <a:pt x="74" y="23"/>
                    <a:pt x="74" y="23"/>
                    <a:pt x="69" y="16"/>
                  </a:cubicBezTo>
                  <a:cubicBezTo>
                    <a:pt x="64" y="9"/>
                    <a:pt x="62" y="11"/>
                    <a:pt x="61" y="5"/>
                  </a:cubicBezTo>
                  <a:cubicBezTo>
                    <a:pt x="60" y="0"/>
                    <a:pt x="58" y="7"/>
                    <a:pt x="55" y="8"/>
                  </a:cubicBezTo>
                  <a:cubicBezTo>
                    <a:pt x="52" y="10"/>
                    <a:pt x="47" y="2"/>
                    <a:pt x="44" y="2"/>
                  </a:cubicBez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CBF5CB16-2E09-904D-829B-0B5761AE28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913" y="5853113"/>
              <a:ext cx="242888" cy="153988"/>
            </a:xfrm>
            <a:custGeom>
              <a:avLst/>
              <a:gdLst>
                <a:gd name="T0" fmla="*/ 3 w 49"/>
                <a:gd name="T1" fmla="*/ 2 h 31"/>
                <a:gd name="T2" fmla="*/ 14 w 49"/>
                <a:gd name="T3" fmla="*/ 8 h 31"/>
                <a:gd name="T4" fmla="*/ 23 w 49"/>
                <a:gd name="T5" fmla="*/ 17 h 31"/>
                <a:gd name="T6" fmla="*/ 26 w 49"/>
                <a:gd name="T7" fmla="*/ 24 h 31"/>
                <a:gd name="T8" fmla="*/ 45 w 49"/>
                <a:gd name="T9" fmla="*/ 27 h 31"/>
                <a:gd name="T10" fmla="*/ 37 w 49"/>
                <a:gd name="T11" fmla="*/ 29 h 31"/>
                <a:gd name="T12" fmla="*/ 18 w 49"/>
                <a:gd name="T13" fmla="*/ 21 h 31"/>
                <a:gd name="T14" fmla="*/ 9 w 49"/>
                <a:gd name="T15" fmla="*/ 12 h 31"/>
                <a:gd name="T16" fmla="*/ 3 w 49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1">
                  <a:moveTo>
                    <a:pt x="3" y="2"/>
                  </a:moveTo>
                  <a:cubicBezTo>
                    <a:pt x="5" y="0"/>
                    <a:pt x="10" y="3"/>
                    <a:pt x="14" y="8"/>
                  </a:cubicBezTo>
                  <a:cubicBezTo>
                    <a:pt x="18" y="13"/>
                    <a:pt x="21" y="14"/>
                    <a:pt x="23" y="17"/>
                  </a:cubicBezTo>
                  <a:cubicBezTo>
                    <a:pt x="24" y="20"/>
                    <a:pt x="22" y="22"/>
                    <a:pt x="26" y="24"/>
                  </a:cubicBezTo>
                  <a:cubicBezTo>
                    <a:pt x="31" y="26"/>
                    <a:pt x="41" y="27"/>
                    <a:pt x="45" y="27"/>
                  </a:cubicBezTo>
                  <a:cubicBezTo>
                    <a:pt x="49" y="28"/>
                    <a:pt x="46" y="31"/>
                    <a:pt x="37" y="29"/>
                  </a:cubicBezTo>
                  <a:cubicBezTo>
                    <a:pt x="27" y="26"/>
                    <a:pt x="23" y="29"/>
                    <a:pt x="18" y="21"/>
                  </a:cubicBezTo>
                  <a:cubicBezTo>
                    <a:pt x="12" y="14"/>
                    <a:pt x="12" y="17"/>
                    <a:pt x="9" y="12"/>
                  </a:cubicBezTo>
                  <a:cubicBezTo>
                    <a:pt x="6" y="7"/>
                    <a:pt x="0" y="4"/>
                    <a:pt x="3" y="2"/>
                  </a:cubicBez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D906A622-8E01-2A41-A184-AED68D063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2026" y="5843588"/>
              <a:ext cx="84138" cy="112713"/>
            </a:xfrm>
            <a:custGeom>
              <a:avLst/>
              <a:gdLst>
                <a:gd name="T0" fmla="*/ 6 w 17"/>
                <a:gd name="T1" fmla="*/ 7 h 23"/>
                <a:gd name="T2" fmla="*/ 0 w 17"/>
                <a:gd name="T3" fmla="*/ 11 h 23"/>
                <a:gd name="T4" fmla="*/ 3 w 17"/>
                <a:gd name="T5" fmla="*/ 20 h 23"/>
                <a:gd name="T6" fmla="*/ 12 w 17"/>
                <a:gd name="T7" fmla="*/ 22 h 23"/>
                <a:gd name="T8" fmla="*/ 15 w 17"/>
                <a:gd name="T9" fmla="*/ 15 h 23"/>
                <a:gd name="T10" fmla="*/ 16 w 17"/>
                <a:gd name="T11" fmla="*/ 7 h 23"/>
                <a:gd name="T12" fmla="*/ 13 w 17"/>
                <a:gd name="T13" fmla="*/ 1 h 23"/>
                <a:gd name="T14" fmla="*/ 6 w 17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23">
                  <a:moveTo>
                    <a:pt x="6" y="7"/>
                  </a:moveTo>
                  <a:cubicBezTo>
                    <a:pt x="3" y="9"/>
                    <a:pt x="0" y="8"/>
                    <a:pt x="0" y="11"/>
                  </a:cubicBezTo>
                  <a:cubicBezTo>
                    <a:pt x="0" y="14"/>
                    <a:pt x="0" y="20"/>
                    <a:pt x="3" y="20"/>
                  </a:cubicBezTo>
                  <a:cubicBezTo>
                    <a:pt x="6" y="20"/>
                    <a:pt x="11" y="23"/>
                    <a:pt x="12" y="22"/>
                  </a:cubicBezTo>
                  <a:cubicBezTo>
                    <a:pt x="13" y="20"/>
                    <a:pt x="13" y="17"/>
                    <a:pt x="15" y="15"/>
                  </a:cubicBezTo>
                  <a:cubicBezTo>
                    <a:pt x="17" y="12"/>
                    <a:pt x="14" y="12"/>
                    <a:pt x="16" y="7"/>
                  </a:cubicBezTo>
                  <a:cubicBezTo>
                    <a:pt x="17" y="2"/>
                    <a:pt x="16" y="0"/>
                    <a:pt x="13" y="1"/>
                  </a:cubicBezTo>
                  <a:cubicBezTo>
                    <a:pt x="11" y="1"/>
                    <a:pt x="9" y="5"/>
                    <a:pt x="6" y="7"/>
                  </a:cubicBez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26DC9C7F-78B3-7744-90EB-2749380D1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0938" y="5916613"/>
              <a:ext cx="177800" cy="95250"/>
            </a:xfrm>
            <a:custGeom>
              <a:avLst/>
              <a:gdLst>
                <a:gd name="T0" fmla="*/ 4 w 36"/>
                <a:gd name="T1" fmla="*/ 2 h 19"/>
                <a:gd name="T2" fmla="*/ 13 w 36"/>
                <a:gd name="T3" fmla="*/ 2 h 19"/>
                <a:gd name="T4" fmla="*/ 28 w 36"/>
                <a:gd name="T5" fmla="*/ 7 h 19"/>
                <a:gd name="T6" fmla="*/ 31 w 36"/>
                <a:gd name="T7" fmla="*/ 13 h 19"/>
                <a:gd name="T8" fmla="*/ 30 w 36"/>
                <a:gd name="T9" fmla="*/ 17 h 19"/>
                <a:gd name="T10" fmla="*/ 22 w 36"/>
                <a:gd name="T11" fmla="*/ 14 h 19"/>
                <a:gd name="T12" fmla="*/ 13 w 36"/>
                <a:gd name="T13" fmla="*/ 14 h 19"/>
                <a:gd name="T14" fmla="*/ 9 w 36"/>
                <a:gd name="T15" fmla="*/ 7 h 19"/>
                <a:gd name="T16" fmla="*/ 4 w 36"/>
                <a:gd name="T17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19">
                  <a:moveTo>
                    <a:pt x="4" y="2"/>
                  </a:moveTo>
                  <a:cubicBezTo>
                    <a:pt x="8" y="0"/>
                    <a:pt x="10" y="0"/>
                    <a:pt x="13" y="2"/>
                  </a:cubicBezTo>
                  <a:cubicBezTo>
                    <a:pt x="17" y="3"/>
                    <a:pt x="24" y="4"/>
                    <a:pt x="28" y="7"/>
                  </a:cubicBezTo>
                  <a:cubicBezTo>
                    <a:pt x="31" y="10"/>
                    <a:pt x="28" y="11"/>
                    <a:pt x="31" y="13"/>
                  </a:cubicBezTo>
                  <a:cubicBezTo>
                    <a:pt x="34" y="16"/>
                    <a:pt x="36" y="19"/>
                    <a:pt x="30" y="17"/>
                  </a:cubicBezTo>
                  <a:cubicBezTo>
                    <a:pt x="23" y="15"/>
                    <a:pt x="25" y="13"/>
                    <a:pt x="22" y="14"/>
                  </a:cubicBezTo>
                  <a:cubicBezTo>
                    <a:pt x="18" y="14"/>
                    <a:pt x="18" y="17"/>
                    <a:pt x="13" y="14"/>
                  </a:cubicBezTo>
                  <a:cubicBezTo>
                    <a:pt x="9" y="10"/>
                    <a:pt x="12" y="8"/>
                    <a:pt x="9" y="7"/>
                  </a:cubicBezTo>
                  <a:cubicBezTo>
                    <a:pt x="6" y="6"/>
                    <a:pt x="0" y="5"/>
                    <a:pt x="4" y="2"/>
                  </a:cubicBez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1CE0093C-1435-7F4F-86B0-603A19BB9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7826" y="6016625"/>
              <a:ext cx="104775" cy="138113"/>
            </a:xfrm>
            <a:custGeom>
              <a:avLst/>
              <a:gdLst>
                <a:gd name="T0" fmla="*/ 14 w 21"/>
                <a:gd name="T1" fmla="*/ 2 h 28"/>
                <a:gd name="T2" fmla="*/ 6 w 21"/>
                <a:gd name="T3" fmla="*/ 10 h 28"/>
                <a:gd name="T4" fmla="*/ 4 w 21"/>
                <a:gd name="T5" fmla="*/ 16 h 28"/>
                <a:gd name="T6" fmla="*/ 5 w 21"/>
                <a:gd name="T7" fmla="*/ 27 h 28"/>
                <a:gd name="T8" fmla="*/ 14 w 21"/>
                <a:gd name="T9" fmla="*/ 12 h 28"/>
                <a:gd name="T10" fmla="*/ 14 w 21"/>
                <a:gd name="T11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28">
                  <a:moveTo>
                    <a:pt x="14" y="2"/>
                  </a:moveTo>
                  <a:cubicBezTo>
                    <a:pt x="10" y="4"/>
                    <a:pt x="9" y="7"/>
                    <a:pt x="6" y="10"/>
                  </a:cubicBezTo>
                  <a:cubicBezTo>
                    <a:pt x="4" y="12"/>
                    <a:pt x="5" y="12"/>
                    <a:pt x="4" y="16"/>
                  </a:cubicBezTo>
                  <a:cubicBezTo>
                    <a:pt x="3" y="20"/>
                    <a:pt x="0" y="27"/>
                    <a:pt x="5" y="27"/>
                  </a:cubicBezTo>
                  <a:cubicBezTo>
                    <a:pt x="11" y="28"/>
                    <a:pt x="12" y="17"/>
                    <a:pt x="14" y="12"/>
                  </a:cubicBezTo>
                  <a:cubicBezTo>
                    <a:pt x="16" y="8"/>
                    <a:pt x="21" y="0"/>
                    <a:pt x="14" y="2"/>
                  </a:cubicBez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id="{A6F25A38-7876-D64B-A823-0F54CE754B23}"/>
              </a:ext>
            </a:extLst>
          </p:cNvPr>
          <p:cNvSpPr>
            <a:spLocks noChangeAspect="1"/>
          </p:cNvSpPr>
          <p:nvPr userDrawn="1"/>
        </p:nvSpPr>
        <p:spPr>
          <a:xfrm>
            <a:off x="5934809" y="385650"/>
            <a:ext cx="1027196" cy="1027462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27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8293" tIns="18293" rIns="18293" bIns="18293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endParaRPr 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DF2CF6A-7F60-AA41-BEDD-E06C72FA19BA}"/>
              </a:ext>
            </a:extLst>
          </p:cNvPr>
          <p:cNvSpPr>
            <a:spLocks noChangeAspect="1"/>
          </p:cNvSpPr>
          <p:nvPr userDrawn="1"/>
        </p:nvSpPr>
        <p:spPr>
          <a:xfrm>
            <a:off x="7137487" y="1034252"/>
            <a:ext cx="980465" cy="980718"/>
          </a:xfrm>
          <a:prstGeom prst="ellipse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2">
                  <a:lumMod val="50000"/>
                </a:schemeClr>
              </a:gs>
            </a:gsLst>
            <a:lin ang="27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8293" tIns="18293" rIns="18293" bIns="18293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endParaRPr 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6B94922-FDC0-C84C-86EF-786B56173D32}"/>
              </a:ext>
            </a:extLst>
          </p:cNvPr>
          <p:cNvSpPr>
            <a:spLocks noChangeAspect="1"/>
          </p:cNvSpPr>
          <p:nvPr userDrawn="1"/>
        </p:nvSpPr>
        <p:spPr>
          <a:xfrm>
            <a:off x="7220929" y="5917524"/>
            <a:ext cx="588880" cy="589032"/>
          </a:xfrm>
          <a:prstGeom prst="ellipse">
            <a:avLst/>
          </a:prstGeom>
          <a:gradFill flip="none" rotWithShape="1">
            <a:gsLst>
              <a:gs pos="0">
                <a:srgbClr val="893098"/>
              </a:gs>
              <a:gs pos="100000">
                <a:schemeClr val="accent6">
                  <a:lumMod val="50000"/>
                </a:scheme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lIns="18293" tIns="18293" rIns="18293" bIns="18293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eeform 77">
            <a:extLst>
              <a:ext uri="{FF2B5EF4-FFF2-40B4-BE49-F238E27FC236}">
                <a16:creationId xmlns:a16="http://schemas.microsoft.com/office/drawing/2014/main" id="{C1A0EFDB-35A0-3741-A291-4B1A44988FD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708566" y="5374387"/>
            <a:ext cx="508128" cy="222946"/>
          </a:xfrm>
          <a:custGeom>
            <a:avLst/>
            <a:gdLst/>
            <a:ahLst/>
            <a:cxnLst>
              <a:cxn ang="0">
                <a:pos x="3769" y="850"/>
              </a:cxn>
              <a:cxn ang="0">
                <a:pos x="3525" y="562"/>
              </a:cxn>
              <a:cxn ang="0">
                <a:pos x="3204" y="327"/>
              </a:cxn>
              <a:cxn ang="0">
                <a:pos x="2889" y="176"/>
              </a:cxn>
              <a:cxn ang="0">
                <a:pos x="2462" y="53"/>
              </a:cxn>
              <a:cxn ang="0">
                <a:pos x="1996" y="1"/>
              </a:cxn>
              <a:cxn ang="0">
                <a:pos x="1899" y="0"/>
              </a:cxn>
              <a:cxn ang="0">
                <a:pos x="1566" y="22"/>
              </a:cxn>
              <a:cxn ang="0">
                <a:pos x="1135" y="110"/>
              </a:cxn>
              <a:cxn ang="0">
                <a:pos x="747" y="262"/>
              </a:cxn>
              <a:cxn ang="0">
                <a:pos x="456" y="438"/>
              </a:cxn>
              <a:cxn ang="0">
                <a:pos x="172" y="700"/>
              </a:cxn>
              <a:cxn ang="0">
                <a:pos x="14" y="929"/>
              </a:cxn>
              <a:cxn ang="0">
                <a:pos x="349" y="978"/>
              </a:cxn>
              <a:cxn ang="0">
                <a:pos x="555" y="756"/>
              </a:cxn>
              <a:cxn ang="0">
                <a:pos x="833" y="567"/>
              </a:cxn>
              <a:cxn ang="0">
                <a:pos x="1022" y="479"/>
              </a:cxn>
              <a:cxn ang="0">
                <a:pos x="1132" y="495"/>
              </a:cxn>
              <a:cxn ang="0">
                <a:pos x="1081" y="649"/>
              </a:cxn>
              <a:cxn ang="0">
                <a:pos x="1059" y="811"/>
              </a:cxn>
              <a:cxn ang="0">
                <a:pos x="1076" y="1010"/>
              </a:cxn>
              <a:cxn ang="0">
                <a:pos x="1160" y="1241"/>
              </a:cxn>
              <a:cxn ang="0">
                <a:pos x="1305" y="1435"/>
              </a:cxn>
              <a:cxn ang="0">
                <a:pos x="1498" y="1579"/>
              </a:cxn>
              <a:cxn ang="0">
                <a:pos x="1729" y="1663"/>
              </a:cxn>
              <a:cxn ang="0">
                <a:pos x="1943" y="1679"/>
              </a:cxn>
              <a:cxn ang="0">
                <a:pos x="2188" y="1630"/>
              </a:cxn>
              <a:cxn ang="0">
                <a:pos x="2402" y="1514"/>
              </a:cxn>
              <a:cxn ang="0">
                <a:pos x="2573" y="1343"/>
              </a:cxn>
              <a:cxn ang="0">
                <a:pos x="2689" y="1128"/>
              </a:cxn>
              <a:cxn ang="0">
                <a:pos x="2738" y="883"/>
              </a:cxn>
              <a:cxn ang="0">
                <a:pos x="2732" y="725"/>
              </a:cxn>
              <a:cxn ang="0">
                <a:pos x="2693" y="562"/>
              </a:cxn>
              <a:cxn ang="0">
                <a:pos x="2624" y="414"/>
              </a:cxn>
              <a:cxn ang="0">
                <a:pos x="2829" y="487"/>
              </a:cxn>
              <a:cxn ang="0">
                <a:pos x="3047" y="596"/>
              </a:cxn>
              <a:cxn ang="0">
                <a:pos x="3314" y="791"/>
              </a:cxn>
              <a:cxn ang="0">
                <a:pos x="3507" y="1017"/>
              </a:cxn>
              <a:cxn ang="0">
                <a:pos x="1899" y="1182"/>
              </a:cxn>
              <a:cxn ang="0">
                <a:pos x="1798" y="1167"/>
              </a:cxn>
              <a:cxn ang="0">
                <a:pos x="1708" y="1124"/>
              </a:cxn>
              <a:cxn ang="0">
                <a:pos x="1635" y="1058"/>
              </a:cxn>
              <a:cxn ang="0">
                <a:pos x="1583" y="973"/>
              </a:cxn>
              <a:cxn ang="0">
                <a:pos x="1558" y="875"/>
              </a:cxn>
              <a:cxn ang="0">
                <a:pos x="1561" y="787"/>
              </a:cxn>
              <a:cxn ang="0">
                <a:pos x="1591" y="692"/>
              </a:cxn>
              <a:cxn ang="0">
                <a:pos x="1646" y="610"/>
              </a:cxn>
              <a:cxn ang="0">
                <a:pos x="1722" y="547"/>
              </a:cxn>
              <a:cxn ang="0">
                <a:pos x="1814" y="509"/>
              </a:cxn>
              <a:cxn ang="0">
                <a:pos x="1899" y="498"/>
              </a:cxn>
              <a:cxn ang="0">
                <a:pos x="2001" y="513"/>
              </a:cxn>
              <a:cxn ang="0">
                <a:pos x="2091" y="556"/>
              </a:cxn>
              <a:cxn ang="0">
                <a:pos x="2164" y="622"/>
              </a:cxn>
              <a:cxn ang="0">
                <a:pos x="2214" y="707"/>
              </a:cxn>
              <a:cxn ang="0">
                <a:pos x="2241" y="805"/>
              </a:cxn>
              <a:cxn ang="0">
                <a:pos x="2238" y="893"/>
              </a:cxn>
              <a:cxn ang="0">
                <a:pos x="2208" y="988"/>
              </a:cxn>
              <a:cxn ang="0">
                <a:pos x="2153" y="1070"/>
              </a:cxn>
              <a:cxn ang="0">
                <a:pos x="2077" y="1133"/>
              </a:cxn>
              <a:cxn ang="0">
                <a:pos x="1984" y="1171"/>
              </a:cxn>
              <a:cxn ang="0">
                <a:pos x="1899" y="1182"/>
              </a:cxn>
            </a:cxnLst>
            <a:rect l="0" t="0" r="r" b="b"/>
            <a:pathLst>
              <a:path w="3830" h="1680">
                <a:moveTo>
                  <a:pt x="3830" y="956"/>
                </a:moveTo>
                <a:lnTo>
                  <a:pt x="3830" y="956"/>
                </a:lnTo>
                <a:lnTo>
                  <a:pt x="3816" y="929"/>
                </a:lnTo>
                <a:lnTo>
                  <a:pt x="3800" y="902"/>
                </a:lnTo>
                <a:lnTo>
                  <a:pt x="3785" y="876"/>
                </a:lnTo>
                <a:lnTo>
                  <a:pt x="3769" y="850"/>
                </a:lnTo>
                <a:lnTo>
                  <a:pt x="3734" y="798"/>
                </a:lnTo>
                <a:lnTo>
                  <a:pt x="3697" y="748"/>
                </a:lnTo>
                <a:lnTo>
                  <a:pt x="3658" y="700"/>
                </a:lnTo>
                <a:lnTo>
                  <a:pt x="3616" y="652"/>
                </a:lnTo>
                <a:lnTo>
                  <a:pt x="3571" y="607"/>
                </a:lnTo>
                <a:lnTo>
                  <a:pt x="3525" y="562"/>
                </a:lnTo>
                <a:lnTo>
                  <a:pt x="3477" y="519"/>
                </a:lnTo>
                <a:lnTo>
                  <a:pt x="3427" y="477"/>
                </a:lnTo>
                <a:lnTo>
                  <a:pt x="3374" y="438"/>
                </a:lnTo>
                <a:lnTo>
                  <a:pt x="3319" y="400"/>
                </a:lnTo>
                <a:lnTo>
                  <a:pt x="3263" y="363"/>
                </a:lnTo>
                <a:lnTo>
                  <a:pt x="3204" y="327"/>
                </a:lnTo>
                <a:lnTo>
                  <a:pt x="3144" y="293"/>
                </a:lnTo>
                <a:lnTo>
                  <a:pt x="3083" y="262"/>
                </a:lnTo>
                <a:lnTo>
                  <a:pt x="3083" y="262"/>
                </a:lnTo>
                <a:lnTo>
                  <a:pt x="3020" y="231"/>
                </a:lnTo>
                <a:lnTo>
                  <a:pt x="2955" y="202"/>
                </a:lnTo>
                <a:lnTo>
                  <a:pt x="2889" y="176"/>
                </a:lnTo>
                <a:lnTo>
                  <a:pt x="2821" y="151"/>
                </a:lnTo>
                <a:lnTo>
                  <a:pt x="2752" y="127"/>
                </a:lnTo>
                <a:lnTo>
                  <a:pt x="2681" y="105"/>
                </a:lnTo>
                <a:lnTo>
                  <a:pt x="2609" y="86"/>
                </a:lnTo>
                <a:lnTo>
                  <a:pt x="2536" y="68"/>
                </a:lnTo>
                <a:lnTo>
                  <a:pt x="2462" y="53"/>
                </a:lnTo>
                <a:lnTo>
                  <a:pt x="2388" y="38"/>
                </a:lnTo>
                <a:lnTo>
                  <a:pt x="2311" y="28"/>
                </a:lnTo>
                <a:lnTo>
                  <a:pt x="2233" y="17"/>
                </a:lnTo>
                <a:lnTo>
                  <a:pt x="2156" y="10"/>
                </a:lnTo>
                <a:lnTo>
                  <a:pt x="2075" y="4"/>
                </a:lnTo>
                <a:lnTo>
                  <a:pt x="1996" y="1"/>
                </a:lnTo>
                <a:lnTo>
                  <a:pt x="1915" y="0"/>
                </a:lnTo>
                <a:lnTo>
                  <a:pt x="1915" y="0"/>
                </a:lnTo>
                <a:lnTo>
                  <a:pt x="1908" y="0"/>
                </a:lnTo>
                <a:lnTo>
                  <a:pt x="1908" y="0"/>
                </a:lnTo>
                <a:lnTo>
                  <a:pt x="1899" y="0"/>
                </a:lnTo>
                <a:lnTo>
                  <a:pt x="1899" y="0"/>
                </a:lnTo>
                <a:lnTo>
                  <a:pt x="1872" y="0"/>
                </a:lnTo>
                <a:lnTo>
                  <a:pt x="1872" y="0"/>
                </a:lnTo>
                <a:lnTo>
                  <a:pt x="1794" y="2"/>
                </a:lnTo>
                <a:lnTo>
                  <a:pt x="1718" y="7"/>
                </a:lnTo>
                <a:lnTo>
                  <a:pt x="1641" y="13"/>
                </a:lnTo>
                <a:lnTo>
                  <a:pt x="1566" y="22"/>
                </a:lnTo>
                <a:lnTo>
                  <a:pt x="1491" y="31"/>
                </a:lnTo>
                <a:lnTo>
                  <a:pt x="1418" y="43"/>
                </a:lnTo>
                <a:lnTo>
                  <a:pt x="1345" y="57"/>
                </a:lnTo>
                <a:lnTo>
                  <a:pt x="1273" y="73"/>
                </a:lnTo>
                <a:lnTo>
                  <a:pt x="1204" y="91"/>
                </a:lnTo>
                <a:lnTo>
                  <a:pt x="1135" y="110"/>
                </a:lnTo>
                <a:lnTo>
                  <a:pt x="1066" y="130"/>
                </a:lnTo>
                <a:lnTo>
                  <a:pt x="999" y="154"/>
                </a:lnTo>
                <a:lnTo>
                  <a:pt x="935" y="178"/>
                </a:lnTo>
                <a:lnTo>
                  <a:pt x="870" y="205"/>
                </a:lnTo>
                <a:lnTo>
                  <a:pt x="808" y="232"/>
                </a:lnTo>
                <a:lnTo>
                  <a:pt x="747" y="262"/>
                </a:lnTo>
                <a:lnTo>
                  <a:pt x="747" y="262"/>
                </a:lnTo>
                <a:lnTo>
                  <a:pt x="686" y="293"/>
                </a:lnTo>
                <a:lnTo>
                  <a:pt x="626" y="327"/>
                </a:lnTo>
                <a:lnTo>
                  <a:pt x="567" y="363"/>
                </a:lnTo>
                <a:lnTo>
                  <a:pt x="511" y="400"/>
                </a:lnTo>
                <a:lnTo>
                  <a:pt x="456" y="438"/>
                </a:lnTo>
                <a:lnTo>
                  <a:pt x="403" y="477"/>
                </a:lnTo>
                <a:lnTo>
                  <a:pt x="353" y="519"/>
                </a:lnTo>
                <a:lnTo>
                  <a:pt x="305" y="562"/>
                </a:lnTo>
                <a:lnTo>
                  <a:pt x="259" y="607"/>
                </a:lnTo>
                <a:lnTo>
                  <a:pt x="214" y="652"/>
                </a:lnTo>
                <a:lnTo>
                  <a:pt x="172" y="700"/>
                </a:lnTo>
                <a:lnTo>
                  <a:pt x="133" y="748"/>
                </a:lnTo>
                <a:lnTo>
                  <a:pt x="96" y="798"/>
                </a:lnTo>
                <a:lnTo>
                  <a:pt x="61" y="850"/>
                </a:lnTo>
                <a:lnTo>
                  <a:pt x="45" y="876"/>
                </a:lnTo>
                <a:lnTo>
                  <a:pt x="30" y="902"/>
                </a:lnTo>
                <a:lnTo>
                  <a:pt x="14" y="929"/>
                </a:lnTo>
                <a:lnTo>
                  <a:pt x="0" y="956"/>
                </a:lnTo>
                <a:lnTo>
                  <a:pt x="278" y="1097"/>
                </a:lnTo>
                <a:lnTo>
                  <a:pt x="278" y="1097"/>
                </a:lnTo>
                <a:lnTo>
                  <a:pt x="299" y="1057"/>
                </a:lnTo>
                <a:lnTo>
                  <a:pt x="323" y="1017"/>
                </a:lnTo>
                <a:lnTo>
                  <a:pt x="349" y="978"/>
                </a:lnTo>
                <a:lnTo>
                  <a:pt x="379" y="939"/>
                </a:lnTo>
                <a:lnTo>
                  <a:pt x="409" y="901"/>
                </a:lnTo>
                <a:lnTo>
                  <a:pt x="443" y="864"/>
                </a:lnTo>
                <a:lnTo>
                  <a:pt x="479" y="827"/>
                </a:lnTo>
                <a:lnTo>
                  <a:pt x="516" y="791"/>
                </a:lnTo>
                <a:lnTo>
                  <a:pt x="555" y="756"/>
                </a:lnTo>
                <a:lnTo>
                  <a:pt x="597" y="722"/>
                </a:lnTo>
                <a:lnTo>
                  <a:pt x="640" y="689"/>
                </a:lnTo>
                <a:lnTo>
                  <a:pt x="686" y="657"/>
                </a:lnTo>
                <a:lnTo>
                  <a:pt x="732" y="626"/>
                </a:lnTo>
                <a:lnTo>
                  <a:pt x="783" y="596"/>
                </a:lnTo>
                <a:lnTo>
                  <a:pt x="833" y="567"/>
                </a:lnTo>
                <a:lnTo>
                  <a:pt x="886" y="540"/>
                </a:lnTo>
                <a:lnTo>
                  <a:pt x="886" y="540"/>
                </a:lnTo>
                <a:lnTo>
                  <a:pt x="919" y="524"/>
                </a:lnTo>
                <a:lnTo>
                  <a:pt x="953" y="509"/>
                </a:lnTo>
                <a:lnTo>
                  <a:pt x="987" y="493"/>
                </a:lnTo>
                <a:lnTo>
                  <a:pt x="1022" y="479"/>
                </a:lnTo>
                <a:lnTo>
                  <a:pt x="1094" y="451"/>
                </a:lnTo>
                <a:lnTo>
                  <a:pt x="1168" y="425"/>
                </a:lnTo>
                <a:lnTo>
                  <a:pt x="1168" y="425"/>
                </a:lnTo>
                <a:lnTo>
                  <a:pt x="1156" y="449"/>
                </a:lnTo>
                <a:lnTo>
                  <a:pt x="1144" y="471"/>
                </a:lnTo>
                <a:lnTo>
                  <a:pt x="1132" y="495"/>
                </a:lnTo>
                <a:lnTo>
                  <a:pt x="1121" y="521"/>
                </a:lnTo>
                <a:lnTo>
                  <a:pt x="1112" y="546"/>
                </a:lnTo>
                <a:lnTo>
                  <a:pt x="1104" y="571"/>
                </a:lnTo>
                <a:lnTo>
                  <a:pt x="1095" y="596"/>
                </a:lnTo>
                <a:lnTo>
                  <a:pt x="1088" y="622"/>
                </a:lnTo>
                <a:lnTo>
                  <a:pt x="1081" y="649"/>
                </a:lnTo>
                <a:lnTo>
                  <a:pt x="1075" y="675"/>
                </a:lnTo>
                <a:lnTo>
                  <a:pt x="1070" y="701"/>
                </a:lnTo>
                <a:lnTo>
                  <a:pt x="1066" y="729"/>
                </a:lnTo>
                <a:lnTo>
                  <a:pt x="1063" y="756"/>
                </a:lnTo>
                <a:lnTo>
                  <a:pt x="1060" y="784"/>
                </a:lnTo>
                <a:lnTo>
                  <a:pt x="1059" y="811"/>
                </a:lnTo>
                <a:lnTo>
                  <a:pt x="1059" y="840"/>
                </a:lnTo>
                <a:lnTo>
                  <a:pt x="1059" y="840"/>
                </a:lnTo>
                <a:lnTo>
                  <a:pt x="1060" y="883"/>
                </a:lnTo>
                <a:lnTo>
                  <a:pt x="1063" y="926"/>
                </a:lnTo>
                <a:lnTo>
                  <a:pt x="1069" y="968"/>
                </a:lnTo>
                <a:lnTo>
                  <a:pt x="1076" y="1010"/>
                </a:lnTo>
                <a:lnTo>
                  <a:pt x="1086" y="1051"/>
                </a:lnTo>
                <a:lnTo>
                  <a:pt x="1096" y="1090"/>
                </a:lnTo>
                <a:lnTo>
                  <a:pt x="1110" y="1128"/>
                </a:lnTo>
                <a:lnTo>
                  <a:pt x="1125" y="1167"/>
                </a:lnTo>
                <a:lnTo>
                  <a:pt x="1142" y="1204"/>
                </a:lnTo>
                <a:lnTo>
                  <a:pt x="1160" y="1241"/>
                </a:lnTo>
                <a:lnTo>
                  <a:pt x="1180" y="1276"/>
                </a:lnTo>
                <a:lnTo>
                  <a:pt x="1203" y="1310"/>
                </a:lnTo>
                <a:lnTo>
                  <a:pt x="1226" y="1343"/>
                </a:lnTo>
                <a:lnTo>
                  <a:pt x="1251" y="1375"/>
                </a:lnTo>
                <a:lnTo>
                  <a:pt x="1277" y="1405"/>
                </a:lnTo>
                <a:lnTo>
                  <a:pt x="1305" y="1435"/>
                </a:lnTo>
                <a:lnTo>
                  <a:pt x="1335" y="1462"/>
                </a:lnTo>
                <a:lnTo>
                  <a:pt x="1364" y="1489"/>
                </a:lnTo>
                <a:lnTo>
                  <a:pt x="1397" y="1514"/>
                </a:lnTo>
                <a:lnTo>
                  <a:pt x="1429" y="1536"/>
                </a:lnTo>
                <a:lnTo>
                  <a:pt x="1464" y="1559"/>
                </a:lnTo>
                <a:lnTo>
                  <a:pt x="1498" y="1579"/>
                </a:lnTo>
                <a:lnTo>
                  <a:pt x="1534" y="1597"/>
                </a:lnTo>
                <a:lnTo>
                  <a:pt x="1573" y="1614"/>
                </a:lnTo>
                <a:lnTo>
                  <a:pt x="1610" y="1630"/>
                </a:lnTo>
                <a:lnTo>
                  <a:pt x="1649" y="1643"/>
                </a:lnTo>
                <a:lnTo>
                  <a:pt x="1689" y="1654"/>
                </a:lnTo>
                <a:lnTo>
                  <a:pt x="1729" y="1663"/>
                </a:lnTo>
                <a:lnTo>
                  <a:pt x="1771" y="1670"/>
                </a:lnTo>
                <a:lnTo>
                  <a:pt x="1813" y="1676"/>
                </a:lnTo>
                <a:lnTo>
                  <a:pt x="1856" y="1679"/>
                </a:lnTo>
                <a:lnTo>
                  <a:pt x="1899" y="1680"/>
                </a:lnTo>
                <a:lnTo>
                  <a:pt x="1899" y="1680"/>
                </a:lnTo>
                <a:lnTo>
                  <a:pt x="1943" y="1679"/>
                </a:lnTo>
                <a:lnTo>
                  <a:pt x="1986" y="1676"/>
                </a:lnTo>
                <a:lnTo>
                  <a:pt x="2028" y="1670"/>
                </a:lnTo>
                <a:lnTo>
                  <a:pt x="2069" y="1663"/>
                </a:lnTo>
                <a:lnTo>
                  <a:pt x="2110" y="1654"/>
                </a:lnTo>
                <a:lnTo>
                  <a:pt x="2150" y="1643"/>
                </a:lnTo>
                <a:lnTo>
                  <a:pt x="2188" y="1630"/>
                </a:lnTo>
                <a:lnTo>
                  <a:pt x="2226" y="1614"/>
                </a:lnTo>
                <a:lnTo>
                  <a:pt x="2263" y="1597"/>
                </a:lnTo>
                <a:lnTo>
                  <a:pt x="2300" y="1579"/>
                </a:lnTo>
                <a:lnTo>
                  <a:pt x="2335" y="1559"/>
                </a:lnTo>
                <a:lnTo>
                  <a:pt x="2370" y="1536"/>
                </a:lnTo>
                <a:lnTo>
                  <a:pt x="2402" y="1514"/>
                </a:lnTo>
                <a:lnTo>
                  <a:pt x="2434" y="1489"/>
                </a:lnTo>
                <a:lnTo>
                  <a:pt x="2464" y="1462"/>
                </a:lnTo>
                <a:lnTo>
                  <a:pt x="2494" y="1435"/>
                </a:lnTo>
                <a:lnTo>
                  <a:pt x="2522" y="1405"/>
                </a:lnTo>
                <a:lnTo>
                  <a:pt x="2548" y="1375"/>
                </a:lnTo>
                <a:lnTo>
                  <a:pt x="2573" y="1343"/>
                </a:lnTo>
                <a:lnTo>
                  <a:pt x="2596" y="1310"/>
                </a:lnTo>
                <a:lnTo>
                  <a:pt x="2619" y="1276"/>
                </a:lnTo>
                <a:lnTo>
                  <a:pt x="2639" y="1241"/>
                </a:lnTo>
                <a:lnTo>
                  <a:pt x="2657" y="1204"/>
                </a:lnTo>
                <a:lnTo>
                  <a:pt x="2674" y="1167"/>
                </a:lnTo>
                <a:lnTo>
                  <a:pt x="2689" y="1128"/>
                </a:lnTo>
                <a:lnTo>
                  <a:pt x="2703" y="1090"/>
                </a:lnTo>
                <a:lnTo>
                  <a:pt x="2713" y="1051"/>
                </a:lnTo>
                <a:lnTo>
                  <a:pt x="2723" y="1010"/>
                </a:lnTo>
                <a:lnTo>
                  <a:pt x="2730" y="968"/>
                </a:lnTo>
                <a:lnTo>
                  <a:pt x="2736" y="926"/>
                </a:lnTo>
                <a:lnTo>
                  <a:pt x="2738" y="883"/>
                </a:lnTo>
                <a:lnTo>
                  <a:pt x="2740" y="840"/>
                </a:lnTo>
                <a:lnTo>
                  <a:pt x="2740" y="840"/>
                </a:lnTo>
                <a:lnTo>
                  <a:pt x="2740" y="811"/>
                </a:lnTo>
                <a:lnTo>
                  <a:pt x="2738" y="783"/>
                </a:lnTo>
                <a:lnTo>
                  <a:pt x="2736" y="754"/>
                </a:lnTo>
                <a:lnTo>
                  <a:pt x="2732" y="725"/>
                </a:lnTo>
                <a:lnTo>
                  <a:pt x="2728" y="698"/>
                </a:lnTo>
                <a:lnTo>
                  <a:pt x="2723" y="670"/>
                </a:lnTo>
                <a:lnTo>
                  <a:pt x="2717" y="643"/>
                </a:lnTo>
                <a:lnTo>
                  <a:pt x="2710" y="615"/>
                </a:lnTo>
                <a:lnTo>
                  <a:pt x="2701" y="589"/>
                </a:lnTo>
                <a:lnTo>
                  <a:pt x="2693" y="562"/>
                </a:lnTo>
                <a:lnTo>
                  <a:pt x="2683" y="536"/>
                </a:lnTo>
                <a:lnTo>
                  <a:pt x="2673" y="511"/>
                </a:lnTo>
                <a:lnTo>
                  <a:pt x="2662" y="486"/>
                </a:lnTo>
                <a:lnTo>
                  <a:pt x="2650" y="462"/>
                </a:lnTo>
                <a:lnTo>
                  <a:pt x="2637" y="437"/>
                </a:lnTo>
                <a:lnTo>
                  <a:pt x="2624" y="414"/>
                </a:lnTo>
                <a:lnTo>
                  <a:pt x="2624" y="414"/>
                </a:lnTo>
                <a:lnTo>
                  <a:pt x="2667" y="427"/>
                </a:lnTo>
                <a:lnTo>
                  <a:pt x="2709" y="440"/>
                </a:lnTo>
                <a:lnTo>
                  <a:pt x="2749" y="456"/>
                </a:lnTo>
                <a:lnTo>
                  <a:pt x="2790" y="471"/>
                </a:lnTo>
                <a:lnTo>
                  <a:pt x="2829" y="487"/>
                </a:lnTo>
                <a:lnTo>
                  <a:pt x="2868" y="504"/>
                </a:lnTo>
                <a:lnTo>
                  <a:pt x="2906" y="522"/>
                </a:lnTo>
                <a:lnTo>
                  <a:pt x="2944" y="540"/>
                </a:lnTo>
                <a:lnTo>
                  <a:pt x="2944" y="540"/>
                </a:lnTo>
                <a:lnTo>
                  <a:pt x="2997" y="567"/>
                </a:lnTo>
                <a:lnTo>
                  <a:pt x="3047" y="596"/>
                </a:lnTo>
                <a:lnTo>
                  <a:pt x="3096" y="626"/>
                </a:lnTo>
                <a:lnTo>
                  <a:pt x="3144" y="657"/>
                </a:lnTo>
                <a:lnTo>
                  <a:pt x="3190" y="689"/>
                </a:lnTo>
                <a:lnTo>
                  <a:pt x="3233" y="722"/>
                </a:lnTo>
                <a:lnTo>
                  <a:pt x="3275" y="756"/>
                </a:lnTo>
                <a:lnTo>
                  <a:pt x="3314" y="791"/>
                </a:lnTo>
                <a:lnTo>
                  <a:pt x="3351" y="827"/>
                </a:lnTo>
                <a:lnTo>
                  <a:pt x="3387" y="864"/>
                </a:lnTo>
                <a:lnTo>
                  <a:pt x="3421" y="901"/>
                </a:lnTo>
                <a:lnTo>
                  <a:pt x="3451" y="939"/>
                </a:lnTo>
                <a:lnTo>
                  <a:pt x="3479" y="978"/>
                </a:lnTo>
                <a:lnTo>
                  <a:pt x="3507" y="1017"/>
                </a:lnTo>
                <a:lnTo>
                  <a:pt x="3531" y="1057"/>
                </a:lnTo>
                <a:lnTo>
                  <a:pt x="3552" y="1097"/>
                </a:lnTo>
                <a:lnTo>
                  <a:pt x="3830" y="956"/>
                </a:lnTo>
                <a:lnTo>
                  <a:pt x="3830" y="956"/>
                </a:lnTo>
                <a:close/>
                <a:moveTo>
                  <a:pt x="1899" y="1182"/>
                </a:moveTo>
                <a:lnTo>
                  <a:pt x="1899" y="1182"/>
                </a:lnTo>
                <a:lnTo>
                  <a:pt x="1881" y="1182"/>
                </a:lnTo>
                <a:lnTo>
                  <a:pt x="1865" y="1181"/>
                </a:lnTo>
                <a:lnTo>
                  <a:pt x="1847" y="1179"/>
                </a:lnTo>
                <a:lnTo>
                  <a:pt x="1830" y="1175"/>
                </a:lnTo>
                <a:lnTo>
                  <a:pt x="1814" y="1171"/>
                </a:lnTo>
                <a:lnTo>
                  <a:pt x="1798" y="1167"/>
                </a:lnTo>
                <a:lnTo>
                  <a:pt x="1782" y="1162"/>
                </a:lnTo>
                <a:lnTo>
                  <a:pt x="1767" y="1156"/>
                </a:lnTo>
                <a:lnTo>
                  <a:pt x="1751" y="1149"/>
                </a:lnTo>
                <a:lnTo>
                  <a:pt x="1737" y="1140"/>
                </a:lnTo>
                <a:lnTo>
                  <a:pt x="1722" y="1133"/>
                </a:lnTo>
                <a:lnTo>
                  <a:pt x="1708" y="1124"/>
                </a:lnTo>
                <a:lnTo>
                  <a:pt x="1695" y="1114"/>
                </a:lnTo>
                <a:lnTo>
                  <a:pt x="1682" y="1104"/>
                </a:lnTo>
                <a:lnTo>
                  <a:pt x="1670" y="1094"/>
                </a:lnTo>
                <a:lnTo>
                  <a:pt x="1658" y="1082"/>
                </a:lnTo>
                <a:lnTo>
                  <a:pt x="1646" y="1070"/>
                </a:lnTo>
                <a:lnTo>
                  <a:pt x="1635" y="1058"/>
                </a:lnTo>
                <a:lnTo>
                  <a:pt x="1625" y="1045"/>
                </a:lnTo>
                <a:lnTo>
                  <a:pt x="1616" y="1031"/>
                </a:lnTo>
                <a:lnTo>
                  <a:pt x="1606" y="1017"/>
                </a:lnTo>
                <a:lnTo>
                  <a:pt x="1599" y="1003"/>
                </a:lnTo>
                <a:lnTo>
                  <a:pt x="1591" y="988"/>
                </a:lnTo>
                <a:lnTo>
                  <a:pt x="1583" y="973"/>
                </a:lnTo>
                <a:lnTo>
                  <a:pt x="1577" y="957"/>
                </a:lnTo>
                <a:lnTo>
                  <a:pt x="1573" y="942"/>
                </a:lnTo>
                <a:lnTo>
                  <a:pt x="1568" y="925"/>
                </a:lnTo>
                <a:lnTo>
                  <a:pt x="1564" y="909"/>
                </a:lnTo>
                <a:lnTo>
                  <a:pt x="1561" y="893"/>
                </a:lnTo>
                <a:lnTo>
                  <a:pt x="1558" y="875"/>
                </a:lnTo>
                <a:lnTo>
                  <a:pt x="1557" y="858"/>
                </a:lnTo>
                <a:lnTo>
                  <a:pt x="1557" y="840"/>
                </a:lnTo>
                <a:lnTo>
                  <a:pt x="1557" y="840"/>
                </a:lnTo>
                <a:lnTo>
                  <a:pt x="1557" y="822"/>
                </a:lnTo>
                <a:lnTo>
                  <a:pt x="1558" y="805"/>
                </a:lnTo>
                <a:lnTo>
                  <a:pt x="1561" y="787"/>
                </a:lnTo>
                <a:lnTo>
                  <a:pt x="1564" y="771"/>
                </a:lnTo>
                <a:lnTo>
                  <a:pt x="1568" y="755"/>
                </a:lnTo>
                <a:lnTo>
                  <a:pt x="1573" y="738"/>
                </a:lnTo>
                <a:lnTo>
                  <a:pt x="1577" y="723"/>
                </a:lnTo>
                <a:lnTo>
                  <a:pt x="1583" y="707"/>
                </a:lnTo>
                <a:lnTo>
                  <a:pt x="1591" y="692"/>
                </a:lnTo>
                <a:lnTo>
                  <a:pt x="1599" y="677"/>
                </a:lnTo>
                <a:lnTo>
                  <a:pt x="1606" y="663"/>
                </a:lnTo>
                <a:lnTo>
                  <a:pt x="1616" y="649"/>
                </a:lnTo>
                <a:lnTo>
                  <a:pt x="1625" y="635"/>
                </a:lnTo>
                <a:lnTo>
                  <a:pt x="1635" y="622"/>
                </a:lnTo>
                <a:lnTo>
                  <a:pt x="1646" y="610"/>
                </a:lnTo>
                <a:lnTo>
                  <a:pt x="1658" y="598"/>
                </a:lnTo>
                <a:lnTo>
                  <a:pt x="1670" y="586"/>
                </a:lnTo>
                <a:lnTo>
                  <a:pt x="1682" y="576"/>
                </a:lnTo>
                <a:lnTo>
                  <a:pt x="1695" y="566"/>
                </a:lnTo>
                <a:lnTo>
                  <a:pt x="1708" y="556"/>
                </a:lnTo>
                <a:lnTo>
                  <a:pt x="1722" y="547"/>
                </a:lnTo>
                <a:lnTo>
                  <a:pt x="1737" y="540"/>
                </a:lnTo>
                <a:lnTo>
                  <a:pt x="1751" y="531"/>
                </a:lnTo>
                <a:lnTo>
                  <a:pt x="1767" y="524"/>
                </a:lnTo>
                <a:lnTo>
                  <a:pt x="1782" y="518"/>
                </a:lnTo>
                <a:lnTo>
                  <a:pt x="1798" y="513"/>
                </a:lnTo>
                <a:lnTo>
                  <a:pt x="1814" y="509"/>
                </a:lnTo>
                <a:lnTo>
                  <a:pt x="1830" y="505"/>
                </a:lnTo>
                <a:lnTo>
                  <a:pt x="1847" y="501"/>
                </a:lnTo>
                <a:lnTo>
                  <a:pt x="1865" y="499"/>
                </a:lnTo>
                <a:lnTo>
                  <a:pt x="1881" y="498"/>
                </a:lnTo>
                <a:lnTo>
                  <a:pt x="1899" y="498"/>
                </a:lnTo>
                <a:lnTo>
                  <a:pt x="1899" y="498"/>
                </a:lnTo>
                <a:lnTo>
                  <a:pt x="1917" y="498"/>
                </a:lnTo>
                <a:lnTo>
                  <a:pt x="1934" y="499"/>
                </a:lnTo>
                <a:lnTo>
                  <a:pt x="1952" y="501"/>
                </a:lnTo>
                <a:lnTo>
                  <a:pt x="1969" y="505"/>
                </a:lnTo>
                <a:lnTo>
                  <a:pt x="1984" y="509"/>
                </a:lnTo>
                <a:lnTo>
                  <a:pt x="2001" y="513"/>
                </a:lnTo>
                <a:lnTo>
                  <a:pt x="2017" y="518"/>
                </a:lnTo>
                <a:lnTo>
                  <a:pt x="2032" y="524"/>
                </a:lnTo>
                <a:lnTo>
                  <a:pt x="2048" y="531"/>
                </a:lnTo>
                <a:lnTo>
                  <a:pt x="2062" y="540"/>
                </a:lnTo>
                <a:lnTo>
                  <a:pt x="2077" y="547"/>
                </a:lnTo>
                <a:lnTo>
                  <a:pt x="2091" y="556"/>
                </a:lnTo>
                <a:lnTo>
                  <a:pt x="2104" y="566"/>
                </a:lnTo>
                <a:lnTo>
                  <a:pt x="2117" y="576"/>
                </a:lnTo>
                <a:lnTo>
                  <a:pt x="2129" y="586"/>
                </a:lnTo>
                <a:lnTo>
                  <a:pt x="2141" y="598"/>
                </a:lnTo>
                <a:lnTo>
                  <a:pt x="2153" y="610"/>
                </a:lnTo>
                <a:lnTo>
                  <a:pt x="2164" y="622"/>
                </a:lnTo>
                <a:lnTo>
                  <a:pt x="2174" y="635"/>
                </a:lnTo>
                <a:lnTo>
                  <a:pt x="2183" y="649"/>
                </a:lnTo>
                <a:lnTo>
                  <a:pt x="2193" y="663"/>
                </a:lnTo>
                <a:lnTo>
                  <a:pt x="2200" y="677"/>
                </a:lnTo>
                <a:lnTo>
                  <a:pt x="2208" y="692"/>
                </a:lnTo>
                <a:lnTo>
                  <a:pt x="2214" y="707"/>
                </a:lnTo>
                <a:lnTo>
                  <a:pt x="2221" y="723"/>
                </a:lnTo>
                <a:lnTo>
                  <a:pt x="2226" y="738"/>
                </a:lnTo>
                <a:lnTo>
                  <a:pt x="2231" y="755"/>
                </a:lnTo>
                <a:lnTo>
                  <a:pt x="2235" y="771"/>
                </a:lnTo>
                <a:lnTo>
                  <a:pt x="2238" y="787"/>
                </a:lnTo>
                <a:lnTo>
                  <a:pt x="2241" y="805"/>
                </a:lnTo>
                <a:lnTo>
                  <a:pt x="2242" y="822"/>
                </a:lnTo>
                <a:lnTo>
                  <a:pt x="2242" y="840"/>
                </a:lnTo>
                <a:lnTo>
                  <a:pt x="2242" y="840"/>
                </a:lnTo>
                <a:lnTo>
                  <a:pt x="2242" y="858"/>
                </a:lnTo>
                <a:lnTo>
                  <a:pt x="2241" y="875"/>
                </a:lnTo>
                <a:lnTo>
                  <a:pt x="2238" y="893"/>
                </a:lnTo>
                <a:lnTo>
                  <a:pt x="2235" y="909"/>
                </a:lnTo>
                <a:lnTo>
                  <a:pt x="2231" y="925"/>
                </a:lnTo>
                <a:lnTo>
                  <a:pt x="2226" y="942"/>
                </a:lnTo>
                <a:lnTo>
                  <a:pt x="2221" y="957"/>
                </a:lnTo>
                <a:lnTo>
                  <a:pt x="2214" y="973"/>
                </a:lnTo>
                <a:lnTo>
                  <a:pt x="2208" y="988"/>
                </a:lnTo>
                <a:lnTo>
                  <a:pt x="2200" y="1003"/>
                </a:lnTo>
                <a:lnTo>
                  <a:pt x="2193" y="1017"/>
                </a:lnTo>
                <a:lnTo>
                  <a:pt x="2183" y="1031"/>
                </a:lnTo>
                <a:lnTo>
                  <a:pt x="2174" y="1045"/>
                </a:lnTo>
                <a:lnTo>
                  <a:pt x="2164" y="1058"/>
                </a:lnTo>
                <a:lnTo>
                  <a:pt x="2153" y="1070"/>
                </a:lnTo>
                <a:lnTo>
                  <a:pt x="2141" y="1082"/>
                </a:lnTo>
                <a:lnTo>
                  <a:pt x="2129" y="1094"/>
                </a:lnTo>
                <a:lnTo>
                  <a:pt x="2117" y="1104"/>
                </a:lnTo>
                <a:lnTo>
                  <a:pt x="2104" y="1114"/>
                </a:lnTo>
                <a:lnTo>
                  <a:pt x="2091" y="1124"/>
                </a:lnTo>
                <a:lnTo>
                  <a:pt x="2077" y="1133"/>
                </a:lnTo>
                <a:lnTo>
                  <a:pt x="2062" y="1140"/>
                </a:lnTo>
                <a:lnTo>
                  <a:pt x="2048" y="1149"/>
                </a:lnTo>
                <a:lnTo>
                  <a:pt x="2032" y="1156"/>
                </a:lnTo>
                <a:lnTo>
                  <a:pt x="2017" y="1162"/>
                </a:lnTo>
                <a:lnTo>
                  <a:pt x="2001" y="1167"/>
                </a:lnTo>
                <a:lnTo>
                  <a:pt x="1984" y="1171"/>
                </a:lnTo>
                <a:lnTo>
                  <a:pt x="1969" y="1175"/>
                </a:lnTo>
                <a:lnTo>
                  <a:pt x="1952" y="1179"/>
                </a:lnTo>
                <a:lnTo>
                  <a:pt x="1934" y="1181"/>
                </a:lnTo>
                <a:lnTo>
                  <a:pt x="1917" y="1182"/>
                </a:lnTo>
                <a:lnTo>
                  <a:pt x="1899" y="1182"/>
                </a:lnTo>
                <a:lnTo>
                  <a:pt x="1899" y="1182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vert="horz" wrap="square" lIns="91464" tIns="45732" rIns="91464" bIns="45732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635461E-DA46-CF4E-81D1-02E0C3E02B01}"/>
              </a:ext>
            </a:extLst>
          </p:cNvPr>
          <p:cNvSpPr>
            <a:spLocks noChangeAspect="1"/>
          </p:cNvSpPr>
          <p:nvPr userDrawn="1"/>
        </p:nvSpPr>
        <p:spPr>
          <a:xfrm>
            <a:off x="5726011" y="2936529"/>
            <a:ext cx="772184" cy="772384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lIns="18293" tIns="18293" rIns="18293" bIns="18293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B921E40-9459-C246-B549-0E25BC0F22A1}"/>
              </a:ext>
            </a:extLst>
          </p:cNvPr>
          <p:cNvGrpSpPr/>
          <p:nvPr userDrawn="1"/>
        </p:nvGrpSpPr>
        <p:grpSpPr>
          <a:xfrm>
            <a:off x="7404338" y="4559594"/>
            <a:ext cx="560097" cy="287961"/>
            <a:chOff x="2120900" y="5154613"/>
            <a:chExt cx="1077913" cy="554038"/>
          </a:xfrm>
          <a:noFill/>
        </p:grpSpPr>
        <p:sp>
          <p:nvSpPr>
            <p:cNvPr id="20" name="Freeform 24">
              <a:extLst>
                <a:ext uri="{FF2B5EF4-FFF2-40B4-BE49-F238E27FC236}">
                  <a16:creationId xmlns:a16="http://schemas.microsoft.com/office/drawing/2014/main" id="{4B4B3BC9-C52A-C74D-8F3C-22B8D2E71C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0900" y="5154613"/>
              <a:ext cx="1077913" cy="554038"/>
            </a:xfrm>
            <a:custGeom>
              <a:avLst/>
              <a:gdLst>
                <a:gd name="T0" fmla="*/ 185 w 185"/>
                <a:gd name="T1" fmla="*/ 89 h 95"/>
                <a:gd name="T2" fmla="*/ 157 w 185"/>
                <a:gd name="T3" fmla="*/ 26 h 95"/>
                <a:gd name="T4" fmla="*/ 93 w 185"/>
                <a:gd name="T5" fmla="*/ 0 h 95"/>
                <a:gd name="T6" fmla="*/ 29 w 185"/>
                <a:gd name="T7" fmla="*/ 26 h 95"/>
                <a:gd name="T8" fmla="*/ 1 w 185"/>
                <a:gd name="T9" fmla="*/ 89 h 95"/>
                <a:gd name="T10" fmla="*/ 0 w 185"/>
                <a:gd name="T11" fmla="*/ 94 h 95"/>
                <a:gd name="T12" fmla="*/ 20 w 185"/>
                <a:gd name="T13" fmla="*/ 95 h 95"/>
                <a:gd name="T14" fmla="*/ 20 w 185"/>
                <a:gd name="T15" fmla="*/ 90 h 95"/>
                <a:gd name="T16" fmla="*/ 93 w 185"/>
                <a:gd name="T17" fmla="*/ 20 h 95"/>
                <a:gd name="T18" fmla="*/ 166 w 185"/>
                <a:gd name="T19" fmla="*/ 90 h 95"/>
                <a:gd name="T20" fmla="*/ 166 w 185"/>
                <a:gd name="T21" fmla="*/ 95 h 95"/>
                <a:gd name="T22" fmla="*/ 185 w 185"/>
                <a:gd name="T23" fmla="*/ 94 h 95"/>
                <a:gd name="T24" fmla="*/ 185 w 185"/>
                <a:gd name="T25" fmla="*/ 8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5" h="95">
                  <a:moveTo>
                    <a:pt x="185" y="89"/>
                  </a:moveTo>
                  <a:cubicBezTo>
                    <a:pt x="184" y="65"/>
                    <a:pt x="174" y="43"/>
                    <a:pt x="157" y="26"/>
                  </a:cubicBezTo>
                  <a:cubicBezTo>
                    <a:pt x="140" y="9"/>
                    <a:pt x="117" y="0"/>
                    <a:pt x="93" y="0"/>
                  </a:cubicBezTo>
                  <a:cubicBezTo>
                    <a:pt x="69" y="0"/>
                    <a:pt x="46" y="9"/>
                    <a:pt x="29" y="26"/>
                  </a:cubicBezTo>
                  <a:cubicBezTo>
                    <a:pt x="12" y="43"/>
                    <a:pt x="2" y="65"/>
                    <a:pt x="1" y="89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20" y="95"/>
                    <a:pt x="20" y="95"/>
                    <a:pt x="20" y="95"/>
                  </a:cubicBezTo>
                  <a:cubicBezTo>
                    <a:pt x="20" y="90"/>
                    <a:pt x="20" y="90"/>
                    <a:pt x="20" y="90"/>
                  </a:cubicBezTo>
                  <a:cubicBezTo>
                    <a:pt x="22" y="50"/>
                    <a:pt x="54" y="20"/>
                    <a:pt x="93" y="20"/>
                  </a:cubicBezTo>
                  <a:cubicBezTo>
                    <a:pt x="132" y="20"/>
                    <a:pt x="164" y="50"/>
                    <a:pt x="166" y="90"/>
                  </a:cubicBezTo>
                  <a:cubicBezTo>
                    <a:pt x="166" y="95"/>
                    <a:pt x="166" y="95"/>
                    <a:pt x="166" y="95"/>
                  </a:cubicBezTo>
                  <a:cubicBezTo>
                    <a:pt x="185" y="94"/>
                    <a:pt x="185" y="94"/>
                    <a:pt x="185" y="94"/>
                  </a:cubicBezTo>
                  <a:lnTo>
                    <a:pt x="185" y="89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25">
              <a:extLst>
                <a:ext uri="{FF2B5EF4-FFF2-40B4-BE49-F238E27FC236}">
                  <a16:creationId xmlns:a16="http://schemas.microsoft.com/office/drawing/2014/main" id="{FE148257-9097-AB4A-95C1-6C570A828B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813" y="5318126"/>
              <a:ext cx="157163" cy="390525"/>
            </a:xfrm>
            <a:custGeom>
              <a:avLst/>
              <a:gdLst>
                <a:gd name="T0" fmla="*/ 19 w 27"/>
                <a:gd name="T1" fmla="*/ 50 h 67"/>
                <a:gd name="T2" fmla="*/ 1 w 27"/>
                <a:gd name="T3" fmla="*/ 0 h 67"/>
                <a:gd name="T4" fmla="*/ 0 w 27"/>
                <a:gd name="T5" fmla="*/ 0 h 67"/>
                <a:gd name="T6" fmla="*/ 12 w 27"/>
                <a:gd name="T7" fmla="*/ 52 h 67"/>
                <a:gd name="T8" fmla="*/ 9 w 27"/>
                <a:gd name="T9" fmla="*/ 59 h 67"/>
                <a:gd name="T10" fmla="*/ 18 w 27"/>
                <a:gd name="T11" fmla="*/ 67 h 67"/>
                <a:gd name="T12" fmla="*/ 27 w 27"/>
                <a:gd name="T13" fmla="*/ 59 h 67"/>
                <a:gd name="T14" fmla="*/ 19 w 27"/>
                <a:gd name="T15" fmla="*/ 5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67">
                  <a:moveTo>
                    <a:pt x="19" y="5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10" y="53"/>
                    <a:pt x="9" y="56"/>
                    <a:pt x="9" y="59"/>
                  </a:cubicBezTo>
                  <a:cubicBezTo>
                    <a:pt x="9" y="63"/>
                    <a:pt x="13" y="67"/>
                    <a:pt x="18" y="67"/>
                  </a:cubicBezTo>
                  <a:cubicBezTo>
                    <a:pt x="23" y="67"/>
                    <a:pt x="27" y="63"/>
                    <a:pt x="27" y="59"/>
                  </a:cubicBezTo>
                  <a:cubicBezTo>
                    <a:pt x="27" y="54"/>
                    <a:pt x="24" y="51"/>
                    <a:pt x="19" y="50"/>
                  </a:cubicBez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7CE50DB-6819-114F-A770-09C9A1719FA6}"/>
              </a:ext>
            </a:extLst>
          </p:cNvPr>
          <p:cNvGrpSpPr/>
          <p:nvPr userDrawn="1"/>
        </p:nvGrpSpPr>
        <p:grpSpPr>
          <a:xfrm>
            <a:off x="6759700" y="3721178"/>
            <a:ext cx="462171" cy="369833"/>
            <a:chOff x="4276165" y="1800411"/>
            <a:chExt cx="516379" cy="442259"/>
          </a:xfrm>
          <a:noFill/>
          <a:effectLst/>
        </p:grpSpPr>
        <p:sp>
          <p:nvSpPr>
            <p:cNvPr id="23" name="Rectangle 325">
              <a:extLst>
                <a:ext uri="{FF2B5EF4-FFF2-40B4-BE49-F238E27FC236}">
                  <a16:creationId xmlns:a16="http://schemas.microsoft.com/office/drawing/2014/main" id="{3A04333C-014C-0F44-9FED-87D441AFB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6165" y="1928888"/>
              <a:ext cx="66710" cy="261896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326">
              <a:extLst>
                <a:ext uri="{FF2B5EF4-FFF2-40B4-BE49-F238E27FC236}">
                  <a16:creationId xmlns:a16="http://schemas.microsoft.com/office/drawing/2014/main" id="{BDF0B6BA-8910-6E44-BDC0-7BBB0ED7E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6165" y="2215491"/>
              <a:ext cx="66710" cy="27179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327">
              <a:extLst>
                <a:ext uri="{FF2B5EF4-FFF2-40B4-BE49-F238E27FC236}">
                  <a16:creationId xmlns:a16="http://schemas.microsoft.com/office/drawing/2014/main" id="{DEA6C4DE-38F6-6B49-9473-DCEF4E7ED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7581" y="1800411"/>
              <a:ext cx="64239" cy="390373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328">
              <a:extLst>
                <a:ext uri="{FF2B5EF4-FFF2-40B4-BE49-F238E27FC236}">
                  <a16:creationId xmlns:a16="http://schemas.microsoft.com/office/drawing/2014/main" id="{F28A2A35-B682-F146-BB71-C252F2E28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7581" y="2215491"/>
              <a:ext cx="64239" cy="27179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329">
              <a:extLst>
                <a:ext uri="{FF2B5EF4-FFF2-40B4-BE49-F238E27FC236}">
                  <a16:creationId xmlns:a16="http://schemas.microsoft.com/office/drawing/2014/main" id="{62CF2399-306E-4B4D-B766-21494D47E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6527" y="1862180"/>
              <a:ext cx="66710" cy="328606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330">
              <a:extLst>
                <a:ext uri="{FF2B5EF4-FFF2-40B4-BE49-F238E27FC236}">
                  <a16:creationId xmlns:a16="http://schemas.microsoft.com/office/drawing/2014/main" id="{7286F7C2-7CE7-8543-9FC3-E6D87C178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6527" y="2215491"/>
              <a:ext cx="66710" cy="27179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331">
              <a:extLst>
                <a:ext uri="{FF2B5EF4-FFF2-40B4-BE49-F238E27FC236}">
                  <a16:creationId xmlns:a16="http://schemas.microsoft.com/office/drawing/2014/main" id="{9378CE32-0EFE-9148-AEE2-3FB8FFF7A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7944" y="1965950"/>
              <a:ext cx="64239" cy="224836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332">
              <a:extLst>
                <a:ext uri="{FF2B5EF4-FFF2-40B4-BE49-F238E27FC236}">
                  <a16:creationId xmlns:a16="http://schemas.microsoft.com/office/drawing/2014/main" id="{D3030D19-7AAA-784B-B1E9-AEC11193C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7944" y="2215491"/>
              <a:ext cx="64239" cy="27179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333">
              <a:extLst>
                <a:ext uri="{FF2B5EF4-FFF2-40B4-BE49-F238E27FC236}">
                  <a16:creationId xmlns:a16="http://schemas.microsoft.com/office/drawing/2014/main" id="{BAF5EF80-3DAE-6D4A-826A-FACCED406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9360" y="2045013"/>
              <a:ext cx="64239" cy="148243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334">
              <a:extLst>
                <a:ext uri="{FF2B5EF4-FFF2-40B4-BE49-F238E27FC236}">
                  <a16:creationId xmlns:a16="http://schemas.microsoft.com/office/drawing/2014/main" id="{F497AF0D-B03A-6042-A0AF-169825CDA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9360" y="2215491"/>
              <a:ext cx="64239" cy="27179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335">
              <a:extLst>
                <a:ext uri="{FF2B5EF4-FFF2-40B4-BE49-F238E27FC236}">
                  <a16:creationId xmlns:a16="http://schemas.microsoft.com/office/drawing/2014/main" id="{5B194852-E528-2946-98F2-EA641E76A1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8305" y="1884415"/>
              <a:ext cx="64239" cy="303899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336">
              <a:extLst>
                <a:ext uri="{FF2B5EF4-FFF2-40B4-BE49-F238E27FC236}">
                  <a16:creationId xmlns:a16="http://schemas.microsoft.com/office/drawing/2014/main" id="{FA753A1B-477E-2141-BC86-01B9221E5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8305" y="2215491"/>
              <a:ext cx="64239" cy="27179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9498172-60E7-9343-BE29-B82701C0E7D8}"/>
              </a:ext>
            </a:extLst>
          </p:cNvPr>
          <p:cNvGrpSpPr/>
          <p:nvPr userDrawn="1"/>
        </p:nvGrpSpPr>
        <p:grpSpPr>
          <a:xfrm flipV="1">
            <a:off x="5715002" y="370665"/>
            <a:ext cx="2420130" cy="6146950"/>
            <a:chOff x="1981202" y="1524001"/>
            <a:chExt cx="2766479" cy="7024815"/>
          </a:xfrm>
          <a:effectLst>
            <a:outerShdw blurRad="222250" dir="2700000" algn="tl" rotWithShape="0">
              <a:srgbClr val="000000">
                <a:alpha val="43000"/>
              </a:srgbClr>
            </a:outerShdw>
          </a:effectLst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1EB4F90-8FE7-4543-B52F-C8EFDEC25668}"/>
                </a:ext>
              </a:extLst>
            </p:cNvPr>
            <p:cNvSpPr/>
            <p:nvPr/>
          </p:nvSpPr>
          <p:spPr>
            <a:xfrm>
              <a:off x="2744209" y="5697677"/>
              <a:ext cx="966052" cy="966049"/>
            </a:xfrm>
            <a:prstGeom prst="ellipse">
              <a:avLst/>
            </a:prstGeom>
            <a:noFill/>
            <a:ln w="889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0BCCD46-18F7-1445-A6B8-8D2CECD2D70E}"/>
                </a:ext>
              </a:extLst>
            </p:cNvPr>
            <p:cNvSpPr/>
            <p:nvPr/>
          </p:nvSpPr>
          <p:spPr>
            <a:xfrm>
              <a:off x="2215895" y="7335447"/>
              <a:ext cx="1213372" cy="1213369"/>
            </a:xfrm>
            <a:prstGeom prst="ellipse">
              <a:avLst/>
            </a:prstGeom>
            <a:noFill/>
            <a:ln w="889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A9BE7DF1-E994-1043-BCEA-EA1BD8CF2C4F}"/>
                </a:ext>
              </a:extLst>
            </p:cNvPr>
            <p:cNvSpPr/>
            <p:nvPr/>
          </p:nvSpPr>
          <p:spPr>
            <a:xfrm>
              <a:off x="3589510" y="6648640"/>
              <a:ext cx="1158171" cy="1158168"/>
            </a:xfrm>
            <a:prstGeom prst="ellipse">
              <a:avLst/>
            </a:prstGeom>
            <a:noFill/>
            <a:ln w="889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862A819F-D4F3-8E42-965B-49BDFD0688FF}"/>
                </a:ext>
              </a:extLst>
            </p:cNvPr>
            <p:cNvSpPr/>
            <p:nvPr/>
          </p:nvSpPr>
          <p:spPr>
            <a:xfrm>
              <a:off x="3695173" y="1524001"/>
              <a:ext cx="695613" cy="695610"/>
            </a:xfrm>
            <a:prstGeom prst="ellipse">
              <a:avLst/>
            </a:prstGeom>
            <a:noFill/>
            <a:ln w="889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6231C29-6F51-CB49-A2A0-01DCAE5DB28D}"/>
                </a:ext>
              </a:extLst>
            </p:cNvPr>
            <p:cNvSpPr/>
            <p:nvPr/>
          </p:nvSpPr>
          <p:spPr>
            <a:xfrm>
              <a:off x="3008365" y="2290055"/>
              <a:ext cx="792472" cy="792470"/>
            </a:xfrm>
            <a:prstGeom prst="ellipse">
              <a:avLst/>
            </a:prstGeom>
            <a:noFill/>
            <a:ln w="889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EE4ADA4-4C79-074D-97EF-B8F1F21009FE}"/>
                </a:ext>
              </a:extLst>
            </p:cNvPr>
            <p:cNvSpPr/>
            <p:nvPr/>
          </p:nvSpPr>
          <p:spPr>
            <a:xfrm>
              <a:off x="1981202" y="4717250"/>
              <a:ext cx="912139" cy="912137"/>
            </a:xfrm>
            <a:prstGeom prst="ellipse">
              <a:avLst/>
            </a:prstGeom>
            <a:noFill/>
            <a:ln w="889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03B6018-8B17-B546-ABD0-2244ED35FB09}"/>
                </a:ext>
              </a:extLst>
            </p:cNvPr>
            <p:cNvSpPr/>
            <p:nvPr/>
          </p:nvSpPr>
          <p:spPr>
            <a:xfrm>
              <a:off x="3800838" y="3056111"/>
              <a:ext cx="864662" cy="864659"/>
            </a:xfrm>
            <a:prstGeom prst="ellipse">
              <a:avLst/>
            </a:prstGeom>
            <a:noFill/>
            <a:ln w="889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518B40D2-8FD1-2543-B180-0807289C1424}"/>
                </a:ext>
              </a:extLst>
            </p:cNvPr>
            <p:cNvSpPr/>
            <p:nvPr/>
          </p:nvSpPr>
          <p:spPr>
            <a:xfrm>
              <a:off x="3008366" y="4059905"/>
              <a:ext cx="864662" cy="864659"/>
            </a:xfrm>
            <a:prstGeom prst="ellipse">
              <a:avLst/>
            </a:prstGeom>
            <a:noFill/>
            <a:ln w="889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A4886D4C-FD73-6640-BE47-7A81A95D4081}"/>
                </a:ext>
              </a:extLst>
            </p:cNvPr>
            <p:cNvGrpSpPr/>
            <p:nvPr/>
          </p:nvGrpSpPr>
          <p:grpSpPr>
            <a:xfrm rot="19922543">
              <a:off x="3377332" y="7449236"/>
              <a:ext cx="289531" cy="254939"/>
              <a:chOff x="1548696" y="4158375"/>
              <a:chExt cx="289531" cy="254939"/>
            </a:xfrm>
          </p:grpSpPr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636E386-A895-C847-A3AA-0F0EEC5E5B53}"/>
                  </a:ext>
                </a:extLst>
              </p:cNvPr>
              <p:cNvCxnSpPr/>
              <p:nvPr/>
            </p:nvCxnSpPr>
            <p:spPr>
              <a:xfrm rot="1677457" flipV="1">
                <a:off x="1548696" y="4206006"/>
                <a:ext cx="287669" cy="158905"/>
              </a:xfrm>
              <a:prstGeom prst="line">
                <a:avLst/>
              </a:prstGeom>
              <a:noFill/>
              <a:ln w="2921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4" name="AutoShape 110">
                <a:extLst>
                  <a:ext uri="{FF2B5EF4-FFF2-40B4-BE49-F238E27FC236}">
                    <a16:creationId xmlns:a16="http://schemas.microsoft.com/office/drawing/2014/main" id="{3546874B-EC31-5045-BB98-7BA3B2A1EE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677457">
                <a:off x="1570416" y="4158375"/>
                <a:ext cx="267811" cy="254939"/>
              </a:xfrm>
              <a:prstGeom prst="rightArrow">
                <a:avLst>
                  <a:gd name="adj1" fmla="val 55843"/>
                  <a:gd name="adj2" fmla="val 34934"/>
                </a:avLst>
              </a:pr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A5A5A5"/>
                  </a:gs>
                </a:gsLst>
                <a:lin ang="0" scaled="1"/>
                <a:tileRect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C0EC86B6-CAF3-3D4F-ADD8-7D189E614BAF}"/>
                </a:ext>
              </a:extLst>
            </p:cNvPr>
            <p:cNvGrpSpPr/>
            <p:nvPr/>
          </p:nvGrpSpPr>
          <p:grpSpPr>
            <a:xfrm rot="13699014">
              <a:off x="3505250" y="6530276"/>
              <a:ext cx="297645" cy="254939"/>
              <a:chOff x="1548696" y="4160849"/>
              <a:chExt cx="297645" cy="254939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7375C672-3AA0-0440-B232-5EC116DDDA58}"/>
                  </a:ext>
                </a:extLst>
              </p:cNvPr>
              <p:cNvCxnSpPr/>
              <p:nvPr/>
            </p:nvCxnSpPr>
            <p:spPr>
              <a:xfrm rot="1677457" flipV="1">
                <a:off x="1548696" y="4206006"/>
                <a:ext cx="287669" cy="158905"/>
              </a:xfrm>
              <a:prstGeom prst="line">
                <a:avLst/>
              </a:prstGeom>
              <a:noFill/>
              <a:ln w="2921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2" name="AutoShape 110">
                <a:extLst>
                  <a:ext uri="{FF2B5EF4-FFF2-40B4-BE49-F238E27FC236}">
                    <a16:creationId xmlns:a16="http://schemas.microsoft.com/office/drawing/2014/main" id="{B8841ED9-1B36-0841-9478-8BD569A55C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72102">
                <a:off x="1578529" y="4160849"/>
                <a:ext cx="267812" cy="254939"/>
              </a:xfrm>
              <a:prstGeom prst="rightArrow">
                <a:avLst>
                  <a:gd name="adj1" fmla="val 55843"/>
                  <a:gd name="adj2" fmla="val 34934"/>
                </a:avLst>
              </a:pr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A5A5A5"/>
                  </a:gs>
                </a:gsLst>
                <a:lin ang="0" scaled="1"/>
                <a:tileRect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CB1CB75B-DEE4-7944-B3C4-3E45FAE20AC0}"/>
                </a:ext>
              </a:extLst>
            </p:cNvPr>
            <p:cNvGrpSpPr/>
            <p:nvPr/>
          </p:nvGrpSpPr>
          <p:grpSpPr>
            <a:xfrm rot="13699014">
              <a:off x="2676018" y="5534343"/>
              <a:ext cx="287669" cy="254938"/>
              <a:chOff x="1548696" y="4161740"/>
              <a:chExt cx="287669" cy="254938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5D9BDE3D-CF0D-0C4D-A0B3-994AA61C4CDD}"/>
                  </a:ext>
                </a:extLst>
              </p:cNvPr>
              <p:cNvCxnSpPr/>
              <p:nvPr/>
            </p:nvCxnSpPr>
            <p:spPr>
              <a:xfrm rot="1677457" flipV="1">
                <a:off x="1548696" y="4206006"/>
                <a:ext cx="287669" cy="158905"/>
              </a:xfrm>
              <a:prstGeom prst="line">
                <a:avLst/>
              </a:prstGeom>
              <a:noFill/>
              <a:ln w="2921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0" name="AutoShape 110">
                <a:extLst>
                  <a:ext uri="{FF2B5EF4-FFF2-40B4-BE49-F238E27FC236}">
                    <a16:creationId xmlns:a16="http://schemas.microsoft.com/office/drawing/2014/main" id="{320E60D6-D58A-9A4A-91C5-BA9EAF781B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20227">
                <a:off x="1563156" y="4161740"/>
                <a:ext cx="267813" cy="254938"/>
              </a:xfrm>
              <a:prstGeom prst="rightArrow">
                <a:avLst>
                  <a:gd name="adj1" fmla="val 55843"/>
                  <a:gd name="adj2" fmla="val 34934"/>
                </a:avLst>
              </a:pr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A5A5A5"/>
                  </a:gs>
                </a:gsLst>
                <a:lin ang="0" scaled="1"/>
                <a:tileRect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F031383D-61B3-5544-A3C4-9BD748BD025A}"/>
                </a:ext>
              </a:extLst>
            </p:cNvPr>
            <p:cNvGrpSpPr/>
            <p:nvPr/>
          </p:nvGrpSpPr>
          <p:grpSpPr>
            <a:xfrm rot="19562082">
              <a:off x="2788750" y="4707617"/>
              <a:ext cx="292668" cy="254939"/>
              <a:chOff x="1556744" y="4155301"/>
              <a:chExt cx="292668" cy="254939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44AF989B-A202-FB44-86C0-92AF5CF954E8}"/>
                  </a:ext>
                </a:extLst>
              </p:cNvPr>
              <p:cNvCxnSpPr/>
              <p:nvPr/>
            </p:nvCxnSpPr>
            <p:spPr>
              <a:xfrm rot="1677457" flipV="1">
                <a:off x="1556744" y="4207050"/>
                <a:ext cx="287669" cy="158905"/>
              </a:xfrm>
              <a:prstGeom prst="line">
                <a:avLst/>
              </a:prstGeom>
              <a:noFill/>
              <a:ln w="2921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8" name="AutoShape 110">
                <a:extLst>
                  <a:ext uri="{FF2B5EF4-FFF2-40B4-BE49-F238E27FC236}">
                    <a16:creationId xmlns:a16="http://schemas.microsoft.com/office/drawing/2014/main" id="{ABEFCB57-A6E0-FE49-AFB8-82A9900AF1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4361">
                <a:off x="1581600" y="4155301"/>
                <a:ext cx="267812" cy="254939"/>
              </a:xfrm>
              <a:prstGeom prst="rightArrow">
                <a:avLst>
                  <a:gd name="adj1" fmla="val 55843"/>
                  <a:gd name="adj2" fmla="val 34934"/>
                </a:avLst>
              </a:pr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A5A5A5"/>
                  </a:gs>
                </a:gsLst>
                <a:lin ang="0" scaled="1"/>
                <a:tileRect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261777CE-019A-8C46-9E33-4B8552A05352}"/>
                </a:ext>
              </a:extLst>
            </p:cNvPr>
            <p:cNvGrpSpPr/>
            <p:nvPr/>
          </p:nvGrpSpPr>
          <p:grpSpPr>
            <a:xfrm rot="18448659">
              <a:off x="3675418" y="3860447"/>
              <a:ext cx="329107" cy="258024"/>
              <a:chOff x="1564737" y="4158401"/>
              <a:chExt cx="329106" cy="258024"/>
            </a:xfrm>
          </p:grpSpPr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608EB2CC-26F9-D34C-B6AC-C15D87322F3D}"/>
                  </a:ext>
                </a:extLst>
              </p:cNvPr>
              <p:cNvCxnSpPr/>
              <p:nvPr/>
            </p:nvCxnSpPr>
            <p:spPr>
              <a:xfrm rot="3124413" flipV="1">
                <a:off x="1606144" y="4128726"/>
                <a:ext cx="253845" cy="321553"/>
              </a:xfrm>
              <a:prstGeom prst="line">
                <a:avLst/>
              </a:prstGeom>
              <a:noFill/>
              <a:ln w="2921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6" name="AutoShape 110">
                <a:extLst>
                  <a:ext uri="{FF2B5EF4-FFF2-40B4-BE49-F238E27FC236}">
                    <a16:creationId xmlns:a16="http://schemas.microsoft.com/office/drawing/2014/main" id="{70621E90-9EA7-184A-847C-C7645035F0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736643">
                <a:off x="1564737" y="4158401"/>
                <a:ext cx="267812" cy="254938"/>
              </a:xfrm>
              <a:prstGeom prst="rightArrow">
                <a:avLst>
                  <a:gd name="adj1" fmla="val 55843"/>
                  <a:gd name="adj2" fmla="val 34934"/>
                </a:avLst>
              </a:pr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A5A5A5"/>
                  </a:gs>
                </a:gsLst>
                <a:lin ang="0" scaled="1"/>
                <a:tileRect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953CAB88-9ED0-D845-B9E2-C0446F0B1C07}"/>
                </a:ext>
              </a:extLst>
            </p:cNvPr>
            <p:cNvGrpSpPr/>
            <p:nvPr/>
          </p:nvGrpSpPr>
          <p:grpSpPr>
            <a:xfrm rot="13506062">
              <a:off x="3642852" y="2942452"/>
              <a:ext cx="287669" cy="254939"/>
              <a:chOff x="1548696" y="4163309"/>
              <a:chExt cx="287669" cy="254939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0AD7AC63-4D7C-5143-A3AD-C2C40203270E}"/>
                  </a:ext>
                </a:extLst>
              </p:cNvPr>
              <p:cNvCxnSpPr/>
              <p:nvPr/>
            </p:nvCxnSpPr>
            <p:spPr>
              <a:xfrm rot="1677457" flipV="1">
                <a:off x="1548696" y="4206006"/>
                <a:ext cx="287669" cy="158905"/>
              </a:xfrm>
              <a:prstGeom prst="line">
                <a:avLst/>
              </a:prstGeom>
              <a:noFill/>
              <a:ln w="2921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4" name="AutoShape 110">
                <a:extLst>
                  <a:ext uri="{FF2B5EF4-FFF2-40B4-BE49-F238E27FC236}">
                    <a16:creationId xmlns:a16="http://schemas.microsoft.com/office/drawing/2014/main" id="{AB97870E-F92D-AC4D-A06A-8C25D52C77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23166">
                <a:off x="1550730" y="4163309"/>
                <a:ext cx="267812" cy="254939"/>
              </a:xfrm>
              <a:prstGeom prst="rightArrow">
                <a:avLst>
                  <a:gd name="adj1" fmla="val 55843"/>
                  <a:gd name="adj2" fmla="val 34934"/>
                </a:avLst>
              </a:pr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A5A5A5"/>
                  </a:gs>
                </a:gsLst>
                <a:lin ang="0" scaled="1"/>
                <a:tileRect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642E2B17-C966-8446-9D8A-3BC08AC46684}"/>
                </a:ext>
              </a:extLst>
            </p:cNvPr>
            <p:cNvGrpSpPr/>
            <p:nvPr/>
          </p:nvGrpSpPr>
          <p:grpSpPr>
            <a:xfrm rot="18455992">
              <a:off x="3583338" y="2123933"/>
              <a:ext cx="294671" cy="254939"/>
              <a:chOff x="1548696" y="4154670"/>
              <a:chExt cx="294671" cy="254939"/>
            </a:xfrm>
          </p:grpSpPr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A8CCCB13-EAE4-C940-B705-4BF38E4E4BE8}"/>
                  </a:ext>
                </a:extLst>
              </p:cNvPr>
              <p:cNvCxnSpPr/>
              <p:nvPr/>
            </p:nvCxnSpPr>
            <p:spPr>
              <a:xfrm rot="1677457" flipV="1">
                <a:off x="1548696" y="4206006"/>
                <a:ext cx="287669" cy="158905"/>
              </a:xfrm>
              <a:prstGeom prst="line">
                <a:avLst/>
              </a:prstGeom>
              <a:noFill/>
              <a:ln w="2921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2" name="AutoShape 110">
                <a:extLst>
                  <a:ext uri="{FF2B5EF4-FFF2-40B4-BE49-F238E27FC236}">
                    <a16:creationId xmlns:a16="http://schemas.microsoft.com/office/drawing/2014/main" id="{339BE2AD-F939-E045-9A90-D081327BA3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727604">
                <a:off x="1575556" y="4154670"/>
                <a:ext cx="267811" cy="254939"/>
              </a:xfrm>
              <a:prstGeom prst="rightArrow">
                <a:avLst>
                  <a:gd name="adj1" fmla="val 55843"/>
                  <a:gd name="adj2" fmla="val 34934"/>
                </a:avLst>
              </a:pr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A5A5A5"/>
                  </a:gs>
                </a:gsLst>
                <a:lin ang="0" scaled="1"/>
                <a:tileRect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E502E750-59AF-BE40-9B4D-1DE57810745F}"/>
              </a:ext>
            </a:extLst>
          </p:cNvPr>
          <p:cNvSpPr/>
          <p:nvPr userDrawn="1"/>
        </p:nvSpPr>
        <p:spPr bwMode="auto">
          <a:xfrm>
            <a:off x="533401" y="0"/>
            <a:ext cx="1295400" cy="687249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2D34F476-9180-8242-8646-CD21CAC46EB8}"/>
              </a:ext>
            </a:extLst>
          </p:cNvPr>
          <p:cNvSpPr>
            <a:spLocks noChangeAspect="1"/>
          </p:cNvSpPr>
          <p:nvPr userDrawn="1"/>
        </p:nvSpPr>
        <p:spPr>
          <a:xfrm>
            <a:off x="6394791" y="2032114"/>
            <a:ext cx="817823" cy="818035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99000">
                <a:schemeClr val="accent2">
                  <a:lumMod val="50000"/>
                </a:scheme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lIns="18293" tIns="18293" rIns="18293" bIns="18293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FEA53E8D-AA9D-8143-A450-6A826297347B}"/>
              </a:ext>
            </a:extLst>
          </p:cNvPr>
          <p:cNvSpPr>
            <a:spLocks noChangeAspect="1"/>
          </p:cNvSpPr>
          <p:nvPr userDrawn="1"/>
        </p:nvSpPr>
        <p:spPr>
          <a:xfrm>
            <a:off x="6621547" y="5163639"/>
            <a:ext cx="670878" cy="671051"/>
          </a:xfrm>
          <a:prstGeom prst="ellipse">
            <a:avLst/>
          </a:prstGeom>
          <a:gradFill flip="none" rotWithShape="1">
            <a:gsLst>
              <a:gs pos="0">
                <a:srgbClr val="6F19AF"/>
              </a:gs>
              <a:gs pos="100000">
                <a:srgbClr val="331A4E"/>
              </a:gs>
            </a:gsLst>
            <a:lin ang="27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8293" tIns="18293" rIns="18293" bIns="18293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endParaRPr 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5F0460BF-C51A-6049-81C9-2010FC3C0FB8}"/>
              </a:ext>
            </a:extLst>
          </p:cNvPr>
          <p:cNvSpPr>
            <a:spLocks noChangeAspect="1"/>
          </p:cNvSpPr>
          <p:nvPr userDrawn="1"/>
        </p:nvSpPr>
        <p:spPr>
          <a:xfrm>
            <a:off x="7317948" y="4431041"/>
            <a:ext cx="731991" cy="732180"/>
          </a:xfrm>
          <a:prstGeom prst="ellipse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27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8293" tIns="18293" rIns="18293" bIns="18293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endParaRPr 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9C50C588-9F9C-4144-92BA-6749C6AA6296}"/>
              </a:ext>
            </a:extLst>
          </p:cNvPr>
          <p:cNvSpPr>
            <a:spLocks noChangeAspect="1"/>
          </p:cNvSpPr>
          <p:nvPr userDrawn="1"/>
        </p:nvSpPr>
        <p:spPr>
          <a:xfrm>
            <a:off x="6625269" y="3552688"/>
            <a:ext cx="731991" cy="732180"/>
          </a:xfrm>
          <a:prstGeom prst="ellipse">
            <a:avLst/>
          </a:prstGeom>
          <a:gradFill flip="none" rotWithShape="1">
            <a:gsLst>
              <a:gs pos="0">
                <a:schemeClr val="accent3"/>
              </a:gs>
              <a:gs pos="99000">
                <a:schemeClr val="accent3">
                  <a:lumMod val="50000"/>
                </a:scheme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lIns="18293" tIns="18293" rIns="18293" bIns="18293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 Placeholder 104" descr="Text Box 6">
            <a:extLst>
              <a:ext uri="{FF2B5EF4-FFF2-40B4-BE49-F238E27FC236}">
                <a16:creationId xmlns:a16="http://schemas.microsoft.com/office/drawing/2014/main" id="{2A74DF40-F4C0-49F2-959D-B5EF988CEF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25010" y="1648937"/>
            <a:ext cx="3505200" cy="905084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accent2"/>
                </a:solidFill>
                <a:latin typeface="+mj-lt"/>
              </a:defRPr>
            </a:lvl1pPr>
            <a:lvl2pPr marL="609677" indent="0">
              <a:buNone/>
              <a:defRPr/>
            </a:lvl2pPr>
            <a:lvl3pPr marL="1219352" indent="0">
              <a:buNone/>
              <a:defRPr/>
            </a:lvl3pPr>
            <a:lvl4pPr marL="1829029" indent="0">
              <a:buNone/>
              <a:defRPr/>
            </a:lvl4pPr>
            <a:lvl5pPr marL="2438705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8" name="Text Placeholder 104" descr="Text Box 7">
            <a:extLst>
              <a:ext uri="{FF2B5EF4-FFF2-40B4-BE49-F238E27FC236}">
                <a16:creationId xmlns:a16="http://schemas.microsoft.com/office/drawing/2014/main" id="{E8CBF6EB-6356-456B-BCB8-46AC171333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42241" y="2572200"/>
            <a:ext cx="3505200" cy="323233"/>
          </a:xfrm>
        </p:spPr>
        <p:txBody>
          <a:bodyPr>
            <a:noAutofit/>
          </a:bodyPr>
          <a:lstStyle>
            <a:lvl1pPr marL="0" indent="0" algn="r">
              <a:buNone/>
              <a:defRPr sz="1800" b="0">
                <a:solidFill>
                  <a:schemeClr val="accent2"/>
                </a:solidFill>
                <a:latin typeface="+mn-lt"/>
              </a:defRPr>
            </a:lvl1pPr>
            <a:lvl2pPr marL="609677" indent="0">
              <a:buNone/>
              <a:defRPr/>
            </a:lvl2pPr>
            <a:lvl3pPr marL="1219352" indent="0">
              <a:buNone/>
              <a:defRPr/>
            </a:lvl3pPr>
            <a:lvl4pPr marL="1829029" indent="0">
              <a:buNone/>
              <a:defRPr/>
            </a:lvl4pPr>
            <a:lvl5pPr marL="2438705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9" name="Text Placeholder 104" descr="Text Box 12">
            <a:extLst>
              <a:ext uri="{FF2B5EF4-FFF2-40B4-BE49-F238E27FC236}">
                <a16:creationId xmlns:a16="http://schemas.microsoft.com/office/drawing/2014/main" id="{29945336-F2A6-4E3A-B123-548B51CB12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77366" y="4022744"/>
            <a:ext cx="3505200" cy="905084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accent5"/>
                </a:solidFill>
                <a:latin typeface="+mj-lt"/>
              </a:defRPr>
            </a:lvl1pPr>
            <a:lvl2pPr marL="609677" indent="0">
              <a:buNone/>
              <a:defRPr/>
            </a:lvl2pPr>
            <a:lvl3pPr marL="1219352" indent="0">
              <a:buNone/>
              <a:defRPr/>
            </a:lvl3pPr>
            <a:lvl4pPr marL="1829029" indent="0">
              <a:buNone/>
              <a:defRPr/>
            </a:lvl4pPr>
            <a:lvl5pPr marL="2438705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1" name="Text Placeholder 104" descr="Text Box 5">
            <a:extLst>
              <a:ext uri="{FF2B5EF4-FFF2-40B4-BE49-F238E27FC236}">
                <a16:creationId xmlns:a16="http://schemas.microsoft.com/office/drawing/2014/main" id="{22843E36-B5C7-44F9-8962-53ED8FDB193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59344" y="2110334"/>
            <a:ext cx="3505200" cy="328066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2"/>
                </a:solidFill>
                <a:latin typeface="+mn-lt"/>
              </a:defRPr>
            </a:lvl1pPr>
            <a:lvl2pPr marL="609677" indent="0">
              <a:buNone/>
              <a:defRPr/>
            </a:lvl2pPr>
            <a:lvl3pPr marL="1219352" indent="0">
              <a:buNone/>
              <a:defRPr/>
            </a:lvl3pPr>
            <a:lvl4pPr marL="1829029" indent="0">
              <a:buNone/>
              <a:defRPr/>
            </a:lvl4pPr>
            <a:lvl5pPr marL="2438705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2" name="Text Placeholder 104" descr="Text Box 2">
            <a:extLst>
              <a:ext uri="{FF2B5EF4-FFF2-40B4-BE49-F238E27FC236}">
                <a16:creationId xmlns:a16="http://schemas.microsoft.com/office/drawing/2014/main" id="{69A44D20-D04A-4FB5-8C82-E0E821CB7E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28181" y="271438"/>
            <a:ext cx="3505200" cy="905084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609677" indent="0">
              <a:buNone/>
              <a:defRPr/>
            </a:lvl2pPr>
            <a:lvl3pPr marL="1219352" indent="0">
              <a:buNone/>
              <a:defRPr/>
            </a:lvl3pPr>
            <a:lvl4pPr marL="1829029" indent="0">
              <a:buNone/>
              <a:defRPr/>
            </a:lvl4pPr>
            <a:lvl5pPr marL="2438705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3" name="Text Placeholder 104" descr="Text Box 3">
            <a:extLst>
              <a:ext uri="{FF2B5EF4-FFF2-40B4-BE49-F238E27FC236}">
                <a16:creationId xmlns:a16="http://schemas.microsoft.com/office/drawing/2014/main" id="{5F79C4EE-535D-4319-AB75-F700F590B20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17503" y="1176443"/>
            <a:ext cx="3505200" cy="323233"/>
          </a:xfrm>
        </p:spPr>
        <p:txBody>
          <a:bodyPr>
            <a:noAutofit/>
          </a:bodyPr>
          <a:lstStyle>
            <a:lvl1pPr marL="0" indent="0" algn="r">
              <a:buNone/>
              <a:defRPr sz="1800" b="0">
                <a:solidFill>
                  <a:schemeClr val="accent1"/>
                </a:solidFill>
                <a:latin typeface="+mn-lt"/>
              </a:defRPr>
            </a:lvl1pPr>
            <a:lvl2pPr marL="609677" indent="0">
              <a:buNone/>
              <a:defRPr/>
            </a:lvl2pPr>
            <a:lvl3pPr marL="1219352" indent="0">
              <a:buNone/>
              <a:defRPr/>
            </a:lvl3pPr>
            <a:lvl4pPr marL="1829029" indent="0">
              <a:buNone/>
              <a:defRPr/>
            </a:lvl4pPr>
            <a:lvl5pPr marL="2438705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6" name="Text Placeholder 104" descr="Text Box 8">
            <a:extLst>
              <a:ext uri="{FF2B5EF4-FFF2-40B4-BE49-F238E27FC236}">
                <a16:creationId xmlns:a16="http://schemas.microsoft.com/office/drawing/2014/main" id="{6E909DED-4403-4A28-8489-15651B57D5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76835" y="3135335"/>
            <a:ext cx="3505200" cy="905084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accent4"/>
                </a:solidFill>
                <a:latin typeface="+mj-lt"/>
              </a:defRPr>
            </a:lvl1pPr>
            <a:lvl2pPr marL="609677" indent="0">
              <a:buNone/>
              <a:defRPr/>
            </a:lvl2pPr>
            <a:lvl3pPr marL="1219352" indent="0">
              <a:buNone/>
              <a:defRPr/>
            </a:lvl3pPr>
            <a:lvl4pPr marL="1829029" indent="0">
              <a:buNone/>
              <a:defRPr/>
            </a:lvl4pPr>
            <a:lvl5pPr marL="2438705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7" name="Text Placeholder 104" descr="Text Box 9">
            <a:extLst>
              <a:ext uri="{FF2B5EF4-FFF2-40B4-BE49-F238E27FC236}">
                <a16:creationId xmlns:a16="http://schemas.microsoft.com/office/drawing/2014/main" id="{608D57C4-3DF4-4FE7-B6EA-493B6A3B78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76836" y="4058598"/>
            <a:ext cx="3505200" cy="323233"/>
          </a:xfrm>
        </p:spPr>
        <p:txBody>
          <a:bodyPr>
            <a:noAutofit/>
          </a:bodyPr>
          <a:lstStyle>
            <a:lvl1pPr marL="0" indent="0" algn="r">
              <a:buNone/>
              <a:defRPr sz="1800" b="0">
                <a:solidFill>
                  <a:schemeClr val="accent4"/>
                </a:solidFill>
                <a:latin typeface="+mn-lt"/>
              </a:defRPr>
            </a:lvl1pPr>
            <a:lvl2pPr marL="609677" indent="0">
              <a:buNone/>
              <a:defRPr/>
            </a:lvl2pPr>
            <a:lvl3pPr marL="1219352" indent="0">
              <a:buNone/>
              <a:defRPr/>
            </a:lvl3pPr>
            <a:lvl4pPr marL="1829029" indent="0">
              <a:buNone/>
              <a:defRPr/>
            </a:lvl4pPr>
            <a:lvl5pPr marL="2438705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8" name="Text Placeholder 104" descr="Text Box 10">
            <a:extLst>
              <a:ext uri="{FF2B5EF4-FFF2-40B4-BE49-F238E27FC236}">
                <a16:creationId xmlns:a16="http://schemas.microsoft.com/office/drawing/2014/main" id="{FE9AEDCC-90E7-4E9D-9957-775EC16420A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462633" y="2683629"/>
            <a:ext cx="3505200" cy="905084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accent3"/>
                </a:solidFill>
                <a:latin typeface="+mj-lt"/>
              </a:defRPr>
            </a:lvl1pPr>
            <a:lvl2pPr marL="609677" indent="0">
              <a:buNone/>
              <a:defRPr/>
            </a:lvl2pPr>
            <a:lvl3pPr marL="1219352" indent="0">
              <a:buNone/>
              <a:defRPr/>
            </a:lvl3pPr>
            <a:lvl4pPr marL="1829029" indent="0">
              <a:buNone/>
              <a:defRPr/>
            </a:lvl4pPr>
            <a:lvl5pPr marL="2438705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1" name="Text Placeholder 104" descr="Text Box 11">
            <a:extLst>
              <a:ext uri="{FF2B5EF4-FFF2-40B4-BE49-F238E27FC236}">
                <a16:creationId xmlns:a16="http://schemas.microsoft.com/office/drawing/2014/main" id="{1A8AC8A5-8BFB-4129-958C-3B70CC02B25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61190" y="3611487"/>
            <a:ext cx="3508085" cy="323233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accent3"/>
                </a:solidFill>
                <a:latin typeface="+mn-lt"/>
              </a:defRPr>
            </a:lvl1pPr>
            <a:lvl2pPr marL="609677" indent="0">
              <a:buNone/>
              <a:defRPr/>
            </a:lvl2pPr>
            <a:lvl3pPr marL="1219352" indent="0">
              <a:buNone/>
              <a:defRPr/>
            </a:lvl3pPr>
            <a:lvl4pPr marL="1829029" indent="0">
              <a:buNone/>
              <a:defRPr/>
            </a:lvl4pPr>
            <a:lvl5pPr marL="2438705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2" name="Text Placeholder 104" descr="Text Box 4">
            <a:extLst>
              <a:ext uri="{FF2B5EF4-FFF2-40B4-BE49-F238E27FC236}">
                <a16:creationId xmlns:a16="http://schemas.microsoft.com/office/drawing/2014/main" id="{85D074BA-5977-4F14-B200-C4A0BB97DBC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59344" y="1178734"/>
            <a:ext cx="3505200" cy="905084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2"/>
                </a:solidFill>
                <a:latin typeface="+mj-lt"/>
              </a:defRPr>
            </a:lvl1pPr>
            <a:lvl2pPr marL="609677" indent="0">
              <a:buNone/>
              <a:defRPr/>
            </a:lvl2pPr>
            <a:lvl3pPr marL="1219352" indent="0">
              <a:buNone/>
              <a:defRPr/>
            </a:lvl3pPr>
            <a:lvl4pPr marL="1829029" indent="0">
              <a:buNone/>
              <a:defRPr/>
            </a:lvl4pPr>
            <a:lvl5pPr marL="2438705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3" name="Text Placeholder 104" descr="Text Box 13">
            <a:extLst>
              <a:ext uri="{FF2B5EF4-FFF2-40B4-BE49-F238E27FC236}">
                <a16:creationId xmlns:a16="http://schemas.microsoft.com/office/drawing/2014/main" id="{553DEDFA-199F-45EA-ADB5-7D3AB12AE54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177366" y="4954692"/>
            <a:ext cx="3505200" cy="323233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accent5"/>
                </a:solidFill>
                <a:latin typeface="+mn-lt"/>
              </a:defRPr>
            </a:lvl1pPr>
            <a:lvl2pPr marL="609677" indent="0">
              <a:buNone/>
              <a:defRPr/>
            </a:lvl2pPr>
            <a:lvl3pPr marL="1219352" indent="0">
              <a:buNone/>
              <a:defRPr/>
            </a:lvl3pPr>
            <a:lvl4pPr marL="1829029" indent="0">
              <a:buNone/>
              <a:defRPr/>
            </a:lvl4pPr>
            <a:lvl5pPr marL="2438705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4" name="Text Placeholder 104" descr="Text Box 14">
            <a:extLst>
              <a:ext uri="{FF2B5EF4-FFF2-40B4-BE49-F238E27FC236}">
                <a16:creationId xmlns:a16="http://schemas.microsoft.com/office/drawing/2014/main" id="{BC12D6DD-97CD-40FC-8154-DF9A789B3BD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981523" y="4872868"/>
            <a:ext cx="3505200" cy="905084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rgbClr val="6F19AF"/>
                </a:solidFill>
                <a:latin typeface="+mj-lt"/>
              </a:defRPr>
            </a:lvl1pPr>
            <a:lvl2pPr marL="609677" indent="0">
              <a:buNone/>
              <a:defRPr/>
            </a:lvl2pPr>
            <a:lvl3pPr marL="1219352" indent="0">
              <a:buNone/>
              <a:defRPr/>
            </a:lvl3pPr>
            <a:lvl4pPr marL="1829029" indent="0">
              <a:buNone/>
              <a:defRPr/>
            </a:lvl4pPr>
            <a:lvl5pPr marL="2438705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Text Placeholder 104" descr="Text Box 15">
            <a:extLst>
              <a:ext uri="{FF2B5EF4-FFF2-40B4-BE49-F238E27FC236}">
                <a16:creationId xmlns:a16="http://schemas.microsoft.com/office/drawing/2014/main" id="{A0CCBF11-415A-463A-ADB9-74234F24A26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992995" y="5790159"/>
            <a:ext cx="3505200" cy="323233"/>
          </a:xfrm>
        </p:spPr>
        <p:txBody>
          <a:bodyPr>
            <a:noAutofit/>
          </a:bodyPr>
          <a:lstStyle>
            <a:lvl1pPr marL="0" indent="0" algn="r">
              <a:buNone/>
              <a:defRPr sz="1800" b="0">
                <a:solidFill>
                  <a:srgbClr val="6F19AF"/>
                </a:solidFill>
                <a:latin typeface="+mn-lt"/>
              </a:defRPr>
            </a:lvl1pPr>
            <a:lvl2pPr marL="609677" indent="0">
              <a:buNone/>
              <a:defRPr/>
            </a:lvl2pPr>
            <a:lvl3pPr marL="1219352" indent="0">
              <a:buNone/>
              <a:defRPr/>
            </a:lvl3pPr>
            <a:lvl4pPr marL="1829029" indent="0">
              <a:buNone/>
              <a:defRPr/>
            </a:lvl4pPr>
            <a:lvl5pPr marL="2438705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7" name="Text Placeholder 104" descr="Text Box 16">
            <a:extLst>
              <a:ext uri="{FF2B5EF4-FFF2-40B4-BE49-F238E27FC236}">
                <a16:creationId xmlns:a16="http://schemas.microsoft.com/office/drawing/2014/main" id="{82C6B5C3-334A-45AE-8C13-FE96A9BFA84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964030" y="5419064"/>
            <a:ext cx="3505200" cy="905084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accent6"/>
                </a:solidFill>
                <a:latin typeface="+mj-lt"/>
              </a:defRPr>
            </a:lvl1pPr>
            <a:lvl2pPr marL="609677" indent="0">
              <a:buNone/>
              <a:defRPr/>
            </a:lvl2pPr>
            <a:lvl3pPr marL="1219352" indent="0">
              <a:buNone/>
              <a:defRPr/>
            </a:lvl3pPr>
            <a:lvl4pPr marL="1829029" indent="0">
              <a:buNone/>
              <a:defRPr/>
            </a:lvl4pPr>
            <a:lvl5pPr marL="2438705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8" name="Text Placeholder 104" descr="Text Box 17">
            <a:extLst>
              <a:ext uri="{FF2B5EF4-FFF2-40B4-BE49-F238E27FC236}">
                <a16:creationId xmlns:a16="http://schemas.microsoft.com/office/drawing/2014/main" id="{CE71FF53-FE9B-40CA-87F6-29DB8286BC9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964030" y="6344939"/>
            <a:ext cx="3505200" cy="323233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accent6"/>
                </a:solidFill>
                <a:latin typeface="+mn-lt"/>
              </a:defRPr>
            </a:lvl1pPr>
            <a:lvl2pPr marL="609677" indent="0">
              <a:buNone/>
              <a:defRPr/>
            </a:lvl2pPr>
            <a:lvl3pPr marL="1219352" indent="0">
              <a:buNone/>
              <a:defRPr/>
            </a:lvl3pPr>
            <a:lvl4pPr marL="1829029" indent="0">
              <a:buNone/>
              <a:defRPr/>
            </a:lvl4pPr>
            <a:lvl5pPr marL="2438705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6" name="Title 65" descr="Text Box 1">
            <a:extLst>
              <a:ext uri="{FF2B5EF4-FFF2-40B4-BE49-F238E27FC236}">
                <a16:creationId xmlns:a16="http://schemas.microsoft.com/office/drawing/2014/main" id="{11D96B71-1414-46C2-A7B4-C366931C3A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71438"/>
            <a:ext cx="4199594" cy="660485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 - 1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9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92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9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9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97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9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0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02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0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0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0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0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0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7384E-83C4-4A75-819E-45556A651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3CE5CD-2436-4071-A495-3EE1B9D2DA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86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8601"/>
            <a:ext cx="10972801" cy="94456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1" cy="46482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7444" y="6264276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4" r:id="rId2"/>
    <p:sldLayoutId id="2147483654" r:id="rId3"/>
  </p:sldLayoutIdLst>
  <p:txStyles>
    <p:titleStyle>
      <a:lvl1pPr algn="ctr" defTabSz="1219353" rtl="0" eaLnBrk="1" latinLnBrk="0" hangingPunct="1">
        <a:lnSpc>
          <a:spcPct val="85000"/>
        </a:lnSpc>
        <a:spcBef>
          <a:spcPts val="0"/>
        </a:spcBef>
        <a:spcAft>
          <a:spcPts val="600"/>
        </a:spcAft>
        <a:buNone/>
        <a:defRPr sz="5402" kern="1200">
          <a:solidFill>
            <a:srgbClr val="0C4B92"/>
          </a:solidFill>
          <a:latin typeface="Arial"/>
          <a:ea typeface="+mj-ea"/>
          <a:cs typeface="Arial"/>
        </a:defRPr>
      </a:lvl1pPr>
    </p:titleStyle>
    <p:bodyStyle>
      <a:lvl1pPr marL="457257" indent="-457257" algn="l" defTabSz="1219353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4301" kern="1200">
          <a:solidFill>
            <a:srgbClr val="70A0D7"/>
          </a:solidFill>
          <a:latin typeface="Arial"/>
          <a:ea typeface="+mn-ea"/>
          <a:cs typeface="Arial"/>
        </a:defRPr>
      </a:lvl1pPr>
      <a:lvl2pPr marL="990724" indent="-381047" algn="l" defTabSz="1219353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–"/>
        <a:defRPr sz="3701" kern="1200">
          <a:solidFill>
            <a:srgbClr val="70A0D7"/>
          </a:solidFill>
          <a:latin typeface="Arial"/>
          <a:ea typeface="+mn-ea"/>
          <a:cs typeface="Arial"/>
        </a:defRPr>
      </a:lvl2pPr>
      <a:lvl3pPr marL="1524190" indent="-304838" algn="l" defTabSz="1219353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3201" kern="1200">
          <a:solidFill>
            <a:srgbClr val="70A0D7"/>
          </a:solidFill>
          <a:latin typeface="Arial"/>
          <a:ea typeface="+mn-ea"/>
          <a:cs typeface="Arial"/>
        </a:defRPr>
      </a:lvl3pPr>
      <a:lvl4pPr marL="2133867" indent="-304838" algn="l" defTabSz="1219353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–"/>
        <a:defRPr sz="2701" kern="1200">
          <a:solidFill>
            <a:srgbClr val="70A0D7"/>
          </a:solidFill>
          <a:latin typeface="Arial"/>
          <a:ea typeface="+mn-ea"/>
          <a:cs typeface="Arial"/>
        </a:defRPr>
      </a:lvl4pPr>
      <a:lvl5pPr marL="2743543" indent="-304838" algn="l" defTabSz="1219353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»"/>
        <a:defRPr sz="2701" kern="1200">
          <a:solidFill>
            <a:srgbClr val="70A0D7"/>
          </a:solidFill>
          <a:latin typeface="Arial"/>
          <a:ea typeface="+mn-ea"/>
          <a:cs typeface="Arial"/>
        </a:defRPr>
      </a:lvl5pPr>
      <a:lvl6pPr marL="3353219" indent="-304838" algn="l" defTabSz="1219353" rtl="0" eaLnBrk="1" latinLnBrk="0" hangingPunct="1">
        <a:spcBef>
          <a:spcPct val="20000"/>
        </a:spcBef>
        <a:buFont typeface="Arial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6pPr>
      <a:lvl7pPr marL="3962896" indent="-304838" algn="l" defTabSz="1219353" rtl="0" eaLnBrk="1" latinLnBrk="0" hangingPunct="1">
        <a:spcBef>
          <a:spcPct val="20000"/>
        </a:spcBef>
        <a:buFont typeface="Arial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7pPr>
      <a:lvl8pPr marL="4572571" indent="-304838" algn="l" defTabSz="1219353" rtl="0" eaLnBrk="1" latinLnBrk="0" hangingPunct="1">
        <a:spcBef>
          <a:spcPct val="20000"/>
        </a:spcBef>
        <a:buFont typeface="Arial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8pPr>
      <a:lvl9pPr marL="5182247" indent="-304838" algn="l" defTabSz="1219353" rtl="0" eaLnBrk="1" latinLnBrk="0" hangingPunct="1">
        <a:spcBef>
          <a:spcPct val="20000"/>
        </a:spcBef>
        <a:buFont typeface="Arial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1pPr>
      <a:lvl2pPr marL="609676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219353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829029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4pPr>
      <a:lvl5pPr marL="2438704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5pPr>
      <a:lvl6pPr marL="3048381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6pPr>
      <a:lvl7pPr marL="3658057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7pPr>
      <a:lvl8pPr marL="4267733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8pPr>
      <a:lvl9pPr marL="4877410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96"/>
          <p:cNvSpPr txBox="1"/>
          <p:nvPr/>
        </p:nvSpPr>
        <p:spPr>
          <a:xfrm rot="2700000">
            <a:off x="11060121" y="286632"/>
            <a:ext cx="1360181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ANIMATED</a:t>
            </a:r>
          </a:p>
        </p:txBody>
      </p:sp>
      <p:sp>
        <p:nvSpPr>
          <p:cNvPr id="100" name="Rectangle 99" descr="Date 9">
            <a:extLst>
              <a:ext uri="{FF2B5EF4-FFF2-40B4-BE49-F238E27FC236}">
                <a16:creationId xmlns:a16="http://schemas.microsoft.com/office/drawing/2014/main" id="{297A44DD-9049-F947-9192-1827E66444A0}"/>
              </a:ext>
            </a:extLst>
          </p:cNvPr>
          <p:cNvSpPr/>
          <p:nvPr/>
        </p:nvSpPr>
        <p:spPr>
          <a:xfrm>
            <a:off x="685800" y="6172915"/>
            <a:ext cx="990600" cy="37712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ctr">
              <a:lnSpc>
                <a:spcPct val="85000"/>
              </a:lnSpc>
              <a:spcBef>
                <a:spcPts val="600"/>
              </a:spcBef>
            </a:pPr>
            <a:r>
              <a:rPr lang="en-US" sz="28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</a:p>
        </p:txBody>
      </p:sp>
      <p:sp>
        <p:nvSpPr>
          <p:cNvPr id="101" name="Rectangle 100" descr="Date 8">
            <a:extLst>
              <a:ext uri="{FF2B5EF4-FFF2-40B4-BE49-F238E27FC236}">
                <a16:creationId xmlns:a16="http://schemas.microsoft.com/office/drawing/2014/main" id="{C14C68EC-8839-834E-8F10-3B18FDC64D08}"/>
              </a:ext>
            </a:extLst>
          </p:cNvPr>
          <p:cNvSpPr/>
          <p:nvPr/>
        </p:nvSpPr>
        <p:spPr>
          <a:xfrm>
            <a:off x="685800" y="5448826"/>
            <a:ext cx="990600" cy="37712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ctr">
              <a:lnSpc>
                <a:spcPct val="85000"/>
              </a:lnSpc>
              <a:spcBef>
                <a:spcPts val="600"/>
              </a:spcBef>
            </a:pPr>
            <a:r>
              <a:rPr lang="en-US" sz="28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</a:p>
        </p:txBody>
      </p:sp>
      <p:sp>
        <p:nvSpPr>
          <p:cNvPr id="102" name="Rectangle 101" descr="Date 7">
            <a:extLst>
              <a:ext uri="{FF2B5EF4-FFF2-40B4-BE49-F238E27FC236}">
                <a16:creationId xmlns:a16="http://schemas.microsoft.com/office/drawing/2014/main" id="{E73680EE-8E37-384F-9C2F-A85B0087CD69}"/>
              </a:ext>
            </a:extLst>
          </p:cNvPr>
          <p:cNvSpPr/>
          <p:nvPr/>
        </p:nvSpPr>
        <p:spPr>
          <a:xfrm>
            <a:off x="685800" y="4724738"/>
            <a:ext cx="990600" cy="37712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ctr">
              <a:lnSpc>
                <a:spcPct val="85000"/>
              </a:lnSpc>
              <a:spcBef>
                <a:spcPts val="600"/>
              </a:spcBef>
            </a:pPr>
            <a:r>
              <a:rPr lang="en-US" sz="28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</a:p>
        </p:txBody>
      </p:sp>
      <p:sp>
        <p:nvSpPr>
          <p:cNvPr id="103" name="Rectangle 102" descr="Date 6">
            <a:extLst>
              <a:ext uri="{FF2B5EF4-FFF2-40B4-BE49-F238E27FC236}">
                <a16:creationId xmlns:a16="http://schemas.microsoft.com/office/drawing/2014/main" id="{F74C40B8-54A5-DF41-92FB-7FCDC861FF69}"/>
              </a:ext>
            </a:extLst>
          </p:cNvPr>
          <p:cNvSpPr/>
          <p:nvPr/>
        </p:nvSpPr>
        <p:spPr>
          <a:xfrm>
            <a:off x="685800" y="4000649"/>
            <a:ext cx="990600" cy="37712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ctr">
              <a:lnSpc>
                <a:spcPct val="85000"/>
              </a:lnSpc>
              <a:spcBef>
                <a:spcPts val="600"/>
              </a:spcBef>
            </a:pPr>
            <a:r>
              <a:rPr lang="en-US" sz="28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</a:p>
        </p:txBody>
      </p:sp>
      <p:sp>
        <p:nvSpPr>
          <p:cNvPr id="104" name="Rectangle 103" descr="Date 5">
            <a:extLst>
              <a:ext uri="{FF2B5EF4-FFF2-40B4-BE49-F238E27FC236}">
                <a16:creationId xmlns:a16="http://schemas.microsoft.com/office/drawing/2014/main" id="{73313943-C6B1-8142-B0BC-19F7FB3C8B1A}"/>
              </a:ext>
            </a:extLst>
          </p:cNvPr>
          <p:cNvSpPr/>
          <p:nvPr/>
        </p:nvSpPr>
        <p:spPr>
          <a:xfrm>
            <a:off x="685800" y="3276560"/>
            <a:ext cx="990600" cy="37712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ctr">
              <a:lnSpc>
                <a:spcPct val="85000"/>
              </a:lnSpc>
              <a:spcBef>
                <a:spcPts val="600"/>
              </a:spcBef>
            </a:pPr>
            <a:r>
              <a:rPr lang="en-US" sz="28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</a:p>
        </p:txBody>
      </p:sp>
      <p:sp>
        <p:nvSpPr>
          <p:cNvPr id="105" name="Rectangle 104" descr="Date 4">
            <a:extLst>
              <a:ext uri="{FF2B5EF4-FFF2-40B4-BE49-F238E27FC236}">
                <a16:creationId xmlns:a16="http://schemas.microsoft.com/office/drawing/2014/main" id="{133037CF-A77D-7246-A853-043E4C2D8DBD}"/>
              </a:ext>
            </a:extLst>
          </p:cNvPr>
          <p:cNvSpPr/>
          <p:nvPr/>
        </p:nvSpPr>
        <p:spPr>
          <a:xfrm>
            <a:off x="685800" y="2552472"/>
            <a:ext cx="990600" cy="37712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ctr">
              <a:lnSpc>
                <a:spcPct val="85000"/>
              </a:lnSpc>
              <a:spcBef>
                <a:spcPts val="600"/>
              </a:spcBef>
            </a:pPr>
            <a:r>
              <a:rPr lang="en-US" sz="28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</a:p>
        </p:txBody>
      </p:sp>
      <p:sp>
        <p:nvSpPr>
          <p:cNvPr id="106" name="Rectangle 105" descr="Date 3">
            <a:extLst>
              <a:ext uri="{FF2B5EF4-FFF2-40B4-BE49-F238E27FC236}">
                <a16:creationId xmlns:a16="http://schemas.microsoft.com/office/drawing/2014/main" id="{58697423-6CBA-0147-A366-F988A05500BD}"/>
              </a:ext>
            </a:extLst>
          </p:cNvPr>
          <p:cNvSpPr/>
          <p:nvPr/>
        </p:nvSpPr>
        <p:spPr>
          <a:xfrm>
            <a:off x="685800" y="1828383"/>
            <a:ext cx="990600" cy="37712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ctr">
              <a:lnSpc>
                <a:spcPct val="85000"/>
              </a:lnSpc>
              <a:spcBef>
                <a:spcPts val="600"/>
              </a:spcBef>
            </a:pPr>
            <a:r>
              <a:rPr lang="en-US" sz="28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</a:p>
        </p:txBody>
      </p:sp>
      <p:sp>
        <p:nvSpPr>
          <p:cNvPr id="117" name="Rectangle 116" descr="Date 2">
            <a:extLst>
              <a:ext uri="{FF2B5EF4-FFF2-40B4-BE49-F238E27FC236}">
                <a16:creationId xmlns:a16="http://schemas.microsoft.com/office/drawing/2014/main" id="{B9C7C961-DE8D-6A4B-92A3-7723047EAC38}"/>
              </a:ext>
            </a:extLst>
          </p:cNvPr>
          <p:cNvSpPr/>
          <p:nvPr/>
        </p:nvSpPr>
        <p:spPr>
          <a:xfrm>
            <a:off x="685800" y="1104295"/>
            <a:ext cx="990600" cy="36638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ctr">
              <a:lnSpc>
                <a:spcPct val="85000"/>
              </a:lnSpc>
              <a:spcBef>
                <a:spcPts val="600"/>
              </a:spcBef>
            </a:pPr>
            <a:r>
              <a:rPr lang="en-US" sz="28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</a:p>
        </p:txBody>
      </p:sp>
      <p:sp>
        <p:nvSpPr>
          <p:cNvPr id="120" name="Rectangle 119" descr="Date 1">
            <a:extLst>
              <a:ext uri="{FF2B5EF4-FFF2-40B4-BE49-F238E27FC236}">
                <a16:creationId xmlns:a16="http://schemas.microsoft.com/office/drawing/2014/main" id="{99725E6D-B518-4543-AC99-EED347DB7E52}"/>
              </a:ext>
            </a:extLst>
          </p:cNvPr>
          <p:cNvSpPr/>
          <p:nvPr/>
        </p:nvSpPr>
        <p:spPr>
          <a:xfrm>
            <a:off x="685800" y="380206"/>
            <a:ext cx="990600" cy="37712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ctr">
              <a:lnSpc>
                <a:spcPct val="85000"/>
              </a:lnSpc>
              <a:spcBef>
                <a:spcPts val="600"/>
              </a:spcBef>
            </a:pPr>
            <a:r>
              <a:rPr lang="en-US" sz="28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</a:p>
        </p:txBody>
      </p:sp>
      <p:grpSp>
        <p:nvGrpSpPr>
          <p:cNvPr id="15" name="Group 5" descr="Icon of a Woman's Face">
            <a:extLst>
              <a:ext uri="{FF2B5EF4-FFF2-40B4-BE49-F238E27FC236}">
                <a16:creationId xmlns:a16="http://schemas.microsoft.com/office/drawing/2014/main" id="{277F1289-ABFF-4AF2-A40F-0A92F02C8947}"/>
              </a:ext>
            </a:extLst>
          </p:cNvPr>
          <p:cNvGrpSpPr>
            <a:grpSpLocks/>
          </p:cNvGrpSpPr>
          <p:nvPr/>
        </p:nvGrpSpPr>
        <p:grpSpPr bwMode="auto">
          <a:xfrm>
            <a:off x="7380406" y="1310696"/>
            <a:ext cx="544394" cy="518104"/>
            <a:chOff x="2868613" y="2214563"/>
            <a:chExt cx="457200" cy="457200"/>
          </a:xfrm>
          <a:solidFill>
            <a:schemeClr val="bg1"/>
          </a:solidFill>
        </p:grpSpPr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22C00FE1-8F93-4043-AA19-263702D58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0688" y="2295525"/>
              <a:ext cx="273050" cy="295275"/>
            </a:xfrm>
            <a:custGeom>
              <a:avLst/>
              <a:gdLst>
                <a:gd name="T0" fmla="*/ 45814480 w 759"/>
                <a:gd name="T1" fmla="*/ 0 h 822"/>
                <a:gd name="T2" fmla="*/ 5047288 w 759"/>
                <a:gd name="T3" fmla="*/ 40904209 h 822"/>
                <a:gd name="T4" fmla="*/ 6082647 w 759"/>
                <a:gd name="T5" fmla="*/ 51743172 h 822"/>
                <a:gd name="T6" fmla="*/ 517680 w 759"/>
                <a:gd name="T7" fmla="*/ 84002145 h 822"/>
                <a:gd name="T8" fmla="*/ 0 w 759"/>
                <a:gd name="T9" fmla="*/ 85937598 h 822"/>
                <a:gd name="T10" fmla="*/ 1035360 w 759"/>
                <a:gd name="T11" fmla="*/ 87486175 h 822"/>
                <a:gd name="T12" fmla="*/ 31578466 w 759"/>
                <a:gd name="T13" fmla="*/ 95873494 h 822"/>
                <a:gd name="T14" fmla="*/ 48791409 w 759"/>
                <a:gd name="T15" fmla="*/ 105938348 h 822"/>
                <a:gd name="T16" fmla="*/ 66003992 w 759"/>
                <a:gd name="T17" fmla="*/ 95873494 h 822"/>
                <a:gd name="T18" fmla="*/ 97064778 w 759"/>
                <a:gd name="T19" fmla="*/ 87486175 h 822"/>
                <a:gd name="T20" fmla="*/ 98100138 w 759"/>
                <a:gd name="T21" fmla="*/ 85937598 h 822"/>
                <a:gd name="T22" fmla="*/ 97582458 w 759"/>
                <a:gd name="T23" fmla="*/ 84002145 h 822"/>
                <a:gd name="T24" fmla="*/ 91499810 w 759"/>
                <a:gd name="T25" fmla="*/ 53678983 h 822"/>
                <a:gd name="T26" fmla="*/ 92535170 w 759"/>
                <a:gd name="T27" fmla="*/ 42581744 h 822"/>
                <a:gd name="T28" fmla="*/ 66780691 w 759"/>
                <a:gd name="T29" fmla="*/ 9548662 h 822"/>
                <a:gd name="T30" fmla="*/ 45814480 w 759"/>
                <a:gd name="T31" fmla="*/ 0 h 822"/>
                <a:gd name="T32" fmla="*/ 64450952 w 759"/>
                <a:gd name="T33" fmla="*/ 35097852 h 822"/>
                <a:gd name="T34" fmla="*/ 74028208 w 759"/>
                <a:gd name="T35" fmla="*/ 60259808 h 822"/>
                <a:gd name="T36" fmla="*/ 62897913 w 759"/>
                <a:gd name="T37" fmla="*/ 92002589 h 822"/>
                <a:gd name="T38" fmla="*/ 62897913 w 759"/>
                <a:gd name="T39" fmla="*/ 92002589 h 822"/>
                <a:gd name="T40" fmla="*/ 48532389 w 759"/>
                <a:gd name="T41" fmla="*/ 100647824 h 822"/>
                <a:gd name="T42" fmla="*/ 34166865 w 759"/>
                <a:gd name="T43" fmla="*/ 91744313 h 822"/>
                <a:gd name="T44" fmla="*/ 34166865 w 759"/>
                <a:gd name="T45" fmla="*/ 91744313 h 822"/>
                <a:gd name="T46" fmla="*/ 23295590 w 759"/>
                <a:gd name="T47" fmla="*/ 66324441 h 822"/>
                <a:gd name="T48" fmla="*/ 41932062 w 759"/>
                <a:gd name="T49" fmla="*/ 50194954 h 822"/>
                <a:gd name="T50" fmla="*/ 46979350 w 759"/>
                <a:gd name="T51" fmla="*/ 48904652 h 822"/>
                <a:gd name="T52" fmla="*/ 64450952 w 759"/>
                <a:gd name="T53" fmla="*/ 35097852 h 822"/>
                <a:gd name="T54" fmla="*/ 36108074 w 759"/>
                <a:gd name="T55" fmla="*/ 59743616 h 822"/>
                <a:gd name="T56" fmla="*/ 32613826 w 759"/>
                <a:gd name="T57" fmla="*/ 63227645 h 822"/>
                <a:gd name="T58" fmla="*/ 36108074 w 759"/>
                <a:gd name="T59" fmla="*/ 66582357 h 822"/>
                <a:gd name="T60" fmla="*/ 39473173 w 759"/>
                <a:gd name="T61" fmla="*/ 63227645 h 822"/>
                <a:gd name="T62" fmla="*/ 36108074 w 759"/>
                <a:gd name="T63" fmla="*/ 59743616 h 822"/>
                <a:gd name="T64" fmla="*/ 61474383 w 759"/>
                <a:gd name="T65" fmla="*/ 59743616 h 822"/>
                <a:gd name="T66" fmla="*/ 58109645 w 759"/>
                <a:gd name="T67" fmla="*/ 63227645 h 822"/>
                <a:gd name="T68" fmla="*/ 61474383 w 759"/>
                <a:gd name="T69" fmla="*/ 66582357 h 822"/>
                <a:gd name="T70" fmla="*/ 64968632 w 759"/>
                <a:gd name="T71" fmla="*/ 63227645 h 822"/>
                <a:gd name="T72" fmla="*/ 61474383 w 759"/>
                <a:gd name="T73" fmla="*/ 59743616 h 82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59" h="822">
                  <a:moveTo>
                    <a:pt x="354" y="0"/>
                  </a:moveTo>
                  <a:cubicBezTo>
                    <a:pt x="160" y="0"/>
                    <a:pt x="39" y="121"/>
                    <a:pt x="39" y="317"/>
                  </a:cubicBezTo>
                  <a:cubicBezTo>
                    <a:pt x="39" y="346"/>
                    <a:pt x="43" y="373"/>
                    <a:pt x="47" y="401"/>
                  </a:cubicBezTo>
                  <a:cubicBezTo>
                    <a:pt x="57" y="481"/>
                    <a:pt x="70" y="563"/>
                    <a:pt x="4" y="651"/>
                  </a:cubicBezTo>
                  <a:cubicBezTo>
                    <a:pt x="2" y="655"/>
                    <a:pt x="0" y="660"/>
                    <a:pt x="0" y="666"/>
                  </a:cubicBezTo>
                  <a:cubicBezTo>
                    <a:pt x="0" y="670"/>
                    <a:pt x="4" y="674"/>
                    <a:pt x="8" y="678"/>
                  </a:cubicBezTo>
                  <a:cubicBezTo>
                    <a:pt x="10" y="680"/>
                    <a:pt x="82" y="727"/>
                    <a:pt x="244" y="743"/>
                  </a:cubicBezTo>
                  <a:cubicBezTo>
                    <a:pt x="285" y="793"/>
                    <a:pt x="332" y="821"/>
                    <a:pt x="377" y="821"/>
                  </a:cubicBezTo>
                  <a:cubicBezTo>
                    <a:pt x="422" y="821"/>
                    <a:pt x="469" y="795"/>
                    <a:pt x="510" y="743"/>
                  </a:cubicBezTo>
                  <a:cubicBezTo>
                    <a:pt x="672" y="725"/>
                    <a:pt x="748" y="680"/>
                    <a:pt x="750" y="678"/>
                  </a:cubicBezTo>
                  <a:cubicBezTo>
                    <a:pt x="754" y="676"/>
                    <a:pt x="756" y="670"/>
                    <a:pt x="758" y="666"/>
                  </a:cubicBezTo>
                  <a:cubicBezTo>
                    <a:pt x="758" y="662"/>
                    <a:pt x="758" y="655"/>
                    <a:pt x="754" y="651"/>
                  </a:cubicBezTo>
                  <a:cubicBezTo>
                    <a:pt x="688" y="565"/>
                    <a:pt x="697" y="494"/>
                    <a:pt x="707" y="416"/>
                  </a:cubicBezTo>
                  <a:cubicBezTo>
                    <a:pt x="711" y="389"/>
                    <a:pt x="715" y="360"/>
                    <a:pt x="715" y="330"/>
                  </a:cubicBezTo>
                  <a:cubicBezTo>
                    <a:pt x="715" y="213"/>
                    <a:pt x="664" y="78"/>
                    <a:pt x="516" y="74"/>
                  </a:cubicBezTo>
                  <a:cubicBezTo>
                    <a:pt x="455" y="12"/>
                    <a:pt x="395" y="0"/>
                    <a:pt x="354" y="0"/>
                  </a:cubicBezTo>
                  <a:close/>
                  <a:moveTo>
                    <a:pt x="498" y="272"/>
                  </a:moveTo>
                  <a:cubicBezTo>
                    <a:pt x="524" y="301"/>
                    <a:pt x="572" y="365"/>
                    <a:pt x="572" y="467"/>
                  </a:cubicBezTo>
                  <a:cubicBezTo>
                    <a:pt x="572" y="604"/>
                    <a:pt x="488" y="713"/>
                    <a:pt x="486" y="713"/>
                  </a:cubicBezTo>
                  <a:cubicBezTo>
                    <a:pt x="451" y="756"/>
                    <a:pt x="412" y="780"/>
                    <a:pt x="375" y="780"/>
                  </a:cubicBezTo>
                  <a:cubicBezTo>
                    <a:pt x="338" y="780"/>
                    <a:pt x="299" y="756"/>
                    <a:pt x="264" y="711"/>
                  </a:cubicBezTo>
                  <a:cubicBezTo>
                    <a:pt x="264" y="711"/>
                    <a:pt x="180" y="631"/>
                    <a:pt x="180" y="514"/>
                  </a:cubicBezTo>
                  <a:cubicBezTo>
                    <a:pt x="180" y="424"/>
                    <a:pt x="256" y="406"/>
                    <a:pt x="324" y="389"/>
                  </a:cubicBezTo>
                  <a:cubicBezTo>
                    <a:pt x="338" y="385"/>
                    <a:pt x="350" y="383"/>
                    <a:pt x="363" y="379"/>
                  </a:cubicBezTo>
                  <a:cubicBezTo>
                    <a:pt x="445" y="356"/>
                    <a:pt x="481" y="305"/>
                    <a:pt x="498" y="272"/>
                  </a:cubicBezTo>
                  <a:close/>
                  <a:moveTo>
                    <a:pt x="279" y="463"/>
                  </a:moveTo>
                  <a:cubicBezTo>
                    <a:pt x="264" y="463"/>
                    <a:pt x="252" y="475"/>
                    <a:pt x="252" y="490"/>
                  </a:cubicBezTo>
                  <a:cubicBezTo>
                    <a:pt x="252" y="504"/>
                    <a:pt x="264" y="516"/>
                    <a:pt x="279" y="516"/>
                  </a:cubicBezTo>
                  <a:cubicBezTo>
                    <a:pt x="293" y="516"/>
                    <a:pt x="305" y="504"/>
                    <a:pt x="305" y="490"/>
                  </a:cubicBezTo>
                  <a:cubicBezTo>
                    <a:pt x="305" y="475"/>
                    <a:pt x="293" y="463"/>
                    <a:pt x="279" y="463"/>
                  </a:cubicBezTo>
                  <a:close/>
                  <a:moveTo>
                    <a:pt x="475" y="463"/>
                  </a:moveTo>
                  <a:cubicBezTo>
                    <a:pt x="461" y="463"/>
                    <a:pt x="449" y="475"/>
                    <a:pt x="449" y="490"/>
                  </a:cubicBezTo>
                  <a:cubicBezTo>
                    <a:pt x="449" y="504"/>
                    <a:pt x="460" y="516"/>
                    <a:pt x="475" y="516"/>
                  </a:cubicBezTo>
                  <a:cubicBezTo>
                    <a:pt x="489" y="516"/>
                    <a:pt x="502" y="504"/>
                    <a:pt x="502" y="490"/>
                  </a:cubicBezTo>
                  <a:cubicBezTo>
                    <a:pt x="502" y="475"/>
                    <a:pt x="490" y="463"/>
                    <a:pt x="475" y="46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20030799-B54E-4AF9-B28D-E33D7119D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8613" y="2214563"/>
              <a:ext cx="457200" cy="457200"/>
            </a:xfrm>
            <a:custGeom>
              <a:avLst/>
              <a:gdLst>
                <a:gd name="T0" fmla="*/ 164333004 w 1271"/>
                <a:gd name="T1" fmla="*/ 164333004 h 1271"/>
                <a:gd name="T2" fmla="*/ 0 w 1271"/>
                <a:gd name="T3" fmla="*/ 164333004 h 1271"/>
                <a:gd name="T4" fmla="*/ 0 w 1271"/>
                <a:gd name="T5" fmla="*/ 0 h 1271"/>
                <a:gd name="T6" fmla="*/ 164333004 w 1271"/>
                <a:gd name="T7" fmla="*/ 0 h 1271"/>
                <a:gd name="T8" fmla="*/ 164333004 w 1271"/>
                <a:gd name="T9" fmla="*/ 164333004 h 1271"/>
                <a:gd name="T10" fmla="*/ 16174664 w 1271"/>
                <a:gd name="T11" fmla="*/ 148934968 h 1271"/>
                <a:gd name="T12" fmla="*/ 148417336 w 1271"/>
                <a:gd name="T13" fmla="*/ 148934968 h 1271"/>
                <a:gd name="T14" fmla="*/ 148417336 w 1271"/>
                <a:gd name="T15" fmla="*/ 15398036 h 1271"/>
                <a:gd name="T16" fmla="*/ 16174664 w 1271"/>
                <a:gd name="T17" fmla="*/ 15398036 h 1271"/>
                <a:gd name="T18" fmla="*/ 16174664 w 1271"/>
                <a:gd name="T19" fmla="*/ 148934968 h 12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71" h="1271">
                  <a:moveTo>
                    <a:pt x="1270" y="1270"/>
                  </a:moveTo>
                  <a:lnTo>
                    <a:pt x="0" y="1270"/>
                  </a:lnTo>
                  <a:lnTo>
                    <a:pt x="0" y="0"/>
                  </a:lnTo>
                  <a:lnTo>
                    <a:pt x="1270" y="0"/>
                  </a:lnTo>
                  <a:lnTo>
                    <a:pt x="1270" y="1270"/>
                  </a:lnTo>
                  <a:close/>
                  <a:moveTo>
                    <a:pt x="125" y="1151"/>
                  </a:moveTo>
                  <a:lnTo>
                    <a:pt x="1147" y="1151"/>
                  </a:lnTo>
                  <a:lnTo>
                    <a:pt x="1147" y="119"/>
                  </a:lnTo>
                  <a:lnTo>
                    <a:pt x="125" y="119"/>
                  </a:lnTo>
                  <a:lnTo>
                    <a:pt x="125" y="115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6" descr="Icon of a Man's Face">
            <a:extLst>
              <a:ext uri="{FF2B5EF4-FFF2-40B4-BE49-F238E27FC236}">
                <a16:creationId xmlns:a16="http://schemas.microsoft.com/office/drawing/2014/main" id="{42D85CDC-64C0-4592-B371-F5FC2A1D04B5}"/>
              </a:ext>
            </a:extLst>
          </p:cNvPr>
          <p:cNvGrpSpPr>
            <a:grpSpLocks/>
          </p:cNvGrpSpPr>
          <p:nvPr/>
        </p:nvGrpSpPr>
        <p:grpSpPr bwMode="auto">
          <a:xfrm>
            <a:off x="5894242" y="3124200"/>
            <a:ext cx="430358" cy="430358"/>
            <a:chOff x="3630613" y="2214563"/>
            <a:chExt cx="457200" cy="457200"/>
          </a:xfrm>
          <a:solidFill>
            <a:schemeClr val="bg1"/>
          </a:solidFill>
        </p:grpSpPr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A966A55A-F25C-462F-A476-601FD7505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0613" y="2214563"/>
              <a:ext cx="457200" cy="457200"/>
            </a:xfrm>
            <a:custGeom>
              <a:avLst/>
              <a:gdLst>
                <a:gd name="T0" fmla="*/ 164333004 w 1271"/>
                <a:gd name="T1" fmla="*/ 164333004 h 1271"/>
                <a:gd name="T2" fmla="*/ 0 w 1271"/>
                <a:gd name="T3" fmla="*/ 164333004 h 1271"/>
                <a:gd name="T4" fmla="*/ 0 w 1271"/>
                <a:gd name="T5" fmla="*/ 0 h 1271"/>
                <a:gd name="T6" fmla="*/ 164333004 w 1271"/>
                <a:gd name="T7" fmla="*/ 0 h 1271"/>
                <a:gd name="T8" fmla="*/ 164333004 w 1271"/>
                <a:gd name="T9" fmla="*/ 164333004 h 1271"/>
                <a:gd name="T10" fmla="*/ 15915668 w 1271"/>
                <a:gd name="T11" fmla="*/ 148934968 h 1271"/>
                <a:gd name="T12" fmla="*/ 148158700 w 1271"/>
                <a:gd name="T13" fmla="*/ 148934968 h 1271"/>
                <a:gd name="T14" fmla="*/ 148158700 w 1271"/>
                <a:gd name="T15" fmla="*/ 15398036 h 1271"/>
                <a:gd name="T16" fmla="*/ 15915668 w 1271"/>
                <a:gd name="T17" fmla="*/ 15398036 h 1271"/>
                <a:gd name="T18" fmla="*/ 15915668 w 1271"/>
                <a:gd name="T19" fmla="*/ 148934968 h 12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71" h="1271">
                  <a:moveTo>
                    <a:pt x="1270" y="1270"/>
                  </a:moveTo>
                  <a:lnTo>
                    <a:pt x="0" y="1270"/>
                  </a:lnTo>
                  <a:lnTo>
                    <a:pt x="0" y="0"/>
                  </a:lnTo>
                  <a:lnTo>
                    <a:pt x="1270" y="0"/>
                  </a:lnTo>
                  <a:lnTo>
                    <a:pt x="1270" y="1270"/>
                  </a:lnTo>
                  <a:close/>
                  <a:moveTo>
                    <a:pt x="123" y="1151"/>
                  </a:moveTo>
                  <a:lnTo>
                    <a:pt x="1145" y="1151"/>
                  </a:lnTo>
                  <a:lnTo>
                    <a:pt x="1145" y="119"/>
                  </a:lnTo>
                  <a:lnTo>
                    <a:pt x="123" y="119"/>
                  </a:lnTo>
                  <a:lnTo>
                    <a:pt x="123" y="115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F304298B-8D12-4572-B820-2126D6630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025" y="2295525"/>
              <a:ext cx="207963" cy="293688"/>
            </a:xfrm>
            <a:custGeom>
              <a:avLst/>
              <a:gdLst>
                <a:gd name="T0" fmla="*/ 32735611 w 577"/>
                <a:gd name="T1" fmla="*/ 257785 h 818"/>
                <a:gd name="T2" fmla="*/ 28708625 w 577"/>
                <a:gd name="T3" fmla="*/ 773354 h 818"/>
                <a:gd name="T4" fmla="*/ 24811392 w 577"/>
                <a:gd name="T5" fmla="*/ 1546709 h 818"/>
                <a:gd name="T6" fmla="*/ 11951205 w 577"/>
                <a:gd name="T7" fmla="*/ 7605370 h 818"/>
                <a:gd name="T8" fmla="*/ 2728028 w 577"/>
                <a:gd name="T9" fmla="*/ 21140151 h 818"/>
                <a:gd name="T10" fmla="*/ 1039094 w 577"/>
                <a:gd name="T11" fmla="*/ 27714382 h 818"/>
                <a:gd name="T12" fmla="*/ 519727 w 577"/>
                <a:gd name="T13" fmla="*/ 31710405 h 818"/>
                <a:gd name="T14" fmla="*/ 779591 w 577"/>
                <a:gd name="T15" fmla="*/ 40089130 h 818"/>
                <a:gd name="T16" fmla="*/ 2987891 w 577"/>
                <a:gd name="T17" fmla="*/ 50401241 h 818"/>
                <a:gd name="T18" fmla="*/ 4026985 w 577"/>
                <a:gd name="T19" fmla="*/ 53881695 h 818"/>
                <a:gd name="T20" fmla="*/ 259864 w 577"/>
                <a:gd name="T21" fmla="*/ 62518205 h 818"/>
                <a:gd name="T22" fmla="*/ 14159505 w 577"/>
                <a:gd name="T23" fmla="*/ 87912523 h 818"/>
                <a:gd name="T24" fmla="*/ 28708625 w 577"/>
                <a:gd name="T25" fmla="*/ 101060626 h 818"/>
                <a:gd name="T26" fmla="*/ 46245637 w 577"/>
                <a:gd name="T27" fmla="*/ 101060626 h 818"/>
                <a:gd name="T28" fmla="*/ 60665006 w 577"/>
                <a:gd name="T29" fmla="*/ 87912523 h 818"/>
                <a:gd name="T30" fmla="*/ 74564647 w 577"/>
                <a:gd name="T31" fmla="*/ 62518205 h 818"/>
                <a:gd name="T32" fmla="*/ 70797525 w 577"/>
                <a:gd name="T33" fmla="*/ 53881695 h 818"/>
                <a:gd name="T34" fmla="*/ 72096483 w 577"/>
                <a:gd name="T35" fmla="*/ 49627887 h 818"/>
                <a:gd name="T36" fmla="*/ 73395441 w 577"/>
                <a:gd name="T37" fmla="*/ 44342939 h 818"/>
                <a:gd name="T38" fmla="*/ 74564647 w 577"/>
                <a:gd name="T39" fmla="*/ 37510923 h 818"/>
                <a:gd name="T40" fmla="*/ 74824511 w 577"/>
                <a:gd name="T41" fmla="*/ 32225975 h 818"/>
                <a:gd name="T42" fmla="*/ 74824511 w 577"/>
                <a:gd name="T43" fmla="*/ 29776660 h 818"/>
                <a:gd name="T44" fmla="*/ 74304783 w 577"/>
                <a:gd name="T45" fmla="*/ 26941027 h 818"/>
                <a:gd name="T46" fmla="*/ 73655305 w 577"/>
                <a:gd name="T47" fmla="*/ 25136174 h 818"/>
                <a:gd name="T48" fmla="*/ 73135577 w 577"/>
                <a:gd name="T49" fmla="*/ 23202788 h 818"/>
                <a:gd name="T50" fmla="*/ 72615850 w 577"/>
                <a:gd name="T51" fmla="*/ 21397935 h 818"/>
                <a:gd name="T52" fmla="*/ 71316892 w 577"/>
                <a:gd name="T53" fmla="*/ 18433410 h 818"/>
                <a:gd name="T54" fmla="*/ 70537662 w 577"/>
                <a:gd name="T55" fmla="*/ 16628557 h 818"/>
                <a:gd name="T56" fmla="*/ 69498207 w 577"/>
                <a:gd name="T57" fmla="*/ 15081848 h 818"/>
                <a:gd name="T58" fmla="*/ 68069498 w 577"/>
                <a:gd name="T59" fmla="*/ 13792565 h 818"/>
                <a:gd name="T60" fmla="*/ 65731085 w 577"/>
                <a:gd name="T61" fmla="*/ 11859179 h 818"/>
                <a:gd name="T62" fmla="*/ 54559471 w 577"/>
                <a:gd name="T63" fmla="*/ 5800518 h 818"/>
                <a:gd name="T64" fmla="*/ 52480923 w 577"/>
                <a:gd name="T65" fmla="*/ 4253809 h 818"/>
                <a:gd name="T66" fmla="*/ 50012759 w 577"/>
                <a:gd name="T67" fmla="*/ 2578207 h 818"/>
                <a:gd name="T68" fmla="*/ 40659830 w 577"/>
                <a:gd name="T69" fmla="*/ 0 h 818"/>
                <a:gd name="T70" fmla="*/ 37022460 w 577"/>
                <a:gd name="T71" fmla="*/ 0 h 818"/>
                <a:gd name="T72" fmla="*/ 60665006 w 577"/>
                <a:gd name="T73" fmla="*/ 45631863 h 818"/>
                <a:gd name="T74" fmla="*/ 68978840 w 577"/>
                <a:gd name="T75" fmla="*/ 58135504 h 818"/>
                <a:gd name="T76" fmla="*/ 63652537 w 577"/>
                <a:gd name="T77" fmla="*/ 70768037 h 818"/>
                <a:gd name="T78" fmla="*/ 56638020 w 577"/>
                <a:gd name="T79" fmla="*/ 85076531 h 818"/>
                <a:gd name="T80" fmla="*/ 43127994 w 577"/>
                <a:gd name="T81" fmla="*/ 97451279 h 818"/>
                <a:gd name="T82" fmla="*/ 31436653 w 577"/>
                <a:gd name="T83" fmla="*/ 97451279 h 818"/>
                <a:gd name="T84" fmla="*/ 17796875 w 577"/>
                <a:gd name="T85" fmla="*/ 85076531 h 818"/>
                <a:gd name="T86" fmla="*/ 10652247 w 577"/>
                <a:gd name="T87" fmla="*/ 70768037 h 818"/>
                <a:gd name="T88" fmla="*/ 5325943 w 577"/>
                <a:gd name="T89" fmla="*/ 57877719 h 818"/>
                <a:gd name="T90" fmla="*/ 6624901 w 577"/>
                <a:gd name="T91" fmla="*/ 56717687 h 818"/>
                <a:gd name="T92" fmla="*/ 34294432 w 577"/>
                <a:gd name="T93" fmla="*/ 36221999 h 818"/>
                <a:gd name="T94" fmla="*/ 24811392 w 577"/>
                <a:gd name="T95" fmla="*/ 57233257 h 818"/>
                <a:gd name="T96" fmla="*/ 24811392 w 577"/>
                <a:gd name="T97" fmla="*/ 64194165 h 818"/>
                <a:gd name="T98" fmla="*/ 24811392 w 577"/>
                <a:gd name="T99" fmla="*/ 57233257 h 818"/>
                <a:gd name="T100" fmla="*/ 46895116 w 577"/>
                <a:gd name="T101" fmla="*/ 60713711 h 818"/>
                <a:gd name="T102" fmla="*/ 53779881 w 577"/>
                <a:gd name="T103" fmla="*/ 60713711 h 81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77" h="818">
                  <a:moveTo>
                    <a:pt x="285" y="0"/>
                  </a:moveTo>
                  <a:cubicBezTo>
                    <a:pt x="275" y="0"/>
                    <a:pt x="262" y="0"/>
                    <a:pt x="252" y="2"/>
                  </a:cubicBezTo>
                  <a:cubicBezTo>
                    <a:pt x="250" y="2"/>
                    <a:pt x="250" y="2"/>
                    <a:pt x="248" y="2"/>
                  </a:cubicBezTo>
                  <a:cubicBezTo>
                    <a:pt x="238" y="2"/>
                    <a:pt x="229" y="4"/>
                    <a:pt x="221" y="6"/>
                  </a:cubicBezTo>
                  <a:cubicBezTo>
                    <a:pt x="211" y="8"/>
                    <a:pt x="203" y="10"/>
                    <a:pt x="193" y="12"/>
                  </a:cubicBezTo>
                  <a:cubicBezTo>
                    <a:pt x="193" y="12"/>
                    <a:pt x="193" y="12"/>
                    <a:pt x="191" y="12"/>
                  </a:cubicBezTo>
                  <a:cubicBezTo>
                    <a:pt x="172" y="16"/>
                    <a:pt x="153" y="23"/>
                    <a:pt x="137" y="31"/>
                  </a:cubicBezTo>
                  <a:cubicBezTo>
                    <a:pt x="120" y="39"/>
                    <a:pt x="107" y="49"/>
                    <a:pt x="92" y="59"/>
                  </a:cubicBezTo>
                  <a:cubicBezTo>
                    <a:pt x="86" y="66"/>
                    <a:pt x="80" y="70"/>
                    <a:pt x="74" y="76"/>
                  </a:cubicBezTo>
                  <a:cubicBezTo>
                    <a:pt x="49" y="100"/>
                    <a:pt x="33" y="129"/>
                    <a:pt x="21" y="164"/>
                  </a:cubicBezTo>
                  <a:cubicBezTo>
                    <a:pt x="18" y="172"/>
                    <a:pt x="14" y="180"/>
                    <a:pt x="12" y="190"/>
                  </a:cubicBezTo>
                  <a:cubicBezTo>
                    <a:pt x="10" y="199"/>
                    <a:pt x="8" y="207"/>
                    <a:pt x="8" y="215"/>
                  </a:cubicBezTo>
                  <a:cubicBezTo>
                    <a:pt x="8" y="221"/>
                    <a:pt x="6" y="225"/>
                    <a:pt x="6" y="231"/>
                  </a:cubicBezTo>
                  <a:cubicBezTo>
                    <a:pt x="6" y="236"/>
                    <a:pt x="4" y="240"/>
                    <a:pt x="4" y="246"/>
                  </a:cubicBezTo>
                  <a:cubicBezTo>
                    <a:pt x="4" y="256"/>
                    <a:pt x="2" y="266"/>
                    <a:pt x="2" y="279"/>
                  </a:cubicBezTo>
                  <a:cubicBezTo>
                    <a:pt x="2" y="287"/>
                    <a:pt x="4" y="299"/>
                    <a:pt x="6" y="311"/>
                  </a:cubicBezTo>
                  <a:cubicBezTo>
                    <a:pt x="8" y="324"/>
                    <a:pt x="10" y="340"/>
                    <a:pt x="14" y="354"/>
                  </a:cubicBezTo>
                  <a:cubicBezTo>
                    <a:pt x="16" y="367"/>
                    <a:pt x="21" y="381"/>
                    <a:pt x="23" y="391"/>
                  </a:cubicBezTo>
                  <a:cubicBezTo>
                    <a:pt x="23" y="393"/>
                    <a:pt x="23" y="393"/>
                    <a:pt x="25" y="395"/>
                  </a:cubicBezTo>
                  <a:cubicBezTo>
                    <a:pt x="27" y="403"/>
                    <a:pt x="29" y="412"/>
                    <a:pt x="31" y="418"/>
                  </a:cubicBezTo>
                  <a:cubicBezTo>
                    <a:pt x="25" y="422"/>
                    <a:pt x="21" y="426"/>
                    <a:pt x="14" y="432"/>
                  </a:cubicBezTo>
                  <a:cubicBezTo>
                    <a:pt x="6" y="444"/>
                    <a:pt x="0" y="463"/>
                    <a:pt x="2" y="485"/>
                  </a:cubicBezTo>
                  <a:cubicBezTo>
                    <a:pt x="10" y="549"/>
                    <a:pt x="49" y="571"/>
                    <a:pt x="64" y="578"/>
                  </a:cubicBezTo>
                  <a:cubicBezTo>
                    <a:pt x="68" y="608"/>
                    <a:pt x="84" y="643"/>
                    <a:pt x="109" y="682"/>
                  </a:cubicBezTo>
                  <a:cubicBezTo>
                    <a:pt x="135" y="723"/>
                    <a:pt x="172" y="762"/>
                    <a:pt x="219" y="782"/>
                  </a:cubicBezTo>
                  <a:lnTo>
                    <a:pt x="221" y="784"/>
                  </a:lnTo>
                  <a:cubicBezTo>
                    <a:pt x="238" y="805"/>
                    <a:pt x="260" y="817"/>
                    <a:pt x="289" y="817"/>
                  </a:cubicBezTo>
                  <a:cubicBezTo>
                    <a:pt x="315" y="817"/>
                    <a:pt x="340" y="803"/>
                    <a:pt x="356" y="784"/>
                  </a:cubicBezTo>
                  <a:lnTo>
                    <a:pt x="358" y="782"/>
                  </a:lnTo>
                  <a:cubicBezTo>
                    <a:pt x="404" y="760"/>
                    <a:pt x="440" y="721"/>
                    <a:pt x="467" y="682"/>
                  </a:cubicBezTo>
                  <a:cubicBezTo>
                    <a:pt x="492" y="645"/>
                    <a:pt x="508" y="608"/>
                    <a:pt x="512" y="578"/>
                  </a:cubicBezTo>
                  <a:cubicBezTo>
                    <a:pt x="524" y="571"/>
                    <a:pt x="565" y="549"/>
                    <a:pt x="574" y="485"/>
                  </a:cubicBezTo>
                  <a:cubicBezTo>
                    <a:pt x="576" y="463"/>
                    <a:pt x="569" y="444"/>
                    <a:pt x="561" y="432"/>
                  </a:cubicBezTo>
                  <a:cubicBezTo>
                    <a:pt x="555" y="424"/>
                    <a:pt x="551" y="422"/>
                    <a:pt x="545" y="418"/>
                  </a:cubicBezTo>
                  <a:cubicBezTo>
                    <a:pt x="547" y="408"/>
                    <a:pt x="551" y="397"/>
                    <a:pt x="555" y="387"/>
                  </a:cubicBezTo>
                  <a:lnTo>
                    <a:pt x="555" y="385"/>
                  </a:lnTo>
                  <a:cubicBezTo>
                    <a:pt x="555" y="383"/>
                    <a:pt x="555" y="383"/>
                    <a:pt x="557" y="381"/>
                  </a:cubicBezTo>
                  <a:cubicBezTo>
                    <a:pt x="561" y="369"/>
                    <a:pt x="563" y="356"/>
                    <a:pt x="565" y="344"/>
                  </a:cubicBezTo>
                  <a:cubicBezTo>
                    <a:pt x="567" y="330"/>
                    <a:pt x="572" y="315"/>
                    <a:pt x="572" y="303"/>
                  </a:cubicBezTo>
                  <a:cubicBezTo>
                    <a:pt x="572" y="299"/>
                    <a:pt x="572" y="295"/>
                    <a:pt x="574" y="291"/>
                  </a:cubicBezTo>
                  <a:cubicBezTo>
                    <a:pt x="574" y="285"/>
                    <a:pt x="576" y="276"/>
                    <a:pt x="576" y="270"/>
                  </a:cubicBezTo>
                  <a:cubicBezTo>
                    <a:pt x="576" y="263"/>
                    <a:pt x="576" y="256"/>
                    <a:pt x="576" y="250"/>
                  </a:cubicBezTo>
                  <a:cubicBezTo>
                    <a:pt x="576" y="246"/>
                    <a:pt x="576" y="240"/>
                    <a:pt x="576" y="234"/>
                  </a:cubicBezTo>
                  <a:lnTo>
                    <a:pt x="576" y="231"/>
                  </a:lnTo>
                  <a:cubicBezTo>
                    <a:pt x="576" y="227"/>
                    <a:pt x="574" y="223"/>
                    <a:pt x="574" y="217"/>
                  </a:cubicBezTo>
                  <a:cubicBezTo>
                    <a:pt x="574" y="215"/>
                    <a:pt x="574" y="211"/>
                    <a:pt x="572" y="209"/>
                  </a:cubicBezTo>
                  <a:cubicBezTo>
                    <a:pt x="572" y="207"/>
                    <a:pt x="572" y="203"/>
                    <a:pt x="569" y="201"/>
                  </a:cubicBezTo>
                  <a:cubicBezTo>
                    <a:pt x="569" y="199"/>
                    <a:pt x="569" y="197"/>
                    <a:pt x="567" y="195"/>
                  </a:cubicBezTo>
                  <a:cubicBezTo>
                    <a:pt x="567" y="193"/>
                    <a:pt x="565" y="188"/>
                    <a:pt x="565" y="186"/>
                  </a:cubicBezTo>
                  <a:cubicBezTo>
                    <a:pt x="565" y="184"/>
                    <a:pt x="563" y="182"/>
                    <a:pt x="563" y="180"/>
                  </a:cubicBezTo>
                  <a:cubicBezTo>
                    <a:pt x="563" y="176"/>
                    <a:pt x="561" y="174"/>
                    <a:pt x="561" y="170"/>
                  </a:cubicBezTo>
                  <a:cubicBezTo>
                    <a:pt x="561" y="168"/>
                    <a:pt x="561" y="166"/>
                    <a:pt x="559" y="166"/>
                  </a:cubicBezTo>
                  <a:cubicBezTo>
                    <a:pt x="557" y="164"/>
                    <a:pt x="557" y="160"/>
                    <a:pt x="555" y="158"/>
                  </a:cubicBezTo>
                  <a:cubicBezTo>
                    <a:pt x="553" y="154"/>
                    <a:pt x="551" y="147"/>
                    <a:pt x="549" y="143"/>
                  </a:cubicBezTo>
                  <a:cubicBezTo>
                    <a:pt x="549" y="141"/>
                    <a:pt x="547" y="139"/>
                    <a:pt x="547" y="137"/>
                  </a:cubicBezTo>
                  <a:cubicBezTo>
                    <a:pt x="545" y="135"/>
                    <a:pt x="543" y="133"/>
                    <a:pt x="543" y="129"/>
                  </a:cubicBezTo>
                  <a:cubicBezTo>
                    <a:pt x="541" y="127"/>
                    <a:pt x="541" y="125"/>
                    <a:pt x="539" y="123"/>
                  </a:cubicBezTo>
                  <a:cubicBezTo>
                    <a:pt x="537" y="121"/>
                    <a:pt x="535" y="119"/>
                    <a:pt x="535" y="117"/>
                  </a:cubicBezTo>
                  <a:cubicBezTo>
                    <a:pt x="533" y="115"/>
                    <a:pt x="533" y="113"/>
                    <a:pt x="531" y="113"/>
                  </a:cubicBezTo>
                  <a:cubicBezTo>
                    <a:pt x="528" y="111"/>
                    <a:pt x="526" y="109"/>
                    <a:pt x="524" y="107"/>
                  </a:cubicBezTo>
                  <a:cubicBezTo>
                    <a:pt x="522" y="104"/>
                    <a:pt x="520" y="102"/>
                    <a:pt x="518" y="102"/>
                  </a:cubicBezTo>
                  <a:cubicBezTo>
                    <a:pt x="514" y="98"/>
                    <a:pt x="510" y="96"/>
                    <a:pt x="506" y="92"/>
                  </a:cubicBezTo>
                  <a:cubicBezTo>
                    <a:pt x="488" y="80"/>
                    <a:pt x="467" y="72"/>
                    <a:pt x="442" y="70"/>
                  </a:cubicBezTo>
                  <a:cubicBezTo>
                    <a:pt x="438" y="64"/>
                    <a:pt x="430" y="53"/>
                    <a:pt x="420" y="45"/>
                  </a:cubicBezTo>
                  <a:cubicBezTo>
                    <a:pt x="416" y="41"/>
                    <a:pt x="412" y="37"/>
                    <a:pt x="406" y="35"/>
                  </a:cubicBezTo>
                  <a:cubicBezTo>
                    <a:pt x="406" y="35"/>
                    <a:pt x="404" y="35"/>
                    <a:pt x="404" y="33"/>
                  </a:cubicBezTo>
                  <a:cubicBezTo>
                    <a:pt x="404" y="33"/>
                    <a:pt x="402" y="33"/>
                    <a:pt x="402" y="31"/>
                  </a:cubicBezTo>
                  <a:cubicBezTo>
                    <a:pt x="397" y="27"/>
                    <a:pt x="391" y="25"/>
                    <a:pt x="385" y="20"/>
                  </a:cubicBezTo>
                  <a:cubicBezTo>
                    <a:pt x="367" y="10"/>
                    <a:pt x="346" y="2"/>
                    <a:pt x="318" y="0"/>
                  </a:cubicBezTo>
                  <a:cubicBezTo>
                    <a:pt x="315" y="0"/>
                    <a:pt x="315" y="0"/>
                    <a:pt x="313" y="0"/>
                  </a:cubicBezTo>
                  <a:cubicBezTo>
                    <a:pt x="311" y="0"/>
                    <a:pt x="311" y="0"/>
                    <a:pt x="309" y="0"/>
                  </a:cubicBezTo>
                  <a:cubicBezTo>
                    <a:pt x="301" y="0"/>
                    <a:pt x="293" y="0"/>
                    <a:pt x="285" y="0"/>
                  </a:cubicBezTo>
                  <a:close/>
                  <a:moveTo>
                    <a:pt x="422" y="219"/>
                  </a:moveTo>
                  <a:cubicBezTo>
                    <a:pt x="438" y="246"/>
                    <a:pt x="467" y="299"/>
                    <a:pt x="467" y="354"/>
                  </a:cubicBezTo>
                  <a:cubicBezTo>
                    <a:pt x="467" y="385"/>
                    <a:pt x="479" y="434"/>
                    <a:pt x="518" y="438"/>
                  </a:cubicBezTo>
                  <a:cubicBezTo>
                    <a:pt x="522" y="440"/>
                    <a:pt x="526" y="444"/>
                    <a:pt x="531" y="451"/>
                  </a:cubicBezTo>
                  <a:cubicBezTo>
                    <a:pt x="535" y="459"/>
                    <a:pt x="539" y="467"/>
                    <a:pt x="537" y="481"/>
                  </a:cubicBezTo>
                  <a:cubicBezTo>
                    <a:pt x="531" y="539"/>
                    <a:pt x="490" y="549"/>
                    <a:pt x="490" y="549"/>
                  </a:cubicBezTo>
                  <a:cubicBezTo>
                    <a:pt x="483" y="551"/>
                    <a:pt x="477" y="557"/>
                    <a:pt x="477" y="563"/>
                  </a:cubicBezTo>
                  <a:cubicBezTo>
                    <a:pt x="475" y="584"/>
                    <a:pt x="460" y="623"/>
                    <a:pt x="436" y="660"/>
                  </a:cubicBezTo>
                  <a:cubicBezTo>
                    <a:pt x="411" y="696"/>
                    <a:pt x="377" y="733"/>
                    <a:pt x="340" y="750"/>
                  </a:cubicBezTo>
                  <a:cubicBezTo>
                    <a:pt x="338" y="752"/>
                    <a:pt x="334" y="754"/>
                    <a:pt x="332" y="756"/>
                  </a:cubicBezTo>
                  <a:cubicBezTo>
                    <a:pt x="322" y="770"/>
                    <a:pt x="305" y="780"/>
                    <a:pt x="287" y="780"/>
                  </a:cubicBezTo>
                  <a:cubicBezTo>
                    <a:pt x="268" y="780"/>
                    <a:pt x="252" y="770"/>
                    <a:pt x="242" y="756"/>
                  </a:cubicBezTo>
                  <a:cubicBezTo>
                    <a:pt x="240" y="754"/>
                    <a:pt x="238" y="752"/>
                    <a:pt x="234" y="750"/>
                  </a:cubicBezTo>
                  <a:cubicBezTo>
                    <a:pt x="197" y="731"/>
                    <a:pt x="162" y="696"/>
                    <a:pt x="137" y="660"/>
                  </a:cubicBezTo>
                  <a:cubicBezTo>
                    <a:pt x="113" y="623"/>
                    <a:pt x="96" y="582"/>
                    <a:pt x="94" y="563"/>
                  </a:cubicBezTo>
                  <a:cubicBezTo>
                    <a:pt x="94" y="557"/>
                    <a:pt x="88" y="551"/>
                    <a:pt x="82" y="549"/>
                  </a:cubicBezTo>
                  <a:cubicBezTo>
                    <a:pt x="82" y="549"/>
                    <a:pt x="41" y="537"/>
                    <a:pt x="35" y="479"/>
                  </a:cubicBezTo>
                  <a:cubicBezTo>
                    <a:pt x="33" y="465"/>
                    <a:pt x="37" y="457"/>
                    <a:pt x="41" y="449"/>
                  </a:cubicBezTo>
                  <a:cubicBezTo>
                    <a:pt x="43" y="444"/>
                    <a:pt x="45" y="442"/>
                    <a:pt x="47" y="440"/>
                  </a:cubicBezTo>
                  <a:cubicBezTo>
                    <a:pt x="49" y="440"/>
                    <a:pt x="49" y="440"/>
                    <a:pt x="51" y="440"/>
                  </a:cubicBezTo>
                  <a:cubicBezTo>
                    <a:pt x="86" y="440"/>
                    <a:pt x="98" y="381"/>
                    <a:pt x="105" y="352"/>
                  </a:cubicBezTo>
                  <a:cubicBezTo>
                    <a:pt x="115" y="297"/>
                    <a:pt x="176" y="281"/>
                    <a:pt x="264" y="281"/>
                  </a:cubicBezTo>
                  <a:cubicBezTo>
                    <a:pt x="354" y="285"/>
                    <a:pt x="399" y="246"/>
                    <a:pt x="422" y="219"/>
                  </a:cubicBezTo>
                  <a:close/>
                  <a:moveTo>
                    <a:pt x="191" y="444"/>
                  </a:moveTo>
                  <a:cubicBezTo>
                    <a:pt x="176" y="444"/>
                    <a:pt x="164" y="457"/>
                    <a:pt x="164" y="471"/>
                  </a:cubicBezTo>
                  <a:cubicBezTo>
                    <a:pt x="164" y="485"/>
                    <a:pt x="176" y="498"/>
                    <a:pt x="191" y="498"/>
                  </a:cubicBezTo>
                  <a:cubicBezTo>
                    <a:pt x="205" y="498"/>
                    <a:pt x="217" y="485"/>
                    <a:pt x="217" y="471"/>
                  </a:cubicBezTo>
                  <a:cubicBezTo>
                    <a:pt x="217" y="457"/>
                    <a:pt x="205" y="444"/>
                    <a:pt x="191" y="444"/>
                  </a:cubicBezTo>
                  <a:close/>
                  <a:moveTo>
                    <a:pt x="387" y="444"/>
                  </a:moveTo>
                  <a:cubicBezTo>
                    <a:pt x="373" y="444"/>
                    <a:pt x="361" y="457"/>
                    <a:pt x="361" y="471"/>
                  </a:cubicBezTo>
                  <a:cubicBezTo>
                    <a:pt x="361" y="485"/>
                    <a:pt x="372" y="498"/>
                    <a:pt x="387" y="498"/>
                  </a:cubicBezTo>
                  <a:cubicBezTo>
                    <a:pt x="401" y="498"/>
                    <a:pt x="414" y="485"/>
                    <a:pt x="414" y="471"/>
                  </a:cubicBezTo>
                  <a:cubicBezTo>
                    <a:pt x="414" y="457"/>
                    <a:pt x="402" y="444"/>
                    <a:pt x="387" y="444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3" descr="Icon of a Play Button">
            <a:extLst>
              <a:ext uri="{FF2B5EF4-FFF2-40B4-BE49-F238E27FC236}">
                <a16:creationId xmlns:a16="http://schemas.microsoft.com/office/drawing/2014/main" id="{7F2F4668-8B46-4A52-A746-82C0FBFB0F03}"/>
              </a:ext>
            </a:extLst>
          </p:cNvPr>
          <p:cNvGrpSpPr>
            <a:grpSpLocks/>
          </p:cNvGrpSpPr>
          <p:nvPr/>
        </p:nvGrpSpPr>
        <p:grpSpPr bwMode="auto">
          <a:xfrm>
            <a:off x="6211542" y="648942"/>
            <a:ext cx="494058" cy="494058"/>
            <a:chOff x="996950" y="2163763"/>
            <a:chExt cx="396875" cy="396875"/>
          </a:xfrm>
          <a:solidFill>
            <a:schemeClr val="bg1"/>
          </a:solidFill>
        </p:grpSpPr>
        <p:sp>
          <p:nvSpPr>
            <p:cNvPr id="22" name="Freeform 38">
              <a:extLst>
                <a:ext uri="{FF2B5EF4-FFF2-40B4-BE49-F238E27FC236}">
                  <a16:creationId xmlns:a16="http://schemas.microsoft.com/office/drawing/2014/main" id="{5F6B38A3-DE6F-4EAC-BFB7-2115C26DE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50" y="2163763"/>
              <a:ext cx="396875" cy="396875"/>
            </a:xfrm>
            <a:custGeom>
              <a:avLst/>
              <a:gdLst>
                <a:gd name="T0" fmla="*/ 142670975 w 1101"/>
                <a:gd name="T1" fmla="*/ 142930873 h 1101"/>
                <a:gd name="T2" fmla="*/ 0 w 1101"/>
                <a:gd name="T3" fmla="*/ 142930873 h 1101"/>
                <a:gd name="T4" fmla="*/ 0 w 1101"/>
                <a:gd name="T5" fmla="*/ 0 h 1101"/>
                <a:gd name="T6" fmla="*/ 142930873 w 1101"/>
                <a:gd name="T7" fmla="*/ 0 h 1101"/>
                <a:gd name="T8" fmla="*/ 142930873 w 1101"/>
                <a:gd name="T9" fmla="*/ 142930873 h 1101"/>
                <a:gd name="T10" fmla="*/ 142670975 w 1101"/>
                <a:gd name="T11" fmla="*/ 142930873 h 1101"/>
                <a:gd name="T12" fmla="*/ 13773473 w 1101"/>
                <a:gd name="T13" fmla="*/ 129677194 h 1101"/>
                <a:gd name="T14" fmla="*/ 128767734 w 1101"/>
                <a:gd name="T15" fmla="*/ 129677194 h 1101"/>
                <a:gd name="T16" fmla="*/ 128767734 w 1101"/>
                <a:gd name="T17" fmla="*/ 13383447 h 1101"/>
                <a:gd name="T18" fmla="*/ 13773473 w 1101"/>
                <a:gd name="T19" fmla="*/ 13383447 h 1101"/>
                <a:gd name="T20" fmla="*/ 13773473 w 1101"/>
                <a:gd name="T21" fmla="*/ 129677194 h 110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01" h="1101">
                  <a:moveTo>
                    <a:pt x="1098" y="1100"/>
                  </a:moveTo>
                  <a:lnTo>
                    <a:pt x="0" y="1100"/>
                  </a:lnTo>
                  <a:lnTo>
                    <a:pt x="0" y="0"/>
                  </a:lnTo>
                  <a:lnTo>
                    <a:pt x="1100" y="0"/>
                  </a:lnTo>
                  <a:lnTo>
                    <a:pt x="1100" y="1100"/>
                  </a:lnTo>
                  <a:lnTo>
                    <a:pt x="1098" y="1100"/>
                  </a:lnTo>
                  <a:close/>
                  <a:moveTo>
                    <a:pt x="106" y="998"/>
                  </a:moveTo>
                  <a:lnTo>
                    <a:pt x="991" y="998"/>
                  </a:lnTo>
                  <a:lnTo>
                    <a:pt x="991" y="103"/>
                  </a:lnTo>
                  <a:lnTo>
                    <a:pt x="106" y="103"/>
                  </a:lnTo>
                  <a:lnTo>
                    <a:pt x="106" y="99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39">
              <a:extLst>
                <a:ext uri="{FF2B5EF4-FFF2-40B4-BE49-F238E27FC236}">
                  <a16:creationId xmlns:a16="http://schemas.microsoft.com/office/drawing/2014/main" id="{1988FD6C-5E79-40BF-907F-3A9CD6CA5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2200" y="2232025"/>
              <a:ext cx="223838" cy="258763"/>
            </a:xfrm>
            <a:custGeom>
              <a:avLst/>
              <a:gdLst>
                <a:gd name="T0" fmla="*/ 0 w 622"/>
                <a:gd name="T1" fmla="*/ 93126930 h 718"/>
                <a:gd name="T2" fmla="*/ 0 w 622"/>
                <a:gd name="T3" fmla="*/ 0 h 718"/>
                <a:gd name="T4" fmla="*/ 80422618 w 622"/>
                <a:gd name="T5" fmla="*/ 46498414 h 718"/>
                <a:gd name="T6" fmla="*/ 0 w 622"/>
                <a:gd name="T7" fmla="*/ 93126930 h 718"/>
                <a:gd name="T8" fmla="*/ 13209681 w 622"/>
                <a:gd name="T9" fmla="*/ 23119285 h 718"/>
                <a:gd name="T10" fmla="*/ 13209681 w 622"/>
                <a:gd name="T11" fmla="*/ 70007285 h 718"/>
                <a:gd name="T12" fmla="*/ 53874064 w 622"/>
                <a:gd name="T13" fmla="*/ 46498414 h 718"/>
                <a:gd name="T14" fmla="*/ 13209681 w 622"/>
                <a:gd name="T15" fmla="*/ 23119285 h 7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22" h="718">
                  <a:moveTo>
                    <a:pt x="0" y="717"/>
                  </a:moveTo>
                  <a:lnTo>
                    <a:pt x="0" y="0"/>
                  </a:lnTo>
                  <a:lnTo>
                    <a:pt x="621" y="358"/>
                  </a:lnTo>
                  <a:lnTo>
                    <a:pt x="0" y="717"/>
                  </a:lnTo>
                  <a:close/>
                  <a:moveTo>
                    <a:pt x="102" y="178"/>
                  </a:moveTo>
                  <a:lnTo>
                    <a:pt x="102" y="539"/>
                  </a:lnTo>
                  <a:lnTo>
                    <a:pt x="416" y="358"/>
                  </a:lnTo>
                  <a:lnTo>
                    <a:pt x="102" y="17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4" descr="Icon of a Mountain and Sun">
            <a:extLst>
              <a:ext uri="{FF2B5EF4-FFF2-40B4-BE49-F238E27FC236}">
                <a16:creationId xmlns:a16="http://schemas.microsoft.com/office/drawing/2014/main" id="{2D4D6E2A-4517-4EF9-97F6-51D267291341}"/>
              </a:ext>
            </a:extLst>
          </p:cNvPr>
          <p:cNvGrpSpPr>
            <a:grpSpLocks/>
          </p:cNvGrpSpPr>
          <p:nvPr/>
        </p:nvGrpSpPr>
        <p:grpSpPr bwMode="auto">
          <a:xfrm>
            <a:off x="6533036" y="2174090"/>
            <a:ext cx="509539" cy="509539"/>
            <a:chOff x="2028825" y="2141538"/>
            <a:chExt cx="396875" cy="396875"/>
          </a:xfrm>
          <a:solidFill>
            <a:schemeClr val="bg1"/>
          </a:solidFill>
        </p:grpSpPr>
        <p:sp>
          <p:nvSpPr>
            <p:cNvPr id="25" name="Freeform 40">
              <a:extLst>
                <a:ext uri="{FF2B5EF4-FFF2-40B4-BE49-F238E27FC236}">
                  <a16:creationId xmlns:a16="http://schemas.microsoft.com/office/drawing/2014/main" id="{236700C7-86B8-4439-ADAD-EBECF7DCFE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863" y="2322513"/>
              <a:ext cx="300037" cy="142875"/>
            </a:xfrm>
            <a:custGeom>
              <a:avLst/>
              <a:gdLst>
                <a:gd name="T0" fmla="*/ 107940202 w 833"/>
                <a:gd name="T1" fmla="*/ 51160737 h 398"/>
                <a:gd name="T2" fmla="*/ 0 w 833"/>
                <a:gd name="T3" fmla="*/ 51160737 h 398"/>
                <a:gd name="T4" fmla="*/ 39828921 w 833"/>
                <a:gd name="T5" fmla="*/ 13144500 h 398"/>
                <a:gd name="T6" fmla="*/ 45148185 w 833"/>
                <a:gd name="T7" fmla="*/ 17397365 h 398"/>
                <a:gd name="T8" fmla="*/ 61105615 w 833"/>
                <a:gd name="T9" fmla="*/ 0 h 398"/>
                <a:gd name="T10" fmla="*/ 107940202 w 833"/>
                <a:gd name="T11" fmla="*/ 51160737 h 398"/>
                <a:gd name="T12" fmla="*/ 32952923 w 833"/>
                <a:gd name="T13" fmla="*/ 38016237 h 398"/>
                <a:gd name="T14" fmla="*/ 77841412 w 833"/>
                <a:gd name="T15" fmla="*/ 38016237 h 398"/>
                <a:gd name="T16" fmla="*/ 61105615 w 833"/>
                <a:gd name="T17" fmla="*/ 19459001 h 398"/>
                <a:gd name="T18" fmla="*/ 46575251 w 833"/>
                <a:gd name="T19" fmla="*/ 35309869 h 398"/>
                <a:gd name="T20" fmla="*/ 40736956 w 833"/>
                <a:gd name="T21" fmla="*/ 30541865 h 398"/>
                <a:gd name="T22" fmla="*/ 32952923 w 833"/>
                <a:gd name="T23" fmla="*/ 38016237 h 39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33" h="398">
                  <a:moveTo>
                    <a:pt x="832" y="397"/>
                  </a:moveTo>
                  <a:lnTo>
                    <a:pt x="0" y="397"/>
                  </a:lnTo>
                  <a:lnTo>
                    <a:pt x="307" y="102"/>
                  </a:lnTo>
                  <a:lnTo>
                    <a:pt x="348" y="135"/>
                  </a:lnTo>
                  <a:lnTo>
                    <a:pt x="471" y="0"/>
                  </a:lnTo>
                  <a:lnTo>
                    <a:pt x="832" y="397"/>
                  </a:lnTo>
                  <a:close/>
                  <a:moveTo>
                    <a:pt x="254" y="295"/>
                  </a:moveTo>
                  <a:lnTo>
                    <a:pt x="600" y="295"/>
                  </a:lnTo>
                  <a:lnTo>
                    <a:pt x="471" y="151"/>
                  </a:lnTo>
                  <a:lnTo>
                    <a:pt x="359" y="274"/>
                  </a:lnTo>
                  <a:lnTo>
                    <a:pt x="314" y="237"/>
                  </a:lnTo>
                  <a:lnTo>
                    <a:pt x="254" y="29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Freeform 41">
              <a:extLst>
                <a:ext uri="{FF2B5EF4-FFF2-40B4-BE49-F238E27FC236}">
                  <a16:creationId xmlns:a16="http://schemas.microsoft.com/office/drawing/2014/main" id="{3A65B15C-73A7-44F0-A029-7C4F20CF1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713" y="2243138"/>
              <a:ext cx="93662" cy="93662"/>
            </a:xfrm>
            <a:custGeom>
              <a:avLst/>
              <a:gdLst>
                <a:gd name="T0" fmla="*/ 20089602 w 261"/>
                <a:gd name="T1" fmla="*/ 16870009 h 259"/>
                <a:gd name="T2" fmla="*/ 16612624 w 261"/>
                <a:gd name="T3" fmla="*/ 20270410 h 259"/>
                <a:gd name="T4" fmla="*/ 13135647 w 261"/>
                <a:gd name="T5" fmla="*/ 16870009 h 259"/>
                <a:gd name="T6" fmla="*/ 16612624 w 261"/>
                <a:gd name="T7" fmla="*/ 13339060 h 259"/>
                <a:gd name="T8" fmla="*/ 20089602 w 261"/>
                <a:gd name="T9" fmla="*/ 16870009 h 259"/>
                <a:gd name="T10" fmla="*/ 16612624 w 261"/>
                <a:gd name="T11" fmla="*/ 0 h 259"/>
                <a:gd name="T12" fmla="*/ 0 w 261"/>
                <a:gd name="T13" fmla="*/ 16870009 h 259"/>
                <a:gd name="T14" fmla="*/ 16612624 w 261"/>
                <a:gd name="T15" fmla="*/ 33740018 h 259"/>
                <a:gd name="T16" fmla="*/ 33224890 w 261"/>
                <a:gd name="T17" fmla="*/ 16870009 h 259"/>
                <a:gd name="T18" fmla="*/ 16612624 w 261"/>
                <a:gd name="T19" fmla="*/ 0 h 2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1" h="259">
                  <a:moveTo>
                    <a:pt x="156" y="129"/>
                  </a:moveTo>
                  <a:cubicBezTo>
                    <a:pt x="156" y="143"/>
                    <a:pt x="143" y="155"/>
                    <a:pt x="129" y="155"/>
                  </a:cubicBezTo>
                  <a:cubicBezTo>
                    <a:pt x="115" y="155"/>
                    <a:pt x="102" y="143"/>
                    <a:pt x="102" y="129"/>
                  </a:cubicBezTo>
                  <a:cubicBezTo>
                    <a:pt x="102" y="114"/>
                    <a:pt x="115" y="102"/>
                    <a:pt x="129" y="102"/>
                  </a:cubicBezTo>
                  <a:cubicBezTo>
                    <a:pt x="143" y="102"/>
                    <a:pt x="156" y="114"/>
                    <a:pt x="156" y="129"/>
                  </a:cubicBezTo>
                  <a:close/>
                  <a:moveTo>
                    <a:pt x="129" y="0"/>
                  </a:moveTo>
                  <a:cubicBezTo>
                    <a:pt x="57" y="0"/>
                    <a:pt x="0" y="57"/>
                    <a:pt x="0" y="129"/>
                  </a:cubicBezTo>
                  <a:cubicBezTo>
                    <a:pt x="0" y="200"/>
                    <a:pt x="57" y="258"/>
                    <a:pt x="129" y="258"/>
                  </a:cubicBezTo>
                  <a:cubicBezTo>
                    <a:pt x="201" y="258"/>
                    <a:pt x="258" y="200"/>
                    <a:pt x="258" y="129"/>
                  </a:cubicBezTo>
                  <a:cubicBezTo>
                    <a:pt x="260" y="59"/>
                    <a:pt x="201" y="0"/>
                    <a:pt x="129" y="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42">
              <a:extLst>
                <a:ext uri="{FF2B5EF4-FFF2-40B4-BE49-F238E27FC236}">
                  <a16:creationId xmlns:a16="http://schemas.microsoft.com/office/drawing/2014/main" id="{5B7AFE94-6C29-40B9-A682-20DE31059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825" y="2141538"/>
              <a:ext cx="396875" cy="396875"/>
            </a:xfrm>
            <a:custGeom>
              <a:avLst/>
              <a:gdLst>
                <a:gd name="T0" fmla="*/ 142930873 w 1101"/>
                <a:gd name="T1" fmla="*/ 142930873 h 1101"/>
                <a:gd name="T2" fmla="*/ 0 w 1101"/>
                <a:gd name="T3" fmla="*/ 142930873 h 1101"/>
                <a:gd name="T4" fmla="*/ 0 w 1101"/>
                <a:gd name="T5" fmla="*/ 0 h 1101"/>
                <a:gd name="T6" fmla="*/ 142930873 w 1101"/>
                <a:gd name="T7" fmla="*/ 0 h 1101"/>
                <a:gd name="T8" fmla="*/ 142930873 w 1101"/>
                <a:gd name="T9" fmla="*/ 142930873 h 1101"/>
                <a:gd name="T10" fmla="*/ 129157400 w 1101"/>
                <a:gd name="T11" fmla="*/ 129547065 h 1101"/>
                <a:gd name="T12" fmla="*/ 129157400 w 1101"/>
                <a:gd name="T13" fmla="*/ 13253678 h 1101"/>
                <a:gd name="T14" fmla="*/ 14163139 w 1101"/>
                <a:gd name="T15" fmla="*/ 13253678 h 1101"/>
                <a:gd name="T16" fmla="*/ 14163139 w 1101"/>
                <a:gd name="T17" fmla="*/ 129547065 h 1101"/>
                <a:gd name="T18" fmla="*/ 129157400 w 1101"/>
                <a:gd name="T19" fmla="*/ 129547065 h 110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01" h="1101">
                  <a:moveTo>
                    <a:pt x="1100" y="1100"/>
                  </a:moveTo>
                  <a:lnTo>
                    <a:pt x="0" y="1100"/>
                  </a:lnTo>
                  <a:lnTo>
                    <a:pt x="0" y="0"/>
                  </a:lnTo>
                  <a:lnTo>
                    <a:pt x="1100" y="0"/>
                  </a:lnTo>
                  <a:lnTo>
                    <a:pt x="1100" y="1100"/>
                  </a:lnTo>
                  <a:close/>
                  <a:moveTo>
                    <a:pt x="994" y="997"/>
                  </a:moveTo>
                  <a:lnTo>
                    <a:pt x="994" y="102"/>
                  </a:lnTo>
                  <a:lnTo>
                    <a:pt x="109" y="102"/>
                  </a:lnTo>
                  <a:lnTo>
                    <a:pt x="109" y="997"/>
                  </a:lnTo>
                  <a:lnTo>
                    <a:pt x="994" y="99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81" name="Text Placeholder 80" descr="Text Box 6">
            <a:extLst>
              <a:ext uri="{FF2B5EF4-FFF2-40B4-BE49-F238E27FC236}">
                <a16:creationId xmlns:a16="http://schemas.microsoft.com/office/drawing/2014/main" id="{20AF018C-B174-4784-92DD-C6F82243E2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2" name="Text Placeholder 81" descr="Text Box 7">
            <a:extLst>
              <a:ext uri="{FF2B5EF4-FFF2-40B4-BE49-F238E27FC236}">
                <a16:creationId xmlns:a16="http://schemas.microsoft.com/office/drawing/2014/main" id="{345B1E6E-9B0A-4BBB-8509-BD03D909FB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 descr="Text Box 12">
            <a:extLst>
              <a:ext uri="{FF2B5EF4-FFF2-40B4-BE49-F238E27FC236}">
                <a16:creationId xmlns:a16="http://schemas.microsoft.com/office/drawing/2014/main" id="{00D92EDD-7E9E-4EED-BA2E-54685981506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4" name="Text Placeholder 83" descr="Text Box 5">
            <a:extLst>
              <a:ext uri="{FF2B5EF4-FFF2-40B4-BE49-F238E27FC236}">
                <a16:creationId xmlns:a16="http://schemas.microsoft.com/office/drawing/2014/main" id="{EA28D4CB-CDB4-4E29-8F86-0522C3517E9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 descr="Text Box 2">
            <a:extLst>
              <a:ext uri="{FF2B5EF4-FFF2-40B4-BE49-F238E27FC236}">
                <a16:creationId xmlns:a16="http://schemas.microsoft.com/office/drawing/2014/main" id="{3FC4A279-0805-442D-8439-A63AA77A400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6" name="Text Placeholder 85" descr="Text Box 3">
            <a:extLst>
              <a:ext uri="{FF2B5EF4-FFF2-40B4-BE49-F238E27FC236}">
                <a16:creationId xmlns:a16="http://schemas.microsoft.com/office/drawing/2014/main" id="{AFAC69B8-1856-4252-8E51-D531A48C3A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9" name="Text Placeholder 78" descr="Text Box 8">
            <a:extLst>
              <a:ext uri="{FF2B5EF4-FFF2-40B4-BE49-F238E27FC236}">
                <a16:creationId xmlns:a16="http://schemas.microsoft.com/office/drawing/2014/main" id="{3E9D8FE5-A272-4051-B80A-4322F21EA7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0" name="Text Placeholder 79" descr="Text Box 9">
            <a:extLst>
              <a:ext uri="{FF2B5EF4-FFF2-40B4-BE49-F238E27FC236}">
                <a16:creationId xmlns:a16="http://schemas.microsoft.com/office/drawing/2014/main" id="{73F78235-304C-4609-86FA-81F077E42F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 descr="Text Box 10">
            <a:extLst>
              <a:ext uri="{FF2B5EF4-FFF2-40B4-BE49-F238E27FC236}">
                <a16:creationId xmlns:a16="http://schemas.microsoft.com/office/drawing/2014/main" id="{BF733CB5-C8F7-407D-A995-B02E2D28C8F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8" name="Text Placeholder 87" descr="Text Box 11">
            <a:extLst>
              <a:ext uri="{FF2B5EF4-FFF2-40B4-BE49-F238E27FC236}">
                <a16:creationId xmlns:a16="http://schemas.microsoft.com/office/drawing/2014/main" id="{32C232C9-4960-445F-A5B3-30D9B973067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Text Placeholder 88" descr="Text Box 4">
            <a:extLst>
              <a:ext uri="{FF2B5EF4-FFF2-40B4-BE49-F238E27FC236}">
                <a16:creationId xmlns:a16="http://schemas.microsoft.com/office/drawing/2014/main" id="{F1F68025-3A80-41F6-923B-9AFF60E01B3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0" name="Text Placeholder 89" descr="Text Box 13">
            <a:extLst>
              <a:ext uri="{FF2B5EF4-FFF2-40B4-BE49-F238E27FC236}">
                <a16:creationId xmlns:a16="http://schemas.microsoft.com/office/drawing/2014/main" id="{DFDEC798-8DCE-41C9-9F52-F0969CBD29D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1" name="Text Placeholder 90" descr="Text Box 14">
            <a:extLst>
              <a:ext uri="{FF2B5EF4-FFF2-40B4-BE49-F238E27FC236}">
                <a16:creationId xmlns:a16="http://schemas.microsoft.com/office/drawing/2014/main" id="{7A2DE04A-6CA8-48F7-8C6D-D00B7A39136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Text Placeholder 91" descr="Text Box 15">
            <a:extLst>
              <a:ext uri="{FF2B5EF4-FFF2-40B4-BE49-F238E27FC236}">
                <a16:creationId xmlns:a16="http://schemas.microsoft.com/office/drawing/2014/main" id="{4D27FD62-0183-4602-841F-D6D97D02131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3" name="Text Placeholder 92" descr="Text Box 16">
            <a:extLst>
              <a:ext uri="{FF2B5EF4-FFF2-40B4-BE49-F238E27FC236}">
                <a16:creationId xmlns:a16="http://schemas.microsoft.com/office/drawing/2014/main" id="{0ACF4605-6F59-4900-B25B-83CC42B98B1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4" name="Text Placeholder 93" descr="Text Box 17">
            <a:extLst>
              <a:ext uri="{FF2B5EF4-FFF2-40B4-BE49-F238E27FC236}">
                <a16:creationId xmlns:a16="http://schemas.microsoft.com/office/drawing/2014/main" id="{5E151212-699D-4D65-B0F6-DFBC8B054F3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4" name="Group 3" descr="Icon of a Play Button">
            <a:extLst>
              <a:ext uri="{FF2B5EF4-FFF2-40B4-BE49-F238E27FC236}">
                <a16:creationId xmlns:a16="http://schemas.microsoft.com/office/drawing/2014/main" id="{186704B8-536E-4770-8434-428DC2FC39D6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3726812"/>
            <a:ext cx="393186" cy="393186"/>
            <a:chOff x="996950" y="2163763"/>
            <a:chExt cx="396875" cy="396875"/>
          </a:xfrm>
          <a:solidFill>
            <a:schemeClr val="bg1"/>
          </a:solidFill>
        </p:grpSpPr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09A1A3FA-F898-4DCB-838B-836ECC311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50" y="2163763"/>
              <a:ext cx="396875" cy="396875"/>
            </a:xfrm>
            <a:custGeom>
              <a:avLst/>
              <a:gdLst>
                <a:gd name="T0" fmla="*/ 142670975 w 1101"/>
                <a:gd name="T1" fmla="*/ 142930873 h 1101"/>
                <a:gd name="T2" fmla="*/ 0 w 1101"/>
                <a:gd name="T3" fmla="*/ 142930873 h 1101"/>
                <a:gd name="T4" fmla="*/ 0 w 1101"/>
                <a:gd name="T5" fmla="*/ 0 h 1101"/>
                <a:gd name="T6" fmla="*/ 142930873 w 1101"/>
                <a:gd name="T7" fmla="*/ 0 h 1101"/>
                <a:gd name="T8" fmla="*/ 142930873 w 1101"/>
                <a:gd name="T9" fmla="*/ 142930873 h 1101"/>
                <a:gd name="T10" fmla="*/ 142670975 w 1101"/>
                <a:gd name="T11" fmla="*/ 142930873 h 1101"/>
                <a:gd name="T12" fmla="*/ 13773473 w 1101"/>
                <a:gd name="T13" fmla="*/ 129677194 h 1101"/>
                <a:gd name="T14" fmla="*/ 128767734 w 1101"/>
                <a:gd name="T15" fmla="*/ 129677194 h 1101"/>
                <a:gd name="T16" fmla="*/ 128767734 w 1101"/>
                <a:gd name="T17" fmla="*/ 13383447 h 1101"/>
                <a:gd name="T18" fmla="*/ 13773473 w 1101"/>
                <a:gd name="T19" fmla="*/ 13383447 h 1101"/>
                <a:gd name="T20" fmla="*/ 13773473 w 1101"/>
                <a:gd name="T21" fmla="*/ 129677194 h 110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01" h="1101">
                  <a:moveTo>
                    <a:pt x="1098" y="1100"/>
                  </a:moveTo>
                  <a:lnTo>
                    <a:pt x="0" y="1100"/>
                  </a:lnTo>
                  <a:lnTo>
                    <a:pt x="0" y="0"/>
                  </a:lnTo>
                  <a:lnTo>
                    <a:pt x="1100" y="0"/>
                  </a:lnTo>
                  <a:lnTo>
                    <a:pt x="1100" y="1100"/>
                  </a:lnTo>
                  <a:lnTo>
                    <a:pt x="1098" y="1100"/>
                  </a:lnTo>
                  <a:close/>
                  <a:moveTo>
                    <a:pt x="106" y="998"/>
                  </a:moveTo>
                  <a:lnTo>
                    <a:pt x="991" y="998"/>
                  </a:lnTo>
                  <a:lnTo>
                    <a:pt x="991" y="103"/>
                  </a:lnTo>
                  <a:lnTo>
                    <a:pt x="106" y="103"/>
                  </a:lnTo>
                  <a:lnTo>
                    <a:pt x="106" y="99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Freeform 39">
              <a:extLst>
                <a:ext uri="{FF2B5EF4-FFF2-40B4-BE49-F238E27FC236}">
                  <a16:creationId xmlns:a16="http://schemas.microsoft.com/office/drawing/2014/main" id="{3DF2B448-3EAD-4444-A2AF-C4C7F7257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2200" y="2232025"/>
              <a:ext cx="223838" cy="258763"/>
            </a:xfrm>
            <a:custGeom>
              <a:avLst/>
              <a:gdLst>
                <a:gd name="T0" fmla="*/ 0 w 622"/>
                <a:gd name="T1" fmla="*/ 93126930 h 718"/>
                <a:gd name="T2" fmla="*/ 0 w 622"/>
                <a:gd name="T3" fmla="*/ 0 h 718"/>
                <a:gd name="T4" fmla="*/ 80422618 w 622"/>
                <a:gd name="T5" fmla="*/ 46498414 h 718"/>
                <a:gd name="T6" fmla="*/ 0 w 622"/>
                <a:gd name="T7" fmla="*/ 93126930 h 718"/>
                <a:gd name="T8" fmla="*/ 13209681 w 622"/>
                <a:gd name="T9" fmla="*/ 23119285 h 718"/>
                <a:gd name="T10" fmla="*/ 13209681 w 622"/>
                <a:gd name="T11" fmla="*/ 70007285 h 718"/>
                <a:gd name="T12" fmla="*/ 53874064 w 622"/>
                <a:gd name="T13" fmla="*/ 46498414 h 718"/>
                <a:gd name="T14" fmla="*/ 13209681 w 622"/>
                <a:gd name="T15" fmla="*/ 23119285 h 7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22" h="718">
                  <a:moveTo>
                    <a:pt x="0" y="717"/>
                  </a:moveTo>
                  <a:lnTo>
                    <a:pt x="0" y="0"/>
                  </a:lnTo>
                  <a:lnTo>
                    <a:pt x="621" y="358"/>
                  </a:lnTo>
                  <a:lnTo>
                    <a:pt x="0" y="717"/>
                  </a:lnTo>
                  <a:close/>
                  <a:moveTo>
                    <a:pt x="102" y="178"/>
                  </a:moveTo>
                  <a:lnTo>
                    <a:pt x="102" y="539"/>
                  </a:lnTo>
                  <a:lnTo>
                    <a:pt x="416" y="358"/>
                  </a:lnTo>
                  <a:lnTo>
                    <a:pt x="102" y="17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" name="Group 4" descr="Icon of a Mountain and Sun">
            <a:extLst>
              <a:ext uri="{FF2B5EF4-FFF2-40B4-BE49-F238E27FC236}">
                <a16:creationId xmlns:a16="http://schemas.microsoft.com/office/drawing/2014/main" id="{20EE5C6C-62D0-4614-94F1-E3BA1096A114}"/>
              </a:ext>
            </a:extLst>
          </p:cNvPr>
          <p:cNvGrpSpPr>
            <a:grpSpLocks/>
          </p:cNvGrpSpPr>
          <p:nvPr/>
        </p:nvGrpSpPr>
        <p:grpSpPr bwMode="auto">
          <a:xfrm>
            <a:off x="6775190" y="5284658"/>
            <a:ext cx="393186" cy="393186"/>
            <a:chOff x="2028825" y="2141538"/>
            <a:chExt cx="396875" cy="396875"/>
          </a:xfrm>
          <a:solidFill>
            <a:schemeClr val="bg1"/>
          </a:solidFill>
        </p:grpSpPr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BB696FF2-37C3-45E2-BF3C-A950FDE4F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863" y="2322513"/>
              <a:ext cx="300037" cy="142875"/>
            </a:xfrm>
            <a:custGeom>
              <a:avLst/>
              <a:gdLst>
                <a:gd name="T0" fmla="*/ 107940202 w 833"/>
                <a:gd name="T1" fmla="*/ 51160737 h 398"/>
                <a:gd name="T2" fmla="*/ 0 w 833"/>
                <a:gd name="T3" fmla="*/ 51160737 h 398"/>
                <a:gd name="T4" fmla="*/ 39828921 w 833"/>
                <a:gd name="T5" fmla="*/ 13144500 h 398"/>
                <a:gd name="T6" fmla="*/ 45148185 w 833"/>
                <a:gd name="T7" fmla="*/ 17397365 h 398"/>
                <a:gd name="T8" fmla="*/ 61105615 w 833"/>
                <a:gd name="T9" fmla="*/ 0 h 398"/>
                <a:gd name="T10" fmla="*/ 107940202 w 833"/>
                <a:gd name="T11" fmla="*/ 51160737 h 398"/>
                <a:gd name="T12" fmla="*/ 32952923 w 833"/>
                <a:gd name="T13" fmla="*/ 38016237 h 398"/>
                <a:gd name="T14" fmla="*/ 77841412 w 833"/>
                <a:gd name="T15" fmla="*/ 38016237 h 398"/>
                <a:gd name="T16" fmla="*/ 61105615 w 833"/>
                <a:gd name="T17" fmla="*/ 19459001 h 398"/>
                <a:gd name="T18" fmla="*/ 46575251 w 833"/>
                <a:gd name="T19" fmla="*/ 35309869 h 398"/>
                <a:gd name="T20" fmla="*/ 40736956 w 833"/>
                <a:gd name="T21" fmla="*/ 30541865 h 398"/>
                <a:gd name="T22" fmla="*/ 32952923 w 833"/>
                <a:gd name="T23" fmla="*/ 38016237 h 39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33" h="398">
                  <a:moveTo>
                    <a:pt x="832" y="397"/>
                  </a:moveTo>
                  <a:lnTo>
                    <a:pt x="0" y="397"/>
                  </a:lnTo>
                  <a:lnTo>
                    <a:pt x="307" y="102"/>
                  </a:lnTo>
                  <a:lnTo>
                    <a:pt x="348" y="135"/>
                  </a:lnTo>
                  <a:lnTo>
                    <a:pt x="471" y="0"/>
                  </a:lnTo>
                  <a:lnTo>
                    <a:pt x="832" y="397"/>
                  </a:lnTo>
                  <a:close/>
                  <a:moveTo>
                    <a:pt x="254" y="295"/>
                  </a:moveTo>
                  <a:lnTo>
                    <a:pt x="600" y="295"/>
                  </a:lnTo>
                  <a:lnTo>
                    <a:pt x="471" y="151"/>
                  </a:lnTo>
                  <a:lnTo>
                    <a:pt x="359" y="274"/>
                  </a:lnTo>
                  <a:lnTo>
                    <a:pt x="314" y="237"/>
                  </a:lnTo>
                  <a:lnTo>
                    <a:pt x="254" y="29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2" name="Freeform 41">
              <a:extLst>
                <a:ext uri="{FF2B5EF4-FFF2-40B4-BE49-F238E27FC236}">
                  <a16:creationId xmlns:a16="http://schemas.microsoft.com/office/drawing/2014/main" id="{7F8BABA9-6E0E-4AFE-BCC4-71277D2B1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713" y="2243138"/>
              <a:ext cx="93662" cy="93662"/>
            </a:xfrm>
            <a:custGeom>
              <a:avLst/>
              <a:gdLst>
                <a:gd name="T0" fmla="*/ 20089602 w 261"/>
                <a:gd name="T1" fmla="*/ 16870009 h 259"/>
                <a:gd name="T2" fmla="*/ 16612624 w 261"/>
                <a:gd name="T3" fmla="*/ 20270410 h 259"/>
                <a:gd name="T4" fmla="*/ 13135647 w 261"/>
                <a:gd name="T5" fmla="*/ 16870009 h 259"/>
                <a:gd name="T6" fmla="*/ 16612624 w 261"/>
                <a:gd name="T7" fmla="*/ 13339060 h 259"/>
                <a:gd name="T8" fmla="*/ 20089602 w 261"/>
                <a:gd name="T9" fmla="*/ 16870009 h 259"/>
                <a:gd name="T10" fmla="*/ 16612624 w 261"/>
                <a:gd name="T11" fmla="*/ 0 h 259"/>
                <a:gd name="T12" fmla="*/ 0 w 261"/>
                <a:gd name="T13" fmla="*/ 16870009 h 259"/>
                <a:gd name="T14" fmla="*/ 16612624 w 261"/>
                <a:gd name="T15" fmla="*/ 33740018 h 259"/>
                <a:gd name="T16" fmla="*/ 33224890 w 261"/>
                <a:gd name="T17" fmla="*/ 16870009 h 259"/>
                <a:gd name="T18" fmla="*/ 16612624 w 261"/>
                <a:gd name="T19" fmla="*/ 0 h 2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1" h="259">
                  <a:moveTo>
                    <a:pt x="156" y="129"/>
                  </a:moveTo>
                  <a:cubicBezTo>
                    <a:pt x="156" y="143"/>
                    <a:pt x="143" y="155"/>
                    <a:pt x="129" y="155"/>
                  </a:cubicBezTo>
                  <a:cubicBezTo>
                    <a:pt x="115" y="155"/>
                    <a:pt x="102" y="143"/>
                    <a:pt x="102" y="129"/>
                  </a:cubicBezTo>
                  <a:cubicBezTo>
                    <a:pt x="102" y="114"/>
                    <a:pt x="115" y="102"/>
                    <a:pt x="129" y="102"/>
                  </a:cubicBezTo>
                  <a:cubicBezTo>
                    <a:pt x="143" y="102"/>
                    <a:pt x="156" y="114"/>
                    <a:pt x="156" y="129"/>
                  </a:cubicBezTo>
                  <a:close/>
                  <a:moveTo>
                    <a:pt x="129" y="0"/>
                  </a:moveTo>
                  <a:cubicBezTo>
                    <a:pt x="57" y="0"/>
                    <a:pt x="0" y="57"/>
                    <a:pt x="0" y="129"/>
                  </a:cubicBezTo>
                  <a:cubicBezTo>
                    <a:pt x="0" y="200"/>
                    <a:pt x="57" y="258"/>
                    <a:pt x="129" y="258"/>
                  </a:cubicBezTo>
                  <a:cubicBezTo>
                    <a:pt x="201" y="258"/>
                    <a:pt x="258" y="200"/>
                    <a:pt x="258" y="129"/>
                  </a:cubicBezTo>
                  <a:cubicBezTo>
                    <a:pt x="260" y="59"/>
                    <a:pt x="201" y="0"/>
                    <a:pt x="129" y="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42">
              <a:extLst>
                <a:ext uri="{FF2B5EF4-FFF2-40B4-BE49-F238E27FC236}">
                  <a16:creationId xmlns:a16="http://schemas.microsoft.com/office/drawing/2014/main" id="{901EFD98-1F6E-436F-B531-6E3479E71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825" y="2141538"/>
              <a:ext cx="396875" cy="396875"/>
            </a:xfrm>
            <a:custGeom>
              <a:avLst/>
              <a:gdLst>
                <a:gd name="T0" fmla="*/ 142930873 w 1101"/>
                <a:gd name="T1" fmla="*/ 142930873 h 1101"/>
                <a:gd name="T2" fmla="*/ 0 w 1101"/>
                <a:gd name="T3" fmla="*/ 142930873 h 1101"/>
                <a:gd name="T4" fmla="*/ 0 w 1101"/>
                <a:gd name="T5" fmla="*/ 0 h 1101"/>
                <a:gd name="T6" fmla="*/ 142930873 w 1101"/>
                <a:gd name="T7" fmla="*/ 0 h 1101"/>
                <a:gd name="T8" fmla="*/ 142930873 w 1101"/>
                <a:gd name="T9" fmla="*/ 142930873 h 1101"/>
                <a:gd name="T10" fmla="*/ 129157400 w 1101"/>
                <a:gd name="T11" fmla="*/ 129547065 h 1101"/>
                <a:gd name="T12" fmla="*/ 129157400 w 1101"/>
                <a:gd name="T13" fmla="*/ 13253678 h 1101"/>
                <a:gd name="T14" fmla="*/ 14163139 w 1101"/>
                <a:gd name="T15" fmla="*/ 13253678 h 1101"/>
                <a:gd name="T16" fmla="*/ 14163139 w 1101"/>
                <a:gd name="T17" fmla="*/ 129547065 h 1101"/>
                <a:gd name="T18" fmla="*/ 129157400 w 1101"/>
                <a:gd name="T19" fmla="*/ 129547065 h 110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01" h="1101">
                  <a:moveTo>
                    <a:pt x="1100" y="1100"/>
                  </a:moveTo>
                  <a:lnTo>
                    <a:pt x="0" y="1100"/>
                  </a:lnTo>
                  <a:lnTo>
                    <a:pt x="0" y="0"/>
                  </a:lnTo>
                  <a:lnTo>
                    <a:pt x="1100" y="0"/>
                  </a:lnTo>
                  <a:lnTo>
                    <a:pt x="1100" y="1100"/>
                  </a:lnTo>
                  <a:close/>
                  <a:moveTo>
                    <a:pt x="994" y="997"/>
                  </a:moveTo>
                  <a:lnTo>
                    <a:pt x="994" y="102"/>
                  </a:lnTo>
                  <a:lnTo>
                    <a:pt x="109" y="102"/>
                  </a:lnTo>
                  <a:lnTo>
                    <a:pt x="109" y="997"/>
                  </a:lnTo>
                  <a:lnTo>
                    <a:pt x="994" y="99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54" name="Group 5" descr="Icon of a Woman's Face">
            <a:extLst>
              <a:ext uri="{FF2B5EF4-FFF2-40B4-BE49-F238E27FC236}">
                <a16:creationId xmlns:a16="http://schemas.microsoft.com/office/drawing/2014/main" id="{D6C9FDA2-873E-49F0-98FD-27B6E4CFA485}"/>
              </a:ext>
            </a:extLst>
          </p:cNvPr>
          <p:cNvGrpSpPr>
            <a:grpSpLocks/>
          </p:cNvGrpSpPr>
          <p:nvPr/>
        </p:nvGrpSpPr>
        <p:grpSpPr bwMode="auto">
          <a:xfrm>
            <a:off x="7431114" y="4584875"/>
            <a:ext cx="500173" cy="476019"/>
            <a:chOff x="2868613" y="2214563"/>
            <a:chExt cx="457200" cy="457200"/>
          </a:xfrm>
          <a:solidFill>
            <a:schemeClr val="bg1"/>
          </a:solidFill>
        </p:grpSpPr>
        <p:sp>
          <p:nvSpPr>
            <p:cNvPr id="55" name="Freeform 8">
              <a:extLst>
                <a:ext uri="{FF2B5EF4-FFF2-40B4-BE49-F238E27FC236}">
                  <a16:creationId xmlns:a16="http://schemas.microsoft.com/office/drawing/2014/main" id="{3EC2DD33-7E4A-4A1D-A447-0E3C56283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0688" y="2295525"/>
              <a:ext cx="273050" cy="295275"/>
            </a:xfrm>
            <a:custGeom>
              <a:avLst/>
              <a:gdLst>
                <a:gd name="T0" fmla="*/ 45814480 w 759"/>
                <a:gd name="T1" fmla="*/ 0 h 822"/>
                <a:gd name="T2" fmla="*/ 5047288 w 759"/>
                <a:gd name="T3" fmla="*/ 40904209 h 822"/>
                <a:gd name="T4" fmla="*/ 6082647 w 759"/>
                <a:gd name="T5" fmla="*/ 51743172 h 822"/>
                <a:gd name="T6" fmla="*/ 517680 w 759"/>
                <a:gd name="T7" fmla="*/ 84002145 h 822"/>
                <a:gd name="T8" fmla="*/ 0 w 759"/>
                <a:gd name="T9" fmla="*/ 85937598 h 822"/>
                <a:gd name="T10" fmla="*/ 1035360 w 759"/>
                <a:gd name="T11" fmla="*/ 87486175 h 822"/>
                <a:gd name="T12" fmla="*/ 31578466 w 759"/>
                <a:gd name="T13" fmla="*/ 95873494 h 822"/>
                <a:gd name="T14" fmla="*/ 48791409 w 759"/>
                <a:gd name="T15" fmla="*/ 105938348 h 822"/>
                <a:gd name="T16" fmla="*/ 66003992 w 759"/>
                <a:gd name="T17" fmla="*/ 95873494 h 822"/>
                <a:gd name="T18" fmla="*/ 97064778 w 759"/>
                <a:gd name="T19" fmla="*/ 87486175 h 822"/>
                <a:gd name="T20" fmla="*/ 98100138 w 759"/>
                <a:gd name="T21" fmla="*/ 85937598 h 822"/>
                <a:gd name="T22" fmla="*/ 97582458 w 759"/>
                <a:gd name="T23" fmla="*/ 84002145 h 822"/>
                <a:gd name="T24" fmla="*/ 91499810 w 759"/>
                <a:gd name="T25" fmla="*/ 53678983 h 822"/>
                <a:gd name="T26" fmla="*/ 92535170 w 759"/>
                <a:gd name="T27" fmla="*/ 42581744 h 822"/>
                <a:gd name="T28" fmla="*/ 66780691 w 759"/>
                <a:gd name="T29" fmla="*/ 9548662 h 822"/>
                <a:gd name="T30" fmla="*/ 45814480 w 759"/>
                <a:gd name="T31" fmla="*/ 0 h 822"/>
                <a:gd name="T32" fmla="*/ 64450952 w 759"/>
                <a:gd name="T33" fmla="*/ 35097852 h 822"/>
                <a:gd name="T34" fmla="*/ 74028208 w 759"/>
                <a:gd name="T35" fmla="*/ 60259808 h 822"/>
                <a:gd name="T36" fmla="*/ 62897913 w 759"/>
                <a:gd name="T37" fmla="*/ 92002589 h 822"/>
                <a:gd name="T38" fmla="*/ 62897913 w 759"/>
                <a:gd name="T39" fmla="*/ 92002589 h 822"/>
                <a:gd name="T40" fmla="*/ 48532389 w 759"/>
                <a:gd name="T41" fmla="*/ 100647824 h 822"/>
                <a:gd name="T42" fmla="*/ 34166865 w 759"/>
                <a:gd name="T43" fmla="*/ 91744313 h 822"/>
                <a:gd name="T44" fmla="*/ 34166865 w 759"/>
                <a:gd name="T45" fmla="*/ 91744313 h 822"/>
                <a:gd name="T46" fmla="*/ 23295590 w 759"/>
                <a:gd name="T47" fmla="*/ 66324441 h 822"/>
                <a:gd name="T48" fmla="*/ 41932062 w 759"/>
                <a:gd name="T49" fmla="*/ 50194954 h 822"/>
                <a:gd name="T50" fmla="*/ 46979350 w 759"/>
                <a:gd name="T51" fmla="*/ 48904652 h 822"/>
                <a:gd name="T52" fmla="*/ 64450952 w 759"/>
                <a:gd name="T53" fmla="*/ 35097852 h 822"/>
                <a:gd name="T54" fmla="*/ 36108074 w 759"/>
                <a:gd name="T55" fmla="*/ 59743616 h 822"/>
                <a:gd name="T56" fmla="*/ 32613826 w 759"/>
                <a:gd name="T57" fmla="*/ 63227645 h 822"/>
                <a:gd name="T58" fmla="*/ 36108074 w 759"/>
                <a:gd name="T59" fmla="*/ 66582357 h 822"/>
                <a:gd name="T60" fmla="*/ 39473173 w 759"/>
                <a:gd name="T61" fmla="*/ 63227645 h 822"/>
                <a:gd name="T62" fmla="*/ 36108074 w 759"/>
                <a:gd name="T63" fmla="*/ 59743616 h 822"/>
                <a:gd name="T64" fmla="*/ 61474383 w 759"/>
                <a:gd name="T65" fmla="*/ 59743616 h 822"/>
                <a:gd name="T66" fmla="*/ 58109645 w 759"/>
                <a:gd name="T67" fmla="*/ 63227645 h 822"/>
                <a:gd name="T68" fmla="*/ 61474383 w 759"/>
                <a:gd name="T69" fmla="*/ 66582357 h 822"/>
                <a:gd name="T70" fmla="*/ 64968632 w 759"/>
                <a:gd name="T71" fmla="*/ 63227645 h 822"/>
                <a:gd name="T72" fmla="*/ 61474383 w 759"/>
                <a:gd name="T73" fmla="*/ 59743616 h 82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59" h="822">
                  <a:moveTo>
                    <a:pt x="354" y="0"/>
                  </a:moveTo>
                  <a:cubicBezTo>
                    <a:pt x="160" y="0"/>
                    <a:pt x="39" y="121"/>
                    <a:pt x="39" y="317"/>
                  </a:cubicBezTo>
                  <a:cubicBezTo>
                    <a:pt x="39" y="346"/>
                    <a:pt x="43" y="373"/>
                    <a:pt x="47" y="401"/>
                  </a:cubicBezTo>
                  <a:cubicBezTo>
                    <a:pt x="57" y="481"/>
                    <a:pt x="70" y="563"/>
                    <a:pt x="4" y="651"/>
                  </a:cubicBezTo>
                  <a:cubicBezTo>
                    <a:pt x="2" y="655"/>
                    <a:pt x="0" y="660"/>
                    <a:pt x="0" y="666"/>
                  </a:cubicBezTo>
                  <a:cubicBezTo>
                    <a:pt x="0" y="670"/>
                    <a:pt x="4" y="674"/>
                    <a:pt x="8" y="678"/>
                  </a:cubicBezTo>
                  <a:cubicBezTo>
                    <a:pt x="10" y="680"/>
                    <a:pt x="82" y="727"/>
                    <a:pt x="244" y="743"/>
                  </a:cubicBezTo>
                  <a:cubicBezTo>
                    <a:pt x="285" y="793"/>
                    <a:pt x="332" y="821"/>
                    <a:pt x="377" y="821"/>
                  </a:cubicBezTo>
                  <a:cubicBezTo>
                    <a:pt x="422" y="821"/>
                    <a:pt x="469" y="795"/>
                    <a:pt x="510" y="743"/>
                  </a:cubicBezTo>
                  <a:cubicBezTo>
                    <a:pt x="672" y="725"/>
                    <a:pt x="748" y="680"/>
                    <a:pt x="750" y="678"/>
                  </a:cubicBezTo>
                  <a:cubicBezTo>
                    <a:pt x="754" y="676"/>
                    <a:pt x="756" y="670"/>
                    <a:pt x="758" y="666"/>
                  </a:cubicBezTo>
                  <a:cubicBezTo>
                    <a:pt x="758" y="662"/>
                    <a:pt x="758" y="655"/>
                    <a:pt x="754" y="651"/>
                  </a:cubicBezTo>
                  <a:cubicBezTo>
                    <a:pt x="688" y="565"/>
                    <a:pt x="697" y="494"/>
                    <a:pt x="707" y="416"/>
                  </a:cubicBezTo>
                  <a:cubicBezTo>
                    <a:pt x="711" y="389"/>
                    <a:pt x="715" y="360"/>
                    <a:pt x="715" y="330"/>
                  </a:cubicBezTo>
                  <a:cubicBezTo>
                    <a:pt x="715" y="213"/>
                    <a:pt x="664" y="78"/>
                    <a:pt x="516" y="74"/>
                  </a:cubicBezTo>
                  <a:cubicBezTo>
                    <a:pt x="455" y="12"/>
                    <a:pt x="395" y="0"/>
                    <a:pt x="354" y="0"/>
                  </a:cubicBezTo>
                  <a:close/>
                  <a:moveTo>
                    <a:pt x="498" y="272"/>
                  </a:moveTo>
                  <a:cubicBezTo>
                    <a:pt x="524" y="301"/>
                    <a:pt x="572" y="365"/>
                    <a:pt x="572" y="467"/>
                  </a:cubicBezTo>
                  <a:cubicBezTo>
                    <a:pt x="572" y="604"/>
                    <a:pt x="488" y="713"/>
                    <a:pt x="486" y="713"/>
                  </a:cubicBezTo>
                  <a:cubicBezTo>
                    <a:pt x="451" y="756"/>
                    <a:pt x="412" y="780"/>
                    <a:pt x="375" y="780"/>
                  </a:cubicBezTo>
                  <a:cubicBezTo>
                    <a:pt x="338" y="780"/>
                    <a:pt x="299" y="756"/>
                    <a:pt x="264" y="711"/>
                  </a:cubicBezTo>
                  <a:cubicBezTo>
                    <a:pt x="264" y="711"/>
                    <a:pt x="180" y="631"/>
                    <a:pt x="180" y="514"/>
                  </a:cubicBezTo>
                  <a:cubicBezTo>
                    <a:pt x="180" y="424"/>
                    <a:pt x="256" y="406"/>
                    <a:pt x="324" y="389"/>
                  </a:cubicBezTo>
                  <a:cubicBezTo>
                    <a:pt x="338" y="385"/>
                    <a:pt x="350" y="383"/>
                    <a:pt x="363" y="379"/>
                  </a:cubicBezTo>
                  <a:cubicBezTo>
                    <a:pt x="445" y="356"/>
                    <a:pt x="481" y="305"/>
                    <a:pt x="498" y="272"/>
                  </a:cubicBezTo>
                  <a:close/>
                  <a:moveTo>
                    <a:pt x="279" y="463"/>
                  </a:moveTo>
                  <a:cubicBezTo>
                    <a:pt x="264" y="463"/>
                    <a:pt x="252" y="475"/>
                    <a:pt x="252" y="490"/>
                  </a:cubicBezTo>
                  <a:cubicBezTo>
                    <a:pt x="252" y="504"/>
                    <a:pt x="264" y="516"/>
                    <a:pt x="279" y="516"/>
                  </a:cubicBezTo>
                  <a:cubicBezTo>
                    <a:pt x="293" y="516"/>
                    <a:pt x="305" y="504"/>
                    <a:pt x="305" y="490"/>
                  </a:cubicBezTo>
                  <a:cubicBezTo>
                    <a:pt x="305" y="475"/>
                    <a:pt x="293" y="463"/>
                    <a:pt x="279" y="463"/>
                  </a:cubicBezTo>
                  <a:close/>
                  <a:moveTo>
                    <a:pt x="475" y="463"/>
                  </a:moveTo>
                  <a:cubicBezTo>
                    <a:pt x="461" y="463"/>
                    <a:pt x="449" y="475"/>
                    <a:pt x="449" y="490"/>
                  </a:cubicBezTo>
                  <a:cubicBezTo>
                    <a:pt x="449" y="504"/>
                    <a:pt x="460" y="516"/>
                    <a:pt x="475" y="516"/>
                  </a:cubicBezTo>
                  <a:cubicBezTo>
                    <a:pt x="489" y="516"/>
                    <a:pt x="502" y="504"/>
                    <a:pt x="502" y="490"/>
                  </a:cubicBezTo>
                  <a:cubicBezTo>
                    <a:pt x="502" y="475"/>
                    <a:pt x="490" y="463"/>
                    <a:pt x="475" y="46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9">
              <a:extLst>
                <a:ext uri="{FF2B5EF4-FFF2-40B4-BE49-F238E27FC236}">
                  <a16:creationId xmlns:a16="http://schemas.microsoft.com/office/drawing/2014/main" id="{6E866DEB-F6A1-4DAF-BBA9-C99124648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8613" y="2214563"/>
              <a:ext cx="457200" cy="457200"/>
            </a:xfrm>
            <a:custGeom>
              <a:avLst/>
              <a:gdLst>
                <a:gd name="T0" fmla="*/ 164333004 w 1271"/>
                <a:gd name="T1" fmla="*/ 164333004 h 1271"/>
                <a:gd name="T2" fmla="*/ 0 w 1271"/>
                <a:gd name="T3" fmla="*/ 164333004 h 1271"/>
                <a:gd name="T4" fmla="*/ 0 w 1271"/>
                <a:gd name="T5" fmla="*/ 0 h 1271"/>
                <a:gd name="T6" fmla="*/ 164333004 w 1271"/>
                <a:gd name="T7" fmla="*/ 0 h 1271"/>
                <a:gd name="T8" fmla="*/ 164333004 w 1271"/>
                <a:gd name="T9" fmla="*/ 164333004 h 1271"/>
                <a:gd name="T10" fmla="*/ 16174664 w 1271"/>
                <a:gd name="T11" fmla="*/ 148934968 h 1271"/>
                <a:gd name="T12" fmla="*/ 148417336 w 1271"/>
                <a:gd name="T13" fmla="*/ 148934968 h 1271"/>
                <a:gd name="T14" fmla="*/ 148417336 w 1271"/>
                <a:gd name="T15" fmla="*/ 15398036 h 1271"/>
                <a:gd name="T16" fmla="*/ 16174664 w 1271"/>
                <a:gd name="T17" fmla="*/ 15398036 h 1271"/>
                <a:gd name="T18" fmla="*/ 16174664 w 1271"/>
                <a:gd name="T19" fmla="*/ 148934968 h 12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71" h="1271">
                  <a:moveTo>
                    <a:pt x="1270" y="1270"/>
                  </a:moveTo>
                  <a:lnTo>
                    <a:pt x="0" y="1270"/>
                  </a:lnTo>
                  <a:lnTo>
                    <a:pt x="0" y="0"/>
                  </a:lnTo>
                  <a:lnTo>
                    <a:pt x="1270" y="0"/>
                  </a:lnTo>
                  <a:lnTo>
                    <a:pt x="1270" y="1270"/>
                  </a:lnTo>
                  <a:close/>
                  <a:moveTo>
                    <a:pt x="125" y="1151"/>
                  </a:moveTo>
                  <a:lnTo>
                    <a:pt x="1147" y="1151"/>
                  </a:lnTo>
                  <a:lnTo>
                    <a:pt x="1147" y="119"/>
                  </a:lnTo>
                  <a:lnTo>
                    <a:pt x="125" y="119"/>
                  </a:lnTo>
                  <a:lnTo>
                    <a:pt x="125" y="115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" name="Group 6" descr="Icon of a Man's Face">
            <a:extLst>
              <a:ext uri="{FF2B5EF4-FFF2-40B4-BE49-F238E27FC236}">
                <a16:creationId xmlns:a16="http://schemas.microsoft.com/office/drawing/2014/main" id="{738B6EAC-56BF-423C-83F0-FA84FF3A78DA}"/>
              </a:ext>
            </a:extLst>
          </p:cNvPr>
          <p:cNvGrpSpPr>
            <a:grpSpLocks/>
          </p:cNvGrpSpPr>
          <p:nvPr/>
        </p:nvGrpSpPr>
        <p:grpSpPr bwMode="auto">
          <a:xfrm>
            <a:off x="7351062" y="6055662"/>
            <a:ext cx="345138" cy="345138"/>
            <a:chOff x="3630613" y="2214563"/>
            <a:chExt cx="457200" cy="457200"/>
          </a:xfrm>
          <a:solidFill>
            <a:schemeClr val="bg1"/>
          </a:solidFill>
        </p:grpSpPr>
        <p:sp>
          <p:nvSpPr>
            <p:cNvPr id="58" name="Freeform 10">
              <a:extLst>
                <a:ext uri="{FF2B5EF4-FFF2-40B4-BE49-F238E27FC236}">
                  <a16:creationId xmlns:a16="http://schemas.microsoft.com/office/drawing/2014/main" id="{9D17C956-DAA5-471B-BB3F-9B2635A01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0613" y="2214563"/>
              <a:ext cx="457200" cy="457200"/>
            </a:xfrm>
            <a:custGeom>
              <a:avLst/>
              <a:gdLst>
                <a:gd name="T0" fmla="*/ 164333004 w 1271"/>
                <a:gd name="T1" fmla="*/ 164333004 h 1271"/>
                <a:gd name="T2" fmla="*/ 0 w 1271"/>
                <a:gd name="T3" fmla="*/ 164333004 h 1271"/>
                <a:gd name="T4" fmla="*/ 0 w 1271"/>
                <a:gd name="T5" fmla="*/ 0 h 1271"/>
                <a:gd name="T6" fmla="*/ 164333004 w 1271"/>
                <a:gd name="T7" fmla="*/ 0 h 1271"/>
                <a:gd name="T8" fmla="*/ 164333004 w 1271"/>
                <a:gd name="T9" fmla="*/ 164333004 h 1271"/>
                <a:gd name="T10" fmla="*/ 15915668 w 1271"/>
                <a:gd name="T11" fmla="*/ 148934968 h 1271"/>
                <a:gd name="T12" fmla="*/ 148158700 w 1271"/>
                <a:gd name="T13" fmla="*/ 148934968 h 1271"/>
                <a:gd name="T14" fmla="*/ 148158700 w 1271"/>
                <a:gd name="T15" fmla="*/ 15398036 h 1271"/>
                <a:gd name="T16" fmla="*/ 15915668 w 1271"/>
                <a:gd name="T17" fmla="*/ 15398036 h 1271"/>
                <a:gd name="T18" fmla="*/ 15915668 w 1271"/>
                <a:gd name="T19" fmla="*/ 148934968 h 12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71" h="1271">
                  <a:moveTo>
                    <a:pt x="1270" y="1270"/>
                  </a:moveTo>
                  <a:lnTo>
                    <a:pt x="0" y="1270"/>
                  </a:lnTo>
                  <a:lnTo>
                    <a:pt x="0" y="0"/>
                  </a:lnTo>
                  <a:lnTo>
                    <a:pt x="1270" y="0"/>
                  </a:lnTo>
                  <a:lnTo>
                    <a:pt x="1270" y="1270"/>
                  </a:lnTo>
                  <a:close/>
                  <a:moveTo>
                    <a:pt x="123" y="1151"/>
                  </a:moveTo>
                  <a:lnTo>
                    <a:pt x="1145" y="1151"/>
                  </a:lnTo>
                  <a:lnTo>
                    <a:pt x="1145" y="119"/>
                  </a:lnTo>
                  <a:lnTo>
                    <a:pt x="123" y="119"/>
                  </a:lnTo>
                  <a:lnTo>
                    <a:pt x="123" y="115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Freeform 11">
              <a:extLst>
                <a:ext uri="{FF2B5EF4-FFF2-40B4-BE49-F238E27FC236}">
                  <a16:creationId xmlns:a16="http://schemas.microsoft.com/office/drawing/2014/main" id="{5252B303-3EF6-4C29-8121-E1F453D1C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025" y="2295525"/>
              <a:ext cx="207963" cy="293688"/>
            </a:xfrm>
            <a:custGeom>
              <a:avLst/>
              <a:gdLst>
                <a:gd name="T0" fmla="*/ 32735611 w 577"/>
                <a:gd name="T1" fmla="*/ 257785 h 818"/>
                <a:gd name="T2" fmla="*/ 28708625 w 577"/>
                <a:gd name="T3" fmla="*/ 773354 h 818"/>
                <a:gd name="T4" fmla="*/ 24811392 w 577"/>
                <a:gd name="T5" fmla="*/ 1546709 h 818"/>
                <a:gd name="T6" fmla="*/ 11951205 w 577"/>
                <a:gd name="T7" fmla="*/ 7605370 h 818"/>
                <a:gd name="T8" fmla="*/ 2728028 w 577"/>
                <a:gd name="T9" fmla="*/ 21140151 h 818"/>
                <a:gd name="T10" fmla="*/ 1039094 w 577"/>
                <a:gd name="T11" fmla="*/ 27714382 h 818"/>
                <a:gd name="T12" fmla="*/ 519727 w 577"/>
                <a:gd name="T13" fmla="*/ 31710405 h 818"/>
                <a:gd name="T14" fmla="*/ 779591 w 577"/>
                <a:gd name="T15" fmla="*/ 40089130 h 818"/>
                <a:gd name="T16" fmla="*/ 2987891 w 577"/>
                <a:gd name="T17" fmla="*/ 50401241 h 818"/>
                <a:gd name="T18" fmla="*/ 4026985 w 577"/>
                <a:gd name="T19" fmla="*/ 53881695 h 818"/>
                <a:gd name="T20" fmla="*/ 259864 w 577"/>
                <a:gd name="T21" fmla="*/ 62518205 h 818"/>
                <a:gd name="T22" fmla="*/ 14159505 w 577"/>
                <a:gd name="T23" fmla="*/ 87912523 h 818"/>
                <a:gd name="T24" fmla="*/ 28708625 w 577"/>
                <a:gd name="T25" fmla="*/ 101060626 h 818"/>
                <a:gd name="T26" fmla="*/ 46245637 w 577"/>
                <a:gd name="T27" fmla="*/ 101060626 h 818"/>
                <a:gd name="T28" fmla="*/ 60665006 w 577"/>
                <a:gd name="T29" fmla="*/ 87912523 h 818"/>
                <a:gd name="T30" fmla="*/ 74564647 w 577"/>
                <a:gd name="T31" fmla="*/ 62518205 h 818"/>
                <a:gd name="T32" fmla="*/ 70797525 w 577"/>
                <a:gd name="T33" fmla="*/ 53881695 h 818"/>
                <a:gd name="T34" fmla="*/ 72096483 w 577"/>
                <a:gd name="T35" fmla="*/ 49627887 h 818"/>
                <a:gd name="T36" fmla="*/ 73395441 w 577"/>
                <a:gd name="T37" fmla="*/ 44342939 h 818"/>
                <a:gd name="T38" fmla="*/ 74564647 w 577"/>
                <a:gd name="T39" fmla="*/ 37510923 h 818"/>
                <a:gd name="T40" fmla="*/ 74824511 w 577"/>
                <a:gd name="T41" fmla="*/ 32225975 h 818"/>
                <a:gd name="T42" fmla="*/ 74824511 w 577"/>
                <a:gd name="T43" fmla="*/ 29776660 h 818"/>
                <a:gd name="T44" fmla="*/ 74304783 w 577"/>
                <a:gd name="T45" fmla="*/ 26941027 h 818"/>
                <a:gd name="T46" fmla="*/ 73655305 w 577"/>
                <a:gd name="T47" fmla="*/ 25136174 h 818"/>
                <a:gd name="T48" fmla="*/ 73135577 w 577"/>
                <a:gd name="T49" fmla="*/ 23202788 h 818"/>
                <a:gd name="T50" fmla="*/ 72615850 w 577"/>
                <a:gd name="T51" fmla="*/ 21397935 h 818"/>
                <a:gd name="T52" fmla="*/ 71316892 w 577"/>
                <a:gd name="T53" fmla="*/ 18433410 h 818"/>
                <a:gd name="T54" fmla="*/ 70537662 w 577"/>
                <a:gd name="T55" fmla="*/ 16628557 h 818"/>
                <a:gd name="T56" fmla="*/ 69498207 w 577"/>
                <a:gd name="T57" fmla="*/ 15081848 h 818"/>
                <a:gd name="T58" fmla="*/ 68069498 w 577"/>
                <a:gd name="T59" fmla="*/ 13792565 h 818"/>
                <a:gd name="T60" fmla="*/ 65731085 w 577"/>
                <a:gd name="T61" fmla="*/ 11859179 h 818"/>
                <a:gd name="T62" fmla="*/ 54559471 w 577"/>
                <a:gd name="T63" fmla="*/ 5800518 h 818"/>
                <a:gd name="T64" fmla="*/ 52480923 w 577"/>
                <a:gd name="T65" fmla="*/ 4253809 h 818"/>
                <a:gd name="T66" fmla="*/ 50012759 w 577"/>
                <a:gd name="T67" fmla="*/ 2578207 h 818"/>
                <a:gd name="T68" fmla="*/ 40659830 w 577"/>
                <a:gd name="T69" fmla="*/ 0 h 818"/>
                <a:gd name="T70" fmla="*/ 37022460 w 577"/>
                <a:gd name="T71" fmla="*/ 0 h 818"/>
                <a:gd name="T72" fmla="*/ 60665006 w 577"/>
                <a:gd name="T73" fmla="*/ 45631863 h 818"/>
                <a:gd name="T74" fmla="*/ 68978840 w 577"/>
                <a:gd name="T75" fmla="*/ 58135504 h 818"/>
                <a:gd name="T76" fmla="*/ 63652537 w 577"/>
                <a:gd name="T77" fmla="*/ 70768037 h 818"/>
                <a:gd name="T78" fmla="*/ 56638020 w 577"/>
                <a:gd name="T79" fmla="*/ 85076531 h 818"/>
                <a:gd name="T80" fmla="*/ 43127994 w 577"/>
                <a:gd name="T81" fmla="*/ 97451279 h 818"/>
                <a:gd name="T82" fmla="*/ 31436653 w 577"/>
                <a:gd name="T83" fmla="*/ 97451279 h 818"/>
                <a:gd name="T84" fmla="*/ 17796875 w 577"/>
                <a:gd name="T85" fmla="*/ 85076531 h 818"/>
                <a:gd name="T86" fmla="*/ 10652247 w 577"/>
                <a:gd name="T87" fmla="*/ 70768037 h 818"/>
                <a:gd name="T88" fmla="*/ 5325943 w 577"/>
                <a:gd name="T89" fmla="*/ 57877719 h 818"/>
                <a:gd name="T90" fmla="*/ 6624901 w 577"/>
                <a:gd name="T91" fmla="*/ 56717687 h 818"/>
                <a:gd name="T92" fmla="*/ 34294432 w 577"/>
                <a:gd name="T93" fmla="*/ 36221999 h 818"/>
                <a:gd name="T94" fmla="*/ 24811392 w 577"/>
                <a:gd name="T95" fmla="*/ 57233257 h 818"/>
                <a:gd name="T96" fmla="*/ 24811392 w 577"/>
                <a:gd name="T97" fmla="*/ 64194165 h 818"/>
                <a:gd name="T98" fmla="*/ 24811392 w 577"/>
                <a:gd name="T99" fmla="*/ 57233257 h 818"/>
                <a:gd name="T100" fmla="*/ 46895116 w 577"/>
                <a:gd name="T101" fmla="*/ 60713711 h 818"/>
                <a:gd name="T102" fmla="*/ 53779881 w 577"/>
                <a:gd name="T103" fmla="*/ 60713711 h 81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77" h="818">
                  <a:moveTo>
                    <a:pt x="285" y="0"/>
                  </a:moveTo>
                  <a:cubicBezTo>
                    <a:pt x="275" y="0"/>
                    <a:pt x="262" y="0"/>
                    <a:pt x="252" y="2"/>
                  </a:cubicBezTo>
                  <a:cubicBezTo>
                    <a:pt x="250" y="2"/>
                    <a:pt x="250" y="2"/>
                    <a:pt x="248" y="2"/>
                  </a:cubicBezTo>
                  <a:cubicBezTo>
                    <a:pt x="238" y="2"/>
                    <a:pt x="229" y="4"/>
                    <a:pt x="221" y="6"/>
                  </a:cubicBezTo>
                  <a:cubicBezTo>
                    <a:pt x="211" y="8"/>
                    <a:pt x="203" y="10"/>
                    <a:pt x="193" y="12"/>
                  </a:cubicBezTo>
                  <a:cubicBezTo>
                    <a:pt x="193" y="12"/>
                    <a:pt x="193" y="12"/>
                    <a:pt x="191" y="12"/>
                  </a:cubicBezTo>
                  <a:cubicBezTo>
                    <a:pt x="172" y="16"/>
                    <a:pt x="153" y="23"/>
                    <a:pt x="137" y="31"/>
                  </a:cubicBezTo>
                  <a:cubicBezTo>
                    <a:pt x="120" y="39"/>
                    <a:pt x="107" y="49"/>
                    <a:pt x="92" y="59"/>
                  </a:cubicBezTo>
                  <a:cubicBezTo>
                    <a:pt x="86" y="66"/>
                    <a:pt x="80" y="70"/>
                    <a:pt x="74" y="76"/>
                  </a:cubicBezTo>
                  <a:cubicBezTo>
                    <a:pt x="49" y="100"/>
                    <a:pt x="33" y="129"/>
                    <a:pt x="21" y="164"/>
                  </a:cubicBezTo>
                  <a:cubicBezTo>
                    <a:pt x="18" y="172"/>
                    <a:pt x="14" y="180"/>
                    <a:pt x="12" y="190"/>
                  </a:cubicBezTo>
                  <a:cubicBezTo>
                    <a:pt x="10" y="199"/>
                    <a:pt x="8" y="207"/>
                    <a:pt x="8" y="215"/>
                  </a:cubicBezTo>
                  <a:cubicBezTo>
                    <a:pt x="8" y="221"/>
                    <a:pt x="6" y="225"/>
                    <a:pt x="6" y="231"/>
                  </a:cubicBezTo>
                  <a:cubicBezTo>
                    <a:pt x="6" y="236"/>
                    <a:pt x="4" y="240"/>
                    <a:pt x="4" y="246"/>
                  </a:cubicBezTo>
                  <a:cubicBezTo>
                    <a:pt x="4" y="256"/>
                    <a:pt x="2" y="266"/>
                    <a:pt x="2" y="279"/>
                  </a:cubicBezTo>
                  <a:cubicBezTo>
                    <a:pt x="2" y="287"/>
                    <a:pt x="4" y="299"/>
                    <a:pt x="6" y="311"/>
                  </a:cubicBezTo>
                  <a:cubicBezTo>
                    <a:pt x="8" y="324"/>
                    <a:pt x="10" y="340"/>
                    <a:pt x="14" y="354"/>
                  </a:cubicBezTo>
                  <a:cubicBezTo>
                    <a:pt x="16" y="367"/>
                    <a:pt x="21" y="381"/>
                    <a:pt x="23" y="391"/>
                  </a:cubicBezTo>
                  <a:cubicBezTo>
                    <a:pt x="23" y="393"/>
                    <a:pt x="23" y="393"/>
                    <a:pt x="25" y="395"/>
                  </a:cubicBezTo>
                  <a:cubicBezTo>
                    <a:pt x="27" y="403"/>
                    <a:pt x="29" y="412"/>
                    <a:pt x="31" y="418"/>
                  </a:cubicBezTo>
                  <a:cubicBezTo>
                    <a:pt x="25" y="422"/>
                    <a:pt x="21" y="426"/>
                    <a:pt x="14" y="432"/>
                  </a:cubicBezTo>
                  <a:cubicBezTo>
                    <a:pt x="6" y="444"/>
                    <a:pt x="0" y="463"/>
                    <a:pt x="2" y="485"/>
                  </a:cubicBezTo>
                  <a:cubicBezTo>
                    <a:pt x="10" y="549"/>
                    <a:pt x="49" y="571"/>
                    <a:pt x="64" y="578"/>
                  </a:cubicBezTo>
                  <a:cubicBezTo>
                    <a:pt x="68" y="608"/>
                    <a:pt x="84" y="643"/>
                    <a:pt x="109" y="682"/>
                  </a:cubicBezTo>
                  <a:cubicBezTo>
                    <a:pt x="135" y="723"/>
                    <a:pt x="172" y="762"/>
                    <a:pt x="219" y="782"/>
                  </a:cubicBezTo>
                  <a:lnTo>
                    <a:pt x="221" y="784"/>
                  </a:lnTo>
                  <a:cubicBezTo>
                    <a:pt x="238" y="805"/>
                    <a:pt x="260" y="817"/>
                    <a:pt x="289" y="817"/>
                  </a:cubicBezTo>
                  <a:cubicBezTo>
                    <a:pt x="315" y="817"/>
                    <a:pt x="340" y="803"/>
                    <a:pt x="356" y="784"/>
                  </a:cubicBezTo>
                  <a:lnTo>
                    <a:pt x="358" y="782"/>
                  </a:lnTo>
                  <a:cubicBezTo>
                    <a:pt x="404" y="760"/>
                    <a:pt x="440" y="721"/>
                    <a:pt x="467" y="682"/>
                  </a:cubicBezTo>
                  <a:cubicBezTo>
                    <a:pt x="492" y="645"/>
                    <a:pt x="508" y="608"/>
                    <a:pt x="512" y="578"/>
                  </a:cubicBezTo>
                  <a:cubicBezTo>
                    <a:pt x="524" y="571"/>
                    <a:pt x="565" y="549"/>
                    <a:pt x="574" y="485"/>
                  </a:cubicBezTo>
                  <a:cubicBezTo>
                    <a:pt x="576" y="463"/>
                    <a:pt x="569" y="444"/>
                    <a:pt x="561" y="432"/>
                  </a:cubicBezTo>
                  <a:cubicBezTo>
                    <a:pt x="555" y="424"/>
                    <a:pt x="551" y="422"/>
                    <a:pt x="545" y="418"/>
                  </a:cubicBezTo>
                  <a:cubicBezTo>
                    <a:pt x="547" y="408"/>
                    <a:pt x="551" y="397"/>
                    <a:pt x="555" y="387"/>
                  </a:cubicBezTo>
                  <a:lnTo>
                    <a:pt x="555" y="385"/>
                  </a:lnTo>
                  <a:cubicBezTo>
                    <a:pt x="555" y="383"/>
                    <a:pt x="555" y="383"/>
                    <a:pt x="557" y="381"/>
                  </a:cubicBezTo>
                  <a:cubicBezTo>
                    <a:pt x="561" y="369"/>
                    <a:pt x="563" y="356"/>
                    <a:pt x="565" y="344"/>
                  </a:cubicBezTo>
                  <a:cubicBezTo>
                    <a:pt x="567" y="330"/>
                    <a:pt x="572" y="315"/>
                    <a:pt x="572" y="303"/>
                  </a:cubicBezTo>
                  <a:cubicBezTo>
                    <a:pt x="572" y="299"/>
                    <a:pt x="572" y="295"/>
                    <a:pt x="574" y="291"/>
                  </a:cubicBezTo>
                  <a:cubicBezTo>
                    <a:pt x="574" y="285"/>
                    <a:pt x="576" y="276"/>
                    <a:pt x="576" y="270"/>
                  </a:cubicBezTo>
                  <a:cubicBezTo>
                    <a:pt x="576" y="263"/>
                    <a:pt x="576" y="256"/>
                    <a:pt x="576" y="250"/>
                  </a:cubicBezTo>
                  <a:cubicBezTo>
                    <a:pt x="576" y="246"/>
                    <a:pt x="576" y="240"/>
                    <a:pt x="576" y="234"/>
                  </a:cubicBezTo>
                  <a:lnTo>
                    <a:pt x="576" y="231"/>
                  </a:lnTo>
                  <a:cubicBezTo>
                    <a:pt x="576" y="227"/>
                    <a:pt x="574" y="223"/>
                    <a:pt x="574" y="217"/>
                  </a:cubicBezTo>
                  <a:cubicBezTo>
                    <a:pt x="574" y="215"/>
                    <a:pt x="574" y="211"/>
                    <a:pt x="572" y="209"/>
                  </a:cubicBezTo>
                  <a:cubicBezTo>
                    <a:pt x="572" y="207"/>
                    <a:pt x="572" y="203"/>
                    <a:pt x="569" y="201"/>
                  </a:cubicBezTo>
                  <a:cubicBezTo>
                    <a:pt x="569" y="199"/>
                    <a:pt x="569" y="197"/>
                    <a:pt x="567" y="195"/>
                  </a:cubicBezTo>
                  <a:cubicBezTo>
                    <a:pt x="567" y="193"/>
                    <a:pt x="565" y="188"/>
                    <a:pt x="565" y="186"/>
                  </a:cubicBezTo>
                  <a:cubicBezTo>
                    <a:pt x="565" y="184"/>
                    <a:pt x="563" y="182"/>
                    <a:pt x="563" y="180"/>
                  </a:cubicBezTo>
                  <a:cubicBezTo>
                    <a:pt x="563" y="176"/>
                    <a:pt x="561" y="174"/>
                    <a:pt x="561" y="170"/>
                  </a:cubicBezTo>
                  <a:cubicBezTo>
                    <a:pt x="561" y="168"/>
                    <a:pt x="561" y="166"/>
                    <a:pt x="559" y="166"/>
                  </a:cubicBezTo>
                  <a:cubicBezTo>
                    <a:pt x="557" y="164"/>
                    <a:pt x="557" y="160"/>
                    <a:pt x="555" y="158"/>
                  </a:cubicBezTo>
                  <a:cubicBezTo>
                    <a:pt x="553" y="154"/>
                    <a:pt x="551" y="147"/>
                    <a:pt x="549" y="143"/>
                  </a:cubicBezTo>
                  <a:cubicBezTo>
                    <a:pt x="549" y="141"/>
                    <a:pt x="547" y="139"/>
                    <a:pt x="547" y="137"/>
                  </a:cubicBezTo>
                  <a:cubicBezTo>
                    <a:pt x="545" y="135"/>
                    <a:pt x="543" y="133"/>
                    <a:pt x="543" y="129"/>
                  </a:cubicBezTo>
                  <a:cubicBezTo>
                    <a:pt x="541" y="127"/>
                    <a:pt x="541" y="125"/>
                    <a:pt x="539" y="123"/>
                  </a:cubicBezTo>
                  <a:cubicBezTo>
                    <a:pt x="537" y="121"/>
                    <a:pt x="535" y="119"/>
                    <a:pt x="535" y="117"/>
                  </a:cubicBezTo>
                  <a:cubicBezTo>
                    <a:pt x="533" y="115"/>
                    <a:pt x="533" y="113"/>
                    <a:pt x="531" y="113"/>
                  </a:cubicBezTo>
                  <a:cubicBezTo>
                    <a:pt x="528" y="111"/>
                    <a:pt x="526" y="109"/>
                    <a:pt x="524" y="107"/>
                  </a:cubicBezTo>
                  <a:cubicBezTo>
                    <a:pt x="522" y="104"/>
                    <a:pt x="520" y="102"/>
                    <a:pt x="518" y="102"/>
                  </a:cubicBezTo>
                  <a:cubicBezTo>
                    <a:pt x="514" y="98"/>
                    <a:pt x="510" y="96"/>
                    <a:pt x="506" y="92"/>
                  </a:cubicBezTo>
                  <a:cubicBezTo>
                    <a:pt x="488" y="80"/>
                    <a:pt x="467" y="72"/>
                    <a:pt x="442" y="70"/>
                  </a:cubicBezTo>
                  <a:cubicBezTo>
                    <a:pt x="438" y="64"/>
                    <a:pt x="430" y="53"/>
                    <a:pt x="420" y="45"/>
                  </a:cubicBezTo>
                  <a:cubicBezTo>
                    <a:pt x="416" y="41"/>
                    <a:pt x="412" y="37"/>
                    <a:pt x="406" y="35"/>
                  </a:cubicBezTo>
                  <a:cubicBezTo>
                    <a:pt x="406" y="35"/>
                    <a:pt x="404" y="35"/>
                    <a:pt x="404" y="33"/>
                  </a:cubicBezTo>
                  <a:cubicBezTo>
                    <a:pt x="404" y="33"/>
                    <a:pt x="402" y="33"/>
                    <a:pt x="402" y="31"/>
                  </a:cubicBezTo>
                  <a:cubicBezTo>
                    <a:pt x="397" y="27"/>
                    <a:pt x="391" y="25"/>
                    <a:pt x="385" y="20"/>
                  </a:cubicBezTo>
                  <a:cubicBezTo>
                    <a:pt x="367" y="10"/>
                    <a:pt x="346" y="2"/>
                    <a:pt x="318" y="0"/>
                  </a:cubicBezTo>
                  <a:cubicBezTo>
                    <a:pt x="315" y="0"/>
                    <a:pt x="315" y="0"/>
                    <a:pt x="313" y="0"/>
                  </a:cubicBezTo>
                  <a:cubicBezTo>
                    <a:pt x="311" y="0"/>
                    <a:pt x="311" y="0"/>
                    <a:pt x="309" y="0"/>
                  </a:cubicBezTo>
                  <a:cubicBezTo>
                    <a:pt x="301" y="0"/>
                    <a:pt x="293" y="0"/>
                    <a:pt x="285" y="0"/>
                  </a:cubicBezTo>
                  <a:close/>
                  <a:moveTo>
                    <a:pt x="422" y="219"/>
                  </a:moveTo>
                  <a:cubicBezTo>
                    <a:pt x="438" y="246"/>
                    <a:pt x="467" y="299"/>
                    <a:pt x="467" y="354"/>
                  </a:cubicBezTo>
                  <a:cubicBezTo>
                    <a:pt x="467" y="385"/>
                    <a:pt x="479" y="434"/>
                    <a:pt x="518" y="438"/>
                  </a:cubicBezTo>
                  <a:cubicBezTo>
                    <a:pt x="522" y="440"/>
                    <a:pt x="526" y="444"/>
                    <a:pt x="531" y="451"/>
                  </a:cubicBezTo>
                  <a:cubicBezTo>
                    <a:pt x="535" y="459"/>
                    <a:pt x="539" y="467"/>
                    <a:pt x="537" y="481"/>
                  </a:cubicBezTo>
                  <a:cubicBezTo>
                    <a:pt x="531" y="539"/>
                    <a:pt x="490" y="549"/>
                    <a:pt x="490" y="549"/>
                  </a:cubicBezTo>
                  <a:cubicBezTo>
                    <a:pt x="483" y="551"/>
                    <a:pt x="477" y="557"/>
                    <a:pt x="477" y="563"/>
                  </a:cubicBezTo>
                  <a:cubicBezTo>
                    <a:pt x="475" y="584"/>
                    <a:pt x="460" y="623"/>
                    <a:pt x="436" y="660"/>
                  </a:cubicBezTo>
                  <a:cubicBezTo>
                    <a:pt x="411" y="696"/>
                    <a:pt x="377" y="733"/>
                    <a:pt x="340" y="750"/>
                  </a:cubicBezTo>
                  <a:cubicBezTo>
                    <a:pt x="338" y="752"/>
                    <a:pt x="334" y="754"/>
                    <a:pt x="332" y="756"/>
                  </a:cubicBezTo>
                  <a:cubicBezTo>
                    <a:pt x="322" y="770"/>
                    <a:pt x="305" y="780"/>
                    <a:pt x="287" y="780"/>
                  </a:cubicBezTo>
                  <a:cubicBezTo>
                    <a:pt x="268" y="780"/>
                    <a:pt x="252" y="770"/>
                    <a:pt x="242" y="756"/>
                  </a:cubicBezTo>
                  <a:cubicBezTo>
                    <a:pt x="240" y="754"/>
                    <a:pt x="238" y="752"/>
                    <a:pt x="234" y="750"/>
                  </a:cubicBezTo>
                  <a:cubicBezTo>
                    <a:pt x="197" y="731"/>
                    <a:pt x="162" y="696"/>
                    <a:pt x="137" y="660"/>
                  </a:cubicBezTo>
                  <a:cubicBezTo>
                    <a:pt x="113" y="623"/>
                    <a:pt x="96" y="582"/>
                    <a:pt x="94" y="563"/>
                  </a:cubicBezTo>
                  <a:cubicBezTo>
                    <a:pt x="94" y="557"/>
                    <a:pt x="88" y="551"/>
                    <a:pt x="82" y="549"/>
                  </a:cubicBezTo>
                  <a:cubicBezTo>
                    <a:pt x="82" y="549"/>
                    <a:pt x="41" y="537"/>
                    <a:pt x="35" y="479"/>
                  </a:cubicBezTo>
                  <a:cubicBezTo>
                    <a:pt x="33" y="465"/>
                    <a:pt x="37" y="457"/>
                    <a:pt x="41" y="449"/>
                  </a:cubicBezTo>
                  <a:cubicBezTo>
                    <a:pt x="43" y="444"/>
                    <a:pt x="45" y="442"/>
                    <a:pt x="47" y="440"/>
                  </a:cubicBezTo>
                  <a:cubicBezTo>
                    <a:pt x="49" y="440"/>
                    <a:pt x="49" y="440"/>
                    <a:pt x="51" y="440"/>
                  </a:cubicBezTo>
                  <a:cubicBezTo>
                    <a:pt x="86" y="440"/>
                    <a:pt x="98" y="381"/>
                    <a:pt x="105" y="352"/>
                  </a:cubicBezTo>
                  <a:cubicBezTo>
                    <a:pt x="115" y="297"/>
                    <a:pt x="176" y="281"/>
                    <a:pt x="264" y="281"/>
                  </a:cubicBezTo>
                  <a:cubicBezTo>
                    <a:pt x="354" y="285"/>
                    <a:pt x="399" y="246"/>
                    <a:pt x="422" y="219"/>
                  </a:cubicBezTo>
                  <a:close/>
                  <a:moveTo>
                    <a:pt x="191" y="444"/>
                  </a:moveTo>
                  <a:cubicBezTo>
                    <a:pt x="176" y="444"/>
                    <a:pt x="164" y="457"/>
                    <a:pt x="164" y="471"/>
                  </a:cubicBezTo>
                  <a:cubicBezTo>
                    <a:pt x="164" y="485"/>
                    <a:pt x="176" y="498"/>
                    <a:pt x="191" y="498"/>
                  </a:cubicBezTo>
                  <a:cubicBezTo>
                    <a:pt x="205" y="498"/>
                    <a:pt x="217" y="485"/>
                    <a:pt x="217" y="471"/>
                  </a:cubicBezTo>
                  <a:cubicBezTo>
                    <a:pt x="217" y="457"/>
                    <a:pt x="205" y="444"/>
                    <a:pt x="191" y="444"/>
                  </a:cubicBezTo>
                  <a:close/>
                  <a:moveTo>
                    <a:pt x="387" y="444"/>
                  </a:moveTo>
                  <a:cubicBezTo>
                    <a:pt x="373" y="444"/>
                    <a:pt x="361" y="457"/>
                    <a:pt x="361" y="471"/>
                  </a:cubicBezTo>
                  <a:cubicBezTo>
                    <a:pt x="361" y="485"/>
                    <a:pt x="372" y="498"/>
                    <a:pt x="387" y="498"/>
                  </a:cubicBezTo>
                  <a:cubicBezTo>
                    <a:pt x="401" y="498"/>
                    <a:pt x="414" y="485"/>
                    <a:pt x="414" y="471"/>
                  </a:cubicBezTo>
                  <a:cubicBezTo>
                    <a:pt x="414" y="457"/>
                    <a:pt x="402" y="444"/>
                    <a:pt x="387" y="444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" name="Title 77" descr="Text Box 1">
            <a:extLst>
              <a:ext uri="{FF2B5EF4-FFF2-40B4-BE49-F238E27FC236}">
                <a16:creationId xmlns:a16="http://schemas.microsoft.com/office/drawing/2014/main" id="{A6B04D2C-6826-46BD-8810-4BF6183C0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- 1</a:t>
            </a:r>
          </a:p>
        </p:txBody>
      </p:sp>
    </p:spTree>
    <p:extLst>
      <p:ext uri="{BB962C8B-B14F-4D97-AF65-F5344CB8AC3E}">
        <p14:creationId xmlns:p14="http://schemas.microsoft.com/office/powerpoint/2010/main" val="2146392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rgbClr val="19232F"/>
      </a:dk1>
      <a:lt1>
        <a:srgbClr val="FFFFFF"/>
      </a:lt1>
      <a:dk2>
        <a:srgbClr val="00B0EB"/>
      </a:dk2>
      <a:lt2>
        <a:srgbClr val="FF733B"/>
      </a:lt2>
      <a:accent1>
        <a:srgbClr val="FF2F5F"/>
      </a:accent1>
      <a:accent2>
        <a:srgbClr val="FF9E2C"/>
      </a:accent2>
      <a:accent3>
        <a:srgbClr val="00A08C"/>
      </a:accent3>
      <a:accent4>
        <a:srgbClr val="75B744"/>
      </a:accent4>
      <a:accent5>
        <a:srgbClr val="0068DA"/>
      </a:accent5>
      <a:accent6>
        <a:srgbClr val="803B8D"/>
      </a:accent6>
      <a:hlink>
        <a:srgbClr val="1A232F"/>
      </a:hlink>
      <a:folHlink>
        <a:srgbClr val="0B0E1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B89952-B2A4-4349-ABAE-34464EBAC8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C00DB3-6E27-46CC-B287-CBFBE40FFF87}">
  <ds:schemaRefs>
    <ds:schemaRef ds:uri="http://schemas.microsoft.com/office/infopath/2007/PartnerControls"/>
    <ds:schemaRef ds:uri="fb0879af-3eba-417a-a55a-ffe6dcd6ca77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6dc4bcd6-49db-4c07-9060-8acfc67cef9f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A3135B1-1E1B-4C96-9CF6-27BA9A7583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a Slide Title - 1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2018-06-14T17:24:36Z</dcterms:created>
  <dcterms:modified xsi:type="dcterms:W3CDTF">2018-06-29T21:17:43Z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  <property fmtid="{D5CDD505-2E9C-101B-9397-08002B2CF9AE}" pid="3" name="MSIP_Label_f42aa342-8706-4288-bd11-ebb85995028c_Enabled">
    <vt:lpwstr>True</vt:lpwstr>
  </property>
  <property fmtid="{D5CDD505-2E9C-101B-9397-08002B2CF9AE}" pid="4" name="MSIP_Label_f42aa342-8706-4288-bd11-ebb85995028c_SiteId">
    <vt:lpwstr>72f988bf-86f1-41af-91ab-2d7cd011db47</vt:lpwstr>
  </property>
  <property fmtid="{D5CDD505-2E9C-101B-9397-08002B2CF9AE}" pid="5" name="MSIP_Label_f42aa342-8706-4288-bd11-ebb85995028c_Owner">
    <vt:lpwstr>cartayl@microsoft.com</vt:lpwstr>
  </property>
  <property fmtid="{D5CDD505-2E9C-101B-9397-08002B2CF9AE}" pid="6" name="MSIP_Label_f42aa342-8706-4288-bd11-ebb85995028c_SetDate">
    <vt:lpwstr>2018-06-26T04:25:14.5232625Z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