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6" autoAdjust="0"/>
    <p:restoredTop sz="94660"/>
  </p:normalViewPr>
  <p:slideViewPr>
    <p:cSldViewPr snapToGrid="0">
      <p:cViewPr>
        <p:scale>
          <a:sx n="100" d="100"/>
          <a:sy n="100" d="100"/>
        </p:scale>
        <p:origin x="1728" y="8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89" y="2873650"/>
            <a:ext cx="5494867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600000" lon="20399999" rev="21180000"/>
            </a:camera>
            <a:lightRig rig="threePt" dir="t"/>
          </a:scene3d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6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77" y="3023292"/>
            <a:ext cx="5495544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1799953" rev="0"/>
            </a:camera>
            <a:lightRig rig="threePt" dir="t"/>
          </a:scene3d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2869409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21000000" lon="600000" rev="0"/>
            </a:camera>
            <a:lightRig rig="threePt" dir="t"/>
          </a:scene3d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1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3" y="2997744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21000000" rev="0"/>
            </a:camera>
            <a:lightRig rig="threePt" dir="t"/>
          </a:scene3d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8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0F95581-0E7E-4B49-8494-D1C5C12EEBB3}"/>
              </a:ext>
            </a:extLst>
          </p:cNvPr>
          <p:cNvSpPr/>
          <p:nvPr/>
        </p:nvSpPr>
        <p:spPr>
          <a:xfrm rot="10800000">
            <a:off x="2489641" y="2635253"/>
            <a:ext cx="3942183" cy="3780143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133EA95-E5DA-4746-8F74-6A75A91BE49E}"/>
              </a:ext>
            </a:extLst>
          </p:cNvPr>
          <p:cNvSpPr/>
          <p:nvPr/>
        </p:nvSpPr>
        <p:spPr>
          <a:xfrm>
            <a:off x="4615520" y="2227369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814F6E8-206C-4B4B-96DE-1C89E39C2EA4}"/>
              </a:ext>
            </a:extLst>
          </p:cNvPr>
          <p:cNvSpPr/>
          <p:nvPr/>
        </p:nvSpPr>
        <p:spPr>
          <a:xfrm>
            <a:off x="5133557" y="3526952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3309E3E-6B5E-466A-B6CB-4F55A5E5FC51}"/>
              </a:ext>
            </a:extLst>
          </p:cNvPr>
          <p:cNvSpPr/>
          <p:nvPr/>
        </p:nvSpPr>
        <p:spPr>
          <a:xfrm>
            <a:off x="4529664" y="3552493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97FD3E3-3443-49C2-BA6B-CFF88E49FD47}"/>
              </a:ext>
            </a:extLst>
          </p:cNvPr>
          <p:cNvSpPr/>
          <p:nvPr/>
        </p:nvSpPr>
        <p:spPr>
          <a:xfrm>
            <a:off x="4580512" y="3247901"/>
            <a:ext cx="2513382" cy="2410072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D749BE7-527A-45EF-939C-C4AEFE17FC55}"/>
              </a:ext>
            </a:extLst>
          </p:cNvPr>
          <p:cNvSpPr/>
          <p:nvPr/>
        </p:nvSpPr>
        <p:spPr>
          <a:xfrm rot="10800000">
            <a:off x="-67060" y="2219294"/>
            <a:ext cx="4577071" cy="4063768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8">
            <a:extLst>
              <a:ext uri="{FF2B5EF4-FFF2-40B4-BE49-F238E27FC236}">
                <a16:creationId xmlns:a16="http://schemas.microsoft.com/office/drawing/2014/main" id="{D0A0B013-499E-4953-B7CB-28E6239A307F}"/>
              </a:ext>
            </a:extLst>
          </p:cNvPr>
          <p:cNvSpPr/>
          <p:nvPr/>
        </p:nvSpPr>
        <p:spPr>
          <a:xfrm>
            <a:off x="5285254" y="733454"/>
            <a:ext cx="2507617" cy="3242337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283BC25-B4A9-4FAF-BA45-22835DDD4872}"/>
              </a:ext>
            </a:extLst>
          </p:cNvPr>
          <p:cNvSpPr/>
          <p:nvPr/>
        </p:nvSpPr>
        <p:spPr>
          <a:xfrm>
            <a:off x="-574153" y="4015624"/>
            <a:ext cx="2687535" cy="2316841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0CC4E0-7C56-46FB-92B0-4DA36084930F}"/>
              </a:ext>
            </a:extLst>
          </p:cNvPr>
          <p:cNvSpPr/>
          <p:nvPr/>
        </p:nvSpPr>
        <p:spPr>
          <a:xfrm>
            <a:off x="839040" y="869944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2EBA0F-8927-4A45-B27E-4ED9423A0DC1}"/>
              </a:ext>
            </a:extLst>
          </p:cNvPr>
          <p:cNvSpPr/>
          <p:nvPr/>
        </p:nvSpPr>
        <p:spPr>
          <a:xfrm>
            <a:off x="1008066" y="1038969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878699-10E9-4663-98D7-DF833CDD2F6C}"/>
              </a:ext>
            </a:extLst>
          </p:cNvPr>
          <p:cNvSpPr/>
          <p:nvPr/>
        </p:nvSpPr>
        <p:spPr>
          <a:xfrm>
            <a:off x="443627" y="222500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793E9C72-C61F-4CB5-9513-1F233A7F53A0}"/>
              </a:ext>
            </a:extLst>
          </p:cNvPr>
          <p:cNvSpPr/>
          <p:nvPr/>
        </p:nvSpPr>
        <p:spPr>
          <a:xfrm>
            <a:off x="-1649258" y="3678153"/>
            <a:ext cx="3567822" cy="3075709"/>
          </a:xfrm>
          <a:prstGeom prst="triangl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66C926C0-4ED9-46B9-9F9B-31F0DDA5BE26}"/>
              </a:ext>
            </a:extLst>
          </p:cNvPr>
          <p:cNvSpPr/>
          <p:nvPr/>
        </p:nvSpPr>
        <p:spPr>
          <a:xfrm>
            <a:off x="-1262923" y="2561885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CC9C2A-57B6-41BB-BCE5-4F122A52EC8B}"/>
              </a:ext>
            </a:extLst>
          </p:cNvPr>
          <p:cNvSpPr/>
          <p:nvPr/>
        </p:nvSpPr>
        <p:spPr>
          <a:xfrm>
            <a:off x="7458754" y="4443209"/>
            <a:ext cx="276267" cy="276267"/>
          </a:xfrm>
          <a:prstGeom prst="ellipse">
            <a:avLst/>
          </a:prstGeom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E4CF1A-5A57-4188-98DC-F2836920FEAA}"/>
              </a:ext>
            </a:extLst>
          </p:cNvPr>
          <p:cNvSpPr/>
          <p:nvPr/>
        </p:nvSpPr>
        <p:spPr>
          <a:xfrm>
            <a:off x="9193410" y="4439836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F98D3E2-EC3D-497B-821A-362A900C746D}"/>
              </a:ext>
            </a:extLst>
          </p:cNvPr>
          <p:cNvSpPr/>
          <p:nvPr/>
        </p:nvSpPr>
        <p:spPr>
          <a:xfrm>
            <a:off x="595497" y="5168335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54D7C24-5F4A-46CE-8B76-6E7A39CB24C7}"/>
              </a:ext>
            </a:extLst>
          </p:cNvPr>
          <p:cNvSpPr/>
          <p:nvPr/>
        </p:nvSpPr>
        <p:spPr>
          <a:xfrm>
            <a:off x="5781540" y="4258451"/>
            <a:ext cx="1328177" cy="132817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5ABA350-F1D0-49E7-A370-C6D451C64623}"/>
              </a:ext>
            </a:extLst>
          </p:cNvPr>
          <p:cNvSpPr/>
          <p:nvPr/>
        </p:nvSpPr>
        <p:spPr>
          <a:xfrm>
            <a:off x="7950402" y="6220071"/>
            <a:ext cx="2435568" cy="2435568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0A722CF5-1256-42E5-8543-F6745929F361}"/>
              </a:ext>
            </a:extLst>
          </p:cNvPr>
          <p:cNvSpPr/>
          <p:nvPr/>
        </p:nvSpPr>
        <p:spPr>
          <a:xfrm>
            <a:off x="10853421" y="5827345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BE89A53-F983-4FE6-AE6C-8121D877641F}"/>
              </a:ext>
            </a:extLst>
          </p:cNvPr>
          <p:cNvSpPr/>
          <p:nvPr/>
        </p:nvSpPr>
        <p:spPr>
          <a:xfrm>
            <a:off x="6739139" y="3133856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0980DE3-BC51-47F9-A5E9-0D36BD2A14B9}"/>
              </a:ext>
            </a:extLst>
          </p:cNvPr>
          <p:cNvSpPr/>
          <p:nvPr/>
        </p:nvSpPr>
        <p:spPr>
          <a:xfrm rot="10800000">
            <a:off x="7180360" y="3748361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E51C53D-D3A0-495F-B8CD-FE35C9F1E918}"/>
              </a:ext>
            </a:extLst>
          </p:cNvPr>
          <p:cNvSpPr/>
          <p:nvPr/>
        </p:nvSpPr>
        <p:spPr>
          <a:xfrm rot="10800000">
            <a:off x="5997520" y="2735019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32D6CD8-73BC-4F3C-87FC-B619B3EA63DF}"/>
              </a:ext>
            </a:extLst>
          </p:cNvPr>
          <p:cNvSpPr/>
          <p:nvPr/>
        </p:nvSpPr>
        <p:spPr>
          <a:xfrm rot="10800000">
            <a:off x="5348251" y="1096113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9FD1CCF-868E-4E5B-84E9-B6819FB06BA8}"/>
              </a:ext>
            </a:extLst>
          </p:cNvPr>
          <p:cNvSpPr/>
          <p:nvPr/>
        </p:nvSpPr>
        <p:spPr>
          <a:xfrm>
            <a:off x="8447711" y="-397273"/>
            <a:ext cx="3302000" cy="3302000"/>
          </a:xfrm>
          <a:prstGeom prst="ellipse">
            <a:avLst/>
          </a:prstGeom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BC01923-CD6B-4DD2-95B0-0F931FD185C2}"/>
              </a:ext>
            </a:extLst>
          </p:cNvPr>
          <p:cNvSpPr/>
          <p:nvPr/>
        </p:nvSpPr>
        <p:spPr>
          <a:xfrm>
            <a:off x="10089505" y="1928575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5E28AC6-5E57-47C6-B25D-FC1BD6E66788}"/>
              </a:ext>
            </a:extLst>
          </p:cNvPr>
          <p:cNvSpPr/>
          <p:nvPr/>
        </p:nvSpPr>
        <p:spPr>
          <a:xfrm>
            <a:off x="6404033" y="5416751"/>
            <a:ext cx="908634" cy="908634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5412B9F-E01E-4E5C-A280-6A87B9CDA78F}"/>
              </a:ext>
            </a:extLst>
          </p:cNvPr>
          <p:cNvSpPr/>
          <p:nvPr/>
        </p:nvSpPr>
        <p:spPr>
          <a:xfrm>
            <a:off x="6693765" y="5007251"/>
            <a:ext cx="1632282" cy="1753826"/>
          </a:xfrm>
          <a:prstGeom prst="triangle">
            <a:avLst/>
          </a:prstGeom>
          <a:noFill/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DBC980-632A-40B9-BB81-DF61CC3B640E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/>
          <a:lstStyle/>
          <a:p>
            <a:r>
              <a:rPr lang="en-US" dirty="0"/>
              <a:t>Add a Slide Title - 1</a:t>
            </a:r>
          </a:p>
        </p:txBody>
      </p:sp>
    </p:spTree>
    <p:extLst>
      <p:ext uri="{BB962C8B-B14F-4D97-AF65-F5344CB8AC3E}">
        <p14:creationId xmlns:p14="http://schemas.microsoft.com/office/powerpoint/2010/main" val="6628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5D689A04-BBEC-441E-BB5F-DE42B29AA062}"/>
              </a:ext>
            </a:extLst>
          </p:cNvPr>
          <p:cNvSpPr/>
          <p:nvPr/>
        </p:nvSpPr>
        <p:spPr>
          <a:xfrm rot="10800000">
            <a:off x="3801978" y="2823735"/>
            <a:ext cx="3354793" cy="3216898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4818A37-0976-424C-9AA4-FA614FA033FE}"/>
              </a:ext>
            </a:extLst>
          </p:cNvPr>
          <p:cNvSpPr/>
          <p:nvPr/>
        </p:nvSpPr>
        <p:spPr>
          <a:xfrm>
            <a:off x="5564968" y="2022032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4BF503C-0098-4C6E-94BB-C2089679465E}"/>
              </a:ext>
            </a:extLst>
          </p:cNvPr>
          <p:cNvSpPr/>
          <p:nvPr/>
        </p:nvSpPr>
        <p:spPr>
          <a:xfrm>
            <a:off x="5451160" y="2953575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37AE37F-B885-4F01-9E46-34DE7453B218}"/>
              </a:ext>
            </a:extLst>
          </p:cNvPr>
          <p:cNvSpPr/>
          <p:nvPr/>
        </p:nvSpPr>
        <p:spPr>
          <a:xfrm>
            <a:off x="5172544" y="3248886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DB7DD72-F9B3-445C-8FA5-527230BB3472}"/>
              </a:ext>
            </a:extLst>
          </p:cNvPr>
          <p:cNvSpPr/>
          <p:nvPr/>
        </p:nvSpPr>
        <p:spPr>
          <a:xfrm>
            <a:off x="5277983" y="3057982"/>
            <a:ext cx="2362400" cy="2265296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D3C7B6-9F18-42AE-BC4A-145F4E58DDD2}"/>
              </a:ext>
            </a:extLst>
          </p:cNvPr>
          <p:cNvSpPr/>
          <p:nvPr/>
        </p:nvSpPr>
        <p:spPr>
          <a:xfrm rot="10800000">
            <a:off x="1669346" y="2374231"/>
            <a:ext cx="3968645" cy="3523575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8">
            <a:extLst>
              <a:ext uri="{FF2B5EF4-FFF2-40B4-BE49-F238E27FC236}">
                <a16:creationId xmlns:a16="http://schemas.microsoft.com/office/drawing/2014/main" id="{BF4AEE23-3A6F-4BB1-9885-7BF2B7DB1D13}"/>
              </a:ext>
            </a:extLst>
          </p:cNvPr>
          <p:cNvSpPr/>
          <p:nvPr/>
        </p:nvSpPr>
        <p:spPr>
          <a:xfrm>
            <a:off x="7056473" y="112295"/>
            <a:ext cx="2965084" cy="3833840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F46F758-E16F-403E-8F7D-5E5F9AA292C1}"/>
              </a:ext>
            </a:extLst>
          </p:cNvPr>
          <p:cNvSpPr/>
          <p:nvPr/>
        </p:nvSpPr>
        <p:spPr>
          <a:xfrm>
            <a:off x="832198" y="4170947"/>
            <a:ext cx="2237981" cy="1929294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AAF65E-7E30-4E03-9E17-F2987DCBAAF2}"/>
              </a:ext>
            </a:extLst>
          </p:cNvPr>
          <p:cNvSpPr/>
          <p:nvPr/>
        </p:nvSpPr>
        <p:spPr>
          <a:xfrm>
            <a:off x="1599250" y="1352639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8CE789-5E4E-4509-B023-A46AE8A92043}"/>
              </a:ext>
            </a:extLst>
          </p:cNvPr>
          <p:cNvSpPr/>
          <p:nvPr/>
        </p:nvSpPr>
        <p:spPr>
          <a:xfrm>
            <a:off x="1768276" y="1521664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F104E98-4E87-4444-8589-D15D42522372}"/>
              </a:ext>
            </a:extLst>
          </p:cNvPr>
          <p:cNvSpPr/>
          <p:nvPr/>
        </p:nvSpPr>
        <p:spPr>
          <a:xfrm>
            <a:off x="1322595" y="902731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AE0E9B9-0E80-4290-A2D2-6BD200E8C886}"/>
              </a:ext>
            </a:extLst>
          </p:cNvPr>
          <p:cNvSpPr/>
          <p:nvPr/>
        </p:nvSpPr>
        <p:spPr>
          <a:xfrm>
            <a:off x="-811689" y="3904425"/>
            <a:ext cx="2746918" cy="2368033"/>
          </a:xfrm>
          <a:prstGeom prst="triangl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F925C35-04BB-48CC-84BC-C4FB9295D4C8}"/>
              </a:ext>
            </a:extLst>
          </p:cNvPr>
          <p:cNvSpPr/>
          <p:nvPr/>
        </p:nvSpPr>
        <p:spPr>
          <a:xfrm>
            <a:off x="-1110218" y="2779523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A5871-23CF-4F96-91E3-61D9B1654A1D}"/>
              </a:ext>
            </a:extLst>
          </p:cNvPr>
          <p:cNvSpPr>
            <a:spLocks noChangeAspect="1"/>
          </p:cNvSpPr>
          <p:nvPr/>
        </p:nvSpPr>
        <p:spPr>
          <a:xfrm>
            <a:off x="10168909" y="3274765"/>
            <a:ext cx="365760" cy="36576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301A55-791F-4DAC-8791-2AE08B61EA37}"/>
              </a:ext>
            </a:extLst>
          </p:cNvPr>
          <p:cNvSpPr/>
          <p:nvPr/>
        </p:nvSpPr>
        <p:spPr>
          <a:xfrm>
            <a:off x="12104454" y="4374828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2B24A66-2ACB-4637-BDC5-5520938FD818}"/>
              </a:ext>
            </a:extLst>
          </p:cNvPr>
          <p:cNvSpPr/>
          <p:nvPr/>
        </p:nvSpPr>
        <p:spPr>
          <a:xfrm>
            <a:off x="1730789" y="5012463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64D8A3-0B35-4599-AF38-4768AA9F80CB}"/>
              </a:ext>
            </a:extLst>
          </p:cNvPr>
          <p:cNvSpPr/>
          <p:nvPr/>
        </p:nvSpPr>
        <p:spPr>
          <a:xfrm>
            <a:off x="6659362" y="4029834"/>
            <a:ext cx="1380545" cy="1380545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B14C15-D5BD-4311-AFA4-3B26A701C825}"/>
              </a:ext>
            </a:extLst>
          </p:cNvPr>
          <p:cNvSpPr/>
          <p:nvPr/>
        </p:nvSpPr>
        <p:spPr>
          <a:xfrm>
            <a:off x="8488518" y="6179127"/>
            <a:ext cx="3302000" cy="330200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3A4DC98-FC3C-45F4-9642-2608FEDA9738}"/>
              </a:ext>
            </a:extLst>
          </p:cNvPr>
          <p:cNvSpPr/>
          <p:nvPr/>
        </p:nvSpPr>
        <p:spPr>
          <a:xfrm>
            <a:off x="12563180" y="6259544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947C51B-EF9D-408C-A5D8-18FA52EB03B8}"/>
              </a:ext>
            </a:extLst>
          </p:cNvPr>
          <p:cNvSpPr/>
          <p:nvPr/>
        </p:nvSpPr>
        <p:spPr>
          <a:xfrm>
            <a:off x="6696759" y="3066088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135001C-01F7-45DC-ABF3-915B22FD578F}"/>
              </a:ext>
            </a:extLst>
          </p:cNvPr>
          <p:cNvSpPr/>
          <p:nvPr/>
        </p:nvSpPr>
        <p:spPr>
          <a:xfrm rot="10800000">
            <a:off x="7137980" y="3680593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0B8A6B2E-B8C3-44E7-9F4D-FFEB8705060D}"/>
              </a:ext>
            </a:extLst>
          </p:cNvPr>
          <p:cNvSpPr/>
          <p:nvPr/>
        </p:nvSpPr>
        <p:spPr>
          <a:xfrm rot="10800000">
            <a:off x="6054071" y="2647208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5FB9ACF-AF44-4A64-8159-175D054632A9}"/>
              </a:ext>
            </a:extLst>
          </p:cNvPr>
          <p:cNvSpPr/>
          <p:nvPr/>
        </p:nvSpPr>
        <p:spPr>
          <a:xfrm rot="10800000">
            <a:off x="5631541" y="967994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6ABA6F-3778-42B8-BA89-2CBB403439EE}"/>
              </a:ext>
            </a:extLst>
          </p:cNvPr>
          <p:cNvSpPr>
            <a:spLocks noChangeAspect="1"/>
          </p:cNvSpPr>
          <p:nvPr/>
        </p:nvSpPr>
        <p:spPr>
          <a:xfrm>
            <a:off x="9096913" y="-1321049"/>
            <a:ext cx="3657600" cy="3657600"/>
          </a:xfrm>
          <a:prstGeom prst="ellipse">
            <a:avLst/>
          </a:prstGeom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5502D4-9B6B-42D0-9E74-B1A0881C5C5E}"/>
              </a:ext>
            </a:extLst>
          </p:cNvPr>
          <p:cNvSpPr/>
          <p:nvPr/>
        </p:nvSpPr>
        <p:spPr>
          <a:xfrm>
            <a:off x="11209463" y="1434152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76A6FF-5B8D-41B6-B344-C91473FE5BFD}"/>
              </a:ext>
            </a:extLst>
          </p:cNvPr>
          <p:cNvSpPr/>
          <p:nvPr/>
        </p:nvSpPr>
        <p:spPr>
          <a:xfrm rot="10618464">
            <a:off x="7227929" y="5131215"/>
            <a:ext cx="978891" cy="97889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107CA21-28BF-46C5-91AA-20088507BEDF}"/>
              </a:ext>
            </a:extLst>
          </p:cNvPr>
          <p:cNvSpPr/>
          <p:nvPr/>
        </p:nvSpPr>
        <p:spPr>
          <a:xfrm>
            <a:off x="7620408" y="4815136"/>
            <a:ext cx="1609522" cy="1729372"/>
          </a:xfrm>
          <a:prstGeom prst="triangle">
            <a:avLst/>
          </a:prstGeom>
          <a:noFill/>
          <a:scene3d>
            <a:camera prst="orthographicFront">
              <a:rot lat="0" lon="179995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C5A09F-C813-449D-9FB1-AC2D1966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- 1</a:t>
            </a:r>
          </a:p>
        </p:txBody>
      </p:sp>
    </p:spTree>
    <p:extLst>
      <p:ext uri="{BB962C8B-B14F-4D97-AF65-F5344CB8AC3E}">
        <p14:creationId xmlns:p14="http://schemas.microsoft.com/office/powerpoint/2010/main" val="128674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EDE330-3784-46AA-A9CD-880AEF10AAB4}"/>
              </a:ext>
            </a:extLst>
          </p:cNvPr>
          <p:cNvSpPr/>
          <p:nvPr/>
        </p:nvSpPr>
        <p:spPr>
          <a:xfrm rot="10800000">
            <a:off x="3450546" y="3861870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00D0A1-08FA-4C79-91AC-D7FD81CCE429}"/>
              </a:ext>
            </a:extLst>
          </p:cNvPr>
          <p:cNvGrpSpPr/>
          <p:nvPr/>
        </p:nvGrpSpPr>
        <p:grpSpPr>
          <a:xfrm>
            <a:off x="-2539335" y="1075902"/>
            <a:ext cx="4790230" cy="4795509"/>
            <a:chOff x="-3019695" y="528087"/>
            <a:chExt cx="6167811" cy="6174609"/>
          </a:xfrm>
          <a:scene3d>
            <a:camera prst="orthographicFront">
              <a:rot lat="21000000" lon="600000" rev="0"/>
            </a:camera>
            <a:lightRig rig="threePt" dir="t"/>
          </a:scene3d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86CA31-A807-4AFB-8E5B-6B4FB00A63A3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8D4257D-390B-45F2-90B5-77F21A13A76C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3AD533B-E083-4A15-8892-860478A7A30E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Pentagon 12">
                  <a:extLst>
                    <a:ext uri="{FF2B5EF4-FFF2-40B4-BE49-F238E27FC236}">
                      <a16:creationId xmlns:a16="http://schemas.microsoft.com/office/drawing/2014/main" id="{34A99D9C-6B81-41AA-BE50-54FA35BF1F6F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Pentagon 10">
                <a:extLst>
                  <a:ext uri="{FF2B5EF4-FFF2-40B4-BE49-F238E27FC236}">
                    <a16:creationId xmlns:a16="http://schemas.microsoft.com/office/drawing/2014/main" id="{3F1013E2-B72C-4BEF-A8A7-8F3481A26574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4B5503DE-D3F9-4EE3-B5D7-EC75687A9B70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AA430D-FE7F-4007-A52F-4B70B2AC0070}"/>
              </a:ext>
            </a:extLst>
          </p:cNvPr>
          <p:cNvCxnSpPr/>
          <p:nvPr/>
        </p:nvCxnSpPr>
        <p:spPr>
          <a:xfrm flipH="1">
            <a:off x="7087363" y="3174204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80DF9-F689-4BF7-A6A4-0939CE82C9FA}"/>
              </a:ext>
            </a:extLst>
          </p:cNvPr>
          <p:cNvCxnSpPr/>
          <p:nvPr/>
        </p:nvCxnSpPr>
        <p:spPr>
          <a:xfrm>
            <a:off x="4603538" y="2805242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F6F118-3BE0-4D65-96FD-2D00B33A5005}"/>
              </a:ext>
            </a:extLst>
          </p:cNvPr>
          <p:cNvCxnSpPr>
            <a:cxnSpLocks/>
          </p:cNvCxnSpPr>
          <p:nvPr/>
        </p:nvCxnSpPr>
        <p:spPr>
          <a:xfrm flipH="1">
            <a:off x="5319338" y="32084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C9D87F8-A690-4941-8FC4-0697E2DE8B74}"/>
              </a:ext>
            </a:extLst>
          </p:cNvPr>
          <p:cNvSpPr/>
          <p:nvPr/>
        </p:nvSpPr>
        <p:spPr>
          <a:xfrm>
            <a:off x="9014977" y="698109"/>
            <a:ext cx="2335088" cy="2013007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F3AE5D4-4BD8-4E8A-9B6B-B8FC25B16553}"/>
              </a:ext>
            </a:extLst>
          </p:cNvPr>
          <p:cNvSpPr/>
          <p:nvPr/>
        </p:nvSpPr>
        <p:spPr>
          <a:xfrm>
            <a:off x="8894518" y="825993"/>
            <a:ext cx="2318913" cy="1999063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E5EE78D-00D6-4B37-8B89-F65203885827}"/>
              </a:ext>
            </a:extLst>
          </p:cNvPr>
          <p:cNvSpPr/>
          <p:nvPr/>
        </p:nvSpPr>
        <p:spPr>
          <a:xfrm>
            <a:off x="8537565" y="4494755"/>
            <a:ext cx="3401978" cy="2932740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393F7FF-CD7B-482B-BDED-A3EA74C42D86}"/>
              </a:ext>
            </a:extLst>
          </p:cNvPr>
          <p:cNvSpPr/>
          <p:nvPr/>
        </p:nvSpPr>
        <p:spPr>
          <a:xfrm>
            <a:off x="9801106" y="4703301"/>
            <a:ext cx="2816629" cy="2428129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C9C41D-5601-44E5-9EC8-5D8508B5C1F4}"/>
              </a:ext>
            </a:extLst>
          </p:cNvPr>
          <p:cNvSpPr/>
          <p:nvPr/>
        </p:nvSpPr>
        <p:spPr>
          <a:xfrm>
            <a:off x="8640542" y="5964822"/>
            <a:ext cx="1513489" cy="1513489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587F7A-780A-4EBD-BFCB-C3FCDC577E03}"/>
              </a:ext>
            </a:extLst>
          </p:cNvPr>
          <p:cNvSpPr/>
          <p:nvPr/>
        </p:nvSpPr>
        <p:spPr>
          <a:xfrm>
            <a:off x="10984833" y="1575443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1CDA600-7B60-424A-8D4B-10298D55538C}"/>
              </a:ext>
            </a:extLst>
          </p:cNvPr>
          <p:cNvSpPr/>
          <p:nvPr/>
        </p:nvSpPr>
        <p:spPr>
          <a:xfrm>
            <a:off x="4203032" y="264462"/>
            <a:ext cx="2162425" cy="1864160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7946F9C-59C6-4198-A56D-FE4B3F92EC7B}"/>
              </a:ext>
            </a:extLst>
          </p:cNvPr>
          <p:cNvSpPr>
            <a:spLocks noChangeAspect="1"/>
          </p:cNvSpPr>
          <p:nvPr/>
        </p:nvSpPr>
        <p:spPr>
          <a:xfrm rot="10800000">
            <a:off x="5956980" y="735283"/>
            <a:ext cx="1166775" cy="100584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144D1DE-7901-4B6D-895D-7F1F1FC64C1A}"/>
              </a:ext>
            </a:extLst>
          </p:cNvPr>
          <p:cNvSpPr/>
          <p:nvPr/>
        </p:nvSpPr>
        <p:spPr>
          <a:xfrm rot="150904">
            <a:off x="-178934" y="3923594"/>
            <a:ext cx="2530740" cy="2276630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FC27544-F37C-431F-A484-2BDB8A83FA55}"/>
              </a:ext>
            </a:extLst>
          </p:cNvPr>
          <p:cNvSpPr/>
          <p:nvPr/>
        </p:nvSpPr>
        <p:spPr>
          <a:xfrm>
            <a:off x="3878862" y="4122820"/>
            <a:ext cx="1516671" cy="130747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18C86F0-AF97-4A61-B63F-632EE583C13F}"/>
              </a:ext>
            </a:extLst>
          </p:cNvPr>
          <p:cNvSpPr/>
          <p:nvPr/>
        </p:nvSpPr>
        <p:spPr>
          <a:xfrm rot="10800000">
            <a:off x="4211254" y="1512738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5">
            <a:extLst>
              <a:ext uri="{FF2B5EF4-FFF2-40B4-BE49-F238E27FC236}">
                <a16:creationId xmlns:a16="http://schemas.microsoft.com/office/drawing/2014/main" id="{EC801F61-D202-4FDE-9C26-62178800825D}"/>
              </a:ext>
            </a:extLst>
          </p:cNvPr>
          <p:cNvSpPr/>
          <p:nvPr/>
        </p:nvSpPr>
        <p:spPr>
          <a:xfrm>
            <a:off x="640006" y="2721764"/>
            <a:ext cx="10172374" cy="1410372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989F48-A4B1-47F6-903B-5C36FF6EFE53}"/>
              </a:ext>
            </a:extLst>
          </p:cNvPr>
          <p:cNvSpPr/>
          <p:nvPr/>
        </p:nvSpPr>
        <p:spPr>
          <a:xfrm>
            <a:off x="1679996" y="1415022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86DB6DF-CF9B-44FE-B531-56B4382BAFF4}"/>
              </a:ext>
            </a:extLst>
          </p:cNvPr>
          <p:cNvSpPr/>
          <p:nvPr/>
        </p:nvSpPr>
        <p:spPr>
          <a:xfrm>
            <a:off x="5435253" y="5021158"/>
            <a:ext cx="374750" cy="37475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3E9DF18-E900-496C-9C87-A7745D6D9455}"/>
              </a:ext>
            </a:extLst>
          </p:cNvPr>
          <p:cNvSpPr/>
          <p:nvPr/>
        </p:nvSpPr>
        <p:spPr>
          <a:xfrm>
            <a:off x="4112829" y="6205368"/>
            <a:ext cx="874012" cy="874012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8F32A-72CE-400B-8787-4E42C997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</p:spTree>
    <p:extLst>
      <p:ext uri="{BB962C8B-B14F-4D97-AF65-F5344CB8AC3E}">
        <p14:creationId xmlns:p14="http://schemas.microsoft.com/office/powerpoint/2010/main" val="4912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BD882FD-510E-4051-A42D-B7CB91CCD8CD}"/>
              </a:ext>
            </a:extLst>
          </p:cNvPr>
          <p:cNvSpPr/>
          <p:nvPr/>
        </p:nvSpPr>
        <p:spPr>
          <a:xfrm rot="10800000">
            <a:off x="3358167" y="3709166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75019-E885-43A6-A7BF-7D1741549A5A}"/>
              </a:ext>
            </a:extLst>
          </p:cNvPr>
          <p:cNvGrpSpPr/>
          <p:nvPr/>
        </p:nvGrpSpPr>
        <p:grpSpPr>
          <a:xfrm rot="10238682">
            <a:off x="-3540787" y="428295"/>
            <a:ext cx="5266744" cy="5272549"/>
            <a:chOff x="-3019695" y="528087"/>
            <a:chExt cx="6167811" cy="6174609"/>
          </a:xfrm>
          <a:scene3d>
            <a:camera prst="orthographicFront">
              <a:rot lat="0" lon="21000000" rev="0"/>
            </a:camera>
            <a:lightRig rig="threePt" dir="t"/>
          </a:scene3d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666B97-B9DF-48EE-AD79-66B31CC44C0B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78DB422-1186-4A23-9F5C-0C05AE7141CF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EF36ABA0-2DA8-44EA-8D28-3344126E4FD7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Pentagon 10">
                  <a:extLst>
                    <a:ext uri="{FF2B5EF4-FFF2-40B4-BE49-F238E27FC236}">
                      <a16:creationId xmlns:a16="http://schemas.microsoft.com/office/drawing/2014/main" id="{444D4E6E-A518-440E-891F-9AA1422EF962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Pentagon 8">
                <a:extLst>
                  <a:ext uri="{FF2B5EF4-FFF2-40B4-BE49-F238E27FC236}">
                    <a16:creationId xmlns:a16="http://schemas.microsoft.com/office/drawing/2014/main" id="{6B4D700E-1FF8-44F2-9975-C88F1C6D6F14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Pentagon 6">
              <a:extLst>
                <a:ext uri="{FF2B5EF4-FFF2-40B4-BE49-F238E27FC236}">
                  <a16:creationId xmlns:a16="http://schemas.microsoft.com/office/drawing/2014/main" id="{F936DD4D-49DE-4903-89B8-A40D8577B38F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E53365-5B8F-4E4B-91AA-31BF5877C57C}"/>
              </a:ext>
            </a:extLst>
          </p:cNvPr>
          <p:cNvCxnSpPr/>
          <p:nvPr/>
        </p:nvCxnSpPr>
        <p:spPr>
          <a:xfrm flipH="1">
            <a:off x="5579401" y="2131473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2E9902-0C0E-44BB-87D7-B212B1C34F72}"/>
              </a:ext>
            </a:extLst>
          </p:cNvPr>
          <p:cNvCxnSpPr/>
          <p:nvPr/>
        </p:nvCxnSpPr>
        <p:spPr>
          <a:xfrm>
            <a:off x="3239956" y="2131473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E3FACA-F377-4771-9F07-A1B3AEF73376}"/>
              </a:ext>
            </a:extLst>
          </p:cNvPr>
          <p:cNvCxnSpPr/>
          <p:nvPr/>
        </p:nvCxnSpPr>
        <p:spPr>
          <a:xfrm flipH="1">
            <a:off x="3490539" y="0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02B610CC-F5FD-45AC-92EC-B94A44059886}"/>
              </a:ext>
            </a:extLst>
          </p:cNvPr>
          <p:cNvSpPr/>
          <p:nvPr/>
        </p:nvSpPr>
        <p:spPr>
          <a:xfrm>
            <a:off x="8437460" y="874569"/>
            <a:ext cx="2337447" cy="2015041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FCC6975-E3B8-41F5-ADB8-91EB0180DC24}"/>
              </a:ext>
            </a:extLst>
          </p:cNvPr>
          <p:cNvSpPr/>
          <p:nvPr/>
        </p:nvSpPr>
        <p:spPr>
          <a:xfrm>
            <a:off x="8429299" y="1002454"/>
            <a:ext cx="2189100" cy="1887155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AD7E2B65-9882-4F96-B656-274F4FE4D5EB}"/>
              </a:ext>
            </a:extLst>
          </p:cNvPr>
          <p:cNvSpPr/>
          <p:nvPr/>
        </p:nvSpPr>
        <p:spPr>
          <a:xfrm>
            <a:off x="8393815" y="4106779"/>
            <a:ext cx="3023938" cy="2606844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6F2612D-3B32-4FA8-B8CB-30D2F8D85B58}"/>
              </a:ext>
            </a:extLst>
          </p:cNvPr>
          <p:cNvSpPr/>
          <p:nvPr/>
        </p:nvSpPr>
        <p:spPr>
          <a:xfrm>
            <a:off x="9849234" y="3882189"/>
            <a:ext cx="2465678" cy="2125585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A91CEA-A767-495D-AB2B-355B7F8E56DE}"/>
              </a:ext>
            </a:extLst>
          </p:cNvPr>
          <p:cNvSpPr/>
          <p:nvPr/>
        </p:nvSpPr>
        <p:spPr>
          <a:xfrm>
            <a:off x="8506942" y="5852528"/>
            <a:ext cx="1166447" cy="1166447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593359-607D-4210-A730-409C5234E37D}"/>
              </a:ext>
            </a:extLst>
          </p:cNvPr>
          <p:cNvSpPr/>
          <p:nvPr/>
        </p:nvSpPr>
        <p:spPr>
          <a:xfrm>
            <a:off x="9621253" y="1366896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FD678CB-C753-4AFE-90F0-DA30C69A4596}"/>
              </a:ext>
            </a:extLst>
          </p:cNvPr>
          <p:cNvSpPr/>
          <p:nvPr/>
        </p:nvSpPr>
        <p:spPr>
          <a:xfrm>
            <a:off x="3961853" y="226932"/>
            <a:ext cx="2205958" cy="1901688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AD36042-7C51-4F03-999A-E84BAC731911}"/>
              </a:ext>
            </a:extLst>
          </p:cNvPr>
          <p:cNvSpPr/>
          <p:nvPr/>
        </p:nvSpPr>
        <p:spPr>
          <a:xfrm rot="10800000">
            <a:off x="5740725" y="655619"/>
            <a:ext cx="1174802" cy="101276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8BD8D563-9C35-4145-B88C-E21F5B05EBC3}"/>
              </a:ext>
            </a:extLst>
          </p:cNvPr>
          <p:cNvSpPr/>
          <p:nvPr/>
        </p:nvSpPr>
        <p:spPr>
          <a:xfrm rot="150904">
            <a:off x="-130784" y="3922948"/>
            <a:ext cx="2792684" cy="2512272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B6B5052-BA7D-4D8E-9916-42E9A711A954}"/>
              </a:ext>
            </a:extLst>
          </p:cNvPr>
          <p:cNvSpPr/>
          <p:nvPr/>
        </p:nvSpPr>
        <p:spPr>
          <a:xfrm>
            <a:off x="2564328" y="3428999"/>
            <a:ext cx="1577154" cy="135961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E83B814F-7902-40C6-8F3E-834858AD78FA}"/>
              </a:ext>
            </a:extLst>
          </p:cNvPr>
          <p:cNvSpPr/>
          <p:nvPr/>
        </p:nvSpPr>
        <p:spPr>
          <a:xfrm rot="10800000">
            <a:off x="4211254" y="1528780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apezoid 5">
            <a:extLst>
              <a:ext uri="{FF2B5EF4-FFF2-40B4-BE49-F238E27FC236}">
                <a16:creationId xmlns:a16="http://schemas.microsoft.com/office/drawing/2014/main" id="{729EF5A9-1895-4CAA-A842-EC145A9F2E04}"/>
              </a:ext>
            </a:extLst>
          </p:cNvPr>
          <p:cNvSpPr/>
          <p:nvPr/>
        </p:nvSpPr>
        <p:spPr>
          <a:xfrm>
            <a:off x="479586" y="2919664"/>
            <a:ext cx="10027994" cy="1388934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B02CCE-AF40-4345-8A78-007B83E5507B}"/>
              </a:ext>
            </a:extLst>
          </p:cNvPr>
          <p:cNvSpPr>
            <a:spLocks noChangeAspect="1"/>
          </p:cNvSpPr>
          <p:nvPr/>
        </p:nvSpPr>
        <p:spPr>
          <a:xfrm>
            <a:off x="1455408" y="1190434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D5FCFE-29D0-4E3E-B8B6-1B5ED920855C}"/>
              </a:ext>
            </a:extLst>
          </p:cNvPr>
          <p:cNvSpPr/>
          <p:nvPr/>
        </p:nvSpPr>
        <p:spPr>
          <a:xfrm>
            <a:off x="4376481" y="4491772"/>
            <a:ext cx="320860" cy="32086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653676-69A0-4F01-9D11-F11E6AA15A7F}"/>
              </a:ext>
            </a:extLst>
          </p:cNvPr>
          <p:cNvSpPr/>
          <p:nvPr/>
        </p:nvSpPr>
        <p:spPr>
          <a:xfrm>
            <a:off x="3423023" y="5836402"/>
            <a:ext cx="885240" cy="88524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D9C970-DC99-4625-BDEB-1CC295E2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</p:spTree>
    <p:extLst>
      <p:ext uri="{BB962C8B-B14F-4D97-AF65-F5344CB8AC3E}">
        <p14:creationId xmlns:p14="http://schemas.microsoft.com/office/powerpoint/2010/main" val="1367014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CD021F2-8B1A-4668-A0FF-24D6AE4CC5BA}"/>
</file>

<file path=customXml/itemProps2.xml><?xml version="1.0" encoding="utf-8"?>
<ds:datastoreItem xmlns:ds="http://schemas.openxmlformats.org/officeDocument/2006/customXml" ds:itemID="{2CF7FE0F-21C3-485A-A7D8-E0496D3B36E8}"/>
</file>

<file path=customXml/itemProps3.xml><?xml version="1.0" encoding="utf-8"?>
<ds:datastoreItem xmlns:ds="http://schemas.openxmlformats.org/officeDocument/2006/customXml" ds:itemID="{A49352CB-B492-4760-8CBA-7A7D86105664}"/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24</Words>
  <Application>Microsoft Macintosh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Office Theme</vt:lpstr>
      <vt:lpstr>Add a Slide Title - 1</vt:lpstr>
      <vt:lpstr>Add a Slide Title - 1</vt:lpstr>
      <vt:lpstr>Add a Slide Title - 2</vt:lpstr>
      <vt:lpstr>Add a Slide Title - 2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Slide Title - 1</dc:title>
  <dc:subject/>
  <dc:creator/>
  <cp:keywords/>
  <dc:description/>
  <cp:lastModifiedBy>nic brown</cp:lastModifiedBy>
  <cp:revision>47</cp:revision>
  <dcterms:created xsi:type="dcterms:W3CDTF">2018-06-18T20:09:19Z</dcterms:created>
  <dcterms:modified xsi:type="dcterms:W3CDTF">2018-06-26T19:00:36Z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