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000000"/>
    <a:srgbClr val="5ECCF3"/>
    <a:srgbClr val="0A54A3"/>
    <a:srgbClr val="A6A6A6"/>
    <a:srgbClr val="7F7F7F"/>
    <a:srgbClr val="D9D9D9"/>
    <a:srgbClr val="173A6E"/>
    <a:srgbClr val="193E74"/>
    <a:srgbClr val="2F5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3"/>
    <p:restoredTop sz="90929"/>
  </p:normalViewPr>
  <p:slideViewPr>
    <p:cSldViewPr>
      <p:cViewPr varScale="1">
        <p:scale>
          <a:sx n="133" d="100"/>
          <a:sy n="133" d="100"/>
        </p:scale>
        <p:origin x="736" y="192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87761849794511"/>
          <c:y val="3.7556660485880647E-2"/>
          <c:w val="0.87871214415505705"/>
          <c:h val="0.796656824146982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Inbound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rgbClr val="D9D9D9"/>
              </a:solidFill>
              <a:ln>
                <a:solidFill>
                  <a:srgbClr val="7F7F7F"/>
                </a:solidFill>
              </a:ln>
            </c:spPr>
          </c:marker>
          <c:cat>
            <c:numRef>
              <c:f>Sheet1!$A$2:$A$8</c:f>
              <c:numCache>
                <c:formatCode>h:mm</c:formatCode>
                <c:ptCount val="7"/>
                <c:pt idx="0">
                  <c:v>0.33333333333333298</c:v>
                </c:pt>
                <c:pt idx="1">
                  <c:v>0.375</c:v>
                </c:pt>
                <c:pt idx="2">
                  <c:v>0.41666666666666702</c:v>
                </c:pt>
                <c:pt idx="3">
                  <c:v>0.45833333333333298</c:v>
                </c:pt>
                <c:pt idx="4">
                  <c:v>0.5</c:v>
                </c:pt>
                <c:pt idx="5">
                  <c:v>4.1666666666666699E-2</c:v>
                </c:pt>
                <c:pt idx="6">
                  <c:v>8.3333333333333398E-2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47</c:v>
                </c:pt>
                <c:pt idx="2">
                  <c:v>54</c:v>
                </c:pt>
                <c:pt idx="3">
                  <c:v>48</c:v>
                </c:pt>
                <c:pt idx="4">
                  <c:v>59</c:v>
                </c:pt>
                <c:pt idx="5">
                  <c:v>46</c:v>
                </c:pt>
                <c:pt idx="6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9F-6941-966D-856CEE473D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Outbound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rgbClr val="2F5B90"/>
              </a:solidFill>
              <a:ln>
                <a:solidFill>
                  <a:srgbClr val="6691C5"/>
                </a:solidFill>
              </a:ln>
            </c:spPr>
          </c:marker>
          <c:cat>
            <c:numRef>
              <c:f>Sheet1!$A$2:$A$8</c:f>
              <c:numCache>
                <c:formatCode>h:mm</c:formatCode>
                <c:ptCount val="7"/>
                <c:pt idx="0">
                  <c:v>0.33333333333333298</c:v>
                </c:pt>
                <c:pt idx="1">
                  <c:v>0.375</c:v>
                </c:pt>
                <c:pt idx="2">
                  <c:v>0.41666666666666702</c:v>
                </c:pt>
                <c:pt idx="3">
                  <c:v>0.45833333333333298</c:v>
                </c:pt>
                <c:pt idx="4">
                  <c:v>0.5</c:v>
                </c:pt>
                <c:pt idx="5">
                  <c:v>4.1666666666666699E-2</c:v>
                </c:pt>
                <c:pt idx="6">
                  <c:v>8.3333333333333398E-2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28</c:v>
                </c:pt>
                <c:pt idx="1">
                  <c:v>34</c:v>
                </c:pt>
                <c:pt idx="2">
                  <c:v>43</c:v>
                </c:pt>
                <c:pt idx="3">
                  <c:v>41</c:v>
                </c:pt>
                <c:pt idx="4">
                  <c:v>45</c:v>
                </c:pt>
                <c:pt idx="5">
                  <c:v>38</c:v>
                </c:pt>
                <c:pt idx="6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9F-6941-966D-856CEE473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261176"/>
        <c:axId val="522277256"/>
      </c:lineChart>
      <c:catAx>
        <c:axId val="522261176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txPr>
          <a:bodyPr/>
          <a:lstStyle/>
          <a:p>
            <a:pPr>
              <a:lnSpc>
                <a:spcPct val="85000"/>
              </a:lnSpc>
              <a:defRPr sz="1000">
                <a:solidFill>
                  <a:schemeClr val="tx1"/>
                </a:solidFill>
                <a:latin typeface="Arial Narrow" pitchFamily="34" charset="0"/>
              </a:defRPr>
            </a:pPr>
            <a:endParaRPr lang="en-US"/>
          </a:p>
        </c:txPr>
        <c:crossAx val="522277256"/>
        <c:crosses val="autoZero"/>
        <c:auto val="1"/>
        <c:lblAlgn val="ctr"/>
        <c:lblOffset val="100"/>
        <c:tickMarkSkip val="5"/>
        <c:noMultiLvlLbl val="0"/>
      </c:catAx>
      <c:valAx>
        <c:axId val="522277256"/>
        <c:scaling>
          <c:orientation val="minMax"/>
        </c:scaling>
        <c:delete val="0"/>
        <c:axPos val="l"/>
        <c:majorGridlines>
          <c:spPr>
            <a:ln>
              <a:solidFill>
                <a:srgbClr val="7F7F7F"/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/>
                </a:solidFill>
                <a:latin typeface="Arial Narrow" pitchFamily="34" charset="0"/>
              </a:defRPr>
            </a:pPr>
            <a:endParaRPr lang="en-US"/>
          </a:p>
        </c:txPr>
        <c:crossAx val="522261176"/>
        <c:crosses val="autoZero"/>
        <c:crossBetween val="between"/>
      </c:valAx>
      <c:spPr>
        <a:gradFill flip="none" rotWithShape="1">
          <a:gsLst>
            <a:gs pos="0">
              <a:srgbClr val="D9D9D9">
                <a:alpha val="40000"/>
              </a:srgbClr>
            </a:gs>
            <a:gs pos="100000">
              <a:srgbClr val="A7C2E3">
                <a:tint val="23500"/>
                <a:satMod val="160000"/>
                <a:alpha val="0"/>
              </a:srgbClr>
            </a:gs>
          </a:gsLst>
          <a:lin ang="5400000" scaled="1"/>
          <a:tileRect/>
        </a:gradFill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powder"/>
  </c:spPr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327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CFD-7D45-A761-D70760CAD61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2"/>
                  </a:gs>
                </a:gsLst>
                <a:lin ang="0" scaled="1"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CFD-7D45-A761-D70760CAD619}"/>
              </c:ext>
            </c:extLst>
          </c:dPt>
          <c:cat>
            <c:strRef>
              <c:f>Sheet1!$A$2:$A$3</c:f>
              <c:strCache>
                <c:ptCount val="2"/>
                <c:pt idx="0">
                  <c:v>Used</c:v>
                </c:pt>
                <c:pt idx="1">
                  <c:v>Free Space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FD-7D45-A761-D70760CAD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000">
                <a:solidFill>
                  <a:schemeClr val="tx1"/>
                </a:solidFill>
                <a:latin typeface="Arial Narrow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>
                <a:solidFill>
                  <a:schemeClr val="tx1"/>
                </a:solidFill>
                <a:latin typeface="Arial Narrow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384742668036099"/>
          <c:y val="0.70174321959755104"/>
          <c:w val="0.71230457605842801"/>
          <c:h val="0.15936789151356101"/>
        </c:manualLayout>
      </c:layout>
      <c:overlay val="0"/>
      <c:txPr>
        <a:bodyPr/>
        <a:lstStyle/>
        <a:p>
          <a:pPr>
            <a:defRPr sz="1000">
              <a:solidFill>
                <a:srgbClr val="7F7F7F"/>
              </a:solidFill>
              <a:latin typeface="Arial Narrow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  <a:sp3d/>
  </c:spPr>
  <c:txPr>
    <a:bodyPr/>
    <a:lstStyle/>
    <a:p>
      <a:pPr>
        <a:lnSpc>
          <a:spcPct val="85000"/>
        </a:lnSpc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36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D01-0343-BE70-E09B2FCF306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D01-0343-BE70-E09B2FCF3062}"/>
              </c:ext>
            </c:extLst>
          </c:dPt>
          <c:cat>
            <c:strRef>
              <c:f>Sheet1!$A$2:$A$3</c:f>
              <c:strCache>
                <c:ptCount val="2"/>
                <c:pt idx="0">
                  <c:v>Used</c:v>
                </c:pt>
                <c:pt idx="1">
                  <c:v>Free Space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01-0343-BE70-E09B2FCF3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384742668036099"/>
          <c:y val="0.70174321959755104"/>
          <c:w val="0.71230457605842801"/>
          <c:h val="0.15936789151356101"/>
        </c:manualLayout>
      </c:layout>
      <c:overlay val="0"/>
      <c:txPr>
        <a:bodyPr/>
        <a:lstStyle/>
        <a:p>
          <a:pPr>
            <a:defRPr sz="1000">
              <a:solidFill>
                <a:schemeClr val="tx1"/>
              </a:solidFill>
              <a:latin typeface="Arial Narrow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  <a:sp3d/>
  </c:spPr>
  <c:txPr>
    <a:bodyPr/>
    <a:lstStyle/>
    <a:p>
      <a:pPr>
        <a:lnSpc>
          <a:spcPct val="85000"/>
        </a:lnSpc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D62109F-2521-2547-82B1-92C5D2CA67F8}"/>
              </a:ext>
            </a:extLst>
          </p:cNvPr>
          <p:cNvGrpSpPr/>
          <p:nvPr userDrawn="1"/>
        </p:nvGrpSpPr>
        <p:grpSpPr>
          <a:xfrm>
            <a:off x="6934200" y="935836"/>
            <a:ext cx="4816976" cy="3102764"/>
            <a:chOff x="744538" y="963613"/>
            <a:chExt cx="7654925" cy="4930775"/>
          </a:xfrm>
          <a:solidFill>
            <a:schemeClr val="tx1">
              <a:lumMod val="75000"/>
              <a:lumOff val="25000"/>
            </a:schemeClr>
          </a:solidFill>
          <a:effectLst/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A2696B7-30E0-324F-A8B4-C644F2169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663" y="2700338"/>
              <a:ext cx="50800" cy="3492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8" y="22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2" y="6"/>
                </a:cxn>
                <a:cxn ang="0">
                  <a:pos x="20" y="4"/>
                </a:cxn>
                <a:cxn ang="0">
                  <a:pos x="32" y="14"/>
                </a:cxn>
                <a:cxn ang="0">
                  <a:pos x="32" y="22"/>
                </a:cxn>
                <a:cxn ang="0">
                  <a:pos x="32" y="22"/>
                </a:cxn>
              </a:cxnLst>
              <a:rect l="0" t="0" r="r" b="b"/>
              <a:pathLst>
                <a:path w="32" h="22">
                  <a:moveTo>
                    <a:pt x="32" y="22"/>
                  </a:moveTo>
                  <a:lnTo>
                    <a:pt x="28" y="22"/>
                  </a:lnTo>
                  <a:lnTo>
                    <a:pt x="14" y="14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0" y="4"/>
                  </a:lnTo>
                  <a:lnTo>
                    <a:pt x="32" y="14"/>
                  </a:lnTo>
                  <a:lnTo>
                    <a:pt x="32" y="22"/>
                  </a:lnTo>
                  <a:lnTo>
                    <a:pt x="32" y="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1CF39357-5891-BA40-B390-011349D9E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4613" y="4021138"/>
              <a:ext cx="168275" cy="327025"/>
            </a:xfrm>
            <a:custGeom>
              <a:avLst/>
              <a:gdLst/>
              <a:ahLst/>
              <a:cxnLst>
                <a:cxn ang="0">
                  <a:pos x="68" y="120"/>
                </a:cxn>
                <a:cxn ang="0">
                  <a:pos x="58" y="112"/>
                </a:cxn>
                <a:cxn ang="0">
                  <a:pos x="44" y="100"/>
                </a:cxn>
                <a:cxn ang="0">
                  <a:pos x="32" y="102"/>
                </a:cxn>
                <a:cxn ang="0">
                  <a:pos x="32" y="118"/>
                </a:cxn>
                <a:cxn ang="0">
                  <a:pos x="26" y="136"/>
                </a:cxn>
                <a:cxn ang="0">
                  <a:pos x="24" y="158"/>
                </a:cxn>
                <a:cxn ang="0">
                  <a:pos x="34" y="168"/>
                </a:cxn>
                <a:cxn ang="0">
                  <a:pos x="40" y="184"/>
                </a:cxn>
                <a:cxn ang="0">
                  <a:pos x="54" y="190"/>
                </a:cxn>
                <a:cxn ang="0">
                  <a:pos x="60" y="202"/>
                </a:cxn>
                <a:cxn ang="0">
                  <a:pos x="50" y="206"/>
                </a:cxn>
                <a:cxn ang="0">
                  <a:pos x="46" y="196"/>
                </a:cxn>
                <a:cxn ang="0">
                  <a:pos x="36" y="196"/>
                </a:cxn>
                <a:cxn ang="0">
                  <a:pos x="16" y="172"/>
                </a:cxn>
                <a:cxn ang="0">
                  <a:pos x="10" y="162"/>
                </a:cxn>
                <a:cxn ang="0">
                  <a:pos x="18" y="136"/>
                </a:cxn>
                <a:cxn ang="0">
                  <a:pos x="28" y="122"/>
                </a:cxn>
                <a:cxn ang="0">
                  <a:pos x="20" y="94"/>
                </a:cxn>
                <a:cxn ang="0">
                  <a:pos x="8" y="82"/>
                </a:cxn>
                <a:cxn ang="0">
                  <a:pos x="12" y="74"/>
                </a:cxn>
                <a:cxn ang="0">
                  <a:pos x="16" y="64"/>
                </a:cxn>
                <a:cxn ang="0">
                  <a:pos x="14" y="62"/>
                </a:cxn>
                <a:cxn ang="0">
                  <a:pos x="4" y="44"/>
                </a:cxn>
                <a:cxn ang="0">
                  <a:pos x="2" y="32"/>
                </a:cxn>
                <a:cxn ang="0">
                  <a:pos x="6" y="16"/>
                </a:cxn>
                <a:cxn ang="0">
                  <a:pos x="26" y="8"/>
                </a:cxn>
                <a:cxn ang="0">
                  <a:pos x="36" y="0"/>
                </a:cxn>
                <a:cxn ang="0">
                  <a:pos x="36" y="2"/>
                </a:cxn>
                <a:cxn ang="0">
                  <a:pos x="40" y="12"/>
                </a:cxn>
                <a:cxn ang="0">
                  <a:pos x="48" y="16"/>
                </a:cxn>
                <a:cxn ang="0">
                  <a:pos x="44" y="40"/>
                </a:cxn>
                <a:cxn ang="0">
                  <a:pos x="58" y="36"/>
                </a:cxn>
                <a:cxn ang="0">
                  <a:pos x="64" y="38"/>
                </a:cxn>
                <a:cxn ang="0">
                  <a:pos x="72" y="38"/>
                </a:cxn>
                <a:cxn ang="0">
                  <a:pos x="80" y="32"/>
                </a:cxn>
                <a:cxn ang="0">
                  <a:pos x="92" y="44"/>
                </a:cxn>
                <a:cxn ang="0">
                  <a:pos x="96" y="62"/>
                </a:cxn>
                <a:cxn ang="0">
                  <a:pos x="102" y="66"/>
                </a:cxn>
                <a:cxn ang="0">
                  <a:pos x="106" y="76"/>
                </a:cxn>
                <a:cxn ang="0">
                  <a:pos x="102" y="90"/>
                </a:cxn>
                <a:cxn ang="0">
                  <a:pos x="98" y="88"/>
                </a:cxn>
                <a:cxn ang="0">
                  <a:pos x="76" y="88"/>
                </a:cxn>
                <a:cxn ang="0">
                  <a:pos x="64" y="100"/>
                </a:cxn>
                <a:cxn ang="0">
                  <a:pos x="66" y="112"/>
                </a:cxn>
                <a:cxn ang="0">
                  <a:pos x="72" y="126"/>
                </a:cxn>
              </a:cxnLst>
              <a:rect l="0" t="0" r="r" b="b"/>
              <a:pathLst>
                <a:path w="106" h="206">
                  <a:moveTo>
                    <a:pt x="72" y="126"/>
                  </a:moveTo>
                  <a:lnTo>
                    <a:pt x="68" y="120"/>
                  </a:lnTo>
                  <a:lnTo>
                    <a:pt x="64" y="118"/>
                  </a:lnTo>
                  <a:lnTo>
                    <a:pt x="58" y="112"/>
                  </a:lnTo>
                  <a:lnTo>
                    <a:pt x="46" y="112"/>
                  </a:lnTo>
                  <a:lnTo>
                    <a:pt x="44" y="100"/>
                  </a:lnTo>
                  <a:lnTo>
                    <a:pt x="36" y="100"/>
                  </a:lnTo>
                  <a:lnTo>
                    <a:pt x="32" y="102"/>
                  </a:lnTo>
                  <a:lnTo>
                    <a:pt x="34" y="108"/>
                  </a:lnTo>
                  <a:lnTo>
                    <a:pt x="32" y="118"/>
                  </a:lnTo>
                  <a:lnTo>
                    <a:pt x="28" y="126"/>
                  </a:lnTo>
                  <a:lnTo>
                    <a:pt x="26" y="136"/>
                  </a:lnTo>
                  <a:lnTo>
                    <a:pt x="22" y="144"/>
                  </a:lnTo>
                  <a:lnTo>
                    <a:pt x="24" y="158"/>
                  </a:lnTo>
                  <a:lnTo>
                    <a:pt x="30" y="158"/>
                  </a:lnTo>
                  <a:lnTo>
                    <a:pt x="34" y="168"/>
                  </a:lnTo>
                  <a:lnTo>
                    <a:pt x="38" y="174"/>
                  </a:lnTo>
                  <a:lnTo>
                    <a:pt x="40" y="184"/>
                  </a:lnTo>
                  <a:lnTo>
                    <a:pt x="44" y="188"/>
                  </a:lnTo>
                  <a:lnTo>
                    <a:pt x="54" y="190"/>
                  </a:lnTo>
                  <a:lnTo>
                    <a:pt x="62" y="200"/>
                  </a:lnTo>
                  <a:lnTo>
                    <a:pt x="60" y="202"/>
                  </a:lnTo>
                  <a:lnTo>
                    <a:pt x="54" y="202"/>
                  </a:lnTo>
                  <a:lnTo>
                    <a:pt x="50" y="206"/>
                  </a:lnTo>
                  <a:lnTo>
                    <a:pt x="48" y="200"/>
                  </a:lnTo>
                  <a:lnTo>
                    <a:pt x="46" y="196"/>
                  </a:lnTo>
                  <a:lnTo>
                    <a:pt x="34" y="192"/>
                  </a:lnTo>
                  <a:lnTo>
                    <a:pt x="36" y="196"/>
                  </a:lnTo>
                  <a:lnTo>
                    <a:pt x="22" y="178"/>
                  </a:lnTo>
                  <a:lnTo>
                    <a:pt x="16" y="172"/>
                  </a:lnTo>
                  <a:lnTo>
                    <a:pt x="10" y="172"/>
                  </a:lnTo>
                  <a:lnTo>
                    <a:pt x="10" y="162"/>
                  </a:lnTo>
                  <a:lnTo>
                    <a:pt x="16" y="146"/>
                  </a:lnTo>
                  <a:lnTo>
                    <a:pt x="18" y="136"/>
                  </a:lnTo>
                  <a:lnTo>
                    <a:pt x="22" y="132"/>
                  </a:lnTo>
                  <a:lnTo>
                    <a:pt x="28" y="122"/>
                  </a:lnTo>
                  <a:lnTo>
                    <a:pt x="20" y="106"/>
                  </a:lnTo>
                  <a:lnTo>
                    <a:pt x="20" y="94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12" y="74"/>
                  </a:lnTo>
                  <a:lnTo>
                    <a:pt x="14" y="70"/>
                  </a:lnTo>
                  <a:lnTo>
                    <a:pt x="16" y="64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2" y="50"/>
                  </a:lnTo>
                  <a:lnTo>
                    <a:pt x="4" y="44"/>
                  </a:lnTo>
                  <a:lnTo>
                    <a:pt x="0" y="34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6" y="16"/>
                  </a:lnTo>
                  <a:lnTo>
                    <a:pt x="16" y="14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40" y="6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8" y="16"/>
                  </a:lnTo>
                  <a:lnTo>
                    <a:pt x="48" y="28"/>
                  </a:lnTo>
                  <a:lnTo>
                    <a:pt x="44" y="40"/>
                  </a:lnTo>
                  <a:lnTo>
                    <a:pt x="46" y="44"/>
                  </a:lnTo>
                  <a:lnTo>
                    <a:pt x="58" y="36"/>
                  </a:lnTo>
                  <a:lnTo>
                    <a:pt x="62" y="36"/>
                  </a:lnTo>
                  <a:lnTo>
                    <a:pt x="64" y="38"/>
                  </a:lnTo>
                  <a:lnTo>
                    <a:pt x="68" y="40"/>
                  </a:lnTo>
                  <a:lnTo>
                    <a:pt x="72" y="38"/>
                  </a:lnTo>
                  <a:lnTo>
                    <a:pt x="74" y="34"/>
                  </a:lnTo>
                  <a:lnTo>
                    <a:pt x="80" y="32"/>
                  </a:lnTo>
                  <a:lnTo>
                    <a:pt x="82" y="34"/>
                  </a:lnTo>
                  <a:lnTo>
                    <a:pt x="92" y="44"/>
                  </a:lnTo>
                  <a:lnTo>
                    <a:pt x="94" y="50"/>
                  </a:lnTo>
                  <a:lnTo>
                    <a:pt x="96" y="62"/>
                  </a:lnTo>
                  <a:lnTo>
                    <a:pt x="100" y="66"/>
                  </a:lnTo>
                  <a:lnTo>
                    <a:pt x="102" y="66"/>
                  </a:lnTo>
                  <a:lnTo>
                    <a:pt x="106" y="72"/>
                  </a:lnTo>
                  <a:lnTo>
                    <a:pt x="106" y="76"/>
                  </a:lnTo>
                  <a:lnTo>
                    <a:pt x="106" y="86"/>
                  </a:lnTo>
                  <a:lnTo>
                    <a:pt x="102" y="90"/>
                  </a:lnTo>
                  <a:lnTo>
                    <a:pt x="100" y="92"/>
                  </a:lnTo>
                  <a:lnTo>
                    <a:pt x="98" y="88"/>
                  </a:lnTo>
                  <a:lnTo>
                    <a:pt x="86" y="90"/>
                  </a:lnTo>
                  <a:lnTo>
                    <a:pt x="76" y="88"/>
                  </a:lnTo>
                  <a:lnTo>
                    <a:pt x="66" y="96"/>
                  </a:lnTo>
                  <a:lnTo>
                    <a:pt x="64" y="100"/>
                  </a:lnTo>
                  <a:lnTo>
                    <a:pt x="64" y="104"/>
                  </a:lnTo>
                  <a:lnTo>
                    <a:pt x="66" y="112"/>
                  </a:lnTo>
                  <a:lnTo>
                    <a:pt x="70" y="118"/>
                  </a:lnTo>
                  <a:lnTo>
                    <a:pt x="72" y="126"/>
                  </a:lnTo>
                  <a:lnTo>
                    <a:pt x="72" y="1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988A964-CA2B-D34F-9DF7-443EC2D32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1763" y="3979863"/>
              <a:ext cx="152400" cy="190500"/>
            </a:xfrm>
            <a:custGeom>
              <a:avLst/>
              <a:gdLst/>
              <a:ahLst/>
              <a:cxnLst>
                <a:cxn ang="0">
                  <a:pos x="26" y="62"/>
                </a:cxn>
                <a:cxn ang="0">
                  <a:pos x="32" y="66"/>
                </a:cxn>
                <a:cxn ang="0">
                  <a:pos x="38" y="60"/>
                </a:cxn>
                <a:cxn ang="0">
                  <a:pos x="46" y="60"/>
                </a:cxn>
                <a:cxn ang="0">
                  <a:pos x="58" y="76"/>
                </a:cxn>
                <a:cxn ang="0">
                  <a:pos x="64" y="92"/>
                </a:cxn>
                <a:cxn ang="0">
                  <a:pos x="70" y="98"/>
                </a:cxn>
                <a:cxn ang="0">
                  <a:pos x="70" y="112"/>
                </a:cxn>
                <a:cxn ang="0">
                  <a:pos x="68" y="118"/>
                </a:cxn>
                <a:cxn ang="0">
                  <a:pos x="78" y="120"/>
                </a:cxn>
                <a:cxn ang="0">
                  <a:pos x="82" y="114"/>
                </a:cxn>
                <a:cxn ang="0">
                  <a:pos x="90" y="114"/>
                </a:cxn>
                <a:cxn ang="0">
                  <a:pos x="96" y="102"/>
                </a:cxn>
                <a:cxn ang="0">
                  <a:pos x="86" y="84"/>
                </a:cxn>
                <a:cxn ang="0">
                  <a:pos x="82" y="82"/>
                </a:cxn>
                <a:cxn ang="0">
                  <a:pos x="76" y="70"/>
                </a:cxn>
                <a:cxn ang="0">
                  <a:pos x="64" y="56"/>
                </a:cxn>
                <a:cxn ang="0">
                  <a:pos x="50" y="42"/>
                </a:cxn>
                <a:cxn ang="0">
                  <a:pos x="60" y="38"/>
                </a:cxn>
                <a:cxn ang="0">
                  <a:pos x="54" y="26"/>
                </a:cxn>
                <a:cxn ang="0">
                  <a:pos x="38" y="24"/>
                </a:cxn>
                <a:cxn ang="0">
                  <a:pos x="36" y="14"/>
                </a:cxn>
                <a:cxn ang="0">
                  <a:pos x="26" y="2"/>
                </a:cxn>
                <a:cxn ang="0">
                  <a:pos x="18" y="2"/>
                </a:cxn>
                <a:cxn ang="0">
                  <a:pos x="20" y="14"/>
                </a:cxn>
                <a:cxn ang="0">
                  <a:pos x="14" y="18"/>
                </a:cxn>
                <a:cxn ang="0">
                  <a:pos x="10" y="16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4" y="38"/>
                </a:cxn>
                <a:cxn ang="0">
                  <a:pos x="12" y="42"/>
                </a:cxn>
                <a:cxn ang="0">
                  <a:pos x="8" y="66"/>
                </a:cxn>
                <a:cxn ang="0">
                  <a:pos x="22" y="62"/>
                </a:cxn>
              </a:cxnLst>
              <a:rect l="0" t="0" r="r" b="b"/>
              <a:pathLst>
                <a:path w="96" h="120">
                  <a:moveTo>
                    <a:pt x="22" y="62"/>
                  </a:moveTo>
                  <a:lnTo>
                    <a:pt x="26" y="62"/>
                  </a:lnTo>
                  <a:lnTo>
                    <a:pt x="28" y="64"/>
                  </a:lnTo>
                  <a:lnTo>
                    <a:pt x="32" y="66"/>
                  </a:lnTo>
                  <a:lnTo>
                    <a:pt x="36" y="64"/>
                  </a:lnTo>
                  <a:lnTo>
                    <a:pt x="38" y="60"/>
                  </a:lnTo>
                  <a:lnTo>
                    <a:pt x="44" y="58"/>
                  </a:lnTo>
                  <a:lnTo>
                    <a:pt x="46" y="60"/>
                  </a:lnTo>
                  <a:lnTo>
                    <a:pt x="56" y="70"/>
                  </a:lnTo>
                  <a:lnTo>
                    <a:pt x="58" y="76"/>
                  </a:lnTo>
                  <a:lnTo>
                    <a:pt x="60" y="88"/>
                  </a:lnTo>
                  <a:lnTo>
                    <a:pt x="64" y="92"/>
                  </a:lnTo>
                  <a:lnTo>
                    <a:pt x="66" y="92"/>
                  </a:lnTo>
                  <a:lnTo>
                    <a:pt x="70" y="98"/>
                  </a:lnTo>
                  <a:lnTo>
                    <a:pt x="70" y="102"/>
                  </a:lnTo>
                  <a:lnTo>
                    <a:pt x="70" y="112"/>
                  </a:lnTo>
                  <a:lnTo>
                    <a:pt x="66" y="116"/>
                  </a:lnTo>
                  <a:lnTo>
                    <a:pt x="68" y="118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6" y="112"/>
                  </a:lnTo>
                  <a:lnTo>
                    <a:pt x="90" y="114"/>
                  </a:lnTo>
                  <a:lnTo>
                    <a:pt x="96" y="110"/>
                  </a:lnTo>
                  <a:lnTo>
                    <a:pt x="96" y="102"/>
                  </a:lnTo>
                  <a:lnTo>
                    <a:pt x="92" y="88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2" y="82"/>
                  </a:lnTo>
                  <a:lnTo>
                    <a:pt x="82" y="74"/>
                  </a:lnTo>
                  <a:lnTo>
                    <a:pt x="76" y="70"/>
                  </a:lnTo>
                  <a:lnTo>
                    <a:pt x="66" y="58"/>
                  </a:lnTo>
                  <a:lnTo>
                    <a:pt x="64" y="56"/>
                  </a:lnTo>
                  <a:lnTo>
                    <a:pt x="50" y="46"/>
                  </a:lnTo>
                  <a:lnTo>
                    <a:pt x="50" y="42"/>
                  </a:lnTo>
                  <a:lnTo>
                    <a:pt x="56" y="42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38" y="24"/>
                  </a:lnTo>
                  <a:lnTo>
                    <a:pt x="36" y="20"/>
                  </a:lnTo>
                  <a:lnTo>
                    <a:pt x="36" y="14"/>
                  </a:lnTo>
                  <a:lnTo>
                    <a:pt x="34" y="12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8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8" y="66"/>
                  </a:lnTo>
                  <a:lnTo>
                    <a:pt x="10" y="70"/>
                  </a:lnTo>
                  <a:lnTo>
                    <a:pt x="22" y="62"/>
                  </a:lnTo>
                  <a:lnTo>
                    <a:pt x="22" y="6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4DDF6D1-8176-A545-BA58-EFB1C0906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638" y="4475163"/>
              <a:ext cx="222250" cy="187325"/>
            </a:xfrm>
            <a:custGeom>
              <a:avLst/>
              <a:gdLst/>
              <a:ahLst/>
              <a:cxnLst>
                <a:cxn ang="0">
                  <a:pos x="138" y="62"/>
                </a:cxn>
                <a:cxn ang="0">
                  <a:pos x="136" y="86"/>
                </a:cxn>
                <a:cxn ang="0">
                  <a:pos x="140" y="118"/>
                </a:cxn>
                <a:cxn ang="0">
                  <a:pos x="122" y="104"/>
                </a:cxn>
                <a:cxn ang="0">
                  <a:pos x="112" y="104"/>
                </a:cxn>
                <a:cxn ang="0">
                  <a:pos x="108" y="104"/>
                </a:cxn>
                <a:cxn ang="0">
                  <a:pos x="104" y="106"/>
                </a:cxn>
                <a:cxn ang="0">
                  <a:pos x="96" y="100"/>
                </a:cxn>
                <a:cxn ang="0">
                  <a:pos x="106" y="94"/>
                </a:cxn>
                <a:cxn ang="0">
                  <a:pos x="110" y="94"/>
                </a:cxn>
                <a:cxn ang="0">
                  <a:pos x="108" y="92"/>
                </a:cxn>
                <a:cxn ang="0">
                  <a:pos x="104" y="88"/>
                </a:cxn>
                <a:cxn ang="0">
                  <a:pos x="102" y="80"/>
                </a:cxn>
                <a:cxn ang="0">
                  <a:pos x="98" y="68"/>
                </a:cxn>
                <a:cxn ang="0">
                  <a:pos x="92" y="64"/>
                </a:cxn>
                <a:cxn ang="0">
                  <a:pos x="56" y="56"/>
                </a:cxn>
                <a:cxn ang="0">
                  <a:pos x="52" y="50"/>
                </a:cxn>
                <a:cxn ang="0">
                  <a:pos x="46" y="50"/>
                </a:cxn>
                <a:cxn ang="0">
                  <a:pos x="40" y="36"/>
                </a:cxn>
                <a:cxn ang="0">
                  <a:pos x="34" y="50"/>
                </a:cxn>
                <a:cxn ang="0">
                  <a:pos x="26" y="40"/>
                </a:cxn>
                <a:cxn ang="0">
                  <a:pos x="20" y="36"/>
                </a:cxn>
                <a:cxn ang="0">
                  <a:pos x="14" y="34"/>
                </a:cxn>
                <a:cxn ang="0">
                  <a:pos x="24" y="32"/>
                </a:cxn>
                <a:cxn ang="0">
                  <a:pos x="36" y="30"/>
                </a:cxn>
                <a:cxn ang="0">
                  <a:pos x="40" y="24"/>
                </a:cxn>
                <a:cxn ang="0">
                  <a:pos x="20" y="26"/>
                </a:cxn>
                <a:cxn ang="0">
                  <a:pos x="12" y="18"/>
                </a:cxn>
                <a:cxn ang="0">
                  <a:pos x="4" y="16"/>
                </a:cxn>
                <a:cxn ang="0">
                  <a:pos x="4" y="8"/>
                </a:cxn>
                <a:cxn ang="0">
                  <a:pos x="16" y="2"/>
                </a:cxn>
                <a:cxn ang="0">
                  <a:pos x="26" y="2"/>
                </a:cxn>
                <a:cxn ang="0">
                  <a:pos x="42" y="6"/>
                </a:cxn>
                <a:cxn ang="0">
                  <a:pos x="44" y="22"/>
                </a:cxn>
                <a:cxn ang="0">
                  <a:pos x="48" y="34"/>
                </a:cxn>
                <a:cxn ang="0">
                  <a:pos x="50" y="30"/>
                </a:cxn>
                <a:cxn ang="0">
                  <a:pos x="58" y="40"/>
                </a:cxn>
                <a:cxn ang="0">
                  <a:pos x="64" y="38"/>
                </a:cxn>
                <a:cxn ang="0">
                  <a:pos x="74" y="26"/>
                </a:cxn>
                <a:cxn ang="0">
                  <a:pos x="86" y="24"/>
                </a:cxn>
                <a:cxn ang="0">
                  <a:pos x="94" y="14"/>
                </a:cxn>
                <a:cxn ang="0">
                  <a:pos x="128" y="28"/>
                </a:cxn>
                <a:cxn ang="0">
                  <a:pos x="136" y="30"/>
                </a:cxn>
              </a:cxnLst>
              <a:rect l="0" t="0" r="r" b="b"/>
              <a:pathLst>
                <a:path w="140" h="118">
                  <a:moveTo>
                    <a:pt x="136" y="30"/>
                  </a:moveTo>
                  <a:lnTo>
                    <a:pt x="138" y="62"/>
                  </a:lnTo>
                  <a:lnTo>
                    <a:pt x="138" y="80"/>
                  </a:lnTo>
                  <a:lnTo>
                    <a:pt x="136" y="86"/>
                  </a:lnTo>
                  <a:lnTo>
                    <a:pt x="138" y="90"/>
                  </a:lnTo>
                  <a:lnTo>
                    <a:pt x="140" y="118"/>
                  </a:lnTo>
                  <a:lnTo>
                    <a:pt x="134" y="116"/>
                  </a:lnTo>
                  <a:lnTo>
                    <a:pt x="122" y="104"/>
                  </a:lnTo>
                  <a:lnTo>
                    <a:pt x="116" y="106"/>
                  </a:lnTo>
                  <a:lnTo>
                    <a:pt x="112" y="104"/>
                  </a:lnTo>
                  <a:lnTo>
                    <a:pt x="110" y="106"/>
                  </a:lnTo>
                  <a:lnTo>
                    <a:pt x="108" y="104"/>
                  </a:lnTo>
                  <a:lnTo>
                    <a:pt x="108" y="108"/>
                  </a:lnTo>
                  <a:lnTo>
                    <a:pt x="104" y="106"/>
                  </a:lnTo>
                  <a:lnTo>
                    <a:pt x="94" y="108"/>
                  </a:lnTo>
                  <a:lnTo>
                    <a:pt x="96" y="100"/>
                  </a:lnTo>
                  <a:lnTo>
                    <a:pt x="100" y="96"/>
                  </a:lnTo>
                  <a:lnTo>
                    <a:pt x="106" y="94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106" y="92"/>
                  </a:lnTo>
                  <a:lnTo>
                    <a:pt x="108" y="92"/>
                  </a:lnTo>
                  <a:lnTo>
                    <a:pt x="104" y="88"/>
                  </a:lnTo>
                  <a:lnTo>
                    <a:pt x="104" y="88"/>
                  </a:lnTo>
                  <a:lnTo>
                    <a:pt x="106" y="84"/>
                  </a:lnTo>
                  <a:lnTo>
                    <a:pt x="102" y="80"/>
                  </a:lnTo>
                  <a:lnTo>
                    <a:pt x="100" y="74"/>
                  </a:lnTo>
                  <a:lnTo>
                    <a:pt x="98" y="68"/>
                  </a:lnTo>
                  <a:lnTo>
                    <a:pt x="94" y="68"/>
                  </a:lnTo>
                  <a:lnTo>
                    <a:pt x="92" y="64"/>
                  </a:lnTo>
                  <a:lnTo>
                    <a:pt x="78" y="60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50"/>
                  </a:lnTo>
                  <a:lnTo>
                    <a:pt x="40" y="44"/>
                  </a:lnTo>
                  <a:lnTo>
                    <a:pt x="40" y="36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28" y="50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32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28" y="26"/>
                  </a:lnTo>
                  <a:lnTo>
                    <a:pt x="20" y="26"/>
                  </a:lnTo>
                  <a:lnTo>
                    <a:pt x="16" y="24"/>
                  </a:lnTo>
                  <a:lnTo>
                    <a:pt x="12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42" y="6"/>
                  </a:lnTo>
                  <a:lnTo>
                    <a:pt x="44" y="12"/>
                  </a:lnTo>
                  <a:lnTo>
                    <a:pt x="44" y="22"/>
                  </a:lnTo>
                  <a:lnTo>
                    <a:pt x="44" y="28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4" y="38"/>
                  </a:lnTo>
                  <a:lnTo>
                    <a:pt x="58" y="40"/>
                  </a:lnTo>
                  <a:lnTo>
                    <a:pt x="64" y="40"/>
                  </a:lnTo>
                  <a:lnTo>
                    <a:pt x="64" y="38"/>
                  </a:lnTo>
                  <a:lnTo>
                    <a:pt x="74" y="30"/>
                  </a:lnTo>
                  <a:lnTo>
                    <a:pt x="74" y="26"/>
                  </a:lnTo>
                  <a:lnTo>
                    <a:pt x="82" y="24"/>
                  </a:lnTo>
                  <a:lnTo>
                    <a:pt x="86" y="24"/>
                  </a:lnTo>
                  <a:lnTo>
                    <a:pt x="86" y="20"/>
                  </a:lnTo>
                  <a:lnTo>
                    <a:pt x="94" y="14"/>
                  </a:lnTo>
                  <a:lnTo>
                    <a:pt x="118" y="26"/>
                  </a:lnTo>
                  <a:lnTo>
                    <a:pt x="128" y="28"/>
                  </a:lnTo>
                  <a:lnTo>
                    <a:pt x="134" y="30"/>
                  </a:lnTo>
                  <a:lnTo>
                    <a:pt x="136" y="30"/>
                  </a:lnTo>
                  <a:lnTo>
                    <a:pt x="136" y="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C21DC42-0308-4A43-B760-095037648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8538" y="4522788"/>
              <a:ext cx="212725" cy="171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2"/>
                </a:cxn>
                <a:cxn ang="0">
                  <a:pos x="2" y="50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88"/>
                </a:cxn>
                <a:cxn ang="0">
                  <a:pos x="24" y="90"/>
                </a:cxn>
                <a:cxn ang="0">
                  <a:pos x="32" y="84"/>
                </a:cxn>
                <a:cxn ang="0">
                  <a:pos x="28" y="78"/>
                </a:cxn>
                <a:cxn ang="0">
                  <a:pos x="34" y="76"/>
                </a:cxn>
                <a:cxn ang="0">
                  <a:pos x="34" y="72"/>
                </a:cxn>
                <a:cxn ang="0">
                  <a:pos x="40" y="72"/>
                </a:cxn>
                <a:cxn ang="0">
                  <a:pos x="38" y="66"/>
                </a:cxn>
                <a:cxn ang="0">
                  <a:pos x="42" y="68"/>
                </a:cxn>
                <a:cxn ang="0">
                  <a:pos x="46" y="66"/>
                </a:cxn>
                <a:cxn ang="0">
                  <a:pos x="72" y="76"/>
                </a:cxn>
                <a:cxn ang="0">
                  <a:pos x="76" y="86"/>
                </a:cxn>
                <a:cxn ang="0">
                  <a:pos x="82" y="88"/>
                </a:cxn>
                <a:cxn ang="0">
                  <a:pos x="80" y="90"/>
                </a:cxn>
                <a:cxn ang="0">
                  <a:pos x="92" y="100"/>
                </a:cxn>
                <a:cxn ang="0">
                  <a:pos x="122" y="106"/>
                </a:cxn>
                <a:cxn ang="0">
                  <a:pos x="122" y="108"/>
                </a:cxn>
                <a:cxn ang="0">
                  <a:pos x="126" y="108"/>
                </a:cxn>
                <a:cxn ang="0">
                  <a:pos x="130" y="106"/>
                </a:cxn>
                <a:cxn ang="0">
                  <a:pos x="126" y="104"/>
                </a:cxn>
                <a:cxn ang="0">
                  <a:pos x="130" y="104"/>
                </a:cxn>
                <a:cxn ang="0">
                  <a:pos x="134" y="104"/>
                </a:cxn>
                <a:cxn ang="0">
                  <a:pos x="132" y="102"/>
                </a:cxn>
                <a:cxn ang="0">
                  <a:pos x="126" y="102"/>
                </a:cxn>
                <a:cxn ang="0">
                  <a:pos x="120" y="98"/>
                </a:cxn>
                <a:cxn ang="0">
                  <a:pos x="122" y="96"/>
                </a:cxn>
                <a:cxn ang="0">
                  <a:pos x="112" y="92"/>
                </a:cxn>
                <a:cxn ang="0">
                  <a:pos x="112" y="88"/>
                </a:cxn>
                <a:cxn ang="0">
                  <a:pos x="110" y="86"/>
                </a:cxn>
                <a:cxn ang="0">
                  <a:pos x="104" y="88"/>
                </a:cxn>
                <a:cxn ang="0">
                  <a:pos x="102" y="86"/>
                </a:cxn>
                <a:cxn ang="0">
                  <a:pos x="98" y="78"/>
                </a:cxn>
                <a:cxn ang="0">
                  <a:pos x="98" y="74"/>
                </a:cxn>
                <a:cxn ang="0">
                  <a:pos x="94" y="74"/>
                </a:cxn>
                <a:cxn ang="0">
                  <a:pos x="86" y="66"/>
                </a:cxn>
                <a:cxn ang="0">
                  <a:pos x="82" y="58"/>
                </a:cxn>
                <a:cxn ang="0">
                  <a:pos x="84" y="56"/>
                </a:cxn>
                <a:cxn ang="0">
                  <a:pos x="92" y="56"/>
                </a:cxn>
                <a:cxn ang="0">
                  <a:pos x="94" y="52"/>
                </a:cxn>
                <a:cxn ang="0">
                  <a:pos x="90" y="48"/>
                </a:cxn>
                <a:cxn ang="0">
                  <a:pos x="66" y="40"/>
                </a:cxn>
                <a:cxn ang="0">
                  <a:pos x="66" y="34"/>
                </a:cxn>
                <a:cxn ang="0">
                  <a:pos x="62" y="28"/>
                </a:cxn>
                <a:cxn ang="0">
                  <a:pos x="50" y="20"/>
                </a:cxn>
                <a:cxn ang="0">
                  <a:pos x="46" y="16"/>
                </a:cxn>
                <a:cxn ang="0">
                  <a:pos x="2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108">
                  <a:moveTo>
                    <a:pt x="0" y="0"/>
                  </a:moveTo>
                  <a:lnTo>
                    <a:pt x="2" y="32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88"/>
                  </a:lnTo>
                  <a:lnTo>
                    <a:pt x="24" y="90"/>
                  </a:lnTo>
                  <a:lnTo>
                    <a:pt x="32" y="84"/>
                  </a:lnTo>
                  <a:lnTo>
                    <a:pt x="28" y="78"/>
                  </a:lnTo>
                  <a:lnTo>
                    <a:pt x="34" y="76"/>
                  </a:lnTo>
                  <a:lnTo>
                    <a:pt x="34" y="72"/>
                  </a:lnTo>
                  <a:lnTo>
                    <a:pt x="40" y="72"/>
                  </a:lnTo>
                  <a:lnTo>
                    <a:pt x="38" y="66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72" y="76"/>
                  </a:lnTo>
                  <a:lnTo>
                    <a:pt x="76" y="86"/>
                  </a:lnTo>
                  <a:lnTo>
                    <a:pt x="82" y="88"/>
                  </a:lnTo>
                  <a:lnTo>
                    <a:pt x="80" y="90"/>
                  </a:lnTo>
                  <a:lnTo>
                    <a:pt x="92" y="100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30" y="106"/>
                  </a:lnTo>
                  <a:lnTo>
                    <a:pt x="126" y="104"/>
                  </a:lnTo>
                  <a:lnTo>
                    <a:pt x="130" y="104"/>
                  </a:lnTo>
                  <a:lnTo>
                    <a:pt x="134" y="104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0" y="98"/>
                  </a:lnTo>
                  <a:lnTo>
                    <a:pt x="122" y="96"/>
                  </a:lnTo>
                  <a:lnTo>
                    <a:pt x="112" y="92"/>
                  </a:lnTo>
                  <a:lnTo>
                    <a:pt x="112" y="88"/>
                  </a:lnTo>
                  <a:lnTo>
                    <a:pt x="110" y="86"/>
                  </a:lnTo>
                  <a:lnTo>
                    <a:pt x="104" y="88"/>
                  </a:lnTo>
                  <a:lnTo>
                    <a:pt x="102" y="86"/>
                  </a:lnTo>
                  <a:lnTo>
                    <a:pt x="98" y="78"/>
                  </a:lnTo>
                  <a:lnTo>
                    <a:pt x="98" y="74"/>
                  </a:lnTo>
                  <a:lnTo>
                    <a:pt x="94" y="74"/>
                  </a:lnTo>
                  <a:lnTo>
                    <a:pt x="86" y="66"/>
                  </a:lnTo>
                  <a:lnTo>
                    <a:pt x="82" y="58"/>
                  </a:lnTo>
                  <a:lnTo>
                    <a:pt x="84" y="56"/>
                  </a:lnTo>
                  <a:lnTo>
                    <a:pt x="92" y="56"/>
                  </a:lnTo>
                  <a:lnTo>
                    <a:pt x="94" y="52"/>
                  </a:lnTo>
                  <a:lnTo>
                    <a:pt x="90" y="48"/>
                  </a:lnTo>
                  <a:lnTo>
                    <a:pt x="66" y="40"/>
                  </a:lnTo>
                  <a:lnTo>
                    <a:pt x="66" y="34"/>
                  </a:lnTo>
                  <a:lnTo>
                    <a:pt x="62" y="28"/>
                  </a:lnTo>
                  <a:lnTo>
                    <a:pt x="50" y="20"/>
                  </a:lnTo>
                  <a:lnTo>
                    <a:pt x="46" y="16"/>
                  </a:lnTo>
                  <a:lnTo>
                    <a:pt x="2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2240A4F8-06B8-784B-9C31-496CB1D72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588" y="4325938"/>
              <a:ext cx="88900" cy="111125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30" y="8"/>
                </a:cxn>
                <a:cxn ang="0">
                  <a:pos x="40" y="16"/>
                </a:cxn>
                <a:cxn ang="0">
                  <a:pos x="46" y="24"/>
                </a:cxn>
                <a:cxn ang="0">
                  <a:pos x="46" y="46"/>
                </a:cxn>
                <a:cxn ang="0">
                  <a:pos x="46" y="52"/>
                </a:cxn>
                <a:cxn ang="0">
                  <a:pos x="50" y="54"/>
                </a:cxn>
                <a:cxn ang="0">
                  <a:pos x="56" y="66"/>
                </a:cxn>
                <a:cxn ang="0">
                  <a:pos x="54" y="70"/>
                </a:cxn>
                <a:cxn ang="0">
                  <a:pos x="50" y="68"/>
                </a:cxn>
                <a:cxn ang="0">
                  <a:pos x="46" y="70"/>
                </a:cxn>
                <a:cxn ang="0">
                  <a:pos x="28" y="60"/>
                </a:cxn>
                <a:cxn ang="0">
                  <a:pos x="18" y="52"/>
                </a:cxn>
                <a:cxn ang="0">
                  <a:pos x="16" y="46"/>
                </a:cxn>
                <a:cxn ang="0">
                  <a:pos x="8" y="36"/>
                </a:cxn>
                <a:cxn ang="0">
                  <a:pos x="8" y="32"/>
                </a:cxn>
                <a:cxn ang="0">
                  <a:pos x="8" y="26"/>
                </a:cxn>
                <a:cxn ang="0">
                  <a:pos x="4" y="2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14" y="8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6" y="10"/>
                </a:cxn>
                <a:cxn ang="0">
                  <a:pos x="28" y="8"/>
                </a:cxn>
                <a:cxn ang="0">
                  <a:pos x="28" y="8"/>
                </a:cxn>
              </a:cxnLst>
              <a:rect l="0" t="0" r="r" b="b"/>
              <a:pathLst>
                <a:path w="56" h="70">
                  <a:moveTo>
                    <a:pt x="28" y="8"/>
                  </a:moveTo>
                  <a:lnTo>
                    <a:pt x="30" y="8"/>
                  </a:lnTo>
                  <a:lnTo>
                    <a:pt x="40" y="16"/>
                  </a:lnTo>
                  <a:lnTo>
                    <a:pt x="46" y="24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0" y="54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0" y="68"/>
                  </a:lnTo>
                  <a:lnTo>
                    <a:pt x="46" y="70"/>
                  </a:lnTo>
                  <a:lnTo>
                    <a:pt x="28" y="60"/>
                  </a:lnTo>
                  <a:lnTo>
                    <a:pt x="18" y="52"/>
                  </a:lnTo>
                  <a:lnTo>
                    <a:pt x="16" y="46"/>
                  </a:lnTo>
                  <a:lnTo>
                    <a:pt x="8" y="36"/>
                  </a:lnTo>
                  <a:lnTo>
                    <a:pt x="8" y="32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4"/>
                  </a:lnTo>
                  <a:lnTo>
                    <a:pt x="0" y="0"/>
                  </a:lnTo>
                  <a:lnTo>
                    <a:pt x="12" y="4"/>
                  </a:lnTo>
                  <a:lnTo>
                    <a:pt x="14" y="8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6" y="10"/>
                  </a:lnTo>
                  <a:lnTo>
                    <a:pt x="28" y="8"/>
                  </a:lnTo>
                  <a:lnTo>
                    <a:pt x="2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D8289C0-AF38-0345-A31C-27D2A89AB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788" y="4322763"/>
              <a:ext cx="203200" cy="127000"/>
            </a:xfrm>
            <a:custGeom>
              <a:avLst/>
              <a:gdLst/>
              <a:ahLst/>
              <a:cxnLst>
                <a:cxn ang="0">
                  <a:pos x="66" y="38"/>
                </a:cxn>
                <a:cxn ang="0">
                  <a:pos x="68" y="30"/>
                </a:cxn>
                <a:cxn ang="0">
                  <a:pos x="74" y="32"/>
                </a:cxn>
                <a:cxn ang="0">
                  <a:pos x="76" y="30"/>
                </a:cxn>
                <a:cxn ang="0">
                  <a:pos x="78" y="22"/>
                </a:cxn>
                <a:cxn ang="0">
                  <a:pos x="78" y="20"/>
                </a:cxn>
                <a:cxn ang="0">
                  <a:pos x="94" y="0"/>
                </a:cxn>
                <a:cxn ang="0">
                  <a:pos x="98" y="0"/>
                </a:cxn>
                <a:cxn ang="0">
                  <a:pos x="102" y="4"/>
                </a:cxn>
                <a:cxn ang="0">
                  <a:pos x="106" y="14"/>
                </a:cxn>
                <a:cxn ang="0">
                  <a:pos x="112" y="16"/>
                </a:cxn>
                <a:cxn ang="0">
                  <a:pos x="126" y="20"/>
                </a:cxn>
                <a:cxn ang="0">
                  <a:pos x="122" y="26"/>
                </a:cxn>
                <a:cxn ang="0">
                  <a:pos x="116" y="30"/>
                </a:cxn>
                <a:cxn ang="0">
                  <a:pos x="112" y="36"/>
                </a:cxn>
                <a:cxn ang="0">
                  <a:pos x="106" y="36"/>
                </a:cxn>
                <a:cxn ang="0">
                  <a:pos x="82" y="34"/>
                </a:cxn>
                <a:cxn ang="0">
                  <a:pos x="72" y="56"/>
                </a:cxn>
                <a:cxn ang="0">
                  <a:pos x="64" y="70"/>
                </a:cxn>
                <a:cxn ang="0">
                  <a:pos x="50" y="76"/>
                </a:cxn>
                <a:cxn ang="0">
                  <a:pos x="42" y="72"/>
                </a:cxn>
                <a:cxn ang="0">
                  <a:pos x="26" y="80"/>
                </a:cxn>
                <a:cxn ang="0">
                  <a:pos x="18" y="78"/>
                </a:cxn>
                <a:cxn ang="0">
                  <a:pos x="8" y="78"/>
                </a:cxn>
                <a:cxn ang="0">
                  <a:pos x="0" y="68"/>
                </a:cxn>
                <a:cxn ang="0">
                  <a:pos x="0" y="64"/>
                </a:cxn>
                <a:cxn ang="0">
                  <a:pos x="6" y="68"/>
                </a:cxn>
                <a:cxn ang="0">
                  <a:pos x="20" y="70"/>
                </a:cxn>
                <a:cxn ang="0">
                  <a:pos x="20" y="62"/>
                </a:cxn>
                <a:cxn ang="0">
                  <a:pos x="24" y="58"/>
                </a:cxn>
                <a:cxn ang="0">
                  <a:pos x="42" y="50"/>
                </a:cxn>
                <a:cxn ang="0">
                  <a:pos x="58" y="30"/>
                </a:cxn>
              </a:cxnLst>
              <a:rect l="0" t="0" r="r" b="b"/>
              <a:pathLst>
                <a:path w="128" h="80">
                  <a:moveTo>
                    <a:pt x="58" y="30"/>
                  </a:moveTo>
                  <a:lnTo>
                    <a:pt x="66" y="38"/>
                  </a:lnTo>
                  <a:lnTo>
                    <a:pt x="68" y="36"/>
                  </a:lnTo>
                  <a:lnTo>
                    <a:pt x="68" y="30"/>
                  </a:lnTo>
                  <a:lnTo>
                    <a:pt x="70" y="28"/>
                  </a:lnTo>
                  <a:lnTo>
                    <a:pt x="74" y="32"/>
                  </a:lnTo>
                  <a:lnTo>
                    <a:pt x="76" y="34"/>
                  </a:lnTo>
                  <a:lnTo>
                    <a:pt x="76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8" y="20"/>
                  </a:lnTo>
                  <a:lnTo>
                    <a:pt x="82" y="18"/>
                  </a:lnTo>
                  <a:lnTo>
                    <a:pt x="94" y="0"/>
                  </a:lnTo>
                  <a:lnTo>
                    <a:pt x="94" y="4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4"/>
                  </a:lnTo>
                  <a:lnTo>
                    <a:pt x="106" y="6"/>
                  </a:lnTo>
                  <a:lnTo>
                    <a:pt x="106" y="14"/>
                  </a:lnTo>
                  <a:lnTo>
                    <a:pt x="112" y="12"/>
                  </a:lnTo>
                  <a:lnTo>
                    <a:pt x="112" y="16"/>
                  </a:lnTo>
                  <a:lnTo>
                    <a:pt x="116" y="16"/>
                  </a:lnTo>
                  <a:lnTo>
                    <a:pt x="126" y="20"/>
                  </a:lnTo>
                  <a:lnTo>
                    <a:pt x="128" y="22"/>
                  </a:lnTo>
                  <a:lnTo>
                    <a:pt x="122" y="26"/>
                  </a:lnTo>
                  <a:lnTo>
                    <a:pt x="114" y="26"/>
                  </a:lnTo>
                  <a:lnTo>
                    <a:pt x="116" y="30"/>
                  </a:lnTo>
                  <a:lnTo>
                    <a:pt x="120" y="34"/>
                  </a:lnTo>
                  <a:lnTo>
                    <a:pt x="112" y="36"/>
                  </a:lnTo>
                  <a:lnTo>
                    <a:pt x="108" y="34"/>
                  </a:lnTo>
                  <a:lnTo>
                    <a:pt x="106" y="36"/>
                  </a:lnTo>
                  <a:lnTo>
                    <a:pt x="100" y="34"/>
                  </a:lnTo>
                  <a:lnTo>
                    <a:pt x="82" y="34"/>
                  </a:lnTo>
                  <a:lnTo>
                    <a:pt x="78" y="48"/>
                  </a:lnTo>
                  <a:lnTo>
                    <a:pt x="72" y="56"/>
                  </a:lnTo>
                  <a:lnTo>
                    <a:pt x="68" y="66"/>
                  </a:lnTo>
                  <a:lnTo>
                    <a:pt x="64" y="70"/>
                  </a:lnTo>
                  <a:lnTo>
                    <a:pt x="60" y="74"/>
                  </a:lnTo>
                  <a:lnTo>
                    <a:pt x="50" y="76"/>
                  </a:lnTo>
                  <a:lnTo>
                    <a:pt x="44" y="74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26" y="80"/>
                  </a:lnTo>
                  <a:lnTo>
                    <a:pt x="20" y="80"/>
                  </a:lnTo>
                  <a:lnTo>
                    <a:pt x="18" y="78"/>
                  </a:lnTo>
                  <a:lnTo>
                    <a:pt x="12" y="80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6" y="68"/>
                  </a:lnTo>
                  <a:lnTo>
                    <a:pt x="10" y="68"/>
                  </a:lnTo>
                  <a:lnTo>
                    <a:pt x="20" y="70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4" y="58"/>
                  </a:lnTo>
                  <a:lnTo>
                    <a:pt x="26" y="54"/>
                  </a:lnTo>
                  <a:lnTo>
                    <a:pt x="42" y="50"/>
                  </a:lnTo>
                  <a:lnTo>
                    <a:pt x="56" y="36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94F8248-E51E-7442-8A52-E4850F0EC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5913" y="4376738"/>
              <a:ext cx="212725" cy="180975"/>
            </a:xfrm>
            <a:custGeom>
              <a:avLst/>
              <a:gdLst/>
              <a:ahLst/>
              <a:cxnLst>
                <a:cxn ang="0">
                  <a:pos x="114" y="4"/>
                </a:cxn>
                <a:cxn ang="0">
                  <a:pos x="118" y="8"/>
                </a:cxn>
                <a:cxn ang="0">
                  <a:pos x="116" y="18"/>
                </a:cxn>
                <a:cxn ang="0">
                  <a:pos x="120" y="32"/>
                </a:cxn>
                <a:cxn ang="0">
                  <a:pos x="128" y="46"/>
                </a:cxn>
                <a:cxn ang="0">
                  <a:pos x="122" y="44"/>
                </a:cxn>
                <a:cxn ang="0">
                  <a:pos x="120" y="48"/>
                </a:cxn>
                <a:cxn ang="0">
                  <a:pos x="114" y="64"/>
                </a:cxn>
                <a:cxn ang="0">
                  <a:pos x="106" y="74"/>
                </a:cxn>
                <a:cxn ang="0">
                  <a:pos x="100" y="82"/>
                </a:cxn>
                <a:cxn ang="0">
                  <a:pos x="104" y="88"/>
                </a:cxn>
                <a:cxn ang="0">
                  <a:pos x="100" y="92"/>
                </a:cxn>
                <a:cxn ang="0">
                  <a:pos x="80" y="112"/>
                </a:cxn>
                <a:cxn ang="0">
                  <a:pos x="76" y="106"/>
                </a:cxn>
                <a:cxn ang="0">
                  <a:pos x="72" y="102"/>
                </a:cxn>
                <a:cxn ang="0">
                  <a:pos x="64" y="100"/>
                </a:cxn>
                <a:cxn ang="0">
                  <a:pos x="56" y="98"/>
                </a:cxn>
                <a:cxn ang="0">
                  <a:pos x="50" y="102"/>
                </a:cxn>
                <a:cxn ang="0">
                  <a:pos x="40" y="104"/>
                </a:cxn>
                <a:cxn ang="0">
                  <a:pos x="36" y="98"/>
                </a:cxn>
                <a:cxn ang="0">
                  <a:pos x="30" y="98"/>
                </a:cxn>
                <a:cxn ang="0">
                  <a:pos x="22" y="96"/>
                </a:cxn>
                <a:cxn ang="0">
                  <a:pos x="14" y="82"/>
                </a:cxn>
                <a:cxn ang="0">
                  <a:pos x="14" y="74"/>
                </a:cxn>
                <a:cxn ang="0">
                  <a:pos x="4" y="64"/>
                </a:cxn>
                <a:cxn ang="0">
                  <a:pos x="4" y="56"/>
                </a:cxn>
                <a:cxn ang="0">
                  <a:pos x="0" y="44"/>
                </a:cxn>
                <a:cxn ang="0">
                  <a:pos x="10" y="30"/>
                </a:cxn>
                <a:cxn ang="0">
                  <a:pos x="10" y="34"/>
                </a:cxn>
                <a:cxn ang="0">
                  <a:pos x="18" y="44"/>
                </a:cxn>
                <a:cxn ang="0">
                  <a:pos x="28" y="44"/>
                </a:cxn>
                <a:cxn ang="0">
                  <a:pos x="36" y="46"/>
                </a:cxn>
                <a:cxn ang="0">
                  <a:pos x="52" y="38"/>
                </a:cxn>
                <a:cxn ang="0">
                  <a:pos x="60" y="42"/>
                </a:cxn>
                <a:cxn ang="0">
                  <a:pos x="74" y="36"/>
                </a:cxn>
                <a:cxn ang="0">
                  <a:pos x="82" y="22"/>
                </a:cxn>
                <a:cxn ang="0">
                  <a:pos x="92" y="0"/>
                </a:cxn>
                <a:cxn ang="0">
                  <a:pos x="116" y="2"/>
                </a:cxn>
              </a:cxnLst>
              <a:rect l="0" t="0" r="r" b="b"/>
              <a:pathLst>
                <a:path w="134" h="114">
                  <a:moveTo>
                    <a:pt x="116" y="2"/>
                  </a:moveTo>
                  <a:lnTo>
                    <a:pt x="114" y="4"/>
                  </a:lnTo>
                  <a:lnTo>
                    <a:pt x="118" y="6"/>
                  </a:lnTo>
                  <a:lnTo>
                    <a:pt x="118" y="8"/>
                  </a:lnTo>
                  <a:lnTo>
                    <a:pt x="112" y="10"/>
                  </a:lnTo>
                  <a:lnTo>
                    <a:pt x="116" y="18"/>
                  </a:lnTo>
                  <a:lnTo>
                    <a:pt x="122" y="28"/>
                  </a:lnTo>
                  <a:lnTo>
                    <a:pt x="120" y="32"/>
                  </a:lnTo>
                  <a:lnTo>
                    <a:pt x="134" y="46"/>
                  </a:lnTo>
                  <a:lnTo>
                    <a:pt x="128" y="46"/>
                  </a:lnTo>
                  <a:lnTo>
                    <a:pt x="124" y="46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0" y="48"/>
                  </a:lnTo>
                  <a:lnTo>
                    <a:pt x="116" y="52"/>
                  </a:lnTo>
                  <a:lnTo>
                    <a:pt x="114" y="64"/>
                  </a:lnTo>
                  <a:lnTo>
                    <a:pt x="110" y="74"/>
                  </a:lnTo>
                  <a:lnTo>
                    <a:pt x="106" y="74"/>
                  </a:lnTo>
                  <a:lnTo>
                    <a:pt x="98" y="82"/>
                  </a:lnTo>
                  <a:lnTo>
                    <a:pt x="100" y="82"/>
                  </a:lnTo>
                  <a:lnTo>
                    <a:pt x="100" y="86"/>
                  </a:lnTo>
                  <a:lnTo>
                    <a:pt x="104" y="88"/>
                  </a:lnTo>
                  <a:lnTo>
                    <a:pt x="102" y="92"/>
                  </a:lnTo>
                  <a:lnTo>
                    <a:pt x="100" y="92"/>
                  </a:lnTo>
                  <a:lnTo>
                    <a:pt x="96" y="106"/>
                  </a:lnTo>
                  <a:lnTo>
                    <a:pt x="80" y="112"/>
                  </a:lnTo>
                  <a:lnTo>
                    <a:pt x="78" y="114"/>
                  </a:lnTo>
                  <a:lnTo>
                    <a:pt x="76" y="106"/>
                  </a:lnTo>
                  <a:lnTo>
                    <a:pt x="74" y="104"/>
                  </a:lnTo>
                  <a:lnTo>
                    <a:pt x="72" y="102"/>
                  </a:lnTo>
                  <a:lnTo>
                    <a:pt x="64" y="104"/>
                  </a:lnTo>
                  <a:lnTo>
                    <a:pt x="64" y="100"/>
                  </a:lnTo>
                  <a:lnTo>
                    <a:pt x="60" y="100"/>
                  </a:lnTo>
                  <a:lnTo>
                    <a:pt x="56" y="98"/>
                  </a:lnTo>
                  <a:lnTo>
                    <a:pt x="54" y="100"/>
                  </a:lnTo>
                  <a:lnTo>
                    <a:pt x="50" y="102"/>
                  </a:lnTo>
                  <a:lnTo>
                    <a:pt x="48" y="104"/>
                  </a:lnTo>
                  <a:lnTo>
                    <a:pt x="40" y="104"/>
                  </a:lnTo>
                  <a:lnTo>
                    <a:pt x="38" y="94"/>
                  </a:lnTo>
                  <a:lnTo>
                    <a:pt x="36" y="98"/>
                  </a:lnTo>
                  <a:lnTo>
                    <a:pt x="34" y="96"/>
                  </a:lnTo>
                  <a:lnTo>
                    <a:pt x="30" y="98"/>
                  </a:lnTo>
                  <a:lnTo>
                    <a:pt x="24" y="98"/>
                  </a:lnTo>
                  <a:lnTo>
                    <a:pt x="22" y="96"/>
                  </a:lnTo>
                  <a:lnTo>
                    <a:pt x="18" y="98"/>
                  </a:lnTo>
                  <a:lnTo>
                    <a:pt x="14" y="82"/>
                  </a:lnTo>
                  <a:lnTo>
                    <a:pt x="16" y="78"/>
                  </a:lnTo>
                  <a:lnTo>
                    <a:pt x="14" y="74"/>
                  </a:lnTo>
                  <a:lnTo>
                    <a:pt x="10" y="68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56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2" y="46"/>
                  </a:lnTo>
                  <a:lnTo>
                    <a:pt x="28" y="44"/>
                  </a:lnTo>
                  <a:lnTo>
                    <a:pt x="30" y="46"/>
                  </a:lnTo>
                  <a:lnTo>
                    <a:pt x="36" y="46"/>
                  </a:lnTo>
                  <a:lnTo>
                    <a:pt x="46" y="38"/>
                  </a:lnTo>
                  <a:lnTo>
                    <a:pt x="52" y="38"/>
                  </a:lnTo>
                  <a:lnTo>
                    <a:pt x="54" y="40"/>
                  </a:lnTo>
                  <a:lnTo>
                    <a:pt x="60" y="42"/>
                  </a:lnTo>
                  <a:lnTo>
                    <a:pt x="70" y="40"/>
                  </a:lnTo>
                  <a:lnTo>
                    <a:pt x="74" y="36"/>
                  </a:lnTo>
                  <a:lnTo>
                    <a:pt x="78" y="32"/>
                  </a:lnTo>
                  <a:lnTo>
                    <a:pt x="82" y="22"/>
                  </a:lnTo>
                  <a:lnTo>
                    <a:pt x="88" y="14"/>
                  </a:lnTo>
                  <a:lnTo>
                    <a:pt x="92" y="0"/>
                  </a:lnTo>
                  <a:lnTo>
                    <a:pt x="110" y="0"/>
                  </a:lnTo>
                  <a:lnTo>
                    <a:pt x="116" y="2"/>
                  </a:lnTo>
                  <a:lnTo>
                    <a:pt x="11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5C71C9B-13AF-F243-BE86-2EC35A8F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360863"/>
              <a:ext cx="28575" cy="222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14"/>
                </a:cxn>
                <a:cxn ang="0">
                  <a:pos x="10" y="12"/>
                </a:cxn>
                <a:cxn ang="0">
                  <a:pos x="10" y="6"/>
                </a:cxn>
                <a:cxn ang="0">
                  <a:pos x="12" y="4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14">
                  <a:moveTo>
                    <a:pt x="0" y="6"/>
                  </a:moveTo>
                  <a:lnTo>
                    <a:pt x="8" y="14"/>
                  </a:lnTo>
                  <a:lnTo>
                    <a:pt x="10" y="12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6" y="8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AAC8F98-5C6A-044B-A9AE-50230A638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7963" y="424656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5C77BE0-315D-5147-9AB8-FD2215CC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3963988"/>
              <a:ext cx="152400" cy="323850"/>
            </a:xfrm>
            <a:custGeom>
              <a:avLst/>
              <a:gdLst/>
              <a:ahLst/>
              <a:cxnLst>
                <a:cxn ang="0">
                  <a:pos x="70" y="28"/>
                </a:cxn>
                <a:cxn ang="0">
                  <a:pos x="58" y="38"/>
                </a:cxn>
                <a:cxn ang="0">
                  <a:pos x="50" y="48"/>
                </a:cxn>
                <a:cxn ang="0">
                  <a:pos x="46" y="66"/>
                </a:cxn>
                <a:cxn ang="0">
                  <a:pos x="56" y="80"/>
                </a:cxn>
                <a:cxn ang="0">
                  <a:pos x="74" y="98"/>
                </a:cxn>
                <a:cxn ang="0">
                  <a:pos x="80" y="102"/>
                </a:cxn>
                <a:cxn ang="0">
                  <a:pos x="82" y="106"/>
                </a:cxn>
                <a:cxn ang="0">
                  <a:pos x="92" y="124"/>
                </a:cxn>
                <a:cxn ang="0">
                  <a:pos x="96" y="148"/>
                </a:cxn>
                <a:cxn ang="0">
                  <a:pos x="92" y="152"/>
                </a:cxn>
                <a:cxn ang="0">
                  <a:pos x="90" y="166"/>
                </a:cxn>
                <a:cxn ang="0">
                  <a:pos x="78" y="174"/>
                </a:cxn>
                <a:cxn ang="0">
                  <a:pos x="62" y="178"/>
                </a:cxn>
                <a:cxn ang="0">
                  <a:pos x="56" y="186"/>
                </a:cxn>
                <a:cxn ang="0">
                  <a:pos x="56" y="190"/>
                </a:cxn>
                <a:cxn ang="0">
                  <a:pos x="52" y="190"/>
                </a:cxn>
                <a:cxn ang="0">
                  <a:pos x="46" y="196"/>
                </a:cxn>
                <a:cxn ang="0">
                  <a:pos x="36" y="204"/>
                </a:cxn>
                <a:cxn ang="0">
                  <a:pos x="36" y="202"/>
                </a:cxn>
                <a:cxn ang="0">
                  <a:pos x="36" y="188"/>
                </a:cxn>
                <a:cxn ang="0">
                  <a:pos x="32" y="180"/>
                </a:cxn>
                <a:cxn ang="0">
                  <a:pos x="36" y="176"/>
                </a:cxn>
                <a:cxn ang="0">
                  <a:pos x="40" y="174"/>
                </a:cxn>
                <a:cxn ang="0">
                  <a:pos x="50" y="162"/>
                </a:cxn>
                <a:cxn ang="0">
                  <a:pos x="56" y="158"/>
                </a:cxn>
                <a:cxn ang="0">
                  <a:pos x="68" y="154"/>
                </a:cxn>
                <a:cxn ang="0">
                  <a:pos x="72" y="152"/>
                </a:cxn>
                <a:cxn ang="0">
                  <a:pos x="70" y="130"/>
                </a:cxn>
                <a:cxn ang="0">
                  <a:pos x="70" y="112"/>
                </a:cxn>
                <a:cxn ang="0">
                  <a:pos x="60" y="94"/>
                </a:cxn>
                <a:cxn ang="0">
                  <a:pos x="56" y="92"/>
                </a:cxn>
                <a:cxn ang="0">
                  <a:pos x="50" y="80"/>
                </a:cxn>
                <a:cxn ang="0">
                  <a:pos x="38" y="66"/>
                </a:cxn>
                <a:cxn ang="0">
                  <a:pos x="24" y="52"/>
                </a:cxn>
                <a:cxn ang="0">
                  <a:pos x="34" y="48"/>
                </a:cxn>
                <a:cxn ang="0">
                  <a:pos x="28" y="36"/>
                </a:cxn>
                <a:cxn ang="0">
                  <a:pos x="12" y="34"/>
                </a:cxn>
                <a:cxn ang="0">
                  <a:pos x="10" y="24"/>
                </a:cxn>
                <a:cxn ang="0">
                  <a:pos x="0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22" y="10"/>
                </a:cxn>
                <a:cxn ang="0">
                  <a:pos x="30" y="6"/>
                </a:cxn>
                <a:cxn ang="0">
                  <a:pos x="50" y="6"/>
                </a:cxn>
                <a:cxn ang="0">
                  <a:pos x="60" y="8"/>
                </a:cxn>
                <a:cxn ang="0">
                  <a:pos x="62" y="20"/>
                </a:cxn>
                <a:cxn ang="0">
                  <a:pos x="76" y="26"/>
                </a:cxn>
              </a:cxnLst>
              <a:rect l="0" t="0" r="r" b="b"/>
              <a:pathLst>
                <a:path w="96" h="204">
                  <a:moveTo>
                    <a:pt x="76" y="26"/>
                  </a:moveTo>
                  <a:lnTo>
                    <a:pt x="70" y="28"/>
                  </a:lnTo>
                  <a:lnTo>
                    <a:pt x="68" y="30"/>
                  </a:lnTo>
                  <a:lnTo>
                    <a:pt x="58" y="38"/>
                  </a:lnTo>
                  <a:lnTo>
                    <a:pt x="58" y="40"/>
                  </a:lnTo>
                  <a:lnTo>
                    <a:pt x="50" y="48"/>
                  </a:lnTo>
                  <a:lnTo>
                    <a:pt x="46" y="60"/>
                  </a:lnTo>
                  <a:lnTo>
                    <a:pt x="46" y="66"/>
                  </a:lnTo>
                  <a:lnTo>
                    <a:pt x="54" y="72"/>
                  </a:lnTo>
                  <a:lnTo>
                    <a:pt x="56" y="80"/>
                  </a:lnTo>
                  <a:lnTo>
                    <a:pt x="64" y="88"/>
                  </a:lnTo>
                  <a:lnTo>
                    <a:pt x="74" y="98"/>
                  </a:lnTo>
                  <a:lnTo>
                    <a:pt x="78" y="98"/>
                  </a:lnTo>
                  <a:lnTo>
                    <a:pt x="80" y="102"/>
                  </a:lnTo>
                  <a:lnTo>
                    <a:pt x="80" y="100"/>
                  </a:lnTo>
                  <a:lnTo>
                    <a:pt x="82" y="106"/>
                  </a:lnTo>
                  <a:lnTo>
                    <a:pt x="88" y="112"/>
                  </a:lnTo>
                  <a:lnTo>
                    <a:pt x="92" y="124"/>
                  </a:lnTo>
                  <a:lnTo>
                    <a:pt x="96" y="146"/>
                  </a:lnTo>
                  <a:lnTo>
                    <a:pt x="96" y="148"/>
                  </a:lnTo>
                  <a:lnTo>
                    <a:pt x="94" y="152"/>
                  </a:lnTo>
                  <a:lnTo>
                    <a:pt x="92" y="152"/>
                  </a:lnTo>
                  <a:lnTo>
                    <a:pt x="92" y="162"/>
                  </a:lnTo>
                  <a:lnTo>
                    <a:pt x="90" y="166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68" y="178"/>
                  </a:lnTo>
                  <a:lnTo>
                    <a:pt x="62" y="178"/>
                  </a:lnTo>
                  <a:lnTo>
                    <a:pt x="60" y="184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56" y="190"/>
                  </a:lnTo>
                  <a:lnTo>
                    <a:pt x="50" y="186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46" y="196"/>
                  </a:lnTo>
                  <a:lnTo>
                    <a:pt x="38" y="204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2"/>
                  </a:lnTo>
                  <a:lnTo>
                    <a:pt x="34" y="192"/>
                  </a:lnTo>
                  <a:lnTo>
                    <a:pt x="36" y="188"/>
                  </a:lnTo>
                  <a:lnTo>
                    <a:pt x="38" y="184"/>
                  </a:lnTo>
                  <a:lnTo>
                    <a:pt x="32" y="180"/>
                  </a:lnTo>
                  <a:lnTo>
                    <a:pt x="30" y="178"/>
                  </a:lnTo>
                  <a:lnTo>
                    <a:pt x="36" y="176"/>
                  </a:lnTo>
                  <a:lnTo>
                    <a:pt x="38" y="172"/>
                  </a:lnTo>
                  <a:lnTo>
                    <a:pt x="40" y="174"/>
                  </a:lnTo>
                  <a:lnTo>
                    <a:pt x="50" y="170"/>
                  </a:lnTo>
                  <a:lnTo>
                    <a:pt x="50" y="162"/>
                  </a:lnTo>
                  <a:lnTo>
                    <a:pt x="56" y="160"/>
                  </a:lnTo>
                  <a:lnTo>
                    <a:pt x="56" y="158"/>
                  </a:lnTo>
                  <a:lnTo>
                    <a:pt x="64" y="156"/>
                  </a:lnTo>
                  <a:lnTo>
                    <a:pt x="68" y="154"/>
                  </a:lnTo>
                  <a:lnTo>
                    <a:pt x="70" y="154"/>
                  </a:lnTo>
                  <a:lnTo>
                    <a:pt x="72" y="152"/>
                  </a:lnTo>
                  <a:lnTo>
                    <a:pt x="72" y="136"/>
                  </a:lnTo>
                  <a:lnTo>
                    <a:pt x="70" y="130"/>
                  </a:lnTo>
                  <a:lnTo>
                    <a:pt x="70" y="120"/>
                  </a:lnTo>
                  <a:lnTo>
                    <a:pt x="70" y="112"/>
                  </a:lnTo>
                  <a:lnTo>
                    <a:pt x="66" y="98"/>
                  </a:lnTo>
                  <a:lnTo>
                    <a:pt x="60" y="94"/>
                  </a:lnTo>
                  <a:lnTo>
                    <a:pt x="58" y="94"/>
                  </a:lnTo>
                  <a:lnTo>
                    <a:pt x="56" y="92"/>
                  </a:lnTo>
                  <a:lnTo>
                    <a:pt x="56" y="84"/>
                  </a:lnTo>
                  <a:lnTo>
                    <a:pt x="50" y="80"/>
                  </a:lnTo>
                  <a:lnTo>
                    <a:pt x="40" y="68"/>
                  </a:lnTo>
                  <a:lnTo>
                    <a:pt x="38" y="66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12" y="34"/>
                  </a:lnTo>
                  <a:lnTo>
                    <a:pt x="10" y="30"/>
                  </a:lnTo>
                  <a:lnTo>
                    <a:pt x="10" y="24"/>
                  </a:lnTo>
                  <a:lnTo>
                    <a:pt x="8" y="22"/>
                  </a:lnTo>
                  <a:lnTo>
                    <a:pt x="0" y="12"/>
                  </a:lnTo>
                  <a:lnTo>
                    <a:pt x="4" y="8"/>
                  </a:lnTo>
                  <a:lnTo>
                    <a:pt x="10" y="10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6"/>
                  </a:lnTo>
                  <a:lnTo>
                    <a:pt x="40" y="0"/>
                  </a:lnTo>
                  <a:lnTo>
                    <a:pt x="50" y="6"/>
                  </a:lnTo>
                  <a:lnTo>
                    <a:pt x="58" y="6"/>
                  </a:lnTo>
                  <a:lnTo>
                    <a:pt x="60" y="8"/>
                  </a:lnTo>
                  <a:lnTo>
                    <a:pt x="58" y="12"/>
                  </a:lnTo>
                  <a:lnTo>
                    <a:pt x="62" y="20"/>
                  </a:lnTo>
                  <a:lnTo>
                    <a:pt x="68" y="24"/>
                  </a:lnTo>
                  <a:lnTo>
                    <a:pt x="76" y="26"/>
                  </a:lnTo>
                  <a:lnTo>
                    <a:pt x="76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9CB91563-6D96-3648-B538-C73A72FCA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0313" y="3846513"/>
              <a:ext cx="190500" cy="406400"/>
            </a:xfrm>
            <a:custGeom>
              <a:avLst/>
              <a:gdLst/>
              <a:ahLst/>
              <a:cxnLst>
                <a:cxn ang="0">
                  <a:pos x="84" y="254"/>
                </a:cxn>
                <a:cxn ang="0">
                  <a:pos x="84" y="232"/>
                </a:cxn>
                <a:cxn ang="0">
                  <a:pos x="86" y="230"/>
                </a:cxn>
                <a:cxn ang="0">
                  <a:pos x="82" y="208"/>
                </a:cxn>
                <a:cxn ang="0">
                  <a:pos x="76" y="190"/>
                </a:cxn>
                <a:cxn ang="0">
                  <a:pos x="68" y="168"/>
                </a:cxn>
                <a:cxn ang="0">
                  <a:pos x="62" y="164"/>
                </a:cxn>
                <a:cxn ang="0">
                  <a:pos x="60" y="166"/>
                </a:cxn>
                <a:cxn ang="0">
                  <a:pos x="42" y="180"/>
                </a:cxn>
                <a:cxn ang="0">
                  <a:pos x="36" y="180"/>
                </a:cxn>
                <a:cxn ang="0">
                  <a:pos x="30" y="176"/>
                </a:cxn>
                <a:cxn ang="0">
                  <a:pos x="28" y="176"/>
                </a:cxn>
                <a:cxn ang="0">
                  <a:pos x="28" y="144"/>
                </a:cxn>
                <a:cxn ang="0">
                  <a:pos x="22" y="136"/>
                </a:cxn>
                <a:cxn ang="0">
                  <a:pos x="18" y="132"/>
                </a:cxn>
                <a:cxn ang="0">
                  <a:pos x="22" y="130"/>
                </a:cxn>
                <a:cxn ang="0">
                  <a:pos x="20" y="124"/>
                </a:cxn>
                <a:cxn ang="0">
                  <a:pos x="10" y="116"/>
                </a:cxn>
                <a:cxn ang="0">
                  <a:pos x="0" y="108"/>
                </a:cxn>
                <a:cxn ang="0">
                  <a:pos x="2" y="100"/>
                </a:cxn>
                <a:cxn ang="0">
                  <a:pos x="6" y="94"/>
                </a:cxn>
                <a:cxn ang="0">
                  <a:pos x="10" y="82"/>
                </a:cxn>
                <a:cxn ang="0">
                  <a:pos x="14" y="78"/>
                </a:cxn>
                <a:cxn ang="0">
                  <a:pos x="16" y="64"/>
                </a:cxn>
                <a:cxn ang="0">
                  <a:pos x="26" y="64"/>
                </a:cxn>
                <a:cxn ang="0">
                  <a:pos x="32" y="46"/>
                </a:cxn>
                <a:cxn ang="0">
                  <a:pos x="40" y="30"/>
                </a:cxn>
                <a:cxn ang="0">
                  <a:pos x="48" y="22"/>
                </a:cxn>
                <a:cxn ang="0">
                  <a:pos x="60" y="14"/>
                </a:cxn>
                <a:cxn ang="0">
                  <a:pos x="66" y="8"/>
                </a:cxn>
                <a:cxn ang="0">
                  <a:pos x="70" y="2"/>
                </a:cxn>
                <a:cxn ang="0">
                  <a:pos x="76" y="0"/>
                </a:cxn>
                <a:cxn ang="0">
                  <a:pos x="82" y="10"/>
                </a:cxn>
                <a:cxn ang="0">
                  <a:pos x="88" y="24"/>
                </a:cxn>
                <a:cxn ang="0">
                  <a:pos x="84" y="40"/>
                </a:cxn>
                <a:cxn ang="0">
                  <a:pos x="74" y="56"/>
                </a:cxn>
                <a:cxn ang="0">
                  <a:pos x="72" y="66"/>
                </a:cxn>
                <a:cxn ang="0">
                  <a:pos x="82" y="62"/>
                </a:cxn>
                <a:cxn ang="0">
                  <a:pos x="90" y="72"/>
                </a:cxn>
                <a:cxn ang="0">
                  <a:pos x="96" y="88"/>
                </a:cxn>
                <a:cxn ang="0">
                  <a:pos x="104" y="94"/>
                </a:cxn>
                <a:cxn ang="0">
                  <a:pos x="114" y="98"/>
                </a:cxn>
                <a:cxn ang="0">
                  <a:pos x="120" y="94"/>
                </a:cxn>
                <a:cxn ang="0">
                  <a:pos x="118" y="100"/>
                </a:cxn>
                <a:cxn ang="0">
                  <a:pos x="112" y="106"/>
                </a:cxn>
                <a:cxn ang="0">
                  <a:pos x="108" y="110"/>
                </a:cxn>
                <a:cxn ang="0">
                  <a:pos x="98" y="118"/>
                </a:cxn>
                <a:cxn ang="0">
                  <a:pos x="78" y="126"/>
                </a:cxn>
                <a:cxn ang="0">
                  <a:pos x="74" y="142"/>
                </a:cxn>
                <a:cxn ang="0">
                  <a:pos x="76" y="154"/>
                </a:cxn>
                <a:cxn ang="0">
                  <a:pos x="86" y="172"/>
                </a:cxn>
                <a:cxn ang="0">
                  <a:pos x="88" y="174"/>
                </a:cxn>
                <a:cxn ang="0">
                  <a:pos x="84" y="184"/>
                </a:cxn>
                <a:cxn ang="0">
                  <a:pos x="80" y="192"/>
                </a:cxn>
                <a:cxn ang="0">
                  <a:pos x="92" y="204"/>
                </a:cxn>
                <a:cxn ang="0">
                  <a:pos x="100" y="232"/>
                </a:cxn>
                <a:cxn ang="0">
                  <a:pos x="90" y="246"/>
                </a:cxn>
                <a:cxn ang="0">
                  <a:pos x="88" y="256"/>
                </a:cxn>
              </a:cxnLst>
              <a:rect l="0" t="0" r="r" b="b"/>
              <a:pathLst>
                <a:path w="120" h="256">
                  <a:moveTo>
                    <a:pt x="88" y="256"/>
                  </a:moveTo>
                  <a:lnTo>
                    <a:pt x="84" y="254"/>
                  </a:lnTo>
                  <a:lnTo>
                    <a:pt x="90" y="234"/>
                  </a:lnTo>
                  <a:lnTo>
                    <a:pt x="84" y="232"/>
                  </a:lnTo>
                  <a:lnTo>
                    <a:pt x="84" y="230"/>
                  </a:lnTo>
                  <a:lnTo>
                    <a:pt x="86" y="230"/>
                  </a:lnTo>
                  <a:lnTo>
                    <a:pt x="86" y="218"/>
                  </a:lnTo>
                  <a:lnTo>
                    <a:pt x="82" y="208"/>
                  </a:lnTo>
                  <a:lnTo>
                    <a:pt x="80" y="210"/>
                  </a:lnTo>
                  <a:lnTo>
                    <a:pt x="76" y="190"/>
                  </a:lnTo>
                  <a:lnTo>
                    <a:pt x="74" y="170"/>
                  </a:lnTo>
                  <a:lnTo>
                    <a:pt x="68" y="168"/>
                  </a:lnTo>
                  <a:lnTo>
                    <a:pt x="64" y="164"/>
                  </a:lnTo>
                  <a:lnTo>
                    <a:pt x="62" y="164"/>
                  </a:lnTo>
                  <a:lnTo>
                    <a:pt x="60" y="156"/>
                  </a:lnTo>
                  <a:lnTo>
                    <a:pt x="60" y="166"/>
                  </a:lnTo>
                  <a:lnTo>
                    <a:pt x="52" y="170"/>
                  </a:lnTo>
                  <a:lnTo>
                    <a:pt x="42" y="180"/>
                  </a:lnTo>
                  <a:lnTo>
                    <a:pt x="38" y="178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30" y="176"/>
                  </a:lnTo>
                  <a:lnTo>
                    <a:pt x="32" y="174"/>
                  </a:lnTo>
                  <a:lnTo>
                    <a:pt x="28" y="176"/>
                  </a:lnTo>
                  <a:lnTo>
                    <a:pt x="32" y="160"/>
                  </a:lnTo>
                  <a:lnTo>
                    <a:pt x="28" y="144"/>
                  </a:lnTo>
                  <a:lnTo>
                    <a:pt x="22" y="132"/>
                  </a:lnTo>
                  <a:lnTo>
                    <a:pt x="22" y="136"/>
                  </a:lnTo>
                  <a:lnTo>
                    <a:pt x="20" y="134"/>
                  </a:lnTo>
                  <a:lnTo>
                    <a:pt x="18" y="132"/>
                  </a:lnTo>
                  <a:lnTo>
                    <a:pt x="18" y="128"/>
                  </a:lnTo>
                  <a:lnTo>
                    <a:pt x="22" y="130"/>
                  </a:lnTo>
                  <a:lnTo>
                    <a:pt x="20" y="128"/>
                  </a:lnTo>
                  <a:lnTo>
                    <a:pt x="20" y="124"/>
                  </a:lnTo>
                  <a:lnTo>
                    <a:pt x="10" y="120"/>
                  </a:lnTo>
                  <a:lnTo>
                    <a:pt x="10" y="116"/>
                  </a:lnTo>
                  <a:lnTo>
                    <a:pt x="4" y="114"/>
                  </a:lnTo>
                  <a:lnTo>
                    <a:pt x="0" y="108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6" y="94"/>
                  </a:lnTo>
                  <a:lnTo>
                    <a:pt x="12" y="90"/>
                  </a:lnTo>
                  <a:lnTo>
                    <a:pt x="10" y="82"/>
                  </a:lnTo>
                  <a:lnTo>
                    <a:pt x="12" y="78"/>
                  </a:lnTo>
                  <a:lnTo>
                    <a:pt x="14" y="78"/>
                  </a:lnTo>
                  <a:lnTo>
                    <a:pt x="14" y="66"/>
                  </a:lnTo>
                  <a:lnTo>
                    <a:pt x="16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50"/>
                  </a:lnTo>
                  <a:lnTo>
                    <a:pt x="32" y="46"/>
                  </a:lnTo>
                  <a:lnTo>
                    <a:pt x="40" y="38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8" y="22"/>
                  </a:lnTo>
                  <a:lnTo>
                    <a:pt x="52" y="16"/>
                  </a:lnTo>
                  <a:lnTo>
                    <a:pt x="60" y="14"/>
                  </a:lnTo>
                  <a:lnTo>
                    <a:pt x="64" y="16"/>
                  </a:lnTo>
                  <a:lnTo>
                    <a:pt x="66" y="8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4"/>
                  </a:lnTo>
                  <a:lnTo>
                    <a:pt x="82" y="10"/>
                  </a:lnTo>
                  <a:lnTo>
                    <a:pt x="86" y="10"/>
                  </a:lnTo>
                  <a:lnTo>
                    <a:pt x="88" y="24"/>
                  </a:lnTo>
                  <a:lnTo>
                    <a:pt x="86" y="32"/>
                  </a:lnTo>
                  <a:lnTo>
                    <a:pt x="84" y="40"/>
                  </a:lnTo>
                  <a:lnTo>
                    <a:pt x="76" y="48"/>
                  </a:lnTo>
                  <a:lnTo>
                    <a:pt x="74" y="56"/>
                  </a:lnTo>
                  <a:lnTo>
                    <a:pt x="74" y="62"/>
                  </a:lnTo>
                  <a:lnTo>
                    <a:pt x="72" y="66"/>
                  </a:lnTo>
                  <a:lnTo>
                    <a:pt x="74" y="68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0" y="72"/>
                  </a:lnTo>
                  <a:lnTo>
                    <a:pt x="98" y="78"/>
                  </a:lnTo>
                  <a:lnTo>
                    <a:pt x="96" y="88"/>
                  </a:lnTo>
                  <a:lnTo>
                    <a:pt x="104" y="90"/>
                  </a:lnTo>
                  <a:lnTo>
                    <a:pt x="104" y="94"/>
                  </a:lnTo>
                  <a:lnTo>
                    <a:pt x="108" y="98"/>
                  </a:lnTo>
                  <a:lnTo>
                    <a:pt x="114" y="98"/>
                  </a:lnTo>
                  <a:lnTo>
                    <a:pt x="116" y="94"/>
                  </a:lnTo>
                  <a:lnTo>
                    <a:pt x="120" y="94"/>
                  </a:lnTo>
                  <a:lnTo>
                    <a:pt x="120" y="96"/>
                  </a:lnTo>
                  <a:lnTo>
                    <a:pt x="118" y="100"/>
                  </a:lnTo>
                  <a:lnTo>
                    <a:pt x="112" y="104"/>
                  </a:lnTo>
                  <a:lnTo>
                    <a:pt x="112" y="106"/>
                  </a:lnTo>
                  <a:lnTo>
                    <a:pt x="110" y="108"/>
                  </a:lnTo>
                  <a:lnTo>
                    <a:pt x="108" y="110"/>
                  </a:lnTo>
                  <a:lnTo>
                    <a:pt x="104" y="116"/>
                  </a:lnTo>
                  <a:lnTo>
                    <a:pt x="98" y="118"/>
                  </a:lnTo>
                  <a:lnTo>
                    <a:pt x="88" y="124"/>
                  </a:lnTo>
                  <a:lnTo>
                    <a:pt x="78" y="126"/>
                  </a:lnTo>
                  <a:lnTo>
                    <a:pt x="74" y="136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6" y="154"/>
                  </a:lnTo>
                  <a:lnTo>
                    <a:pt x="84" y="160"/>
                  </a:lnTo>
                  <a:lnTo>
                    <a:pt x="86" y="172"/>
                  </a:lnTo>
                  <a:lnTo>
                    <a:pt x="88" y="172"/>
                  </a:lnTo>
                  <a:lnTo>
                    <a:pt x="88" y="174"/>
                  </a:lnTo>
                  <a:lnTo>
                    <a:pt x="86" y="180"/>
                  </a:lnTo>
                  <a:lnTo>
                    <a:pt x="84" y="184"/>
                  </a:lnTo>
                  <a:lnTo>
                    <a:pt x="80" y="188"/>
                  </a:lnTo>
                  <a:lnTo>
                    <a:pt x="80" y="192"/>
                  </a:lnTo>
                  <a:lnTo>
                    <a:pt x="82" y="196"/>
                  </a:lnTo>
                  <a:lnTo>
                    <a:pt x="92" y="204"/>
                  </a:lnTo>
                  <a:lnTo>
                    <a:pt x="92" y="216"/>
                  </a:lnTo>
                  <a:lnTo>
                    <a:pt x="100" y="232"/>
                  </a:lnTo>
                  <a:lnTo>
                    <a:pt x="94" y="242"/>
                  </a:lnTo>
                  <a:lnTo>
                    <a:pt x="90" y="246"/>
                  </a:lnTo>
                  <a:lnTo>
                    <a:pt x="88" y="256"/>
                  </a:lnTo>
                  <a:lnTo>
                    <a:pt x="88" y="2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07ABDB6-D2E5-C44E-9E29-9B1CEE25F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213" y="4154488"/>
              <a:ext cx="111125" cy="9207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10"/>
                </a:cxn>
                <a:cxn ang="0">
                  <a:pos x="70" y="16"/>
                </a:cxn>
                <a:cxn ang="0">
                  <a:pos x="70" y="32"/>
                </a:cxn>
                <a:cxn ang="0">
                  <a:pos x="68" y="34"/>
                </a:cxn>
                <a:cxn ang="0">
                  <a:pos x="66" y="34"/>
                </a:cxn>
                <a:cxn ang="0">
                  <a:pos x="62" y="36"/>
                </a:cxn>
                <a:cxn ang="0">
                  <a:pos x="54" y="38"/>
                </a:cxn>
                <a:cxn ang="0">
                  <a:pos x="54" y="40"/>
                </a:cxn>
                <a:cxn ang="0">
                  <a:pos x="48" y="42"/>
                </a:cxn>
                <a:cxn ang="0">
                  <a:pos x="48" y="50"/>
                </a:cxn>
                <a:cxn ang="0">
                  <a:pos x="38" y="54"/>
                </a:cxn>
                <a:cxn ang="0">
                  <a:pos x="36" y="52"/>
                </a:cxn>
                <a:cxn ang="0">
                  <a:pos x="34" y="56"/>
                </a:cxn>
                <a:cxn ang="0">
                  <a:pos x="28" y="58"/>
                </a:cxn>
                <a:cxn ang="0">
                  <a:pos x="24" y="56"/>
                </a:cxn>
                <a:cxn ang="0">
                  <a:pos x="16" y="56"/>
                </a:cxn>
                <a:cxn ang="0">
                  <a:pos x="18" y="50"/>
                </a:cxn>
                <a:cxn ang="0">
                  <a:pos x="16" y="50"/>
                </a:cxn>
                <a:cxn ang="0">
                  <a:pos x="12" y="52"/>
                </a:cxn>
                <a:cxn ang="0">
                  <a:pos x="10" y="44"/>
                </a:cxn>
                <a:cxn ang="0">
                  <a:pos x="8" y="42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12" y="4"/>
                </a:cxn>
                <a:cxn ang="0">
                  <a:pos x="22" y="6"/>
                </a:cxn>
                <a:cxn ang="0">
                  <a:pos x="34" y="4"/>
                </a:cxn>
                <a:cxn ang="0">
                  <a:pos x="36" y="8"/>
                </a:cxn>
                <a:cxn ang="0">
                  <a:pos x="38" y="6"/>
                </a:cxn>
                <a:cxn ang="0">
                  <a:pos x="40" y="8"/>
                </a:cxn>
                <a:cxn ang="0">
                  <a:pos x="48" y="10"/>
                </a:cxn>
                <a:cxn ang="0">
                  <a:pos x="50" y="10"/>
                </a:cxn>
                <a:cxn ang="0">
                  <a:pos x="50" y="6"/>
                </a:cxn>
                <a:cxn ang="0">
                  <a:pos x="54" y="4"/>
                </a:cxn>
                <a:cxn ang="0">
                  <a:pos x="58" y="2"/>
                </a:cxn>
                <a:cxn ang="0">
                  <a:pos x="62" y="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70" h="58">
                  <a:moveTo>
                    <a:pt x="68" y="0"/>
                  </a:moveTo>
                  <a:lnTo>
                    <a:pt x="68" y="10"/>
                  </a:lnTo>
                  <a:lnTo>
                    <a:pt x="70" y="16"/>
                  </a:lnTo>
                  <a:lnTo>
                    <a:pt x="70" y="32"/>
                  </a:lnTo>
                  <a:lnTo>
                    <a:pt x="68" y="34"/>
                  </a:lnTo>
                  <a:lnTo>
                    <a:pt x="66" y="34"/>
                  </a:lnTo>
                  <a:lnTo>
                    <a:pt x="62" y="36"/>
                  </a:lnTo>
                  <a:lnTo>
                    <a:pt x="54" y="38"/>
                  </a:lnTo>
                  <a:lnTo>
                    <a:pt x="54" y="40"/>
                  </a:lnTo>
                  <a:lnTo>
                    <a:pt x="48" y="42"/>
                  </a:lnTo>
                  <a:lnTo>
                    <a:pt x="48" y="50"/>
                  </a:lnTo>
                  <a:lnTo>
                    <a:pt x="38" y="54"/>
                  </a:lnTo>
                  <a:lnTo>
                    <a:pt x="36" y="52"/>
                  </a:lnTo>
                  <a:lnTo>
                    <a:pt x="34" y="56"/>
                  </a:lnTo>
                  <a:lnTo>
                    <a:pt x="28" y="58"/>
                  </a:lnTo>
                  <a:lnTo>
                    <a:pt x="24" y="56"/>
                  </a:lnTo>
                  <a:lnTo>
                    <a:pt x="16" y="56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12" y="52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12" y="4"/>
                  </a:lnTo>
                  <a:lnTo>
                    <a:pt x="22" y="6"/>
                  </a:lnTo>
                  <a:lnTo>
                    <a:pt x="34" y="4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0" y="6"/>
                  </a:lnTo>
                  <a:lnTo>
                    <a:pt x="54" y="4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8CF799-F1F1-974C-BC13-FC4B46492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1038" y="3586163"/>
              <a:ext cx="73025" cy="111125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6" y="14"/>
                </a:cxn>
                <a:cxn ang="0">
                  <a:pos x="6" y="18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8" y="26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32"/>
                </a:cxn>
                <a:cxn ang="0">
                  <a:pos x="6" y="40"/>
                </a:cxn>
                <a:cxn ang="0">
                  <a:pos x="8" y="44"/>
                </a:cxn>
                <a:cxn ang="0">
                  <a:pos x="6" y="48"/>
                </a:cxn>
                <a:cxn ang="0">
                  <a:pos x="6" y="50"/>
                </a:cxn>
                <a:cxn ang="0">
                  <a:pos x="2" y="60"/>
                </a:cxn>
                <a:cxn ang="0">
                  <a:pos x="4" y="62"/>
                </a:cxn>
                <a:cxn ang="0">
                  <a:pos x="4" y="60"/>
                </a:cxn>
                <a:cxn ang="0">
                  <a:pos x="6" y="62"/>
                </a:cxn>
                <a:cxn ang="0">
                  <a:pos x="6" y="64"/>
                </a:cxn>
                <a:cxn ang="0">
                  <a:pos x="2" y="64"/>
                </a:cxn>
                <a:cxn ang="0">
                  <a:pos x="2" y="68"/>
                </a:cxn>
                <a:cxn ang="0">
                  <a:pos x="2" y="70"/>
                </a:cxn>
                <a:cxn ang="0">
                  <a:pos x="6" y="66"/>
                </a:cxn>
                <a:cxn ang="0">
                  <a:pos x="6" y="68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14" y="66"/>
                </a:cxn>
                <a:cxn ang="0">
                  <a:pos x="16" y="66"/>
                </a:cxn>
                <a:cxn ang="0">
                  <a:pos x="18" y="66"/>
                </a:cxn>
                <a:cxn ang="0">
                  <a:pos x="18" y="62"/>
                </a:cxn>
                <a:cxn ang="0">
                  <a:pos x="20" y="64"/>
                </a:cxn>
                <a:cxn ang="0">
                  <a:pos x="22" y="62"/>
                </a:cxn>
                <a:cxn ang="0">
                  <a:pos x="20" y="60"/>
                </a:cxn>
                <a:cxn ang="0">
                  <a:pos x="24" y="58"/>
                </a:cxn>
                <a:cxn ang="0">
                  <a:pos x="28" y="60"/>
                </a:cxn>
                <a:cxn ang="0">
                  <a:pos x="30" y="62"/>
                </a:cxn>
                <a:cxn ang="0">
                  <a:pos x="34" y="56"/>
                </a:cxn>
                <a:cxn ang="0">
                  <a:pos x="38" y="56"/>
                </a:cxn>
                <a:cxn ang="0">
                  <a:pos x="42" y="52"/>
                </a:cxn>
                <a:cxn ang="0">
                  <a:pos x="46" y="42"/>
                </a:cxn>
                <a:cxn ang="0">
                  <a:pos x="46" y="42"/>
                </a:cxn>
                <a:cxn ang="0">
                  <a:pos x="46" y="28"/>
                </a:cxn>
                <a:cxn ang="0">
                  <a:pos x="42" y="18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14" y="6"/>
                </a:cxn>
                <a:cxn ang="0">
                  <a:pos x="6" y="12"/>
                </a:cxn>
                <a:cxn ang="0">
                  <a:pos x="6" y="12"/>
                </a:cxn>
              </a:cxnLst>
              <a:rect l="0" t="0" r="r" b="b"/>
              <a:pathLst>
                <a:path w="46" h="70">
                  <a:moveTo>
                    <a:pt x="6" y="12"/>
                  </a:moveTo>
                  <a:lnTo>
                    <a:pt x="6" y="14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8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6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2" y="60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6" y="64"/>
                  </a:lnTo>
                  <a:lnTo>
                    <a:pt x="2" y="64"/>
                  </a:lnTo>
                  <a:lnTo>
                    <a:pt x="2" y="68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6" y="68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4" y="58"/>
                  </a:lnTo>
                  <a:lnTo>
                    <a:pt x="28" y="60"/>
                  </a:lnTo>
                  <a:lnTo>
                    <a:pt x="30" y="62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2" y="5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28"/>
                  </a:lnTo>
                  <a:lnTo>
                    <a:pt x="42" y="18"/>
                  </a:lnTo>
                  <a:lnTo>
                    <a:pt x="30" y="0"/>
                  </a:lnTo>
                  <a:lnTo>
                    <a:pt x="24" y="4"/>
                  </a:lnTo>
                  <a:lnTo>
                    <a:pt x="14" y="6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05956204-BD5E-AC4C-9338-9E51515AC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3462338"/>
              <a:ext cx="136525" cy="146050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" y="60"/>
                </a:cxn>
                <a:cxn ang="0">
                  <a:pos x="8" y="58"/>
                </a:cxn>
                <a:cxn ang="0">
                  <a:pos x="16" y="60"/>
                </a:cxn>
                <a:cxn ang="0">
                  <a:pos x="12" y="74"/>
                </a:cxn>
                <a:cxn ang="0">
                  <a:pos x="14" y="76"/>
                </a:cxn>
                <a:cxn ang="0">
                  <a:pos x="16" y="76"/>
                </a:cxn>
                <a:cxn ang="0">
                  <a:pos x="10" y="78"/>
                </a:cxn>
                <a:cxn ang="0">
                  <a:pos x="6" y="86"/>
                </a:cxn>
                <a:cxn ang="0">
                  <a:pos x="12" y="86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8" y="90"/>
                </a:cxn>
                <a:cxn ang="0">
                  <a:pos x="18" y="86"/>
                </a:cxn>
                <a:cxn ang="0">
                  <a:pos x="24" y="90"/>
                </a:cxn>
                <a:cxn ang="0">
                  <a:pos x="28" y="90"/>
                </a:cxn>
                <a:cxn ang="0">
                  <a:pos x="30" y="90"/>
                </a:cxn>
                <a:cxn ang="0">
                  <a:pos x="38" y="84"/>
                </a:cxn>
                <a:cxn ang="0">
                  <a:pos x="48" y="82"/>
                </a:cxn>
                <a:cxn ang="0">
                  <a:pos x="54" y="78"/>
                </a:cxn>
                <a:cxn ang="0">
                  <a:pos x="46" y="68"/>
                </a:cxn>
                <a:cxn ang="0">
                  <a:pos x="42" y="66"/>
                </a:cxn>
                <a:cxn ang="0">
                  <a:pos x="44" y="56"/>
                </a:cxn>
                <a:cxn ang="0">
                  <a:pos x="50" y="52"/>
                </a:cxn>
                <a:cxn ang="0">
                  <a:pos x="54" y="52"/>
                </a:cxn>
                <a:cxn ang="0">
                  <a:pos x="64" y="44"/>
                </a:cxn>
                <a:cxn ang="0">
                  <a:pos x="72" y="36"/>
                </a:cxn>
                <a:cxn ang="0">
                  <a:pos x="72" y="24"/>
                </a:cxn>
                <a:cxn ang="0">
                  <a:pos x="78" y="18"/>
                </a:cxn>
                <a:cxn ang="0">
                  <a:pos x="82" y="12"/>
                </a:cxn>
                <a:cxn ang="0">
                  <a:pos x="86" y="12"/>
                </a:cxn>
                <a:cxn ang="0">
                  <a:pos x="86" y="10"/>
                </a:cxn>
                <a:cxn ang="0">
                  <a:pos x="84" y="6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6" y="2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2" y="18"/>
                </a:cxn>
                <a:cxn ang="0">
                  <a:pos x="52" y="20"/>
                </a:cxn>
                <a:cxn ang="0">
                  <a:pos x="52" y="28"/>
                </a:cxn>
                <a:cxn ang="0">
                  <a:pos x="42" y="28"/>
                </a:cxn>
                <a:cxn ang="0">
                  <a:pos x="34" y="26"/>
                </a:cxn>
                <a:cxn ang="0">
                  <a:pos x="22" y="38"/>
                </a:cxn>
                <a:cxn ang="0">
                  <a:pos x="8" y="44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86" h="92">
                  <a:moveTo>
                    <a:pt x="0" y="54"/>
                  </a:moveTo>
                  <a:lnTo>
                    <a:pt x="4" y="60"/>
                  </a:lnTo>
                  <a:lnTo>
                    <a:pt x="8" y="58"/>
                  </a:lnTo>
                  <a:lnTo>
                    <a:pt x="16" y="60"/>
                  </a:lnTo>
                  <a:lnTo>
                    <a:pt x="12" y="74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10" y="78"/>
                  </a:lnTo>
                  <a:lnTo>
                    <a:pt x="6" y="86"/>
                  </a:lnTo>
                  <a:lnTo>
                    <a:pt x="12" y="86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18" y="86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0" y="90"/>
                  </a:lnTo>
                  <a:lnTo>
                    <a:pt x="38" y="84"/>
                  </a:lnTo>
                  <a:lnTo>
                    <a:pt x="48" y="82"/>
                  </a:lnTo>
                  <a:lnTo>
                    <a:pt x="54" y="78"/>
                  </a:lnTo>
                  <a:lnTo>
                    <a:pt x="46" y="68"/>
                  </a:lnTo>
                  <a:lnTo>
                    <a:pt x="42" y="66"/>
                  </a:lnTo>
                  <a:lnTo>
                    <a:pt x="44" y="56"/>
                  </a:lnTo>
                  <a:lnTo>
                    <a:pt x="50" y="52"/>
                  </a:lnTo>
                  <a:lnTo>
                    <a:pt x="54" y="52"/>
                  </a:lnTo>
                  <a:lnTo>
                    <a:pt x="64" y="44"/>
                  </a:lnTo>
                  <a:lnTo>
                    <a:pt x="72" y="36"/>
                  </a:lnTo>
                  <a:lnTo>
                    <a:pt x="72" y="24"/>
                  </a:lnTo>
                  <a:lnTo>
                    <a:pt x="78" y="18"/>
                  </a:lnTo>
                  <a:lnTo>
                    <a:pt x="82" y="12"/>
                  </a:lnTo>
                  <a:lnTo>
                    <a:pt x="86" y="12"/>
                  </a:lnTo>
                  <a:lnTo>
                    <a:pt x="86" y="10"/>
                  </a:lnTo>
                  <a:lnTo>
                    <a:pt x="84" y="6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6" y="2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2" y="28"/>
                  </a:lnTo>
                  <a:lnTo>
                    <a:pt x="42" y="28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8" y="4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5A03DFA-28CC-DB48-8B3A-BB53A1CDD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3588" y="4710113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F8461AE-8FB3-5647-A649-1A600A932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938" y="4706938"/>
              <a:ext cx="222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6"/>
                </a:cxn>
                <a:cxn ang="0">
                  <a:pos x="12" y="8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F885AAA-1AB4-F347-83C6-7ECB18D16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113" y="4703763"/>
              <a:ext cx="31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4D8E64D1-D46C-1948-95CF-9B46053B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113" y="4760913"/>
              <a:ext cx="952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8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E3513B2D-EAAF-AF4C-938B-DFD90DBE8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438" y="4821238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6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7947E0EB-FAC5-744C-A694-E1816D0A5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538" y="5008563"/>
              <a:ext cx="6350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0" y="14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4">
                  <a:moveTo>
                    <a:pt x="2" y="0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670C7D2D-B898-8F4F-AD18-6A735F0A7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2063" y="5068888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4A395351-0F7F-C040-BCDA-708D21E36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288" y="5275263"/>
              <a:ext cx="31750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2" y="8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0" h="8">
                  <a:moveTo>
                    <a:pt x="0" y="4"/>
                  </a:moveTo>
                  <a:lnTo>
                    <a:pt x="10" y="0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1DBF2B56-30D1-FF45-BFCB-13C6541F2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386388"/>
              <a:ext cx="95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88C07F1-E378-F44A-B201-A5DF3CC2E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7763" y="5402263"/>
              <a:ext cx="952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084EC90C-3FB3-B94D-93F7-C14C486C2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13" y="5411788"/>
              <a:ext cx="76200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0" y="4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6" y="6"/>
                </a:cxn>
                <a:cxn ang="0">
                  <a:pos x="38" y="2"/>
                </a:cxn>
                <a:cxn ang="0">
                  <a:pos x="42" y="4"/>
                </a:cxn>
                <a:cxn ang="0">
                  <a:pos x="42" y="2"/>
                </a:cxn>
                <a:cxn ang="0">
                  <a:pos x="44" y="2"/>
                </a:cxn>
                <a:cxn ang="0">
                  <a:pos x="46" y="4"/>
                </a:cxn>
                <a:cxn ang="0">
                  <a:pos x="48" y="10"/>
                </a:cxn>
                <a:cxn ang="0">
                  <a:pos x="48" y="30"/>
                </a:cxn>
                <a:cxn ang="0">
                  <a:pos x="48" y="22"/>
                </a:cxn>
                <a:cxn ang="0">
                  <a:pos x="44" y="28"/>
                </a:cxn>
                <a:cxn ang="0">
                  <a:pos x="42" y="38"/>
                </a:cxn>
                <a:cxn ang="0">
                  <a:pos x="38" y="38"/>
                </a:cxn>
                <a:cxn ang="0">
                  <a:pos x="34" y="46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50"/>
                </a:cxn>
                <a:cxn ang="0">
                  <a:pos x="28" y="52"/>
                </a:cxn>
                <a:cxn ang="0">
                  <a:pos x="18" y="50"/>
                </a:cxn>
                <a:cxn ang="0">
                  <a:pos x="16" y="50"/>
                </a:cxn>
                <a:cxn ang="0">
                  <a:pos x="20" y="46"/>
                </a:cxn>
                <a:cxn ang="0">
                  <a:pos x="14" y="46"/>
                </a:cxn>
                <a:cxn ang="0">
                  <a:pos x="8" y="36"/>
                </a:cxn>
                <a:cxn ang="0">
                  <a:pos x="6" y="26"/>
                </a:cxn>
                <a:cxn ang="0">
                  <a:pos x="8" y="32"/>
                </a:cxn>
                <a:cxn ang="0">
                  <a:pos x="10" y="28"/>
                </a:cxn>
                <a:cxn ang="0">
                  <a:pos x="6" y="22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52">
                  <a:moveTo>
                    <a:pt x="0" y="0"/>
                  </a:moveTo>
                  <a:lnTo>
                    <a:pt x="4" y="2"/>
                  </a:lnTo>
                  <a:lnTo>
                    <a:pt x="10" y="4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36" y="6"/>
                  </a:lnTo>
                  <a:lnTo>
                    <a:pt x="38" y="2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4"/>
                  </a:lnTo>
                  <a:lnTo>
                    <a:pt x="48" y="10"/>
                  </a:lnTo>
                  <a:lnTo>
                    <a:pt x="48" y="30"/>
                  </a:lnTo>
                  <a:lnTo>
                    <a:pt x="48" y="22"/>
                  </a:lnTo>
                  <a:lnTo>
                    <a:pt x="44" y="2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20" y="46"/>
                  </a:lnTo>
                  <a:lnTo>
                    <a:pt x="14" y="46"/>
                  </a:lnTo>
                  <a:lnTo>
                    <a:pt x="8" y="36"/>
                  </a:lnTo>
                  <a:lnTo>
                    <a:pt x="6" y="26"/>
                  </a:lnTo>
                  <a:lnTo>
                    <a:pt x="8" y="32"/>
                  </a:lnTo>
                  <a:lnTo>
                    <a:pt x="10" y="28"/>
                  </a:lnTo>
                  <a:lnTo>
                    <a:pt x="6" y="22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C6EB5DEA-E8C6-7948-95A2-2E4592CE5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313" y="4906963"/>
              <a:ext cx="63500" cy="50800"/>
            </a:xfrm>
            <a:custGeom>
              <a:avLst/>
              <a:gdLst/>
              <a:ahLst/>
              <a:cxnLst>
                <a:cxn ang="0">
                  <a:pos x="14" y="16"/>
                </a:cxn>
                <a:cxn ang="0">
                  <a:pos x="10" y="1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8" y="12"/>
                </a:cxn>
                <a:cxn ang="0">
                  <a:pos x="24" y="18"/>
                </a:cxn>
                <a:cxn ang="0">
                  <a:pos x="30" y="20"/>
                </a:cxn>
                <a:cxn ang="0">
                  <a:pos x="36" y="26"/>
                </a:cxn>
                <a:cxn ang="0">
                  <a:pos x="38" y="26"/>
                </a:cxn>
                <a:cxn ang="0">
                  <a:pos x="40" y="28"/>
                </a:cxn>
                <a:cxn ang="0">
                  <a:pos x="38" y="32"/>
                </a:cxn>
                <a:cxn ang="0">
                  <a:pos x="34" y="28"/>
                </a:cxn>
                <a:cxn ang="0">
                  <a:pos x="28" y="26"/>
                </a:cxn>
                <a:cxn ang="0">
                  <a:pos x="28" y="24"/>
                </a:cxn>
                <a:cxn ang="0">
                  <a:pos x="16" y="18"/>
                </a:cxn>
                <a:cxn ang="0">
                  <a:pos x="14" y="16"/>
                </a:cxn>
                <a:cxn ang="0">
                  <a:pos x="14" y="16"/>
                </a:cxn>
              </a:cxnLst>
              <a:rect l="0" t="0" r="r" b="b"/>
              <a:pathLst>
                <a:path w="40" h="32">
                  <a:moveTo>
                    <a:pt x="14" y="16"/>
                  </a:moveTo>
                  <a:lnTo>
                    <a:pt x="10" y="14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0"/>
                  </a:lnTo>
                  <a:lnTo>
                    <a:pt x="36" y="26"/>
                  </a:lnTo>
                  <a:lnTo>
                    <a:pt x="38" y="26"/>
                  </a:lnTo>
                  <a:lnTo>
                    <a:pt x="40" y="28"/>
                  </a:lnTo>
                  <a:lnTo>
                    <a:pt x="38" y="32"/>
                  </a:lnTo>
                  <a:lnTo>
                    <a:pt x="34" y="28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0271BED5-5789-9146-9B8B-362DAF6A0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4783138"/>
              <a:ext cx="12700" cy="1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8" y="10"/>
                </a:cxn>
                <a:cxn ang="0">
                  <a:pos x="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lnTo>
                    <a:pt x="2" y="6"/>
                  </a:lnTo>
                  <a:lnTo>
                    <a:pt x="6" y="4"/>
                  </a:lnTo>
                  <a:lnTo>
                    <a:pt x="8" y="10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FC38DAE-2784-4F42-9220-AD5F42C84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0988" y="4808538"/>
              <a:ext cx="1270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6" y="6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60CD1BB-1630-2049-A4BD-09A6889A4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213" y="4799013"/>
              <a:ext cx="1588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8CE07208-5C27-8342-8088-79751A3CE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6863" y="481171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C4600E9-6987-1D4B-AB6D-6E3419146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213" y="4846638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3232968D-5092-E94F-B666-15430DA97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088" y="4868863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26978C91-58AA-1742-B55B-AC6B83918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5438" y="4884738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130F6F48-A9EF-FD42-B6C6-80F594DD7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0988" y="4916488"/>
              <a:ext cx="63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2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86939509-DC48-304B-8F5A-BC9B00C70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688" y="4932363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6FBF7A8B-0482-2A42-A107-FD17FE2C4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6888" y="4840288"/>
              <a:ext cx="25400" cy="1905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6" h="12">
                  <a:moveTo>
                    <a:pt x="8" y="2"/>
                  </a:moveTo>
                  <a:lnTo>
                    <a:pt x="12" y="0"/>
                  </a:lnTo>
                  <a:lnTo>
                    <a:pt x="14" y="4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829E7D05-3969-9047-807C-8BF7DA753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2288" y="4814888"/>
              <a:ext cx="31750" cy="190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6" y="10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20" h="12">
                  <a:moveTo>
                    <a:pt x="4" y="4"/>
                  </a:moveTo>
                  <a:lnTo>
                    <a:pt x="6" y="4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4CC9D52C-C277-E74C-A4EA-28FD86BA1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5713413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541EA8B0-2B12-C54D-9D49-128DFDE18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0513" y="5589588"/>
              <a:ext cx="12700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8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0" y="10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DA7D8D41-2FD0-764B-8319-20F4857AC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5408613"/>
              <a:ext cx="165100" cy="177800"/>
            </a:xfrm>
            <a:custGeom>
              <a:avLst/>
              <a:gdLst/>
              <a:ahLst/>
              <a:cxnLst>
                <a:cxn ang="0">
                  <a:pos x="76" y="6"/>
                </a:cxn>
                <a:cxn ang="0">
                  <a:pos x="82" y="4"/>
                </a:cxn>
                <a:cxn ang="0">
                  <a:pos x="88" y="10"/>
                </a:cxn>
                <a:cxn ang="0">
                  <a:pos x="98" y="8"/>
                </a:cxn>
                <a:cxn ang="0">
                  <a:pos x="98" y="8"/>
                </a:cxn>
                <a:cxn ang="0">
                  <a:pos x="100" y="12"/>
                </a:cxn>
                <a:cxn ang="0">
                  <a:pos x="104" y="10"/>
                </a:cxn>
                <a:cxn ang="0">
                  <a:pos x="102" y="14"/>
                </a:cxn>
                <a:cxn ang="0">
                  <a:pos x="102" y="22"/>
                </a:cxn>
                <a:cxn ang="0">
                  <a:pos x="84" y="46"/>
                </a:cxn>
                <a:cxn ang="0">
                  <a:pos x="88" y="58"/>
                </a:cxn>
                <a:cxn ang="0">
                  <a:pos x="80" y="58"/>
                </a:cxn>
                <a:cxn ang="0">
                  <a:pos x="76" y="60"/>
                </a:cxn>
                <a:cxn ang="0">
                  <a:pos x="68" y="62"/>
                </a:cxn>
                <a:cxn ang="0">
                  <a:pos x="56" y="96"/>
                </a:cxn>
                <a:cxn ang="0">
                  <a:pos x="52" y="102"/>
                </a:cxn>
                <a:cxn ang="0">
                  <a:pos x="42" y="110"/>
                </a:cxn>
                <a:cxn ang="0">
                  <a:pos x="32" y="110"/>
                </a:cxn>
                <a:cxn ang="0">
                  <a:pos x="24" y="108"/>
                </a:cxn>
                <a:cxn ang="0">
                  <a:pos x="16" y="104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0" y="100"/>
                </a:cxn>
                <a:cxn ang="0">
                  <a:pos x="6" y="94"/>
                </a:cxn>
                <a:cxn ang="0">
                  <a:pos x="6" y="90"/>
                </a:cxn>
                <a:cxn ang="0">
                  <a:pos x="6" y="88"/>
                </a:cxn>
                <a:cxn ang="0">
                  <a:pos x="10" y="86"/>
                </a:cxn>
                <a:cxn ang="0">
                  <a:pos x="8" y="80"/>
                </a:cxn>
                <a:cxn ang="0">
                  <a:pos x="14" y="82"/>
                </a:cxn>
                <a:cxn ang="0">
                  <a:pos x="18" y="72"/>
                </a:cxn>
                <a:cxn ang="0">
                  <a:pos x="34" y="60"/>
                </a:cxn>
                <a:cxn ang="0">
                  <a:pos x="62" y="36"/>
                </a:cxn>
                <a:cxn ang="0">
                  <a:pos x="72" y="18"/>
                </a:cxn>
                <a:cxn ang="0">
                  <a:pos x="76" y="8"/>
                </a:cxn>
              </a:cxnLst>
              <a:rect l="0" t="0" r="r" b="b"/>
              <a:pathLst>
                <a:path w="104" h="112">
                  <a:moveTo>
                    <a:pt x="76" y="8"/>
                  </a:moveTo>
                  <a:lnTo>
                    <a:pt x="76" y="6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6" y="6"/>
                  </a:lnTo>
                  <a:lnTo>
                    <a:pt x="88" y="10"/>
                  </a:lnTo>
                  <a:lnTo>
                    <a:pt x="90" y="14"/>
                  </a:lnTo>
                  <a:lnTo>
                    <a:pt x="98" y="8"/>
                  </a:lnTo>
                  <a:lnTo>
                    <a:pt x="100" y="8"/>
                  </a:lnTo>
                  <a:lnTo>
                    <a:pt x="98" y="8"/>
                  </a:lnTo>
                  <a:lnTo>
                    <a:pt x="98" y="14"/>
                  </a:lnTo>
                  <a:lnTo>
                    <a:pt x="100" y="12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2" y="12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2" y="22"/>
                  </a:lnTo>
                  <a:lnTo>
                    <a:pt x="92" y="40"/>
                  </a:lnTo>
                  <a:lnTo>
                    <a:pt x="84" y="46"/>
                  </a:lnTo>
                  <a:lnTo>
                    <a:pt x="84" y="56"/>
                  </a:lnTo>
                  <a:lnTo>
                    <a:pt x="88" y="58"/>
                  </a:lnTo>
                  <a:lnTo>
                    <a:pt x="88" y="60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0" y="64"/>
                  </a:lnTo>
                  <a:lnTo>
                    <a:pt x="68" y="62"/>
                  </a:lnTo>
                  <a:lnTo>
                    <a:pt x="62" y="82"/>
                  </a:lnTo>
                  <a:lnTo>
                    <a:pt x="56" y="96"/>
                  </a:lnTo>
                  <a:lnTo>
                    <a:pt x="56" y="100"/>
                  </a:lnTo>
                  <a:lnTo>
                    <a:pt x="52" y="102"/>
                  </a:lnTo>
                  <a:lnTo>
                    <a:pt x="46" y="106"/>
                  </a:lnTo>
                  <a:lnTo>
                    <a:pt x="42" y="110"/>
                  </a:lnTo>
                  <a:lnTo>
                    <a:pt x="34" y="112"/>
                  </a:lnTo>
                  <a:lnTo>
                    <a:pt x="32" y="110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18" y="108"/>
                  </a:lnTo>
                  <a:lnTo>
                    <a:pt x="16" y="104"/>
                  </a:lnTo>
                  <a:lnTo>
                    <a:pt x="10" y="104"/>
                  </a:lnTo>
                  <a:lnTo>
                    <a:pt x="2" y="104"/>
                  </a:lnTo>
                  <a:lnTo>
                    <a:pt x="6" y="98"/>
                  </a:lnTo>
                  <a:lnTo>
                    <a:pt x="2" y="102"/>
                  </a:lnTo>
                  <a:lnTo>
                    <a:pt x="4" y="98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4" y="94"/>
                  </a:lnTo>
                  <a:lnTo>
                    <a:pt x="6" y="90"/>
                  </a:lnTo>
                  <a:lnTo>
                    <a:pt x="4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10" y="86"/>
                  </a:lnTo>
                  <a:lnTo>
                    <a:pt x="8" y="84"/>
                  </a:lnTo>
                  <a:lnTo>
                    <a:pt x="8" y="80"/>
                  </a:lnTo>
                  <a:lnTo>
                    <a:pt x="12" y="78"/>
                  </a:lnTo>
                  <a:lnTo>
                    <a:pt x="14" y="82"/>
                  </a:lnTo>
                  <a:lnTo>
                    <a:pt x="14" y="76"/>
                  </a:lnTo>
                  <a:lnTo>
                    <a:pt x="18" y="72"/>
                  </a:lnTo>
                  <a:lnTo>
                    <a:pt x="22" y="64"/>
                  </a:lnTo>
                  <a:lnTo>
                    <a:pt x="34" y="60"/>
                  </a:lnTo>
                  <a:lnTo>
                    <a:pt x="58" y="40"/>
                  </a:lnTo>
                  <a:lnTo>
                    <a:pt x="62" y="36"/>
                  </a:lnTo>
                  <a:lnTo>
                    <a:pt x="66" y="22"/>
                  </a:lnTo>
                  <a:lnTo>
                    <a:pt x="72" y="18"/>
                  </a:lnTo>
                  <a:lnTo>
                    <a:pt x="76" y="8"/>
                  </a:lnTo>
                  <a:lnTo>
                    <a:pt x="76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48A0DFB3-EBD0-8845-A095-0B31EA578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1638" y="5246688"/>
              <a:ext cx="120650" cy="1905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6"/>
                </a:cxn>
                <a:cxn ang="0">
                  <a:pos x="14" y="8"/>
                </a:cxn>
                <a:cxn ang="0">
                  <a:pos x="16" y="12"/>
                </a:cxn>
                <a:cxn ang="0">
                  <a:pos x="24" y="22"/>
                </a:cxn>
                <a:cxn ang="0">
                  <a:pos x="20" y="22"/>
                </a:cxn>
                <a:cxn ang="0">
                  <a:pos x="26" y="40"/>
                </a:cxn>
                <a:cxn ang="0">
                  <a:pos x="34" y="44"/>
                </a:cxn>
                <a:cxn ang="0">
                  <a:pos x="36" y="38"/>
                </a:cxn>
                <a:cxn ang="0">
                  <a:pos x="36" y="34"/>
                </a:cxn>
                <a:cxn ang="0">
                  <a:pos x="42" y="52"/>
                </a:cxn>
                <a:cxn ang="0">
                  <a:pos x="60" y="58"/>
                </a:cxn>
                <a:cxn ang="0">
                  <a:pos x="76" y="52"/>
                </a:cxn>
                <a:cxn ang="0">
                  <a:pos x="70" y="70"/>
                </a:cxn>
                <a:cxn ang="0">
                  <a:pos x="68" y="80"/>
                </a:cxn>
                <a:cxn ang="0">
                  <a:pos x="64" y="76"/>
                </a:cxn>
                <a:cxn ang="0">
                  <a:pos x="54" y="84"/>
                </a:cxn>
                <a:cxn ang="0">
                  <a:pos x="56" y="90"/>
                </a:cxn>
                <a:cxn ang="0">
                  <a:pos x="40" y="116"/>
                </a:cxn>
                <a:cxn ang="0">
                  <a:pos x="34" y="120"/>
                </a:cxn>
                <a:cxn ang="0">
                  <a:pos x="26" y="116"/>
                </a:cxn>
                <a:cxn ang="0">
                  <a:pos x="26" y="112"/>
                </a:cxn>
                <a:cxn ang="0">
                  <a:pos x="32" y="98"/>
                </a:cxn>
                <a:cxn ang="0">
                  <a:pos x="28" y="90"/>
                </a:cxn>
                <a:cxn ang="0">
                  <a:pos x="14" y="82"/>
                </a:cxn>
                <a:cxn ang="0">
                  <a:pos x="16" y="76"/>
                </a:cxn>
                <a:cxn ang="0">
                  <a:pos x="26" y="60"/>
                </a:cxn>
                <a:cxn ang="0">
                  <a:pos x="28" y="46"/>
                </a:cxn>
                <a:cxn ang="0">
                  <a:pos x="26" y="40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0" y="20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76" h="120">
                  <a:moveTo>
                    <a:pt x="2" y="0"/>
                  </a:moveTo>
                  <a:lnTo>
                    <a:pt x="2" y="0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8"/>
                  </a:lnTo>
                  <a:lnTo>
                    <a:pt x="14" y="8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20" y="14"/>
                  </a:lnTo>
                  <a:lnTo>
                    <a:pt x="24" y="22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6" y="38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40" y="36"/>
                  </a:lnTo>
                  <a:lnTo>
                    <a:pt x="42" y="52"/>
                  </a:lnTo>
                  <a:lnTo>
                    <a:pt x="58" y="58"/>
                  </a:lnTo>
                  <a:lnTo>
                    <a:pt x="60" y="58"/>
                  </a:lnTo>
                  <a:lnTo>
                    <a:pt x="70" y="50"/>
                  </a:lnTo>
                  <a:lnTo>
                    <a:pt x="76" y="52"/>
                  </a:lnTo>
                  <a:lnTo>
                    <a:pt x="74" y="68"/>
                  </a:lnTo>
                  <a:lnTo>
                    <a:pt x="70" y="70"/>
                  </a:lnTo>
                  <a:lnTo>
                    <a:pt x="70" y="78"/>
                  </a:lnTo>
                  <a:lnTo>
                    <a:pt x="68" y="80"/>
                  </a:lnTo>
                  <a:lnTo>
                    <a:pt x="68" y="76"/>
                  </a:lnTo>
                  <a:lnTo>
                    <a:pt x="64" y="76"/>
                  </a:lnTo>
                  <a:lnTo>
                    <a:pt x="58" y="78"/>
                  </a:lnTo>
                  <a:lnTo>
                    <a:pt x="54" y="84"/>
                  </a:lnTo>
                  <a:lnTo>
                    <a:pt x="56" y="86"/>
                  </a:lnTo>
                  <a:lnTo>
                    <a:pt x="56" y="90"/>
                  </a:lnTo>
                  <a:lnTo>
                    <a:pt x="52" y="100"/>
                  </a:lnTo>
                  <a:lnTo>
                    <a:pt x="40" y="116"/>
                  </a:lnTo>
                  <a:lnTo>
                    <a:pt x="36" y="118"/>
                  </a:lnTo>
                  <a:lnTo>
                    <a:pt x="34" y="120"/>
                  </a:lnTo>
                  <a:lnTo>
                    <a:pt x="32" y="116"/>
                  </a:lnTo>
                  <a:lnTo>
                    <a:pt x="26" y="116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32" y="104"/>
                  </a:lnTo>
                  <a:lnTo>
                    <a:pt x="32" y="98"/>
                  </a:lnTo>
                  <a:lnTo>
                    <a:pt x="32" y="94"/>
                  </a:lnTo>
                  <a:lnTo>
                    <a:pt x="28" y="90"/>
                  </a:lnTo>
                  <a:lnTo>
                    <a:pt x="22" y="88"/>
                  </a:lnTo>
                  <a:lnTo>
                    <a:pt x="14" y="82"/>
                  </a:lnTo>
                  <a:lnTo>
                    <a:pt x="14" y="78"/>
                  </a:lnTo>
                  <a:lnTo>
                    <a:pt x="16" y="76"/>
                  </a:lnTo>
                  <a:lnTo>
                    <a:pt x="24" y="72"/>
                  </a:lnTo>
                  <a:lnTo>
                    <a:pt x="26" y="60"/>
                  </a:lnTo>
                  <a:lnTo>
                    <a:pt x="28" y="60"/>
                  </a:lnTo>
                  <a:lnTo>
                    <a:pt x="28" y="46"/>
                  </a:lnTo>
                  <a:lnTo>
                    <a:pt x="24" y="44"/>
                  </a:lnTo>
                  <a:lnTo>
                    <a:pt x="26" y="40"/>
                  </a:lnTo>
                  <a:lnTo>
                    <a:pt x="22" y="40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30"/>
                  </a:lnTo>
                  <a:lnTo>
                    <a:pt x="10" y="20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4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F3747957-8716-2440-9EEE-EF7D8BB35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813" y="4697413"/>
              <a:ext cx="860425" cy="669925"/>
            </a:xfrm>
            <a:custGeom>
              <a:avLst/>
              <a:gdLst/>
              <a:ahLst/>
              <a:cxnLst>
                <a:cxn ang="0">
                  <a:pos x="58" y="354"/>
                </a:cxn>
                <a:cxn ang="0">
                  <a:pos x="84" y="344"/>
                </a:cxn>
                <a:cxn ang="0">
                  <a:pos x="146" y="322"/>
                </a:cxn>
                <a:cxn ang="0">
                  <a:pos x="248" y="300"/>
                </a:cxn>
                <a:cxn ang="0">
                  <a:pos x="282" y="314"/>
                </a:cxn>
                <a:cxn ang="0">
                  <a:pos x="294" y="346"/>
                </a:cxn>
                <a:cxn ang="0">
                  <a:pos x="310" y="342"/>
                </a:cxn>
                <a:cxn ang="0">
                  <a:pos x="330" y="314"/>
                </a:cxn>
                <a:cxn ang="0">
                  <a:pos x="318" y="352"/>
                </a:cxn>
                <a:cxn ang="0">
                  <a:pos x="340" y="350"/>
                </a:cxn>
                <a:cxn ang="0">
                  <a:pos x="354" y="372"/>
                </a:cxn>
                <a:cxn ang="0">
                  <a:pos x="380" y="410"/>
                </a:cxn>
                <a:cxn ang="0">
                  <a:pos x="422" y="408"/>
                </a:cxn>
                <a:cxn ang="0">
                  <a:pos x="424" y="408"/>
                </a:cxn>
                <a:cxn ang="0">
                  <a:pos x="442" y="418"/>
                </a:cxn>
                <a:cxn ang="0">
                  <a:pos x="464" y="404"/>
                </a:cxn>
                <a:cxn ang="0">
                  <a:pos x="494" y="396"/>
                </a:cxn>
                <a:cxn ang="0">
                  <a:pos x="508" y="344"/>
                </a:cxn>
                <a:cxn ang="0">
                  <a:pos x="522" y="318"/>
                </a:cxn>
                <a:cxn ang="0">
                  <a:pos x="536" y="278"/>
                </a:cxn>
                <a:cxn ang="0">
                  <a:pos x="534" y="220"/>
                </a:cxn>
                <a:cxn ang="0">
                  <a:pos x="528" y="200"/>
                </a:cxn>
                <a:cxn ang="0">
                  <a:pos x="502" y="162"/>
                </a:cxn>
                <a:cxn ang="0">
                  <a:pos x="492" y="162"/>
                </a:cxn>
                <a:cxn ang="0">
                  <a:pos x="476" y="138"/>
                </a:cxn>
                <a:cxn ang="0">
                  <a:pos x="468" y="126"/>
                </a:cxn>
                <a:cxn ang="0">
                  <a:pos x="446" y="114"/>
                </a:cxn>
                <a:cxn ang="0">
                  <a:pos x="438" y="84"/>
                </a:cxn>
                <a:cxn ang="0">
                  <a:pos x="420" y="48"/>
                </a:cxn>
                <a:cxn ang="0">
                  <a:pos x="400" y="16"/>
                </a:cxn>
                <a:cxn ang="0">
                  <a:pos x="390" y="4"/>
                </a:cxn>
                <a:cxn ang="0">
                  <a:pos x="380" y="26"/>
                </a:cxn>
                <a:cxn ang="0">
                  <a:pos x="376" y="80"/>
                </a:cxn>
                <a:cxn ang="0">
                  <a:pos x="322" y="72"/>
                </a:cxn>
                <a:cxn ang="0">
                  <a:pos x="300" y="58"/>
                </a:cxn>
                <a:cxn ang="0">
                  <a:pos x="308" y="32"/>
                </a:cxn>
                <a:cxn ang="0">
                  <a:pos x="318" y="22"/>
                </a:cxn>
                <a:cxn ang="0">
                  <a:pos x="306" y="24"/>
                </a:cxn>
                <a:cxn ang="0">
                  <a:pos x="294" y="22"/>
                </a:cxn>
                <a:cxn ang="0">
                  <a:pos x="266" y="14"/>
                </a:cxn>
                <a:cxn ang="0">
                  <a:pos x="250" y="8"/>
                </a:cxn>
                <a:cxn ang="0">
                  <a:pos x="260" y="18"/>
                </a:cxn>
                <a:cxn ang="0">
                  <a:pos x="238" y="28"/>
                </a:cxn>
                <a:cxn ang="0">
                  <a:pos x="228" y="36"/>
                </a:cxn>
                <a:cxn ang="0">
                  <a:pos x="222" y="56"/>
                </a:cxn>
                <a:cxn ang="0">
                  <a:pos x="200" y="58"/>
                </a:cxn>
                <a:cxn ang="0">
                  <a:pos x="182" y="42"/>
                </a:cxn>
                <a:cxn ang="0">
                  <a:pos x="170" y="46"/>
                </a:cxn>
                <a:cxn ang="0">
                  <a:pos x="162" y="60"/>
                </a:cxn>
                <a:cxn ang="0">
                  <a:pos x="152" y="70"/>
                </a:cxn>
                <a:cxn ang="0">
                  <a:pos x="144" y="74"/>
                </a:cxn>
                <a:cxn ang="0">
                  <a:pos x="138" y="88"/>
                </a:cxn>
                <a:cxn ang="0">
                  <a:pos x="122" y="100"/>
                </a:cxn>
                <a:cxn ang="0">
                  <a:pos x="78" y="126"/>
                </a:cxn>
                <a:cxn ang="0">
                  <a:pos x="30" y="150"/>
                </a:cxn>
                <a:cxn ang="0">
                  <a:pos x="12" y="152"/>
                </a:cxn>
                <a:cxn ang="0">
                  <a:pos x="2" y="184"/>
                </a:cxn>
                <a:cxn ang="0">
                  <a:pos x="12" y="220"/>
                </a:cxn>
                <a:cxn ang="0">
                  <a:pos x="8" y="222"/>
                </a:cxn>
                <a:cxn ang="0">
                  <a:pos x="0" y="218"/>
                </a:cxn>
                <a:cxn ang="0">
                  <a:pos x="26" y="280"/>
                </a:cxn>
                <a:cxn ang="0">
                  <a:pos x="26" y="330"/>
                </a:cxn>
              </a:cxnLst>
              <a:rect l="0" t="0" r="r" b="b"/>
              <a:pathLst>
                <a:path w="542" h="422">
                  <a:moveTo>
                    <a:pt x="26" y="330"/>
                  </a:moveTo>
                  <a:lnTo>
                    <a:pt x="26" y="340"/>
                  </a:lnTo>
                  <a:lnTo>
                    <a:pt x="32" y="342"/>
                  </a:lnTo>
                  <a:lnTo>
                    <a:pt x="40" y="350"/>
                  </a:lnTo>
                  <a:lnTo>
                    <a:pt x="46" y="354"/>
                  </a:lnTo>
                  <a:lnTo>
                    <a:pt x="58" y="354"/>
                  </a:lnTo>
                  <a:lnTo>
                    <a:pt x="60" y="356"/>
                  </a:lnTo>
                  <a:lnTo>
                    <a:pt x="64" y="356"/>
                  </a:lnTo>
                  <a:lnTo>
                    <a:pt x="64" y="352"/>
                  </a:lnTo>
                  <a:lnTo>
                    <a:pt x="68" y="354"/>
                  </a:lnTo>
                  <a:lnTo>
                    <a:pt x="78" y="344"/>
                  </a:lnTo>
                  <a:lnTo>
                    <a:pt x="84" y="344"/>
                  </a:lnTo>
                  <a:lnTo>
                    <a:pt x="86" y="340"/>
                  </a:lnTo>
                  <a:lnTo>
                    <a:pt x="92" y="336"/>
                  </a:lnTo>
                  <a:lnTo>
                    <a:pt x="118" y="334"/>
                  </a:lnTo>
                  <a:lnTo>
                    <a:pt x="122" y="336"/>
                  </a:lnTo>
                  <a:lnTo>
                    <a:pt x="142" y="334"/>
                  </a:lnTo>
                  <a:lnTo>
                    <a:pt x="146" y="322"/>
                  </a:lnTo>
                  <a:lnTo>
                    <a:pt x="174" y="310"/>
                  </a:lnTo>
                  <a:lnTo>
                    <a:pt x="186" y="310"/>
                  </a:lnTo>
                  <a:lnTo>
                    <a:pt x="200" y="308"/>
                  </a:lnTo>
                  <a:lnTo>
                    <a:pt x="214" y="300"/>
                  </a:lnTo>
                  <a:lnTo>
                    <a:pt x="238" y="298"/>
                  </a:lnTo>
                  <a:lnTo>
                    <a:pt x="248" y="300"/>
                  </a:lnTo>
                  <a:lnTo>
                    <a:pt x="256" y="306"/>
                  </a:lnTo>
                  <a:lnTo>
                    <a:pt x="262" y="306"/>
                  </a:lnTo>
                  <a:lnTo>
                    <a:pt x="272" y="310"/>
                  </a:lnTo>
                  <a:lnTo>
                    <a:pt x="270" y="308"/>
                  </a:lnTo>
                  <a:lnTo>
                    <a:pt x="278" y="314"/>
                  </a:lnTo>
                  <a:lnTo>
                    <a:pt x="282" y="314"/>
                  </a:lnTo>
                  <a:lnTo>
                    <a:pt x="280" y="320"/>
                  </a:lnTo>
                  <a:lnTo>
                    <a:pt x="284" y="324"/>
                  </a:lnTo>
                  <a:lnTo>
                    <a:pt x="288" y="324"/>
                  </a:lnTo>
                  <a:lnTo>
                    <a:pt x="298" y="342"/>
                  </a:lnTo>
                  <a:lnTo>
                    <a:pt x="298" y="348"/>
                  </a:lnTo>
                  <a:lnTo>
                    <a:pt x="294" y="346"/>
                  </a:lnTo>
                  <a:lnTo>
                    <a:pt x="294" y="348"/>
                  </a:lnTo>
                  <a:lnTo>
                    <a:pt x="306" y="354"/>
                  </a:lnTo>
                  <a:lnTo>
                    <a:pt x="306" y="350"/>
                  </a:lnTo>
                  <a:lnTo>
                    <a:pt x="304" y="350"/>
                  </a:lnTo>
                  <a:lnTo>
                    <a:pt x="306" y="348"/>
                  </a:lnTo>
                  <a:lnTo>
                    <a:pt x="310" y="342"/>
                  </a:lnTo>
                  <a:lnTo>
                    <a:pt x="312" y="338"/>
                  </a:lnTo>
                  <a:lnTo>
                    <a:pt x="318" y="334"/>
                  </a:lnTo>
                  <a:lnTo>
                    <a:pt x="322" y="334"/>
                  </a:lnTo>
                  <a:lnTo>
                    <a:pt x="326" y="324"/>
                  </a:lnTo>
                  <a:lnTo>
                    <a:pt x="330" y="320"/>
                  </a:lnTo>
                  <a:lnTo>
                    <a:pt x="330" y="314"/>
                  </a:lnTo>
                  <a:lnTo>
                    <a:pt x="332" y="324"/>
                  </a:lnTo>
                  <a:lnTo>
                    <a:pt x="332" y="324"/>
                  </a:lnTo>
                  <a:lnTo>
                    <a:pt x="332" y="330"/>
                  </a:lnTo>
                  <a:lnTo>
                    <a:pt x="326" y="340"/>
                  </a:lnTo>
                  <a:lnTo>
                    <a:pt x="324" y="352"/>
                  </a:lnTo>
                  <a:lnTo>
                    <a:pt x="318" y="352"/>
                  </a:lnTo>
                  <a:lnTo>
                    <a:pt x="318" y="358"/>
                  </a:lnTo>
                  <a:lnTo>
                    <a:pt x="320" y="358"/>
                  </a:lnTo>
                  <a:lnTo>
                    <a:pt x="330" y="356"/>
                  </a:lnTo>
                  <a:lnTo>
                    <a:pt x="332" y="346"/>
                  </a:lnTo>
                  <a:lnTo>
                    <a:pt x="334" y="342"/>
                  </a:lnTo>
                  <a:lnTo>
                    <a:pt x="340" y="350"/>
                  </a:lnTo>
                  <a:lnTo>
                    <a:pt x="338" y="358"/>
                  </a:lnTo>
                  <a:lnTo>
                    <a:pt x="336" y="364"/>
                  </a:lnTo>
                  <a:lnTo>
                    <a:pt x="340" y="364"/>
                  </a:lnTo>
                  <a:lnTo>
                    <a:pt x="350" y="360"/>
                  </a:lnTo>
                  <a:lnTo>
                    <a:pt x="350" y="366"/>
                  </a:lnTo>
                  <a:lnTo>
                    <a:pt x="354" y="372"/>
                  </a:lnTo>
                  <a:lnTo>
                    <a:pt x="358" y="380"/>
                  </a:lnTo>
                  <a:lnTo>
                    <a:pt x="356" y="386"/>
                  </a:lnTo>
                  <a:lnTo>
                    <a:pt x="360" y="394"/>
                  </a:lnTo>
                  <a:lnTo>
                    <a:pt x="366" y="402"/>
                  </a:lnTo>
                  <a:lnTo>
                    <a:pt x="374" y="404"/>
                  </a:lnTo>
                  <a:lnTo>
                    <a:pt x="380" y="410"/>
                  </a:lnTo>
                  <a:lnTo>
                    <a:pt x="384" y="408"/>
                  </a:lnTo>
                  <a:lnTo>
                    <a:pt x="392" y="410"/>
                  </a:lnTo>
                  <a:lnTo>
                    <a:pt x="406" y="418"/>
                  </a:lnTo>
                  <a:lnTo>
                    <a:pt x="412" y="414"/>
                  </a:lnTo>
                  <a:lnTo>
                    <a:pt x="418" y="410"/>
                  </a:lnTo>
                  <a:lnTo>
                    <a:pt x="422" y="408"/>
                  </a:lnTo>
                  <a:lnTo>
                    <a:pt x="418" y="404"/>
                  </a:lnTo>
                  <a:lnTo>
                    <a:pt x="426" y="402"/>
                  </a:lnTo>
                  <a:lnTo>
                    <a:pt x="428" y="402"/>
                  </a:lnTo>
                  <a:lnTo>
                    <a:pt x="428" y="406"/>
                  </a:lnTo>
                  <a:lnTo>
                    <a:pt x="428" y="408"/>
                  </a:lnTo>
                  <a:lnTo>
                    <a:pt x="424" y="408"/>
                  </a:lnTo>
                  <a:lnTo>
                    <a:pt x="424" y="410"/>
                  </a:lnTo>
                  <a:lnTo>
                    <a:pt x="428" y="410"/>
                  </a:lnTo>
                  <a:lnTo>
                    <a:pt x="432" y="408"/>
                  </a:lnTo>
                  <a:lnTo>
                    <a:pt x="434" y="410"/>
                  </a:lnTo>
                  <a:lnTo>
                    <a:pt x="434" y="414"/>
                  </a:lnTo>
                  <a:lnTo>
                    <a:pt x="442" y="418"/>
                  </a:lnTo>
                  <a:lnTo>
                    <a:pt x="446" y="422"/>
                  </a:lnTo>
                  <a:lnTo>
                    <a:pt x="448" y="416"/>
                  </a:lnTo>
                  <a:lnTo>
                    <a:pt x="444" y="420"/>
                  </a:lnTo>
                  <a:lnTo>
                    <a:pt x="444" y="416"/>
                  </a:lnTo>
                  <a:lnTo>
                    <a:pt x="452" y="416"/>
                  </a:lnTo>
                  <a:lnTo>
                    <a:pt x="464" y="404"/>
                  </a:lnTo>
                  <a:lnTo>
                    <a:pt x="470" y="402"/>
                  </a:lnTo>
                  <a:lnTo>
                    <a:pt x="486" y="400"/>
                  </a:lnTo>
                  <a:lnTo>
                    <a:pt x="490" y="400"/>
                  </a:lnTo>
                  <a:lnTo>
                    <a:pt x="490" y="396"/>
                  </a:lnTo>
                  <a:lnTo>
                    <a:pt x="494" y="396"/>
                  </a:lnTo>
                  <a:lnTo>
                    <a:pt x="494" y="396"/>
                  </a:lnTo>
                  <a:lnTo>
                    <a:pt x="494" y="386"/>
                  </a:lnTo>
                  <a:lnTo>
                    <a:pt x="496" y="376"/>
                  </a:lnTo>
                  <a:lnTo>
                    <a:pt x="496" y="368"/>
                  </a:lnTo>
                  <a:lnTo>
                    <a:pt x="502" y="356"/>
                  </a:lnTo>
                  <a:lnTo>
                    <a:pt x="504" y="358"/>
                  </a:lnTo>
                  <a:lnTo>
                    <a:pt x="508" y="344"/>
                  </a:lnTo>
                  <a:lnTo>
                    <a:pt x="512" y="336"/>
                  </a:lnTo>
                  <a:lnTo>
                    <a:pt x="510" y="332"/>
                  </a:lnTo>
                  <a:lnTo>
                    <a:pt x="514" y="328"/>
                  </a:lnTo>
                  <a:lnTo>
                    <a:pt x="518" y="320"/>
                  </a:lnTo>
                  <a:lnTo>
                    <a:pt x="522" y="318"/>
                  </a:lnTo>
                  <a:lnTo>
                    <a:pt x="522" y="318"/>
                  </a:lnTo>
                  <a:lnTo>
                    <a:pt x="528" y="314"/>
                  </a:lnTo>
                  <a:lnTo>
                    <a:pt x="526" y="310"/>
                  </a:lnTo>
                  <a:lnTo>
                    <a:pt x="530" y="306"/>
                  </a:lnTo>
                  <a:lnTo>
                    <a:pt x="534" y="296"/>
                  </a:lnTo>
                  <a:lnTo>
                    <a:pt x="534" y="284"/>
                  </a:lnTo>
                  <a:lnTo>
                    <a:pt x="536" y="278"/>
                  </a:lnTo>
                  <a:lnTo>
                    <a:pt x="542" y="256"/>
                  </a:lnTo>
                  <a:lnTo>
                    <a:pt x="542" y="250"/>
                  </a:lnTo>
                  <a:lnTo>
                    <a:pt x="536" y="232"/>
                  </a:lnTo>
                  <a:lnTo>
                    <a:pt x="536" y="230"/>
                  </a:lnTo>
                  <a:lnTo>
                    <a:pt x="536" y="230"/>
                  </a:lnTo>
                  <a:lnTo>
                    <a:pt x="534" y="220"/>
                  </a:lnTo>
                  <a:lnTo>
                    <a:pt x="534" y="212"/>
                  </a:lnTo>
                  <a:lnTo>
                    <a:pt x="534" y="214"/>
                  </a:lnTo>
                  <a:lnTo>
                    <a:pt x="534" y="212"/>
                  </a:lnTo>
                  <a:lnTo>
                    <a:pt x="530" y="204"/>
                  </a:lnTo>
                  <a:lnTo>
                    <a:pt x="528" y="202"/>
                  </a:lnTo>
                  <a:lnTo>
                    <a:pt x="528" y="200"/>
                  </a:lnTo>
                  <a:lnTo>
                    <a:pt x="526" y="196"/>
                  </a:lnTo>
                  <a:lnTo>
                    <a:pt x="520" y="192"/>
                  </a:lnTo>
                  <a:lnTo>
                    <a:pt x="518" y="186"/>
                  </a:lnTo>
                  <a:lnTo>
                    <a:pt x="512" y="186"/>
                  </a:lnTo>
                  <a:lnTo>
                    <a:pt x="506" y="178"/>
                  </a:lnTo>
                  <a:lnTo>
                    <a:pt x="502" y="162"/>
                  </a:lnTo>
                  <a:lnTo>
                    <a:pt x="502" y="160"/>
                  </a:lnTo>
                  <a:lnTo>
                    <a:pt x="500" y="164"/>
                  </a:lnTo>
                  <a:lnTo>
                    <a:pt x="494" y="160"/>
                  </a:lnTo>
                  <a:lnTo>
                    <a:pt x="494" y="158"/>
                  </a:lnTo>
                  <a:lnTo>
                    <a:pt x="492" y="160"/>
                  </a:lnTo>
                  <a:lnTo>
                    <a:pt x="492" y="162"/>
                  </a:lnTo>
                  <a:lnTo>
                    <a:pt x="490" y="164"/>
                  </a:lnTo>
                  <a:lnTo>
                    <a:pt x="486" y="156"/>
                  </a:lnTo>
                  <a:lnTo>
                    <a:pt x="486" y="148"/>
                  </a:lnTo>
                  <a:lnTo>
                    <a:pt x="484" y="148"/>
                  </a:lnTo>
                  <a:lnTo>
                    <a:pt x="480" y="140"/>
                  </a:lnTo>
                  <a:lnTo>
                    <a:pt x="476" y="138"/>
                  </a:lnTo>
                  <a:lnTo>
                    <a:pt x="478" y="134"/>
                  </a:lnTo>
                  <a:lnTo>
                    <a:pt x="478" y="136"/>
                  </a:lnTo>
                  <a:lnTo>
                    <a:pt x="478" y="132"/>
                  </a:lnTo>
                  <a:lnTo>
                    <a:pt x="474" y="128"/>
                  </a:lnTo>
                  <a:lnTo>
                    <a:pt x="472" y="130"/>
                  </a:lnTo>
                  <a:lnTo>
                    <a:pt x="468" y="126"/>
                  </a:lnTo>
                  <a:lnTo>
                    <a:pt x="464" y="124"/>
                  </a:lnTo>
                  <a:lnTo>
                    <a:pt x="462" y="124"/>
                  </a:lnTo>
                  <a:lnTo>
                    <a:pt x="460" y="118"/>
                  </a:lnTo>
                  <a:lnTo>
                    <a:pt x="456" y="118"/>
                  </a:lnTo>
                  <a:lnTo>
                    <a:pt x="452" y="118"/>
                  </a:lnTo>
                  <a:lnTo>
                    <a:pt x="446" y="114"/>
                  </a:lnTo>
                  <a:lnTo>
                    <a:pt x="444" y="108"/>
                  </a:lnTo>
                  <a:lnTo>
                    <a:pt x="444" y="108"/>
                  </a:lnTo>
                  <a:lnTo>
                    <a:pt x="444" y="108"/>
                  </a:lnTo>
                  <a:lnTo>
                    <a:pt x="442" y="106"/>
                  </a:lnTo>
                  <a:lnTo>
                    <a:pt x="442" y="96"/>
                  </a:lnTo>
                  <a:lnTo>
                    <a:pt x="438" y="84"/>
                  </a:lnTo>
                  <a:lnTo>
                    <a:pt x="436" y="84"/>
                  </a:lnTo>
                  <a:lnTo>
                    <a:pt x="434" y="80"/>
                  </a:lnTo>
                  <a:lnTo>
                    <a:pt x="430" y="66"/>
                  </a:lnTo>
                  <a:lnTo>
                    <a:pt x="430" y="58"/>
                  </a:lnTo>
                  <a:lnTo>
                    <a:pt x="422" y="52"/>
                  </a:lnTo>
                  <a:lnTo>
                    <a:pt x="420" y="48"/>
                  </a:lnTo>
                  <a:lnTo>
                    <a:pt x="418" y="48"/>
                  </a:lnTo>
                  <a:lnTo>
                    <a:pt x="414" y="50"/>
                  </a:lnTo>
                  <a:lnTo>
                    <a:pt x="410" y="48"/>
                  </a:lnTo>
                  <a:lnTo>
                    <a:pt x="404" y="26"/>
                  </a:lnTo>
                  <a:lnTo>
                    <a:pt x="400" y="20"/>
                  </a:lnTo>
                  <a:lnTo>
                    <a:pt x="400" y="16"/>
                  </a:lnTo>
                  <a:lnTo>
                    <a:pt x="398" y="16"/>
                  </a:lnTo>
                  <a:lnTo>
                    <a:pt x="396" y="14"/>
                  </a:lnTo>
                  <a:lnTo>
                    <a:pt x="396" y="4"/>
                  </a:lnTo>
                  <a:lnTo>
                    <a:pt x="396" y="0"/>
                  </a:lnTo>
                  <a:lnTo>
                    <a:pt x="394" y="0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86" y="10"/>
                  </a:lnTo>
                  <a:lnTo>
                    <a:pt x="384" y="18"/>
                  </a:lnTo>
                  <a:lnTo>
                    <a:pt x="382" y="18"/>
                  </a:lnTo>
                  <a:lnTo>
                    <a:pt x="380" y="22"/>
                  </a:lnTo>
                  <a:lnTo>
                    <a:pt x="380" y="26"/>
                  </a:lnTo>
                  <a:lnTo>
                    <a:pt x="382" y="26"/>
                  </a:lnTo>
                  <a:lnTo>
                    <a:pt x="382" y="34"/>
                  </a:lnTo>
                  <a:lnTo>
                    <a:pt x="380" y="40"/>
                  </a:lnTo>
                  <a:lnTo>
                    <a:pt x="380" y="52"/>
                  </a:lnTo>
                  <a:lnTo>
                    <a:pt x="382" y="60"/>
                  </a:lnTo>
                  <a:lnTo>
                    <a:pt x="376" y="80"/>
                  </a:lnTo>
                  <a:lnTo>
                    <a:pt x="370" y="94"/>
                  </a:lnTo>
                  <a:lnTo>
                    <a:pt x="360" y="96"/>
                  </a:lnTo>
                  <a:lnTo>
                    <a:pt x="350" y="90"/>
                  </a:lnTo>
                  <a:lnTo>
                    <a:pt x="344" y="84"/>
                  </a:lnTo>
                  <a:lnTo>
                    <a:pt x="334" y="80"/>
                  </a:lnTo>
                  <a:lnTo>
                    <a:pt x="322" y="72"/>
                  </a:lnTo>
                  <a:lnTo>
                    <a:pt x="314" y="70"/>
                  </a:lnTo>
                  <a:lnTo>
                    <a:pt x="312" y="72"/>
                  </a:lnTo>
                  <a:lnTo>
                    <a:pt x="310" y="64"/>
                  </a:lnTo>
                  <a:lnTo>
                    <a:pt x="304" y="60"/>
                  </a:lnTo>
                  <a:lnTo>
                    <a:pt x="302" y="60"/>
                  </a:lnTo>
                  <a:lnTo>
                    <a:pt x="300" y="58"/>
                  </a:lnTo>
                  <a:lnTo>
                    <a:pt x="306" y="40"/>
                  </a:lnTo>
                  <a:lnTo>
                    <a:pt x="304" y="40"/>
                  </a:lnTo>
                  <a:lnTo>
                    <a:pt x="304" y="34"/>
                  </a:lnTo>
                  <a:lnTo>
                    <a:pt x="308" y="38"/>
                  </a:lnTo>
                  <a:lnTo>
                    <a:pt x="308" y="34"/>
                  </a:lnTo>
                  <a:lnTo>
                    <a:pt x="308" y="32"/>
                  </a:lnTo>
                  <a:lnTo>
                    <a:pt x="308" y="34"/>
                  </a:lnTo>
                  <a:lnTo>
                    <a:pt x="312" y="34"/>
                  </a:lnTo>
                  <a:lnTo>
                    <a:pt x="314" y="30"/>
                  </a:lnTo>
                  <a:lnTo>
                    <a:pt x="312" y="28"/>
                  </a:lnTo>
                  <a:lnTo>
                    <a:pt x="314" y="28"/>
                  </a:lnTo>
                  <a:lnTo>
                    <a:pt x="318" y="22"/>
                  </a:lnTo>
                  <a:lnTo>
                    <a:pt x="316" y="20"/>
                  </a:lnTo>
                  <a:lnTo>
                    <a:pt x="312" y="22"/>
                  </a:lnTo>
                  <a:lnTo>
                    <a:pt x="312" y="16"/>
                  </a:lnTo>
                  <a:lnTo>
                    <a:pt x="308" y="18"/>
                  </a:lnTo>
                  <a:lnTo>
                    <a:pt x="308" y="24"/>
                  </a:lnTo>
                  <a:lnTo>
                    <a:pt x="306" y="24"/>
                  </a:lnTo>
                  <a:lnTo>
                    <a:pt x="304" y="20"/>
                  </a:lnTo>
                  <a:lnTo>
                    <a:pt x="304" y="20"/>
                  </a:lnTo>
                  <a:lnTo>
                    <a:pt x="302" y="20"/>
                  </a:lnTo>
                  <a:lnTo>
                    <a:pt x="304" y="16"/>
                  </a:lnTo>
                  <a:lnTo>
                    <a:pt x="298" y="18"/>
                  </a:lnTo>
                  <a:lnTo>
                    <a:pt x="294" y="22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6" y="16"/>
                  </a:lnTo>
                  <a:lnTo>
                    <a:pt x="276" y="14"/>
                  </a:lnTo>
                  <a:lnTo>
                    <a:pt x="272" y="16"/>
                  </a:lnTo>
                  <a:lnTo>
                    <a:pt x="266" y="14"/>
                  </a:lnTo>
                  <a:lnTo>
                    <a:pt x="262" y="10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52" y="10"/>
                  </a:lnTo>
                  <a:lnTo>
                    <a:pt x="252" y="6"/>
                  </a:lnTo>
                  <a:lnTo>
                    <a:pt x="250" y="8"/>
                  </a:lnTo>
                  <a:lnTo>
                    <a:pt x="248" y="8"/>
                  </a:lnTo>
                  <a:lnTo>
                    <a:pt x="250" y="8"/>
                  </a:lnTo>
                  <a:lnTo>
                    <a:pt x="254" y="12"/>
                  </a:lnTo>
                  <a:lnTo>
                    <a:pt x="258" y="12"/>
                  </a:lnTo>
                  <a:lnTo>
                    <a:pt x="260" y="12"/>
                  </a:lnTo>
                  <a:lnTo>
                    <a:pt x="260" y="18"/>
                  </a:lnTo>
                  <a:lnTo>
                    <a:pt x="252" y="22"/>
                  </a:lnTo>
                  <a:lnTo>
                    <a:pt x="242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36" y="24"/>
                  </a:lnTo>
                  <a:lnTo>
                    <a:pt x="238" y="28"/>
                  </a:lnTo>
                  <a:lnTo>
                    <a:pt x="234" y="24"/>
                  </a:lnTo>
                  <a:lnTo>
                    <a:pt x="232" y="26"/>
                  </a:lnTo>
                  <a:lnTo>
                    <a:pt x="228" y="28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28" y="36"/>
                  </a:lnTo>
                  <a:lnTo>
                    <a:pt x="228" y="38"/>
                  </a:lnTo>
                  <a:lnTo>
                    <a:pt x="224" y="38"/>
                  </a:lnTo>
                  <a:lnTo>
                    <a:pt x="220" y="46"/>
                  </a:lnTo>
                  <a:lnTo>
                    <a:pt x="218" y="46"/>
                  </a:lnTo>
                  <a:lnTo>
                    <a:pt x="216" y="50"/>
                  </a:lnTo>
                  <a:lnTo>
                    <a:pt x="222" y="56"/>
                  </a:lnTo>
                  <a:lnTo>
                    <a:pt x="220" y="58"/>
                  </a:lnTo>
                  <a:lnTo>
                    <a:pt x="220" y="62"/>
                  </a:lnTo>
                  <a:lnTo>
                    <a:pt x="214" y="56"/>
                  </a:lnTo>
                  <a:lnTo>
                    <a:pt x="206" y="56"/>
                  </a:lnTo>
                  <a:lnTo>
                    <a:pt x="204" y="58"/>
                  </a:lnTo>
                  <a:lnTo>
                    <a:pt x="200" y="58"/>
                  </a:lnTo>
                  <a:lnTo>
                    <a:pt x="196" y="66"/>
                  </a:lnTo>
                  <a:lnTo>
                    <a:pt x="198" y="64"/>
                  </a:lnTo>
                  <a:lnTo>
                    <a:pt x="200" y="54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82" y="42"/>
                  </a:lnTo>
                  <a:lnTo>
                    <a:pt x="180" y="44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4" y="48"/>
                  </a:lnTo>
                  <a:lnTo>
                    <a:pt x="172" y="44"/>
                  </a:lnTo>
                  <a:lnTo>
                    <a:pt x="170" y="46"/>
                  </a:lnTo>
                  <a:lnTo>
                    <a:pt x="172" y="48"/>
                  </a:lnTo>
                  <a:lnTo>
                    <a:pt x="170" y="52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60" y="54"/>
                  </a:lnTo>
                  <a:lnTo>
                    <a:pt x="162" y="60"/>
                  </a:lnTo>
                  <a:lnTo>
                    <a:pt x="158" y="58"/>
                  </a:lnTo>
                  <a:lnTo>
                    <a:pt x="156" y="62"/>
                  </a:lnTo>
                  <a:lnTo>
                    <a:pt x="158" y="64"/>
                  </a:lnTo>
                  <a:lnTo>
                    <a:pt x="154" y="64"/>
                  </a:lnTo>
                  <a:lnTo>
                    <a:pt x="152" y="66"/>
                  </a:lnTo>
                  <a:lnTo>
                    <a:pt x="152" y="70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2" y="78"/>
                  </a:lnTo>
                  <a:lnTo>
                    <a:pt x="150" y="80"/>
                  </a:lnTo>
                  <a:lnTo>
                    <a:pt x="146" y="78"/>
                  </a:lnTo>
                  <a:lnTo>
                    <a:pt x="144" y="74"/>
                  </a:lnTo>
                  <a:lnTo>
                    <a:pt x="140" y="74"/>
                  </a:lnTo>
                  <a:lnTo>
                    <a:pt x="138" y="74"/>
                  </a:lnTo>
                  <a:lnTo>
                    <a:pt x="138" y="80"/>
                  </a:lnTo>
                  <a:lnTo>
                    <a:pt x="140" y="84"/>
                  </a:lnTo>
                  <a:lnTo>
                    <a:pt x="142" y="86"/>
                  </a:lnTo>
                  <a:lnTo>
                    <a:pt x="138" y="88"/>
                  </a:lnTo>
                  <a:lnTo>
                    <a:pt x="138" y="94"/>
                  </a:lnTo>
                  <a:lnTo>
                    <a:pt x="130" y="78"/>
                  </a:lnTo>
                  <a:lnTo>
                    <a:pt x="128" y="82"/>
                  </a:lnTo>
                  <a:lnTo>
                    <a:pt x="122" y="86"/>
                  </a:lnTo>
                  <a:lnTo>
                    <a:pt x="120" y="92"/>
                  </a:lnTo>
                  <a:lnTo>
                    <a:pt x="122" y="100"/>
                  </a:lnTo>
                  <a:lnTo>
                    <a:pt x="116" y="106"/>
                  </a:lnTo>
                  <a:lnTo>
                    <a:pt x="114" y="106"/>
                  </a:lnTo>
                  <a:lnTo>
                    <a:pt x="112" y="116"/>
                  </a:lnTo>
                  <a:lnTo>
                    <a:pt x="104" y="122"/>
                  </a:lnTo>
                  <a:lnTo>
                    <a:pt x="84" y="128"/>
                  </a:lnTo>
                  <a:lnTo>
                    <a:pt x="78" y="126"/>
                  </a:lnTo>
                  <a:lnTo>
                    <a:pt x="74" y="132"/>
                  </a:lnTo>
                  <a:lnTo>
                    <a:pt x="66" y="132"/>
                  </a:lnTo>
                  <a:lnTo>
                    <a:pt x="58" y="136"/>
                  </a:lnTo>
                  <a:lnTo>
                    <a:pt x="46" y="136"/>
                  </a:lnTo>
                  <a:lnTo>
                    <a:pt x="36" y="142"/>
                  </a:lnTo>
                  <a:lnTo>
                    <a:pt x="30" y="150"/>
                  </a:lnTo>
                  <a:lnTo>
                    <a:pt x="24" y="150"/>
                  </a:lnTo>
                  <a:lnTo>
                    <a:pt x="18" y="154"/>
                  </a:lnTo>
                  <a:lnTo>
                    <a:pt x="12" y="164"/>
                  </a:lnTo>
                  <a:lnTo>
                    <a:pt x="12" y="164"/>
                  </a:lnTo>
                  <a:lnTo>
                    <a:pt x="10" y="160"/>
                  </a:lnTo>
                  <a:lnTo>
                    <a:pt x="12" y="152"/>
                  </a:lnTo>
                  <a:lnTo>
                    <a:pt x="10" y="154"/>
                  </a:lnTo>
                  <a:lnTo>
                    <a:pt x="6" y="160"/>
                  </a:lnTo>
                  <a:lnTo>
                    <a:pt x="6" y="166"/>
                  </a:lnTo>
                  <a:lnTo>
                    <a:pt x="8" y="170"/>
                  </a:lnTo>
                  <a:lnTo>
                    <a:pt x="8" y="176"/>
                  </a:lnTo>
                  <a:lnTo>
                    <a:pt x="2" y="184"/>
                  </a:lnTo>
                  <a:lnTo>
                    <a:pt x="2" y="192"/>
                  </a:lnTo>
                  <a:lnTo>
                    <a:pt x="10" y="206"/>
                  </a:lnTo>
                  <a:lnTo>
                    <a:pt x="10" y="208"/>
                  </a:lnTo>
                  <a:lnTo>
                    <a:pt x="12" y="212"/>
                  </a:lnTo>
                  <a:lnTo>
                    <a:pt x="14" y="216"/>
                  </a:lnTo>
                  <a:lnTo>
                    <a:pt x="12" y="220"/>
                  </a:lnTo>
                  <a:lnTo>
                    <a:pt x="10" y="220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8" y="222"/>
                  </a:lnTo>
                  <a:lnTo>
                    <a:pt x="6" y="224"/>
                  </a:lnTo>
                  <a:lnTo>
                    <a:pt x="6" y="222"/>
                  </a:lnTo>
                  <a:lnTo>
                    <a:pt x="4" y="222"/>
                  </a:lnTo>
                  <a:lnTo>
                    <a:pt x="2" y="218"/>
                  </a:lnTo>
                  <a:lnTo>
                    <a:pt x="0" y="216"/>
                  </a:lnTo>
                  <a:lnTo>
                    <a:pt x="0" y="218"/>
                  </a:lnTo>
                  <a:lnTo>
                    <a:pt x="4" y="226"/>
                  </a:lnTo>
                  <a:lnTo>
                    <a:pt x="10" y="230"/>
                  </a:lnTo>
                  <a:lnTo>
                    <a:pt x="12" y="238"/>
                  </a:lnTo>
                  <a:lnTo>
                    <a:pt x="14" y="244"/>
                  </a:lnTo>
                  <a:lnTo>
                    <a:pt x="24" y="264"/>
                  </a:lnTo>
                  <a:lnTo>
                    <a:pt x="26" y="280"/>
                  </a:lnTo>
                  <a:lnTo>
                    <a:pt x="34" y="300"/>
                  </a:lnTo>
                  <a:lnTo>
                    <a:pt x="34" y="314"/>
                  </a:lnTo>
                  <a:lnTo>
                    <a:pt x="34" y="318"/>
                  </a:lnTo>
                  <a:lnTo>
                    <a:pt x="34" y="324"/>
                  </a:lnTo>
                  <a:lnTo>
                    <a:pt x="30" y="330"/>
                  </a:lnTo>
                  <a:lnTo>
                    <a:pt x="26" y="330"/>
                  </a:lnTo>
                  <a:lnTo>
                    <a:pt x="26" y="3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BA8A3806-0338-5A4D-8F37-68A200E8B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1588" y="3938588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7514F28A-AEBD-484B-B658-410988FDE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588" y="4719638"/>
              <a:ext cx="952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ED96E292-9599-F349-9ABD-8AB61B44D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9713" y="4592638"/>
              <a:ext cx="196850" cy="63500"/>
            </a:xfrm>
            <a:custGeom>
              <a:avLst/>
              <a:gdLst/>
              <a:ahLst/>
              <a:cxnLst>
                <a:cxn ang="0">
                  <a:pos x="90" y="32"/>
                </a:cxn>
                <a:cxn ang="0">
                  <a:pos x="86" y="34"/>
                </a:cxn>
                <a:cxn ang="0">
                  <a:pos x="80" y="30"/>
                </a:cxn>
                <a:cxn ang="0">
                  <a:pos x="74" y="32"/>
                </a:cxn>
                <a:cxn ang="0">
                  <a:pos x="58" y="24"/>
                </a:cxn>
                <a:cxn ang="0">
                  <a:pos x="46" y="24"/>
                </a:cxn>
                <a:cxn ang="0">
                  <a:pos x="42" y="26"/>
                </a:cxn>
                <a:cxn ang="0">
                  <a:pos x="32" y="22"/>
                </a:cxn>
                <a:cxn ang="0">
                  <a:pos x="22" y="22"/>
                </a:cxn>
                <a:cxn ang="0">
                  <a:pos x="14" y="18"/>
                </a:cxn>
                <a:cxn ang="0">
                  <a:pos x="16" y="16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22" y="2"/>
                </a:cxn>
                <a:cxn ang="0">
                  <a:pos x="28" y="0"/>
                </a:cxn>
                <a:cxn ang="0">
                  <a:pos x="30" y="4"/>
                </a:cxn>
                <a:cxn ang="0">
                  <a:pos x="40" y="6"/>
                </a:cxn>
                <a:cxn ang="0">
                  <a:pos x="44" y="12"/>
                </a:cxn>
                <a:cxn ang="0">
                  <a:pos x="48" y="12"/>
                </a:cxn>
                <a:cxn ang="0">
                  <a:pos x="56" y="12"/>
                </a:cxn>
                <a:cxn ang="0">
                  <a:pos x="68" y="14"/>
                </a:cxn>
                <a:cxn ang="0">
                  <a:pos x="70" y="14"/>
                </a:cxn>
                <a:cxn ang="0">
                  <a:pos x="72" y="8"/>
                </a:cxn>
                <a:cxn ang="0">
                  <a:pos x="76" y="8"/>
                </a:cxn>
                <a:cxn ang="0">
                  <a:pos x="78" y="10"/>
                </a:cxn>
                <a:cxn ang="0">
                  <a:pos x="84" y="10"/>
                </a:cxn>
                <a:cxn ang="0">
                  <a:pos x="90" y="14"/>
                </a:cxn>
                <a:cxn ang="0">
                  <a:pos x="96" y="14"/>
                </a:cxn>
                <a:cxn ang="0">
                  <a:pos x="100" y="18"/>
                </a:cxn>
                <a:cxn ang="0">
                  <a:pos x="100" y="22"/>
                </a:cxn>
                <a:cxn ang="0">
                  <a:pos x="104" y="24"/>
                </a:cxn>
                <a:cxn ang="0">
                  <a:pos x="116" y="24"/>
                </a:cxn>
                <a:cxn ang="0">
                  <a:pos x="122" y="26"/>
                </a:cxn>
                <a:cxn ang="0">
                  <a:pos x="120" y="34"/>
                </a:cxn>
                <a:cxn ang="0">
                  <a:pos x="124" y="40"/>
                </a:cxn>
                <a:cxn ang="0">
                  <a:pos x="120" y="38"/>
                </a:cxn>
                <a:cxn ang="0">
                  <a:pos x="106" y="32"/>
                </a:cxn>
                <a:cxn ang="0">
                  <a:pos x="98" y="34"/>
                </a:cxn>
                <a:cxn ang="0">
                  <a:pos x="90" y="32"/>
                </a:cxn>
                <a:cxn ang="0">
                  <a:pos x="90" y="32"/>
                </a:cxn>
              </a:cxnLst>
              <a:rect l="0" t="0" r="r" b="b"/>
              <a:pathLst>
                <a:path w="124" h="40">
                  <a:moveTo>
                    <a:pt x="90" y="32"/>
                  </a:moveTo>
                  <a:lnTo>
                    <a:pt x="86" y="34"/>
                  </a:lnTo>
                  <a:lnTo>
                    <a:pt x="80" y="30"/>
                  </a:lnTo>
                  <a:lnTo>
                    <a:pt x="74" y="32"/>
                  </a:lnTo>
                  <a:lnTo>
                    <a:pt x="58" y="24"/>
                  </a:lnTo>
                  <a:lnTo>
                    <a:pt x="46" y="24"/>
                  </a:lnTo>
                  <a:lnTo>
                    <a:pt x="42" y="26"/>
                  </a:lnTo>
                  <a:lnTo>
                    <a:pt x="32" y="22"/>
                  </a:lnTo>
                  <a:lnTo>
                    <a:pt x="22" y="22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6" y="12"/>
                  </a:lnTo>
                  <a:lnTo>
                    <a:pt x="68" y="14"/>
                  </a:lnTo>
                  <a:lnTo>
                    <a:pt x="70" y="1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8" y="10"/>
                  </a:lnTo>
                  <a:lnTo>
                    <a:pt x="84" y="10"/>
                  </a:lnTo>
                  <a:lnTo>
                    <a:pt x="90" y="14"/>
                  </a:lnTo>
                  <a:lnTo>
                    <a:pt x="96" y="14"/>
                  </a:lnTo>
                  <a:lnTo>
                    <a:pt x="100" y="18"/>
                  </a:lnTo>
                  <a:lnTo>
                    <a:pt x="100" y="22"/>
                  </a:lnTo>
                  <a:lnTo>
                    <a:pt x="104" y="24"/>
                  </a:lnTo>
                  <a:lnTo>
                    <a:pt x="116" y="24"/>
                  </a:lnTo>
                  <a:lnTo>
                    <a:pt x="122" y="26"/>
                  </a:lnTo>
                  <a:lnTo>
                    <a:pt x="120" y="3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06" y="32"/>
                  </a:lnTo>
                  <a:lnTo>
                    <a:pt x="98" y="34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D4129699-393A-924D-9264-889DDD71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4538663"/>
              <a:ext cx="635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lnTo>
                    <a:pt x="4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BBBD940D-6B54-584E-ABE0-031E47C6A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3713" y="4227513"/>
              <a:ext cx="47625" cy="6350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" y="0"/>
                </a:cxn>
                <a:cxn ang="0">
                  <a:pos x="30" y="4"/>
                </a:cxn>
                <a:cxn ang="0">
                  <a:pos x="30" y="12"/>
                </a:cxn>
                <a:cxn ang="0">
                  <a:pos x="20" y="20"/>
                </a:cxn>
                <a:cxn ang="0">
                  <a:pos x="20" y="24"/>
                </a:cxn>
                <a:cxn ang="0">
                  <a:pos x="8" y="3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8" y="28"/>
                </a:cxn>
                <a:cxn ang="0">
                  <a:pos x="20" y="14"/>
                </a:cxn>
                <a:cxn ang="0">
                  <a:pos x="24" y="12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8" y="8"/>
                </a:cxn>
                <a:cxn ang="0">
                  <a:pos x="26" y="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30" h="40">
                  <a:moveTo>
                    <a:pt x="28" y="0"/>
                  </a:moveTo>
                  <a:lnTo>
                    <a:pt x="30" y="0"/>
                  </a:lnTo>
                  <a:lnTo>
                    <a:pt x="30" y="4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4"/>
                  </a:lnTo>
                  <a:lnTo>
                    <a:pt x="8" y="28"/>
                  </a:lnTo>
                  <a:lnTo>
                    <a:pt x="20" y="14"/>
                  </a:lnTo>
                  <a:lnTo>
                    <a:pt x="24" y="12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D1D3847E-B870-DC42-92E7-E2084AA6A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214813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35109F2F-62CB-0A42-951F-E0B12528B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208463"/>
              <a:ext cx="952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6AC7068B-8B57-EF47-9AAB-D2A9693CA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0388" y="4183063"/>
              <a:ext cx="22225" cy="25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0" y="16"/>
                </a:cxn>
                <a:cxn ang="0">
                  <a:pos x="8" y="1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2ABAB8F9-1AD3-664D-A73E-B7CB2655E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068763"/>
              <a:ext cx="88900" cy="133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2" y="16"/>
                </a:cxn>
                <a:cxn ang="0">
                  <a:pos x="36" y="24"/>
                </a:cxn>
                <a:cxn ang="0">
                  <a:pos x="24" y="38"/>
                </a:cxn>
                <a:cxn ang="0">
                  <a:pos x="20" y="46"/>
                </a:cxn>
                <a:cxn ang="0">
                  <a:pos x="24" y="58"/>
                </a:cxn>
                <a:cxn ang="0">
                  <a:pos x="28" y="66"/>
                </a:cxn>
                <a:cxn ang="0">
                  <a:pos x="32" y="62"/>
                </a:cxn>
                <a:cxn ang="0">
                  <a:pos x="42" y="62"/>
                </a:cxn>
                <a:cxn ang="0">
                  <a:pos x="46" y="66"/>
                </a:cxn>
                <a:cxn ang="0">
                  <a:pos x="54" y="66"/>
                </a:cxn>
                <a:cxn ang="0">
                  <a:pos x="50" y="70"/>
                </a:cxn>
                <a:cxn ang="0">
                  <a:pos x="54" y="74"/>
                </a:cxn>
                <a:cxn ang="0">
                  <a:pos x="56" y="78"/>
                </a:cxn>
                <a:cxn ang="0">
                  <a:pos x="54" y="80"/>
                </a:cxn>
                <a:cxn ang="0">
                  <a:pos x="52" y="80"/>
                </a:cxn>
                <a:cxn ang="0">
                  <a:pos x="44" y="72"/>
                </a:cxn>
                <a:cxn ang="0">
                  <a:pos x="36" y="66"/>
                </a:cxn>
                <a:cxn ang="0">
                  <a:pos x="28" y="66"/>
                </a:cxn>
                <a:cxn ang="0">
                  <a:pos x="20" y="70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54"/>
                </a:cxn>
                <a:cxn ang="0">
                  <a:pos x="6" y="54"/>
                </a:cxn>
                <a:cxn ang="0">
                  <a:pos x="4" y="50"/>
                </a:cxn>
                <a:cxn ang="0">
                  <a:pos x="2" y="34"/>
                </a:cxn>
                <a:cxn ang="0">
                  <a:pos x="6" y="34"/>
                </a:cxn>
                <a:cxn ang="0">
                  <a:pos x="10" y="2"/>
                </a:cxn>
                <a:cxn ang="0">
                  <a:pos x="20" y="2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32" y="2"/>
                </a:cxn>
              </a:cxnLst>
              <a:rect l="0" t="0" r="r" b="b"/>
              <a:pathLst>
                <a:path w="56" h="84">
                  <a:moveTo>
                    <a:pt x="32" y="2"/>
                  </a:moveTo>
                  <a:lnTo>
                    <a:pt x="34" y="4"/>
                  </a:lnTo>
                  <a:lnTo>
                    <a:pt x="32" y="8"/>
                  </a:lnTo>
                  <a:lnTo>
                    <a:pt x="32" y="16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6" y="62"/>
                  </a:lnTo>
                  <a:lnTo>
                    <a:pt x="28" y="66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8" y="60"/>
                  </a:lnTo>
                  <a:lnTo>
                    <a:pt x="42" y="62"/>
                  </a:lnTo>
                  <a:lnTo>
                    <a:pt x="44" y="68"/>
                  </a:lnTo>
                  <a:lnTo>
                    <a:pt x="46" y="66"/>
                  </a:lnTo>
                  <a:lnTo>
                    <a:pt x="46" y="64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6" y="78"/>
                  </a:lnTo>
                  <a:lnTo>
                    <a:pt x="56" y="84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2" y="80"/>
                  </a:lnTo>
                  <a:lnTo>
                    <a:pt x="46" y="76"/>
                  </a:lnTo>
                  <a:lnTo>
                    <a:pt x="44" y="72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8" y="74"/>
                  </a:lnTo>
                  <a:lnTo>
                    <a:pt x="28" y="66"/>
                  </a:lnTo>
                  <a:lnTo>
                    <a:pt x="24" y="66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4" y="66"/>
                  </a:lnTo>
                  <a:lnTo>
                    <a:pt x="12" y="66"/>
                  </a:lnTo>
                  <a:lnTo>
                    <a:pt x="10" y="62"/>
                  </a:lnTo>
                  <a:lnTo>
                    <a:pt x="14" y="54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4" y="5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1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5B502AA8-75AE-7D42-9BE2-6D56687D8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138" y="4148138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66858191-EC00-F946-8FA6-51C933D49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4179888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FC2F8E65-652E-4040-95E3-E3424503E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138" y="4198938"/>
              <a:ext cx="3175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" h="8">
                  <a:moveTo>
                    <a:pt x="0" y="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17E04839-362C-8D45-BC4B-279DA1F75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1663" y="420211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760C5A09-37A0-6C40-B978-4BB5AA228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713" y="4202113"/>
              <a:ext cx="1587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10" y="6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67BC8968-1AF6-CA4A-9EDD-26AF78DDD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4202113"/>
              <a:ext cx="28575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6" y="14"/>
                </a:cxn>
                <a:cxn ang="0">
                  <a:pos x="18" y="20"/>
                </a:cxn>
                <a:cxn ang="0">
                  <a:pos x="12" y="20"/>
                </a:cxn>
                <a:cxn ang="0">
                  <a:pos x="8" y="14"/>
                </a:cxn>
                <a:cxn ang="0">
                  <a:pos x="8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0">
                  <a:moveTo>
                    <a:pt x="0" y="0"/>
                  </a:moveTo>
                  <a:lnTo>
                    <a:pt x="8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6" y="14"/>
                  </a:lnTo>
                  <a:lnTo>
                    <a:pt x="18" y="20"/>
                  </a:lnTo>
                  <a:lnTo>
                    <a:pt x="12" y="20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5147B244-B9F5-D04E-B9FE-BA0F7BAF3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138" y="4214813"/>
              <a:ext cx="25400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8" y="16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8" y="16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4EC976F2-63EE-FF40-8982-24F037007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1663" y="4237038"/>
              <a:ext cx="25400" cy="4127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0" y="14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6" h="26">
                  <a:moveTo>
                    <a:pt x="8" y="2"/>
                  </a:move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0" y="14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AC2D019F-6C58-8F49-97F0-11DA6789A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4224338"/>
              <a:ext cx="19050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10"/>
                </a:cxn>
                <a:cxn ang="0">
                  <a:pos x="12" y="18"/>
                </a:cxn>
                <a:cxn ang="0">
                  <a:pos x="10" y="18"/>
                </a:cxn>
                <a:cxn ang="0">
                  <a:pos x="8" y="20"/>
                </a:cxn>
                <a:cxn ang="0">
                  <a:pos x="6" y="16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20">
                  <a:moveTo>
                    <a:pt x="0" y="0"/>
                  </a:moveTo>
                  <a:lnTo>
                    <a:pt x="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10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8" y="20"/>
                  </a:lnTo>
                  <a:lnTo>
                    <a:pt x="6" y="1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7A63CF9D-E971-1B4F-9231-70815A9EA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88" y="4230688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10"/>
                </a:cxn>
                <a:cxn ang="0">
                  <a:pos x="4" y="14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10"/>
                  </a:lnTo>
                  <a:lnTo>
                    <a:pt x="4" y="1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062AA2E1-FE84-FC4B-8605-69CD26DF6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3413" y="4252913"/>
              <a:ext cx="15875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lnTo>
                    <a:pt x="4" y="0"/>
                  </a:lnTo>
                  <a:lnTo>
                    <a:pt x="10" y="0"/>
                  </a:lnTo>
                  <a:lnTo>
                    <a:pt x="8" y="6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73A751AE-1B08-3543-B26B-EC9E871CB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138" y="4262438"/>
              <a:ext cx="98425" cy="8890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8" y="0"/>
                </a:cxn>
                <a:cxn ang="0">
                  <a:pos x="58" y="8"/>
                </a:cxn>
                <a:cxn ang="0">
                  <a:pos x="58" y="12"/>
                </a:cxn>
                <a:cxn ang="0">
                  <a:pos x="56" y="16"/>
                </a:cxn>
                <a:cxn ang="0">
                  <a:pos x="58" y="16"/>
                </a:cxn>
                <a:cxn ang="0">
                  <a:pos x="62" y="30"/>
                </a:cxn>
                <a:cxn ang="0">
                  <a:pos x="62" y="34"/>
                </a:cxn>
                <a:cxn ang="0">
                  <a:pos x="58" y="40"/>
                </a:cxn>
                <a:cxn ang="0">
                  <a:pos x="58" y="46"/>
                </a:cxn>
                <a:cxn ang="0">
                  <a:pos x="56" y="44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2"/>
                </a:cxn>
                <a:cxn ang="0">
                  <a:pos x="50" y="48"/>
                </a:cxn>
                <a:cxn ang="0">
                  <a:pos x="48" y="56"/>
                </a:cxn>
                <a:cxn ang="0">
                  <a:pos x="46" y="54"/>
                </a:cxn>
                <a:cxn ang="0">
                  <a:pos x="44" y="50"/>
                </a:cxn>
                <a:cxn ang="0">
                  <a:pos x="40" y="52"/>
                </a:cxn>
                <a:cxn ang="0">
                  <a:pos x="32" y="48"/>
                </a:cxn>
                <a:cxn ang="0">
                  <a:pos x="30" y="46"/>
                </a:cxn>
                <a:cxn ang="0">
                  <a:pos x="28" y="36"/>
                </a:cxn>
                <a:cxn ang="0">
                  <a:pos x="30" y="30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20" y="30"/>
                </a:cxn>
                <a:cxn ang="0">
                  <a:pos x="16" y="30"/>
                </a:cxn>
                <a:cxn ang="0">
                  <a:pos x="16" y="28"/>
                </a:cxn>
                <a:cxn ang="0">
                  <a:pos x="14" y="32"/>
                </a:cxn>
                <a:cxn ang="0">
                  <a:pos x="12" y="28"/>
                </a:cxn>
                <a:cxn ang="0">
                  <a:pos x="10" y="28"/>
                </a:cxn>
                <a:cxn ang="0">
                  <a:pos x="6" y="30"/>
                </a:cxn>
                <a:cxn ang="0">
                  <a:pos x="4" y="38"/>
                </a:cxn>
                <a:cxn ang="0">
                  <a:pos x="0" y="38"/>
                </a:cxn>
                <a:cxn ang="0">
                  <a:pos x="0" y="34"/>
                </a:cxn>
                <a:cxn ang="0">
                  <a:pos x="2" y="26"/>
                </a:cxn>
                <a:cxn ang="0">
                  <a:pos x="6" y="22"/>
                </a:cxn>
                <a:cxn ang="0">
                  <a:pos x="12" y="20"/>
                </a:cxn>
                <a:cxn ang="0">
                  <a:pos x="14" y="18"/>
                </a:cxn>
                <a:cxn ang="0">
                  <a:pos x="20" y="14"/>
                </a:cxn>
                <a:cxn ang="0">
                  <a:pos x="24" y="16"/>
                </a:cxn>
                <a:cxn ang="0">
                  <a:pos x="26" y="18"/>
                </a:cxn>
                <a:cxn ang="0">
                  <a:pos x="24" y="22"/>
                </a:cxn>
                <a:cxn ang="0">
                  <a:pos x="30" y="20"/>
                </a:cxn>
                <a:cxn ang="0">
                  <a:pos x="32" y="16"/>
                </a:cxn>
                <a:cxn ang="0">
                  <a:pos x="34" y="16"/>
                </a:cxn>
                <a:cxn ang="0">
                  <a:pos x="36" y="16"/>
                </a:cxn>
                <a:cxn ang="0">
                  <a:pos x="38" y="10"/>
                </a:cxn>
                <a:cxn ang="0">
                  <a:pos x="42" y="12"/>
                </a:cxn>
                <a:cxn ang="0">
                  <a:pos x="48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62" h="56">
                  <a:moveTo>
                    <a:pt x="46" y="0"/>
                  </a:moveTo>
                  <a:lnTo>
                    <a:pt x="48" y="0"/>
                  </a:lnTo>
                  <a:lnTo>
                    <a:pt x="58" y="8"/>
                  </a:lnTo>
                  <a:lnTo>
                    <a:pt x="58" y="12"/>
                  </a:lnTo>
                  <a:lnTo>
                    <a:pt x="56" y="16"/>
                  </a:lnTo>
                  <a:lnTo>
                    <a:pt x="58" y="16"/>
                  </a:lnTo>
                  <a:lnTo>
                    <a:pt x="62" y="30"/>
                  </a:lnTo>
                  <a:lnTo>
                    <a:pt x="62" y="34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6" y="44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2"/>
                  </a:lnTo>
                  <a:lnTo>
                    <a:pt x="50" y="48"/>
                  </a:lnTo>
                  <a:lnTo>
                    <a:pt x="48" y="56"/>
                  </a:lnTo>
                  <a:lnTo>
                    <a:pt x="46" y="54"/>
                  </a:lnTo>
                  <a:lnTo>
                    <a:pt x="44" y="50"/>
                  </a:lnTo>
                  <a:lnTo>
                    <a:pt x="40" y="52"/>
                  </a:lnTo>
                  <a:lnTo>
                    <a:pt x="32" y="48"/>
                  </a:lnTo>
                  <a:lnTo>
                    <a:pt x="30" y="46"/>
                  </a:lnTo>
                  <a:lnTo>
                    <a:pt x="28" y="36"/>
                  </a:lnTo>
                  <a:lnTo>
                    <a:pt x="30" y="30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0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4" y="32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30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2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30" y="20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6" y="16"/>
                  </a:lnTo>
                  <a:lnTo>
                    <a:pt x="38" y="10"/>
                  </a:lnTo>
                  <a:lnTo>
                    <a:pt x="42" y="12"/>
                  </a:lnTo>
                  <a:lnTo>
                    <a:pt x="48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C716B3E2-7882-4645-9534-12CBC8CD1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4325938"/>
              <a:ext cx="95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E6238B52-EFCC-7648-A02D-9F99CFDB9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9913" y="4341813"/>
              <a:ext cx="12700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22D266ED-7011-4247-A841-1BA546B32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357688"/>
              <a:ext cx="9525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C929A59F-70E3-E34B-BAB3-D49A841BC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6963" y="4148138"/>
              <a:ext cx="3175" cy="15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87A8BFFE-4F95-6242-8609-AF1C116BA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13" y="41798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D7DA132A-B129-3148-B518-0686C6DCB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013" y="43068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5">
              <a:extLst>
                <a:ext uri="{FF2B5EF4-FFF2-40B4-BE49-F238E27FC236}">
                  <a16:creationId xmlns:a16="http://schemas.microsoft.com/office/drawing/2014/main" id="{7A3AF920-6F1B-1746-97A6-3EEC9E613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4265613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E2BF8214-5DC9-9644-908A-FD2C63CB7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3663" y="43195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50675EE4-EAE2-B748-AF96-2060E687A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435451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39C7A4A3-3CE6-3240-9C28-D116A4F26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9188" y="4510088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C221335F-B804-9042-89E9-67A91D871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2688" y="44973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F2E41571-D704-F449-8EF4-B750587D1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2213" y="4519613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AE5FC49E-68E9-0545-B312-BEFDFC228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8088" y="4525963"/>
              <a:ext cx="50800" cy="44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26" y="16"/>
                </a:cxn>
                <a:cxn ang="0">
                  <a:pos x="30" y="16"/>
                </a:cxn>
                <a:cxn ang="0">
                  <a:pos x="32" y="22"/>
                </a:cxn>
                <a:cxn ang="0">
                  <a:pos x="30" y="28"/>
                </a:cxn>
                <a:cxn ang="0">
                  <a:pos x="28" y="28"/>
                </a:cxn>
                <a:cxn ang="0">
                  <a:pos x="24" y="16"/>
                </a:cxn>
                <a:cxn ang="0">
                  <a:pos x="22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14" y="6"/>
                  </a:lnTo>
                  <a:lnTo>
                    <a:pt x="16" y="8"/>
                  </a:lnTo>
                  <a:lnTo>
                    <a:pt x="26" y="16"/>
                  </a:lnTo>
                  <a:lnTo>
                    <a:pt x="30" y="16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051AA6EB-20E2-0548-AF21-C2D341C7E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8713" y="457993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3360C8C3-111C-AE40-83F9-DDC93FDC0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4586288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A934D839-6DD6-6545-901D-06AC39C87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4113" y="4557713"/>
              <a:ext cx="88900" cy="4445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" y="16"/>
                </a:cxn>
                <a:cxn ang="0">
                  <a:pos x="14" y="18"/>
                </a:cxn>
                <a:cxn ang="0">
                  <a:pos x="20" y="18"/>
                </a:cxn>
                <a:cxn ang="0">
                  <a:pos x="22" y="16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34" y="18"/>
                </a:cxn>
                <a:cxn ang="0">
                  <a:pos x="40" y="12"/>
                </a:cxn>
                <a:cxn ang="0">
                  <a:pos x="46" y="8"/>
                </a:cxn>
                <a:cxn ang="0">
                  <a:pos x="44" y="0"/>
                </a:cxn>
                <a:cxn ang="0">
                  <a:pos x="52" y="0"/>
                </a:cxn>
                <a:cxn ang="0">
                  <a:pos x="56" y="4"/>
                </a:cxn>
                <a:cxn ang="0">
                  <a:pos x="54" y="8"/>
                </a:cxn>
                <a:cxn ang="0">
                  <a:pos x="52" y="10"/>
                </a:cxn>
                <a:cxn ang="0">
                  <a:pos x="52" y="14"/>
                </a:cxn>
                <a:cxn ang="0">
                  <a:pos x="50" y="18"/>
                </a:cxn>
                <a:cxn ang="0">
                  <a:pos x="46" y="18"/>
                </a:cxn>
                <a:cxn ang="0">
                  <a:pos x="42" y="24"/>
                </a:cxn>
                <a:cxn ang="0">
                  <a:pos x="34" y="28"/>
                </a:cxn>
                <a:cxn ang="0">
                  <a:pos x="20" y="28"/>
                </a:cxn>
                <a:cxn ang="0">
                  <a:pos x="16" y="26"/>
                </a:cxn>
                <a:cxn ang="0">
                  <a:pos x="12" y="26"/>
                </a:cxn>
                <a:cxn ang="0">
                  <a:pos x="4" y="2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56" h="28">
                  <a:moveTo>
                    <a:pt x="0" y="18"/>
                  </a:moveTo>
                  <a:lnTo>
                    <a:pt x="2" y="16"/>
                  </a:lnTo>
                  <a:lnTo>
                    <a:pt x="14" y="18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6"/>
                  </a:lnTo>
                  <a:lnTo>
                    <a:pt x="34" y="18"/>
                  </a:lnTo>
                  <a:lnTo>
                    <a:pt x="40" y="12"/>
                  </a:lnTo>
                  <a:lnTo>
                    <a:pt x="46" y="8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4" y="8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34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94C3EC5E-DB8B-014D-A6E5-3E5BE5353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4573588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18CCC81F-9470-8F4A-8D4A-1CE689297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0638" y="4583113"/>
              <a:ext cx="25400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6" y="14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6"/>
                </a:cxn>
                <a:cxn ang="0">
                  <a:pos x="6" y="1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4" y="0"/>
                  </a:lnTo>
                  <a:lnTo>
                    <a:pt x="16" y="14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6"/>
                  </a:lnTo>
                  <a:lnTo>
                    <a:pt x="6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E0F8328A-E09E-2D49-A3C4-516FA7F51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8738" y="4608513"/>
              <a:ext cx="222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4" y="10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2"/>
                  </a:lnTo>
                  <a:lnTo>
                    <a:pt x="14" y="10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0A0048E6-BDF8-EC42-8AD7-A8C6D6EED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8738" y="4627563"/>
              <a:ext cx="63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044D28CA-9A9F-9347-AD4D-597079E13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8263" y="463391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C1F9D041-B5D2-894A-9F34-4EE8B6F2A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613" y="4637088"/>
              <a:ext cx="12700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CDC61F69-C98B-2A45-B6F2-6B5CEF2BD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613" y="4646613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D20FC8FC-24D5-1E49-8D23-79E69E46B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0488" y="46497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F96B514B-4B20-D74A-9BE2-0BBA983DC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188" y="4627563"/>
              <a:ext cx="25400" cy="1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8"/>
                </a:cxn>
                <a:cxn ang="0">
                  <a:pos x="16" y="12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14" y="8"/>
                  </a:lnTo>
                  <a:lnTo>
                    <a:pt x="16" y="12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A5673B05-0A5E-F74E-9BC3-2AB48505D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4646613"/>
              <a:ext cx="19050" cy="25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8" y="10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2" y="16"/>
                </a:cxn>
                <a:cxn ang="0">
                  <a:pos x="4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6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6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2" y="16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2EA6C231-9085-AB49-8CE1-A30AAD40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113" y="46593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65A92373-DF8F-9249-B9E7-07117C903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5413" y="4665663"/>
              <a:ext cx="2540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16" y="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8">
                  <a:moveTo>
                    <a:pt x="0" y="0"/>
                  </a:moveTo>
                  <a:lnTo>
                    <a:pt x="10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AE533E2E-EE08-3E4C-9A67-7AD948F3A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3513" y="4684713"/>
              <a:ext cx="1905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12" y="10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8" y="4"/>
                  </a:lnTo>
                  <a:lnTo>
                    <a:pt x="12" y="8"/>
                  </a:lnTo>
                  <a:lnTo>
                    <a:pt x="12" y="10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5C263556-6012-9D45-8859-183F7AD21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6188" y="4659313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6978DC91-6704-3F46-8CBD-65B421869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1738" y="4665663"/>
              <a:ext cx="952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F248E501-454F-1648-9F4A-8D86A2569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8088" y="4675188"/>
              <a:ext cx="952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EF0CC9C8-CBF9-1D47-8408-59CC6AB74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063" y="4484688"/>
              <a:ext cx="158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4" y="0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E7A5686D-7620-FC46-8790-E8565895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4238" y="4503738"/>
              <a:ext cx="2540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4A7513DB-F4D0-DC41-BF47-4616D9D76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938" y="4468813"/>
              <a:ext cx="19050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0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2" h="6">
                  <a:moveTo>
                    <a:pt x="2" y="2"/>
                  </a:moveTo>
                  <a:lnTo>
                    <a:pt x="6" y="0"/>
                  </a:lnTo>
                  <a:lnTo>
                    <a:pt x="12" y="4"/>
                  </a:lnTo>
                  <a:lnTo>
                    <a:pt x="8" y="6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6F58EE77-EE81-9542-B6A4-45456384D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0413" y="4503738"/>
              <a:ext cx="1270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6">
                  <a:moveTo>
                    <a:pt x="0" y="2"/>
                  </a:moveTo>
                  <a:lnTo>
                    <a:pt x="6" y="0"/>
                  </a:lnTo>
                  <a:lnTo>
                    <a:pt x="8" y="4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7675FF17-8264-2F42-9DBC-608263271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138" y="4529138"/>
              <a:ext cx="63500" cy="222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4" y="2"/>
                </a:cxn>
                <a:cxn ang="0">
                  <a:pos x="38" y="8"/>
                </a:cxn>
                <a:cxn ang="0">
                  <a:pos x="40" y="8"/>
                </a:cxn>
                <a:cxn ang="0">
                  <a:pos x="40" y="12"/>
                </a:cxn>
                <a:cxn ang="0">
                  <a:pos x="38" y="14"/>
                </a:cxn>
                <a:cxn ang="0">
                  <a:pos x="24" y="6"/>
                </a:cxn>
                <a:cxn ang="0">
                  <a:pos x="18" y="8"/>
                </a:cxn>
                <a:cxn ang="0">
                  <a:pos x="14" y="6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0" h="14">
                  <a:moveTo>
                    <a:pt x="0" y="8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4" y="2"/>
                  </a:lnTo>
                  <a:lnTo>
                    <a:pt x="38" y="8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24" y="6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45E46C01-846D-1349-9F28-58B698424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088" y="458311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FCD85BF6-F046-AE4E-A4BC-CBAD21054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4583113"/>
              <a:ext cx="9525" cy="190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4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4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729E2478-23F4-694A-BAD4-72504070A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313" y="4602163"/>
              <a:ext cx="95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73D3DABA-07BA-FB45-8F1C-BEEFC947C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988" y="4621213"/>
              <a:ext cx="9525" cy="190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6" h="12">
                  <a:moveTo>
                    <a:pt x="0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27752A1C-F604-1146-A251-FB9FA1826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4633913"/>
              <a:ext cx="317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11">
              <a:extLst>
                <a:ext uri="{FF2B5EF4-FFF2-40B4-BE49-F238E27FC236}">
                  <a16:creationId xmlns:a16="http://schemas.microsoft.com/office/drawing/2014/main" id="{1B5A66D0-2BDC-2840-8E1C-CF4047677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5013" y="4621213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EE0B7D6F-F342-5F4F-BBDA-37E8F7712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4688" y="4627563"/>
              <a:ext cx="222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4"/>
                </a:cxn>
                <a:cxn ang="0">
                  <a:pos x="1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14" h="8">
                  <a:moveTo>
                    <a:pt x="2" y="8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AB46854B-FC5C-FE42-867E-23F0F7F39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7063" y="4646613"/>
              <a:ext cx="76200" cy="41275"/>
            </a:xfrm>
            <a:custGeom>
              <a:avLst/>
              <a:gdLst/>
              <a:ahLst/>
              <a:cxnLst>
                <a:cxn ang="0">
                  <a:pos x="20" y="14"/>
                </a:cxn>
                <a:cxn ang="0">
                  <a:pos x="20" y="18"/>
                </a:cxn>
                <a:cxn ang="0">
                  <a:pos x="14" y="22"/>
                </a:cxn>
                <a:cxn ang="0">
                  <a:pos x="6" y="26"/>
                </a:cxn>
                <a:cxn ang="0">
                  <a:pos x="2" y="26"/>
                </a:cxn>
                <a:cxn ang="0">
                  <a:pos x="0" y="26"/>
                </a:cxn>
                <a:cxn ang="0">
                  <a:pos x="2" y="24"/>
                </a:cxn>
                <a:cxn ang="0">
                  <a:pos x="2" y="16"/>
                </a:cxn>
                <a:cxn ang="0">
                  <a:pos x="4" y="14"/>
                </a:cxn>
                <a:cxn ang="0">
                  <a:pos x="16" y="10"/>
                </a:cxn>
                <a:cxn ang="0">
                  <a:pos x="20" y="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8" y="4"/>
                </a:cxn>
                <a:cxn ang="0">
                  <a:pos x="26" y="12"/>
                </a:cxn>
                <a:cxn ang="0">
                  <a:pos x="22" y="14"/>
                </a:cxn>
                <a:cxn ang="0">
                  <a:pos x="20" y="14"/>
                </a:cxn>
                <a:cxn ang="0">
                  <a:pos x="20" y="14"/>
                </a:cxn>
              </a:cxnLst>
              <a:rect l="0" t="0" r="r" b="b"/>
              <a:pathLst>
                <a:path w="48" h="26">
                  <a:moveTo>
                    <a:pt x="20" y="14"/>
                  </a:moveTo>
                  <a:lnTo>
                    <a:pt x="20" y="18"/>
                  </a:lnTo>
                  <a:lnTo>
                    <a:pt x="14" y="22"/>
                  </a:lnTo>
                  <a:lnTo>
                    <a:pt x="6" y="26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0" y="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26" y="12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0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A4640222-C04E-0D43-9142-2FA65502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1188" y="4691063"/>
              <a:ext cx="1270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" h="6">
                  <a:moveTo>
                    <a:pt x="0" y="6"/>
                  </a:moveTo>
                  <a:lnTo>
                    <a:pt x="2" y="4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C299C0B8-25CD-D942-A83A-00FC25379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6113" y="4640263"/>
              <a:ext cx="1270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4">
                  <a:moveTo>
                    <a:pt x="0" y="2"/>
                  </a:moveTo>
                  <a:lnTo>
                    <a:pt x="8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216D4D3E-C309-5E46-8857-C72BBEDA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6588" y="4643438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555D2CBA-2E92-9B45-8E1F-97E7F8BB5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713" y="4643438"/>
              <a:ext cx="1270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A6A722F6-196E-8744-A836-4CCF48DB6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640263"/>
              <a:ext cx="66675" cy="190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10" y="2"/>
                </a:cxn>
                <a:cxn ang="0">
                  <a:pos x="18" y="4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4" y="6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2" y="4"/>
                </a:cxn>
                <a:cxn ang="0">
                  <a:pos x="36" y="8"/>
                </a:cxn>
                <a:cxn ang="0">
                  <a:pos x="18" y="12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2" h="12">
                  <a:moveTo>
                    <a:pt x="2" y="4"/>
                  </a:moveTo>
                  <a:lnTo>
                    <a:pt x="10" y="2"/>
                  </a:lnTo>
                  <a:lnTo>
                    <a:pt x="18" y="4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2" y="4"/>
                  </a:lnTo>
                  <a:lnTo>
                    <a:pt x="36" y="8"/>
                  </a:lnTo>
                  <a:lnTo>
                    <a:pt x="18" y="12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B33BB39F-CA11-C045-9F66-0F5EF7E56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4665663"/>
              <a:ext cx="38100" cy="222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" y="6"/>
                </a:cxn>
                <a:cxn ang="0">
                  <a:pos x="24" y="12"/>
                </a:cxn>
                <a:cxn ang="0">
                  <a:pos x="20" y="14"/>
                </a:cxn>
                <a:cxn ang="0">
                  <a:pos x="16" y="14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4" h="14">
                  <a:moveTo>
                    <a:pt x="12" y="0"/>
                  </a:moveTo>
                  <a:lnTo>
                    <a:pt x="20" y="6"/>
                  </a:lnTo>
                  <a:lnTo>
                    <a:pt x="24" y="12"/>
                  </a:lnTo>
                  <a:lnTo>
                    <a:pt x="20" y="14"/>
                  </a:lnTo>
                  <a:lnTo>
                    <a:pt x="16" y="14"/>
                  </a:lnTo>
                  <a:lnTo>
                    <a:pt x="8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3A72F8C3-7107-414F-82F5-CEBC413AB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4188" y="4640263"/>
              <a:ext cx="50800" cy="2222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0" y="4"/>
                </a:cxn>
                <a:cxn ang="0">
                  <a:pos x="14" y="8"/>
                </a:cxn>
                <a:cxn ang="0">
                  <a:pos x="18" y="6"/>
                </a:cxn>
                <a:cxn ang="0">
                  <a:pos x="1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24" y="6"/>
                </a:cxn>
                <a:cxn ang="0">
                  <a:pos x="28" y="2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4" y="10"/>
                </a:cxn>
                <a:cxn ang="0">
                  <a:pos x="22" y="8"/>
                </a:cxn>
                <a:cxn ang="0">
                  <a:pos x="12" y="12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32" h="14">
                  <a:moveTo>
                    <a:pt x="4" y="4"/>
                  </a:moveTo>
                  <a:lnTo>
                    <a:pt x="10" y="4"/>
                  </a:lnTo>
                  <a:lnTo>
                    <a:pt x="14" y="8"/>
                  </a:lnTo>
                  <a:lnTo>
                    <a:pt x="18" y="6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24" y="6"/>
                  </a:lnTo>
                  <a:lnTo>
                    <a:pt x="28" y="2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12" y="12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624E616D-07F8-4A4A-AA2C-56DC9711F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5138" y="4643438"/>
              <a:ext cx="15875" cy="127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1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5BCE31ED-95AD-C24F-8970-C5FF0BE76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4640263"/>
              <a:ext cx="222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4" h="10">
                  <a:moveTo>
                    <a:pt x="6" y="0"/>
                  </a:moveTo>
                  <a:lnTo>
                    <a:pt x="10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FF514013-E38B-B540-B4DD-9F4D7FE05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63" y="4614863"/>
              <a:ext cx="254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4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AD343617-5231-E248-B649-5031A8794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438" y="4611688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45B3A45F-5EC8-1842-9E5B-83E4FAB0B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638" y="4430713"/>
              <a:ext cx="133350" cy="158750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46" y="10"/>
                </a:cxn>
                <a:cxn ang="0">
                  <a:pos x="58" y="10"/>
                </a:cxn>
                <a:cxn ang="0">
                  <a:pos x="70" y="12"/>
                </a:cxn>
                <a:cxn ang="0">
                  <a:pos x="84" y="2"/>
                </a:cxn>
                <a:cxn ang="0">
                  <a:pos x="76" y="16"/>
                </a:cxn>
                <a:cxn ang="0">
                  <a:pos x="60" y="20"/>
                </a:cxn>
                <a:cxn ang="0">
                  <a:pos x="40" y="18"/>
                </a:cxn>
                <a:cxn ang="0">
                  <a:pos x="30" y="18"/>
                </a:cxn>
                <a:cxn ang="0">
                  <a:pos x="18" y="20"/>
                </a:cxn>
                <a:cxn ang="0">
                  <a:pos x="16" y="34"/>
                </a:cxn>
                <a:cxn ang="0">
                  <a:pos x="24" y="42"/>
                </a:cxn>
                <a:cxn ang="0">
                  <a:pos x="34" y="36"/>
                </a:cxn>
                <a:cxn ang="0">
                  <a:pos x="42" y="36"/>
                </a:cxn>
                <a:cxn ang="0">
                  <a:pos x="52" y="34"/>
                </a:cxn>
                <a:cxn ang="0">
                  <a:pos x="56" y="32"/>
                </a:cxn>
                <a:cxn ang="0">
                  <a:pos x="60" y="34"/>
                </a:cxn>
                <a:cxn ang="0">
                  <a:pos x="58" y="38"/>
                </a:cxn>
                <a:cxn ang="0">
                  <a:pos x="52" y="36"/>
                </a:cxn>
                <a:cxn ang="0">
                  <a:pos x="38" y="48"/>
                </a:cxn>
                <a:cxn ang="0">
                  <a:pos x="34" y="50"/>
                </a:cxn>
                <a:cxn ang="0">
                  <a:pos x="48" y="66"/>
                </a:cxn>
                <a:cxn ang="0">
                  <a:pos x="44" y="72"/>
                </a:cxn>
                <a:cxn ang="0">
                  <a:pos x="48" y="78"/>
                </a:cxn>
                <a:cxn ang="0">
                  <a:pos x="52" y="82"/>
                </a:cxn>
                <a:cxn ang="0">
                  <a:pos x="40" y="88"/>
                </a:cxn>
                <a:cxn ang="0">
                  <a:pos x="34" y="82"/>
                </a:cxn>
                <a:cxn ang="0">
                  <a:pos x="28" y="72"/>
                </a:cxn>
                <a:cxn ang="0">
                  <a:pos x="30" y="66"/>
                </a:cxn>
                <a:cxn ang="0">
                  <a:pos x="28" y="60"/>
                </a:cxn>
                <a:cxn ang="0">
                  <a:pos x="20" y="62"/>
                </a:cxn>
                <a:cxn ang="0">
                  <a:pos x="20" y="70"/>
                </a:cxn>
                <a:cxn ang="0">
                  <a:pos x="18" y="90"/>
                </a:cxn>
                <a:cxn ang="0">
                  <a:pos x="10" y="100"/>
                </a:cxn>
                <a:cxn ang="0">
                  <a:pos x="6" y="94"/>
                </a:cxn>
                <a:cxn ang="0">
                  <a:pos x="8" y="70"/>
                </a:cxn>
                <a:cxn ang="0">
                  <a:pos x="0" y="68"/>
                </a:cxn>
                <a:cxn ang="0">
                  <a:pos x="6" y="48"/>
                </a:cxn>
                <a:cxn ang="0">
                  <a:pos x="12" y="32"/>
                </a:cxn>
                <a:cxn ang="0">
                  <a:pos x="10" y="24"/>
                </a:cxn>
                <a:cxn ang="0">
                  <a:pos x="14" y="14"/>
                </a:cxn>
                <a:cxn ang="0">
                  <a:pos x="22" y="14"/>
                </a:cxn>
                <a:cxn ang="0">
                  <a:pos x="28" y="6"/>
                </a:cxn>
              </a:cxnLst>
              <a:rect l="0" t="0" r="r" b="b"/>
              <a:pathLst>
                <a:path w="84" h="100">
                  <a:moveTo>
                    <a:pt x="28" y="6"/>
                  </a:moveTo>
                  <a:lnTo>
                    <a:pt x="34" y="6"/>
                  </a:lnTo>
                  <a:lnTo>
                    <a:pt x="36" y="10"/>
                  </a:lnTo>
                  <a:lnTo>
                    <a:pt x="46" y="10"/>
                  </a:lnTo>
                  <a:lnTo>
                    <a:pt x="52" y="12"/>
                  </a:lnTo>
                  <a:lnTo>
                    <a:pt x="58" y="10"/>
                  </a:lnTo>
                  <a:lnTo>
                    <a:pt x="66" y="12"/>
                  </a:lnTo>
                  <a:lnTo>
                    <a:pt x="70" y="12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4" y="6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60" y="20"/>
                  </a:lnTo>
                  <a:lnTo>
                    <a:pt x="52" y="18"/>
                  </a:lnTo>
                  <a:lnTo>
                    <a:pt x="40" y="18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52" y="34"/>
                  </a:lnTo>
                  <a:lnTo>
                    <a:pt x="52" y="32"/>
                  </a:lnTo>
                  <a:lnTo>
                    <a:pt x="56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6" y="36"/>
                  </a:lnTo>
                  <a:lnTo>
                    <a:pt x="52" y="36"/>
                  </a:lnTo>
                  <a:lnTo>
                    <a:pt x="46" y="44"/>
                  </a:lnTo>
                  <a:lnTo>
                    <a:pt x="38" y="48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6" y="5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44" y="72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44" y="84"/>
                  </a:lnTo>
                  <a:lnTo>
                    <a:pt x="40" y="88"/>
                  </a:lnTo>
                  <a:lnTo>
                    <a:pt x="36" y="88"/>
                  </a:lnTo>
                  <a:lnTo>
                    <a:pt x="34" y="82"/>
                  </a:lnTo>
                  <a:lnTo>
                    <a:pt x="36" y="80"/>
                  </a:lnTo>
                  <a:lnTo>
                    <a:pt x="28" y="72"/>
                  </a:lnTo>
                  <a:lnTo>
                    <a:pt x="28" y="70"/>
                  </a:lnTo>
                  <a:lnTo>
                    <a:pt x="30" y="66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26" y="58"/>
                  </a:lnTo>
                  <a:lnTo>
                    <a:pt x="20" y="62"/>
                  </a:lnTo>
                  <a:lnTo>
                    <a:pt x="18" y="66"/>
                  </a:lnTo>
                  <a:lnTo>
                    <a:pt x="20" y="70"/>
                  </a:lnTo>
                  <a:lnTo>
                    <a:pt x="20" y="88"/>
                  </a:lnTo>
                  <a:lnTo>
                    <a:pt x="18" y="90"/>
                  </a:lnTo>
                  <a:lnTo>
                    <a:pt x="20" y="98"/>
                  </a:lnTo>
                  <a:lnTo>
                    <a:pt x="10" y="100"/>
                  </a:lnTo>
                  <a:lnTo>
                    <a:pt x="8" y="98"/>
                  </a:lnTo>
                  <a:lnTo>
                    <a:pt x="6" y="94"/>
                  </a:lnTo>
                  <a:lnTo>
                    <a:pt x="10" y="78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12" y="32"/>
                  </a:lnTo>
                  <a:lnTo>
                    <a:pt x="12" y="26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4"/>
                  </a:lnTo>
                  <a:lnTo>
                    <a:pt x="18" y="12"/>
                  </a:lnTo>
                  <a:lnTo>
                    <a:pt x="22" y="14"/>
                  </a:lnTo>
                  <a:lnTo>
                    <a:pt x="24" y="8"/>
                  </a:lnTo>
                  <a:lnTo>
                    <a:pt x="28" y="6"/>
                  </a:lnTo>
                  <a:lnTo>
                    <a:pt x="2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05FF59D7-F3EE-1A47-A37F-ECF2EAB91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3" y="457676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B846CDD1-AAC7-4B47-AC4C-779C61C4C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1663" y="4567238"/>
              <a:ext cx="635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4" y="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915FD4D0-E5CA-EE45-B44A-A68F439E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8013" y="4560888"/>
              <a:ext cx="9525" cy="2857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0"/>
                </a:cxn>
                <a:cxn ang="0">
                  <a:pos x="6" y="6"/>
                </a:cxn>
                <a:cxn ang="0">
                  <a:pos x="4" y="8"/>
                </a:cxn>
                <a:cxn ang="0">
                  <a:pos x="6" y="14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18">
                  <a:moveTo>
                    <a:pt x="2" y="8"/>
                  </a:moveTo>
                  <a:lnTo>
                    <a:pt x="4" y="0"/>
                  </a:lnTo>
                  <a:lnTo>
                    <a:pt x="6" y="6"/>
                  </a:lnTo>
                  <a:lnTo>
                    <a:pt x="4" y="8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EF9BC318-6EAF-9A4D-9770-F20DDCF5E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363" y="455453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718BA650-3A93-8549-AF04-E1402533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1188" y="449421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E3057B04-F50E-D140-999A-15C6579A0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713" y="4494213"/>
              <a:ext cx="63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D8D4931D-2D26-2A49-B53C-68BD41BC6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6113" y="4503738"/>
              <a:ext cx="158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10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A3D28B81-D4FA-F747-8EDD-DFF924902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5163" y="4506913"/>
              <a:ext cx="190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1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BCE324ED-2A21-A94B-A883-D8AD3CF6B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7863" y="4510088"/>
              <a:ext cx="1588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AFA8B573-E43D-9C4F-BF47-1FFBCEB24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1038" y="4532313"/>
              <a:ext cx="22225" cy="190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12">
                  <a:moveTo>
                    <a:pt x="0" y="2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6" y="10"/>
                  </a:lnTo>
                  <a:lnTo>
                    <a:pt x="2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8B22C496-C90E-8149-8D5C-BB234FA25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738" y="4373563"/>
              <a:ext cx="31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2283F8D-6168-724C-8A58-7C2D8F1E1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8663" y="4411663"/>
              <a:ext cx="6350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D700077B-3372-4F4C-8249-5BB0314C8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4421188"/>
              <a:ext cx="31750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2"/>
                </a:cxn>
                <a:cxn ang="0">
                  <a:pos x="8" y="6"/>
                </a:cxn>
                <a:cxn ang="0">
                  <a:pos x="10" y="10"/>
                </a:cxn>
                <a:cxn ang="0">
                  <a:pos x="10" y="14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14" y="10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8" y="16"/>
                </a:cxn>
                <a:cxn ang="0">
                  <a:pos x="14" y="20"/>
                </a:cxn>
                <a:cxn ang="0">
                  <a:pos x="18" y="22"/>
                </a:cxn>
                <a:cxn ang="0">
                  <a:pos x="20" y="26"/>
                </a:cxn>
                <a:cxn ang="0">
                  <a:pos x="10" y="24"/>
                </a:cxn>
                <a:cxn ang="0">
                  <a:pos x="8" y="26"/>
                </a:cxn>
                <a:cxn ang="0">
                  <a:pos x="8" y="34"/>
                </a:cxn>
                <a:cxn ang="0">
                  <a:pos x="14" y="42"/>
                </a:cxn>
                <a:cxn ang="0">
                  <a:pos x="12" y="42"/>
                </a:cxn>
                <a:cxn ang="0">
                  <a:pos x="6" y="34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" h="42">
                  <a:moveTo>
                    <a:pt x="8" y="0"/>
                  </a:moveTo>
                  <a:lnTo>
                    <a:pt x="10" y="2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0" y="14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14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0" y="26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6" y="3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4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910E154F-221F-1F4B-B55E-24C418074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4475163"/>
              <a:ext cx="1270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2" y="0"/>
                  </a:lnTo>
                  <a:lnTo>
                    <a:pt x="8" y="6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5353C829-E55F-E942-8157-316895587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9613" y="4497388"/>
              <a:ext cx="15875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6">
                  <a:moveTo>
                    <a:pt x="0" y="2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8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9EA7F05A-4E6B-B045-B6A5-0C78F656B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2313" y="4541838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31DC5650-B14E-2E46-BA2D-04D5BA9B9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813" y="4271963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CD175264-A2CD-A54E-AC31-296BD091D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638" y="4227513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19F89E5B-7E3C-DE45-B4D3-E7C05D875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538" y="4281488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45">
              <a:extLst>
                <a:ext uri="{FF2B5EF4-FFF2-40B4-BE49-F238E27FC236}">
                  <a16:creationId xmlns:a16="http://schemas.microsoft.com/office/drawing/2014/main" id="{53C2FEFA-8B33-EB4E-93AF-5B4BD9185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4963" y="4487863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1211C898-1E98-A749-9BCF-A66FC31CA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4813" y="4427538"/>
              <a:ext cx="31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EA13C330-7475-3540-B1FF-EF79EB239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6563" y="448151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F554FBDA-E8E5-7A45-86FA-22328601D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8163" y="4649788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F06F41A7-5736-D640-B6C3-C877CB1B3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2413" y="4694238"/>
              <a:ext cx="95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B2176F75-BE33-9740-85BF-E6CC85F47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313" y="4538663"/>
              <a:ext cx="635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lnTo>
                    <a:pt x="4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1">
              <a:extLst>
                <a:ext uri="{FF2B5EF4-FFF2-40B4-BE49-F238E27FC236}">
                  <a16:creationId xmlns:a16="http://schemas.microsoft.com/office/drawing/2014/main" id="{36B8BE61-0CE6-9846-8F46-22E5ACA42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443706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9E58ADD9-17B6-D04D-B800-1BE65A62A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0488" y="4297363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3">
              <a:extLst>
                <a:ext uri="{FF2B5EF4-FFF2-40B4-BE49-F238E27FC236}">
                  <a16:creationId xmlns:a16="http://schemas.microsoft.com/office/drawing/2014/main" id="{B9CA7484-B66F-134A-AE86-A10ECC773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0488" y="4217988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66B7C634-E683-0B45-B690-EE654ABB2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0488" y="4217988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50D705A-D18A-714D-9059-895FD862C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0488" y="4198938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6">
              <a:extLst>
                <a:ext uri="{FF2B5EF4-FFF2-40B4-BE49-F238E27FC236}">
                  <a16:creationId xmlns:a16="http://schemas.microsoft.com/office/drawing/2014/main" id="{D58A8084-44FE-EE4F-A2F0-B32D4A627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4313238"/>
              <a:ext cx="317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7">
              <a:extLst>
                <a:ext uri="{FF2B5EF4-FFF2-40B4-BE49-F238E27FC236}">
                  <a16:creationId xmlns:a16="http://schemas.microsoft.com/office/drawing/2014/main" id="{3E80F130-F91C-5C4B-9D7F-BB3FCF4E8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988" y="4351338"/>
              <a:ext cx="228600" cy="2413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4" y="4"/>
                </a:cxn>
                <a:cxn ang="0">
                  <a:pos x="36" y="8"/>
                </a:cxn>
                <a:cxn ang="0">
                  <a:pos x="48" y="24"/>
                </a:cxn>
                <a:cxn ang="0">
                  <a:pos x="62" y="34"/>
                </a:cxn>
                <a:cxn ang="0">
                  <a:pos x="66" y="38"/>
                </a:cxn>
                <a:cxn ang="0">
                  <a:pos x="74" y="46"/>
                </a:cxn>
                <a:cxn ang="0">
                  <a:pos x="78" y="44"/>
                </a:cxn>
                <a:cxn ang="0">
                  <a:pos x="90" y="54"/>
                </a:cxn>
                <a:cxn ang="0">
                  <a:pos x="94" y="58"/>
                </a:cxn>
                <a:cxn ang="0">
                  <a:pos x="98" y="60"/>
                </a:cxn>
                <a:cxn ang="0">
                  <a:pos x="104" y="62"/>
                </a:cxn>
                <a:cxn ang="0">
                  <a:pos x="104" y="68"/>
                </a:cxn>
                <a:cxn ang="0">
                  <a:pos x="112" y="70"/>
                </a:cxn>
                <a:cxn ang="0">
                  <a:pos x="110" y="76"/>
                </a:cxn>
                <a:cxn ang="0">
                  <a:pos x="110" y="82"/>
                </a:cxn>
                <a:cxn ang="0">
                  <a:pos x="116" y="88"/>
                </a:cxn>
                <a:cxn ang="0">
                  <a:pos x="122" y="88"/>
                </a:cxn>
                <a:cxn ang="0">
                  <a:pos x="130" y="102"/>
                </a:cxn>
                <a:cxn ang="0">
                  <a:pos x="130" y="106"/>
                </a:cxn>
                <a:cxn ang="0">
                  <a:pos x="144" y="114"/>
                </a:cxn>
                <a:cxn ang="0">
                  <a:pos x="142" y="124"/>
                </a:cxn>
                <a:cxn ang="0">
                  <a:pos x="140" y="152"/>
                </a:cxn>
                <a:cxn ang="0">
                  <a:pos x="134" y="150"/>
                </a:cxn>
                <a:cxn ang="0">
                  <a:pos x="128" y="148"/>
                </a:cxn>
                <a:cxn ang="0">
                  <a:pos x="128" y="152"/>
                </a:cxn>
                <a:cxn ang="0">
                  <a:pos x="114" y="140"/>
                </a:cxn>
                <a:cxn ang="0">
                  <a:pos x="94" y="122"/>
                </a:cxn>
                <a:cxn ang="0">
                  <a:pos x="76" y="98"/>
                </a:cxn>
                <a:cxn ang="0">
                  <a:pos x="68" y="82"/>
                </a:cxn>
                <a:cxn ang="0">
                  <a:pos x="60" y="74"/>
                </a:cxn>
                <a:cxn ang="0">
                  <a:pos x="48" y="52"/>
                </a:cxn>
                <a:cxn ang="0">
                  <a:pos x="34" y="42"/>
                </a:cxn>
                <a:cxn ang="0">
                  <a:pos x="30" y="34"/>
                </a:cxn>
                <a:cxn ang="0">
                  <a:pos x="20" y="24"/>
                </a:cxn>
                <a:cxn ang="0">
                  <a:pos x="4" y="10"/>
                </a:cxn>
                <a:cxn ang="0">
                  <a:pos x="0" y="0"/>
                </a:cxn>
              </a:cxnLst>
              <a:rect l="0" t="0" r="r" b="b"/>
              <a:pathLst>
                <a:path w="144" h="152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56" y="28"/>
                  </a:lnTo>
                  <a:lnTo>
                    <a:pt x="62" y="34"/>
                  </a:lnTo>
                  <a:lnTo>
                    <a:pt x="64" y="38"/>
                  </a:lnTo>
                  <a:lnTo>
                    <a:pt x="66" y="38"/>
                  </a:lnTo>
                  <a:lnTo>
                    <a:pt x="72" y="44"/>
                  </a:lnTo>
                  <a:lnTo>
                    <a:pt x="74" y="46"/>
                  </a:lnTo>
                  <a:lnTo>
                    <a:pt x="76" y="44"/>
                  </a:lnTo>
                  <a:lnTo>
                    <a:pt x="78" y="44"/>
                  </a:lnTo>
                  <a:lnTo>
                    <a:pt x="82" y="50"/>
                  </a:lnTo>
                  <a:lnTo>
                    <a:pt x="90" y="54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6"/>
                  </a:lnTo>
                  <a:lnTo>
                    <a:pt x="98" y="60"/>
                  </a:lnTo>
                  <a:lnTo>
                    <a:pt x="104" y="60"/>
                  </a:lnTo>
                  <a:lnTo>
                    <a:pt x="104" y="62"/>
                  </a:lnTo>
                  <a:lnTo>
                    <a:pt x="102" y="64"/>
                  </a:lnTo>
                  <a:lnTo>
                    <a:pt x="104" y="68"/>
                  </a:lnTo>
                  <a:lnTo>
                    <a:pt x="110" y="66"/>
                  </a:lnTo>
                  <a:lnTo>
                    <a:pt x="112" y="70"/>
                  </a:lnTo>
                  <a:lnTo>
                    <a:pt x="114" y="72"/>
                  </a:lnTo>
                  <a:lnTo>
                    <a:pt x="110" y="76"/>
                  </a:lnTo>
                  <a:lnTo>
                    <a:pt x="112" y="78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16" y="88"/>
                  </a:lnTo>
                  <a:lnTo>
                    <a:pt x="118" y="88"/>
                  </a:lnTo>
                  <a:lnTo>
                    <a:pt x="122" y="88"/>
                  </a:lnTo>
                  <a:lnTo>
                    <a:pt x="124" y="98"/>
                  </a:lnTo>
                  <a:lnTo>
                    <a:pt x="130" y="102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8" y="106"/>
                  </a:lnTo>
                  <a:lnTo>
                    <a:pt x="144" y="114"/>
                  </a:lnTo>
                  <a:lnTo>
                    <a:pt x="144" y="116"/>
                  </a:lnTo>
                  <a:lnTo>
                    <a:pt x="142" y="124"/>
                  </a:lnTo>
                  <a:lnTo>
                    <a:pt x="144" y="126"/>
                  </a:lnTo>
                  <a:lnTo>
                    <a:pt x="140" y="152"/>
                  </a:lnTo>
                  <a:lnTo>
                    <a:pt x="134" y="148"/>
                  </a:lnTo>
                  <a:lnTo>
                    <a:pt x="134" y="150"/>
                  </a:lnTo>
                  <a:lnTo>
                    <a:pt x="132" y="150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8" y="152"/>
                  </a:lnTo>
                  <a:lnTo>
                    <a:pt x="126" y="152"/>
                  </a:lnTo>
                  <a:lnTo>
                    <a:pt x="114" y="140"/>
                  </a:lnTo>
                  <a:lnTo>
                    <a:pt x="98" y="128"/>
                  </a:lnTo>
                  <a:lnTo>
                    <a:pt x="94" y="122"/>
                  </a:lnTo>
                  <a:lnTo>
                    <a:pt x="76" y="104"/>
                  </a:lnTo>
                  <a:lnTo>
                    <a:pt x="76" y="98"/>
                  </a:lnTo>
                  <a:lnTo>
                    <a:pt x="70" y="90"/>
                  </a:lnTo>
                  <a:lnTo>
                    <a:pt x="68" y="82"/>
                  </a:lnTo>
                  <a:lnTo>
                    <a:pt x="62" y="78"/>
                  </a:lnTo>
                  <a:lnTo>
                    <a:pt x="60" y="74"/>
                  </a:lnTo>
                  <a:lnTo>
                    <a:pt x="54" y="70"/>
                  </a:lnTo>
                  <a:lnTo>
                    <a:pt x="48" y="52"/>
                  </a:lnTo>
                  <a:lnTo>
                    <a:pt x="44" y="46"/>
                  </a:lnTo>
                  <a:lnTo>
                    <a:pt x="34" y="42"/>
                  </a:lnTo>
                  <a:lnTo>
                    <a:pt x="32" y="36"/>
                  </a:lnTo>
                  <a:lnTo>
                    <a:pt x="30" y="34"/>
                  </a:lnTo>
                  <a:lnTo>
                    <a:pt x="24" y="28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8">
              <a:extLst>
                <a:ext uri="{FF2B5EF4-FFF2-40B4-BE49-F238E27FC236}">
                  <a16:creationId xmlns:a16="http://schemas.microsoft.com/office/drawing/2014/main" id="{8A158D90-F7BE-0A4E-A27B-486CD969A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6513" y="4408488"/>
              <a:ext cx="158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4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2" y="0"/>
                  </a:lnTo>
                  <a:lnTo>
                    <a:pt x="8" y="4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9">
              <a:extLst>
                <a:ext uri="{FF2B5EF4-FFF2-40B4-BE49-F238E27FC236}">
                  <a16:creationId xmlns:a16="http://schemas.microsoft.com/office/drawing/2014/main" id="{3DDF9383-8BF8-0C47-BF9F-EE53D6C32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8263" y="4437063"/>
              <a:ext cx="15875" cy="190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12">
                  <a:moveTo>
                    <a:pt x="0" y="2"/>
                  </a:moveTo>
                  <a:lnTo>
                    <a:pt x="2" y="0"/>
                  </a:lnTo>
                  <a:lnTo>
                    <a:pt x="10" y="6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60">
              <a:extLst>
                <a:ext uri="{FF2B5EF4-FFF2-40B4-BE49-F238E27FC236}">
                  <a16:creationId xmlns:a16="http://schemas.microsoft.com/office/drawing/2014/main" id="{03ED4BC9-6601-A543-8F44-62624C7D2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338" y="4424363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1">
              <a:extLst>
                <a:ext uri="{FF2B5EF4-FFF2-40B4-BE49-F238E27FC236}">
                  <a16:creationId xmlns:a16="http://schemas.microsoft.com/office/drawing/2014/main" id="{AFCA39E4-B28B-4C41-9D26-990015258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4433888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2">
              <a:extLst>
                <a:ext uri="{FF2B5EF4-FFF2-40B4-BE49-F238E27FC236}">
                  <a16:creationId xmlns:a16="http://schemas.microsoft.com/office/drawing/2014/main" id="{3A8EFF54-C47F-EB43-ACAB-C02B7A0DA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4487863"/>
              <a:ext cx="127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4" y="0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3">
              <a:extLst>
                <a:ext uri="{FF2B5EF4-FFF2-40B4-BE49-F238E27FC236}">
                  <a16:creationId xmlns:a16="http://schemas.microsoft.com/office/drawing/2014/main" id="{87F3B0DE-6EBF-5E4E-91C9-1C0C58CC8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63" y="4443413"/>
              <a:ext cx="63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4">
              <a:extLst>
                <a:ext uri="{FF2B5EF4-FFF2-40B4-BE49-F238E27FC236}">
                  <a16:creationId xmlns:a16="http://schemas.microsoft.com/office/drawing/2014/main" id="{C4ACFE06-6D17-7746-84C7-0862804BA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63" y="447516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5">
              <a:extLst>
                <a:ext uri="{FF2B5EF4-FFF2-40B4-BE49-F238E27FC236}">
                  <a16:creationId xmlns:a16="http://schemas.microsoft.com/office/drawing/2014/main" id="{1B1FF69A-8E47-D448-BC3D-7E8158905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538" y="4500563"/>
              <a:ext cx="34925" cy="317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12"/>
                </a:cxn>
                <a:cxn ang="0">
                  <a:pos x="22" y="14"/>
                </a:cxn>
                <a:cxn ang="0">
                  <a:pos x="22" y="20"/>
                </a:cxn>
                <a:cxn ang="0">
                  <a:pos x="20" y="20"/>
                </a:cxn>
                <a:cxn ang="0">
                  <a:pos x="14" y="18"/>
                </a:cxn>
                <a:cxn ang="0">
                  <a:pos x="8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20">
                  <a:moveTo>
                    <a:pt x="0" y="6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12"/>
                  </a:lnTo>
                  <a:lnTo>
                    <a:pt x="22" y="14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4" y="18"/>
                  </a:lnTo>
                  <a:lnTo>
                    <a:pt x="8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6">
              <a:extLst>
                <a:ext uri="{FF2B5EF4-FFF2-40B4-BE49-F238E27FC236}">
                  <a16:creationId xmlns:a16="http://schemas.microsoft.com/office/drawing/2014/main" id="{AF818479-F666-AD4F-BF80-2B7FE4FB6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0513" y="4522788"/>
              <a:ext cx="1270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7">
              <a:extLst>
                <a:ext uri="{FF2B5EF4-FFF2-40B4-BE49-F238E27FC236}">
                  <a16:creationId xmlns:a16="http://schemas.microsoft.com/office/drawing/2014/main" id="{F615BD02-51AB-FB40-8A23-DC4477356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9563" y="4033838"/>
              <a:ext cx="47625" cy="44450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0" y="6"/>
                </a:cxn>
                <a:cxn ang="0">
                  <a:pos x="28" y="10"/>
                </a:cxn>
                <a:cxn ang="0">
                  <a:pos x="24" y="20"/>
                </a:cxn>
                <a:cxn ang="0">
                  <a:pos x="18" y="24"/>
                </a:cxn>
                <a:cxn ang="0">
                  <a:pos x="16" y="24"/>
                </a:cxn>
                <a:cxn ang="0">
                  <a:pos x="14" y="28"/>
                </a:cxn>
                <a:cxn ang="0">
                  <a:pos x="2" y="24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12" y="2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30" h="28">
                  <a:moveTo>
                    <a:pt x="24" y="2"/>
                  </a:moveTo>
                  <a:lnTo>
                    <a:pt x="26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4" y="20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4" y="28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12" y="2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8">
              <a:extLst>
                <a:ext uri="{FF2B5EF4-FFF2-40B4-BE49-F238E27FC236}">
                  <a16:creationId xmlns:a16="http://schemas.microsoft.com/office/drawing/2014/main" id="{18011F36-DE0F-5540-8963-0A1515158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5388" y="3976688"/>
              <a:ext cx="63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9">
              <a:extLst>
                <a:ext uri="{FF2B5EF4-FFF2-40B4-BE49-F238E27FC236}">
                  <a16:creationId xmlns:a16="http://schemas.microsoft.com/office/drawing/2014/main" id="{5705C46B-F3DE-C64B-9A36-3E7D66C25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6663" y="4179888"/>
              <a:ext cx="9525" cy="444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28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28">
                  <a:moveTo>
                    <a:pt x="6" y="0"/>
                  </a:moveTo>
                  <a:lnTo>
                    <a:pt x="2" y="18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70">
              <a:extLst>
                <a:ext uri="{FF2B5EF4-FFF2-40B4-BE49-F238E27FC236}">
                  <a16:creationId xmlns:a16="http://schemas.microsoft.com/office/drawing/2014/main" id="{CC2AE686-8C8C-7548-AD4B-AE32F16C4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1238" y="3094038"/>
              <a:ext cx="66675" cy="27940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0"/>
                </a:cxn>
                <a:cxn ang="0">
                  <a:pos x="18" y="4"/>
                </a:cxn>
                <a:cxn ang="0">
                  <a:pos x="18" y="14"/>
                </a:cxn>
                <a:cxn ang="0">
                  <a:pos x="24" y="3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22" y="62"/>
                </a:cxn>
                <a:cxn ang="0">
                  <a:pos x="24" y="66"/>
                </a:cxn>
                <a:cxn ang="0">
                  <a:pos x="28" y="78"/>
                </a:cxn>
                <a:cxn ang="0">
                  <a:pos x="32" y="92"/>
                </a:cxn>
                <a:cxn ang="0">
                  <a:pos x="36" y="108"/>
                </a:cxn>
                <a:cxn ang="0">
                  <a:pos x="42" y="120"/>
                </a:cxn>
                <a:cxn ang="0">
                  <a:pos x="36" y="112"/>
                </a:cxn>
                <a:cxn ang="0">
                  <a:pos x="30" y="108"/>
                </a:cxn>
                <a:cxn ang="0">
                  <a:pos x="22" y="108"/>
                </a:cxn>
                <a:cxn ang="0">
                  <a:pos x="20" y="110"/>
                </a:cxn>
                <a:cxn ang="0">
                  <a:pos x="14" y="134"/>
                </a:cxn>
                <a:cxn ang="0">
                  <a:pos x="14" y="142"/>
                </a:cxn>
                <a:cxn ang="0">
                  <a:pos x="20" y="152"/>
                </a:cxn>
                <a:cxn ang="0">
                  <a:pos x="20" y="156"/>
                </a:cxn>
                <a:cxn ang="0">
                  <a:pos x="26" y="160"/>
                </a:cxn>
                <a:cxn ang="0">
                  <a:pos x="26" y="170"/>
                </a:cxn>
                <a:cxn ang="0">
                  <a:pos x="26" y="174"/>
                </a:cxn>
                <a:cxn ang="0">
                  <a:pos x="24" y="164"/>
                </a:cxn>
                <a:cxn ang="0">
                  <a:pos x="14" y="160"/>
                </a:cxn>
                <a:cxn ang="0">
                  <a:pos x="12" y="164"/>
                </a:cxn>
                <a:cxn ang="0">
                  <a:pos x="8" y="176"/>
                </a:cxn>
                <a:cxn ang="0">
                  <a:pos x="4" y="174"/>
                </a:cxn>
                <a:cxn ang="0">
                  <a:pos x="4" y="162"/>
                </a:cxn>
                <a:cxn ang="0">
                  <a:pos x="6" y="138"/>
                </a:cxn>
                <a:cxn ang="0">
                  <a:pos x="8" y="134"/>
                </a:cxn>
                <a:cxn ang="0">
                  <a:pos x="4" y="120"/>
                </a:cxn>
                <a:cxn ang="0">
                  <a:pos x="8" y="94"/>
                </a:cxn>
                <a:cxn ang="0">
                  <a:pos x="6" y="80"/>
                </a:cxn>
                <a:cxn ang="0">
                  <a:pos x="8" y="68"/>
                </a:cxn>
                <a:cxn ang="0">
                  <a:pos x="6" y="62"/>
                </a:cxn>
                <a:cxn ang="0">
                  <a:pos x="2" y="58"/>
                </a:cxn>
                <a:cxn ang="0">
                  <a:pos x="0" y="46"/>
                </a:cxn>
                <a:cxn ang="0">
                  <a:pos x="2" y="38"/>
                </a:cxn>
                <a:cxn ang="0">
                  <a:pos x="2" y="22"/>
                </a:cxn>
                <a:cxn ang="0">
                  <a:pos x="4" y="20"/>
                </a:cxn>
                <a:cxn ang="0">
                  <a:pos x="12" y="20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42" h="176">
                  <a:moveTo>
                    <a:pt x="14" y="0"/>
                  </a:moveTo>
                  <a:lnTo>
                    <a:pt x="16" y="0"/>
                  </a:lnTo>
                  <a:lnTo>
                    <a:pt x="18" y="4"/>
                  </a:lnTo>
                  <a:lnTo>
                    <a:pt x="18" y="14"/>
                  </a:lnTo>
                  <a:lnTo>
                    <a:pt x="24" y="3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22" y="62"/>
                  </a:lnTo>
                  <a:lnTo>
                    <a:pt x="24" y="66"/>
                  </a:lnTo>
                  <a:lnTo>
                    <a:pt x="28" y="78"/>
                  </a:lnTo>
                  <a:lnTo>
                    <a:pt x="32" y="92"/>
                  </a:lnTo>
                  <a:lnTo>
                    <a:pt x="36" y="108"/>
                  </a:lnTo>
                  <a:lnTo>
                    <a:pt x="42" y="120"/>
                  </a:lnTo>
                  <a:lnTo>
                    <a:pt x="36" y="112"/>
                  </a:lnTo>
                  <a:lnTo>
                    <a:pt x="30" y="108"/>
                  </a:lnTo>
                  <a:lnTo>
                    <a:pt x="22" y="108"/>
                  </a:lnTo>
                  <a:lnTo>
                    <a:pt x="20" y="110"/>
                  </a:lnTo>
                  <a:lnTo>
                    <a:pt x="14" y="134"/>
                  </a:lnTo>
                  <a:lnTo>
                    <a:pt x="14" y="14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6" y="160"/>
                  </a:lnTo>
                  <a:lnTo>
                    <a:pt x="26" y="170"/>
                  </a:lnTo>
                  <a:lnTo>
                    <a:pt x="26" y="174"/>
                  </a:lnTo>
                  <a:lnTo>
                    <a:pt x="24" y="164"/>
                  </a:lnTo>
                  <a:lnTo>
                    <a:pt x="14" y="160"/>
                  </a:lnTo>
                  <a:lnTo>
                    <a:pt x="12" y="164"/>
                  </a:lnTo>
                  <a:lnTo>
                    <a:pt x="8" y="176"/>
                  </a:lnTo>
                  <a:lnTo>
                    <a:pt x="4" y="174"/>
                  </a:lnTo>
                  <a:lnTo>
                    <a:pt x="4" y="162"/>
                  </a:lnTo>
                  <a:lnTo>
                    <a:pt x="6" y="138"/>
                  </a:lnTo>
                  <a:lnTo>
                    <a:pt x="8" y="134"/>
                  </a:lnTo>
                  <a:lnTo>
                    <a:pt x="4" y="120"/>
                  </a:lnTo>
                  <a:lnTo>
                    <a:pt x="8" y="94"/>
                  </a:lnTo>
                  <a:lnTo>
                    <a:pt x="6" y="80"/>
                  </a:lnTo>
                  <a:lnTo>
                    <a:pt x="8" y="68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12" y="20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71">
              <a:extLst>
                <a:ext uri="{FF2B5EF4-FFF2-40B4-BE49-F238E27FC236}">
                  <a16:creationId xmlns:a16="http://schemas.microsoft.com/office/drawing/2014/main" id="{0DD58BBD-0D04-0644-A723-8025A11DE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388" y="321786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2">
              <a:extLst>
                <a:ext uri="{FF2B5EF4-FFF2-40B4-BE49-F238E27FC236}">
                  <a16:creationId xmlns:a16="http://schemas.microsoft.com/office/drawing/2014/main" id="{CA790E2F-F0B8-FF46-A604-84BBBE5A8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0163" y="3221038"/>
              <a:ext cx="19050" cy="222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4">
                  <a:moveTo>
                    <a:pt x="12" y="0"/>
                  </a:moveTo>
                  <a:lnTo>
                    <a:pt x="8" y="6"/>
                  </a:lnTo>
                  <a:lnTo>
                    <a:pt x="2" y="8"/>
                  </a:lnTo>
                  <a:lnTo>
                    <a:pt x="0" y="14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3">
              <a:extLst>
                <a:ext uri="{FF2B5EF4-FFF2-40B4-BE49-F238E27FC236}">
                  <a16:creationId xmlns:a16="http://schemas.microsoft.com/office/drawing/2014/main" id="{57318506-D2B4-C048-831E-0EB2FE1F6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3255963"/>
              <a:ext cx="317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4">
              <a:extLst>
                <a:ext uri="{FF2B5EF4-FFF2-40B4-BE49-F238E27FC236}">
                  <a16:creationId xmlns:a16="http://schemas.microsoft.com/office/drawing/2014/main" id="{4F46E651-45E8-CF46-9766-268362107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4763" y="328136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5">
              <a:extLst>
                <a:ext uri="{FF2B5EF4-FFF2-40B4-BE49-F238E27FC236}">
                  <a16:creationId xmlns:a16="http://schemas.microsoft.com/office/drawing/2014/main" id="{4D727664-050C-DD46-A817-23B6D0C51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7138" y="3335338"/>
              <a:ext cx="9525" cy="95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4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6">
              <a:extLst>
                <a:ext uri="{FF2B5EF4-FFF2-40B4-BE49-F238E27FC236}">
                  <a16:creationId xmlns:a16="http://schemas.microsoft.com/office/drawing/2014/main" id="{80F638D2-FFAD-8E4B-84E2-740286434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3363913"/>
              <a:ext cx="22225" cy="19050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6" y="10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14" h="12">
                  <a:moveTo>
                    <a:pt x="14" y="2"/>
                  </a:moveTo>
                  <a:lnTo>
                    <a:pt x="6" y="10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7">
              <a:extLst>
                <a:ext uri="{FF2B5EF4-FFF2-40B4-BE49-F238E27FC236}">
                  <a16:creationId xmlns:a16="http://schemas.microsoft.com/office/drawing/2014/main" id="{8B04E928-D737-BD45-8A02-918831EAE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5538" y="3386138"/>
              <a:ext cx="41275" cy="31750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2" y="10"/>
                </a:cxn>
                <a:cxn ang="0">
                  <a:pos x="2" y="20"/>
                </a:cxn>
                <a:cxn ang="0">
                  <a:pos x="0" y="20"/>
                </a:cxn>
                <a:cxn ang="0">
                  <a:pos x="4" y="14"/>
                </a:cxn>
                <a:cxn ang="0">
                  <a:pos x="12" y="4"/>
                </a:cxn>
                <a:cxn ang="0">
                  <a:pos x="18" y="4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26" h="20">
                  <a:moveTo>
                    <a:pt x="26" y="2"/>
                  </a:moveTo>
                  <a:lnTo>
                    <a:pt x="12" y="1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12" y="4"/>
                  </a:lnTo>
                  <a:lnTo>
                    <a:pt x="18" y="4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78">
              <a:extLst>
                <a:ext uri="{FF2B5EF4-FFF2-40B4-BE49-F238E27FC236}">
                  <a16:creationId xmlns:a16="http://schemas.microsoft.com/office/drawing/2014/main" id="{7DEBF486-0FCE-B34E-8733-050E51C22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9188" y="3436938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9">
              <a:extLst>
                <a:ext uri="{FF2B5EF4-FFF2-40B4-BE49-F238E27FC236}">
                  <a16:creationId xmlns:a16="http://schemas.microsoft.com/office/drawing/2014/main" id="{358E7E45-2683-3442-89C1-CDF0E77A8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3788" y="3417888"/>
              <a:ext cx="1905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80">
              <a:extLst>
                <a:ext uri="{FF2B5EF4-FFF2-40B4-BE49-F238E27FC236}">
                  <a16:creationId xmlns:a16="http://schemas.microsoft.com/office/drawing/2014/main" id="{F9C05163-C3BB-2D45-ADF1-C9B03A03D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3138" y="3389313"/>
              <a:ext cx="127000" cy="117475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72" y="30"/>
                </a:cxn>
                <a:cxn ang="0">
                  <a:pos x="74" y="34"/>
                </a:cxn>
                <a:cxn ang="0">
                  <a:pos x="74" y="38"/>
                </a:cxn>
                <a:cxn ang="0">
                  <a:pos x="80" y="38"/>
                </a:cxn>
                <a:cxn ang="0">
                  <a:pos x="80" y="40"/>
                </a:cxn>
                <a:cxn ang="0">
                  <a:pos x="72" y="44"/>
                </a:cxn>
                <a:cxn ang="0">
                  <a:pos x="68" y="44"/>
                </a:cxn>
                <a:cxn ang="0">
                  <a:pos x="66" y="46"/>
                </a:cxn>
                <a:cxn ang="0">
                  <a:pos x="58" y="46"/>
                </a:cxn>
                <a:cxn ang="0">
                  <a:pos x="54" y="48"/>
                </a:cxn>
                <a:cxn ang="0">
                  <a:pos x="52" y="50"/>
                </a:cxn>
                <a:cxn ang="0">
                  <a:pos x="46" y="64"/>
                </a:cxn>
                <a:cxn ang="0">
                  <a:pos x="28" y="54"/>
                </a:cxn>
                <a:cxn ang="0">
                  <a:pos x="24" y="52"/>
                </a:cxn>
                <a:cxn ang="0">
                  <a:pos x="18" y="56"/>
                </a:cxn>
                <a:cxn ang="0">
                  <a:pos x="10" y="54"/>
                </a:cxn>
                <a:cxn ang="0">
                  <a:pos x="8" y="58"/>
                </a:cxn>
                <a:cxn ang="0">
                  <a:pos x="8" y="60"/>
                </a:cxn>
                <a:cxn ang="0">
                  <a:pos x="18" y="66"/>
                </a:cxn>
                <a:cxn ang="0">
                  <a:pos x="18" y="68"/>
                </a:cxn>
                <a:cxn ang="0">
                  <a:pos x="12" y="68"/>
                </a:cxn>
                <a:cxn ang="0">
                  <a:pos x="6" y="74"/>
                </a:cxn>
                <a:cxn ang="0">
                  <a:pos x="4" y="72"/>
                </a:cxn>
                <a:cxn ang="0">
                  <a:pos x="2" y="70"/>
                </a:cxn>
                <a:cxn ang="0">
                  <a:pos x="4" y="62"/>
                </a:cxn>
                <a:cxn ang="0">
                  <a:pos x="0" y="58"/>
                </a:cxn>
                <a:cxn ang="0">
                  <a:pos x="0" y="54"/>
                </a:cxn>
                <a:cxn ang="0">
                  <a:pos x="8" y="46"/>
                </a:cxn>
                <a:cxn ang="0">
                  <a:pos x="8" y="40"/>
                </a:cxn>
                <a:cxn ang="0">
                  <a:pos x="20" y="42"/>
                </a:cxn>
                <a:cxn ang="0">
                  <a:pos x="22" y="38"/>
                </a:cxn>
                <a:cxn ang="0">
                  <a:pos x="22" y="32"/>
                </a:cxn>
                <a:cxn ang="0">
                  <a:pos x="24" y="26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8" y="12"/>
                </a:cxn>
                <a:cxn ang="0">
                  <a:pos x="48" y="20"/>
                </a:cxn>
                <a:cxn ang="0">
                  <a:pos x="64" y="28"/>
                </a:cxn>
                <a:cxn ang="0">
                  <a:pos x="70" y="24"/>
                </a:cxn>
                <a:cxn ang="0">
                  <a:pos x="70" y="24"/>
                </a:cxn>
              </a:cxnLst>
              <a:rect l="0" t="0" r="r" b="b"/>
              <a:pathLst>
                <a:path w="80" h="74">
                  <a:moveTo>
                    <a:pt x="70" y="24"/>
                  </a:moveTo>
                  <a:lnTo>
                    <a:pt x="74" y="22"/>
                  </a:lnTo>
                  <a:lnTo>
                    <a:pt x="74" y="22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8"/>
                  </a:lnTo>
                  <a:lnTo>
                    <a:pt x="80" y="38"/>
                  </a:lnTo>
                  <a:lnTo>
                    <a:pt x="80" y="40"/>
                  </a:lnTo>
                  <a:lnTo>
                    <a:pt x="72" y="44"/>
                  </a:lnTo>
                  <a:lnTo>
                    <a:pt x="68" y="44"/>
                  </a:lnTo>
                  <a:lnTo>
                    <a:pt x="66" y="46"/>
                  </a:lnTo>
                  <a:lnTo>
                    <a:pt x="58" y="46"/>
                  </a:lnTo>
                  <a:lnTo>
                    <a:pt x="54" y="48"/>
                  </a:lnTo>
                  <a:lnTo>
                    <a:pt x="52" y="50"/>
                  </a:lnTo>
                  <a:lnTo>
                    <a:pt x="46" y="64"/>
                  </a:lnTo>
                  <a:lnTo>
                    <a:pt x="28" y="54"/>
                  </a:lnTo>
                  <a:lnTo>
                    <a:pt x="24" y="52"/>
                  </a:lnTo>
                  <a:lnTo>
                    <a:pt x="18" y="56"/>
                  </a:lnTo>
                  <a:lnTo>
                    <a:pt x="10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18" y="66"/>
                  </a:lnTo>
                  <a:lnTo>
                    <a:pt x="18" y="68"/>
                  </a:lnTo>
                  <a:lnTo>
                    <a:pt x="12" y="68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8" y="46"/>
                  </a:lnTo>
                  <a:lnTo>
                    <a:pt x="8" y="40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2"/>
                  </a:lnTo>
                  <a:lnTo>
                    <a:pt x="24" y="26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8" y="12"/>
                  </a:lnTo>
                  <a:lnTo>
                    <a:pt x="48" y="20"/>
                  </a:lnTo>
                  <a:lnTo>
                    <a:pt x="64" y="28"/>
                  </a:lnTo>
                  <a:lnTo>
                    <a:pt x="70" y="24"/>
                  </a:lnTo>
                  <a:lnTo>
                    <a:pt x="70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81">
              <a:extLst>
                <a:ext uri="{FF2B5EF4-FFF2-40B4-BE49-F238E27FC236}">
                  <a16:creationId xmlns:a16="http://schemas.microsoft.com/office/drawing/2014/main" id="{E571CF3F-8D5A-2045-8F1A-8B5D6E18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8538" y="3395663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2">
              <a:extLst>
                <a:ext uri="{FF2B5EF4-FFF2-40B4-BE49-F238E27FC236}">
                  <a16:creationId xmlns:a16="http://schemas.microsoft.com/office/drawing/2014/main" id="{16E92A39-E57E-8841-9741-5268D850C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5813" y="3503613"/>
              <a:ext cx="234950" cy="212725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46" y="24"/>
                </a:cxn>
                <a:cxn ang="0">
                  <a:pos x="148" y="42"/>
                </a:cxn>
                <a:cxn ang="0">
                  <a:pos x="142" y="54"/>
                </a:cxn>
                <a:cxn ang="0">
                  <a:pos x="136" y="56"/>
                </a:cxn>
                <a:cxn ang="0">
                  <a:pos x="136" y="78"/>
                </a:cxn>
                <a:cxn ang="0">
                  <a:pos x="130" y="90"/>
                </a:cxn>
                <a:cxn ang="0">
                  <a:pos x="132" y="98"/>
                </a:cxn>
                <a:cxn ang="0">
                  <a:pos x="120" y="112"/>
                </a:cxn>
                <a:cxn ang="0">
                  <a:pos x="122" y="100"/>
                </a:cxn>
                <a:cxn ang="0">
                  <a:pos x="116" y="108"/>
                </a:cxn>
                <a:cxn ang="0">
                  <a:pos x="108" y="116"/>
                </a:cxn>
                <a:cxn ang="0">
                  <a:pos x="106" y="110"/>
                </a:cxn>
                <a:cxn ang="0">
                  <a:pos x="98" y="118"/>
                </a:cxn>
                <a:cxn ang="0">
                  <a:pos x="84" y="114"/>
                </a:cxn>
                <a:cxn ang="0">
                  <a:pos x="80" y="114"/>
                </a:cxn>
                <a:cxn ang="0">
                  <a:pos x="78" y="110"/>
                </a:cxn>
                <a:cxn ang="0">
                  <a:pos x="80" y="120"/>
                </a:cxn>
                <a:cxn ang="0">
                  <a:pos x="78" y="122"/>
                </a:cxn>
                <a:cxn ang="0">
                  <a:pos x="68" y="134"/>
                </a:cxn>
                <a:cxn ang="0">
                  <a:pos x="60" y="134"/>
                </a:cxn>
                <a:cxn ang="0">
                  <a:pos x="56" y="122"/>
                </a:cxn>
                <a:cxn ang="0">
                  <a:pos x="60" y="116"/>
                </a:cxn>
                <a:cxn ang="0">
                  <a:pos x="46" y="114"/>
                </a:cxn>
                <a:cxn ang="0">
                  <a:pos x="38" y="118"/>
                </a:cxn>
                <a:cxn ang="0">
                  <a:pos x="20" y="122"/>
                </a:cxn>
                <a:cxn ang="0">
                  <a:pos x="10" y="126"/>
                </a:cxn>
                <a:cxn ang="0">
                  <a:pos x="0" y="126"/>
                </a:cxn>
                <a:cxn ang="0">
                  <a:pos x="6" y="120"/>
                </a:cxn>
                <a:cxn ang="0">
                  <a:pos x="40" y="102"/>
                </a:cxn>
                <a:cxn ang="0">
                  <a:pos x="58" y="100"/>
                </a:cxn>
                <a:cxn ang="0">
                  <a:pos x="68" y="98"/>
                </a:cxn>
                <a:cxn ang="0">
                  <a:pos x="76" y="84"/>
                </a:cxn>
                <a:cxn ang="0">
                  <a:pos x="82" y="70"/>
                </a:cxn>
                <a:cxn ang="0">
                  <a:pos x="84" y="72"/>
                </a:cxn>
                <a:cxn ang="0">
                  <a:pos x="82" y="82"/>
                </a:cxn>
                <a:cxn ang="0">
                  <a:pos x="100" y="72"/>
                </a:cxn>
                <a:cxn ang="0">
                  <a:pos x="112" y="60"/>
                </a:cxn>
                <a:cxn ang="0">
                  <a:pos x="122" y="34"/>
                </a:cxn>
                <a:cxn ang="0">
                  <a:pos x="118" y="28"/>
                </a:cxn>
                <a:cxn ang="0">
                  <a:pos x="120" y="16"/>
                </a:cxn>
                <a:cxn ang="0">
                  <a:pos x="124" y="8"/>
                </a:cxn>
                <a:cxn ang="0">
                  <a:pos x="130" y="12"/>
                </a:cxn>
                <a:cxn ang="0">
                  <a:pos x="136" y="10"/>
                </a:cxn>
                <a:cxn ang="0">
                  <a:pos x="132" y="6"/>
                </a:cxn>
                <a:cxn ang="0">
                  <a:pos x="132" y="0"/>
                </a:cxn>
                <a:cxn ang="0">
                  <a:pos x="136" y="2"/>
                </a:cxn>
              </a:cxnLst>
              <a:rect l="0" t="0" r="r" b="b"/>
              <a:pathLst>
                <a:path w="148" h="134">
                  <a:moveTo>
                    <a:pt x="136" y="2"/>
                  </a:moveTo>
                  <a:lnTo>
                    <a:pt x="140" y="2"/>
                  </a:lnTo>
                  <a:lnTo>
                    <a:pt x="140" y="14"/>
                  </a:lnTo>
                  <a:lnTo>
                    <a:pt x="146" y="24"/>
                  </a:lnTo>
                  <a:lnTo>
                    <a:pt x="148" y="36"/>
                  </a:lnTo>
                  <a:lnTo>
                    <a:pt x="148" y="42"/>
                  </a:lnTo>
                  <a:lnTo>
                    <a:pt x="144" y="44"/>
                  </a:lnTo>
                  <a:lnTo>
                    <a:pt x="142" y="54"/>
                  </a:lnTo>
                  <a:lnTo>
                    <a:pt x="138" y="54"/>
                  </a:lnTo>
                  <a:lnTo>
                    <a:pt x="136" y="56"/>
                  </a:lnTo>
                  <a:lnTo>
                    <a:pt x="134" y="62"/>
                  </a:lnTo>
                  <a:lnTo>
                    <a:pt x="136" y="78"/>
                  </a:lnTo>
                  <a:lnTo>
                    <a:pt x="132" y="80"/>
                  </a:lnTo>
                  <a:lnTo>
                    <a:pt x="130" y="90"/>
                  </a:lnTo>
                  <a:lnTo>
                    <a:pt x="130" y="94"/>
                  </a:lnTo>
                  <a:lnTo>
                    <a:pt x="132" y="98"/>
                  </a:lnTo>
                  <a:lnTo>
                    <a:pt x="126" y="108"/>
                  </a:lnTo>
                  <a:lnTo>
                    <a:pt x="120" y="112"/>
                  </a:lnTo>
                  <a:lnTo>
                    <a:pt x="120" y="104"/>
                  </a:lnTo>
                  <a:lnTo>
                    <a:pt x="122" y="100"/>
                  </a:lnTo>
                  <a:lnTo>
                    <a:pt x="120" y="100"/>
                  </a:lnTo>
                  <a:lnTo>
                    <a:pt x="116" y="108"/>
                  </a:lnTo>
                  <a:lnTo>
                    <a:pt x="112" y="106"/>
                  </a:lnTo>
                  <a:lnTo>
                    <a:pt x="108" y="116"/>
                  </a:lnTo>
                  <a:lnTo>
                    <a:pt x="106" y="116"/>
                  </a:lnTo>
                  <a:lnTo>
                    <a:pt x="106" y="110"/>
                  </a:lnTo>
                  <a:lnTo>
                    <a:pt x="104" y="110"/>
                  </a:lnTo>
                  <a:lnTo>
                    <a:pt x="98" y="118"/>
                  </a:lnTo>
                  <a:lnTo>
                    <a:pt x="82" y="118"/>
                  </a:lnTo>
                  <a:lnTo>
                    <a:pt x="84" y="114"/>
                  </a:lnTo>
                  <a:lnTo>
                    <a:pt x="82" y="114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0"/>
                  </a:lnTo>
                  <a:lnTo>
                    <a:pt x="74" y="116"/>
                  </a:lnTo>
                  <a:lnTo>
                    <a:pt x="80" y="120"/>
                  </a:lnTo>
                  <a:lnTo>
                    <a:pt x="80" y="124"/>
                  </a:lnTo>
                  <a:lnTo>
                    <a:pt x="78" y="122"/>
                  </a:lnTo>
                  <a:lnTo>
                    <a:pt x="72" y="124"/>
                  </a:lnTo>
                  <a:lnTo>
                    <a:pt x="68" y="134"/>
                  </a:lnTo>
                  <a:lnTo>
                    <a:pt x="64" y="134"/>
                  </a:lnTo>
                  <a:lnTo>
                    <a:pt x="60" y="134"/>
                  </a:lnTo>
                  <a:lnTo>
                    <a:pt x="56" y="126"/>
                  </a:lnTo>
                  <a:lnTo>
                    <a:pt x="56" y="122"/>
                  </a:lnTo>
                  <a:lnTo>
                    <a:pt x="60" y="118"/>
                  </a:lnTo>
                  <a:lnTo>
                    <a:pt x="60" y="116"/>
                  </a:lnTo>
                  <a:lnTo>
                    <a:pt x="54" y="116"/>
                  </a:lnTo>
                  <a:lnTo>
                    <a:pt x="46" y="114"/>
                  </a:lnTo>
                  <a:lnTo>
                    <a:pt x="38" y="120"/>
                  </a:lnTo>
                  <a:lnTo>
                    <a:pt x="38" y="118"/>
                  </a:lnTo>
                  <a:lnTo>
                    <a:pt x="22" y="124"/>
                  </a:lnTo>
                  <a:lnTo>
                    <a:pt x="20" y="122"/>
                  </a:lnTo>
                  <a:lnTo>
                    <a:pt x="14" y="128"/>
                  </a:lnTo>
                  <a:lnTo>
                    <a:pt x="10" y="126"/>
                  </a:lnTo>
                  <a:lnTo>
                    <a:pt x="4" y="128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6" y="120"/>
                  </a:lnTo>
                  <a:lnTo>
                    <a:pt x="24" y="102"/>
                  </a:lnTo>
                  <a:lnTo>
                    <a:pt x="40" y="102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64" y="102"/>
                  </a:lnTo>
                  <a:lnTo>
                    <a:pt x="68" y="98"/>
                  </a:lnTo>
                  <a:lnTo>
                    <a:pt x="68" y="90"/>
                  </a:lnTo>
                  <a:lnTo>
                    <a:pt x="76" y="84"/>
                  </a:lnTo>
                  <a:lnTo>
                    <a:pt x="78" y="72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4" y="72"/>
                  </a:lnTo>
                  <a:lnTo>
                    <a:pt x="80" y="76"/>
                  </a:lnTo>
                  <a:lnTo>
                    <a:pt x="82" y="82"/>
                  </a:lnTo>
                  <a:lnTo>
                    <a:pt x="86" y="82"/>
                  </a:lnTo>
                  <a:lnTo>
                    <a:pt x="100" y="72"/>
                  </a:lnTo>
                  <a:lnTo>
                    <a:pt x="106" y="62"/>
                  </a:lnTo>
                  <a:lnTo>
                    <a:pt x="112" y="60"/>
                  </a:lnTo>
                  <a:lnTo>
                    <a:pt x="118" y="46"/>
                  </a:lnTo>
                  <a:lnTo>
                    <a:pt x="122" y="34"/>
                  </a:lnTo>
                  <a:lnTo>
                    <a:pt x="122" y="30"/>
                  </a:lnTo>
                  <a:lnTo>
                    <a:pt x="118" y="28"/>
                  </a:lnTo>
                  <a:lnTo>
                    <a:pt x="120" y="22"/>
                  </a:lnTo>
                  <a:lnTo>
                    <a:pt x="120" y="16"/>
                  </a:lnTo>
                  <a:lnTo>
                    <a:pt x="124" y="12"/>
                  </a:lnTo>
                  <a:lnTo>
                    <a:pt x="124" y="8"/>
                  </a:lnTo>
                  <a:lnTo>
                    <a:pt x="128" y="6"/>
                  </a:lnTo>
                  <a:lnTo>
                    <a:pt x="130" y="12"/>
                  </a:lnTo>
                  <a:lnTo>
                    <a:pt x="132" y="10"/>
                  </a:lnTo>
                  <a:lnTo>
                    <a:pt x="136" y="10"/>
                  </a:lnTo>
                  <a:lnTo>
                    <a:pt x="138" y="4"/>
                  </a:lnTo>
                  <a:lnTo>
                    <a:pt x="132" y="6"/>
                  </a:lnTo>
                  <a:lnTo>
                    <a:pt x="132" y="4"/>
                  </a:lnTo>
                  <a:lnTo>
                    <a:pt x="132" y="0"/>
                  </a:lnTo>
                  <a:lnTo>
                    <a:pt x="136" y="2"/>
                  </a:lnTo>
                  <a:lnTo>
                    <a:pt x="13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3">
              <a:extLst>
                <a:ext uri="{FF2B5EF4-FFF2-40B4-BE49-F238E27FC236}">
                  <a16:creationId xmlns:a16="http://schemas.microsoft.com/office/drawing/2014/main" id="{9C8C23F8-44E8-B442-8DF1-15F1BB8EE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1213" y="3694113"/>
              <a:ext cx="53975" cy="44450"/>
            </a:xfrm>
            <a:custGeom>
              <a:avLst/>
              <a:gdLst/>
              <a:ahLst/>
              <a:cxnLst>
                <a:cxn ang="0">
                  <a:pos x="28" y="18"/>
                </a:cxn>
                <a:cxn ang="0">
                  <a:pos x="20" y="14"/>
                </a:cxn>
                <a:cxn ang="0">
                  <a:pos x="18" y="16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8" y="28"/>
                </a:cxn>
                <a:cxn ang="0">
                  <a:pos x="6" y="24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8" y="6"/>
                </a:cxn>
                <a:cxn ang="0">
                  <a:pos x="16" y="8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34" y="10"/>
                </a:cxn>
                <a:cxn ang="0">
                  <a:pos x="28" y="18"/>
                </a:cxn>
                <a:cxn ang="0">
                  <a:pos x="28" y="18"/>
                </a:cxn>
              </a:cxnLst>
              <a:rect l="0" t="0" r="r" b="b"/>
              <a:pathLst>
                <a:path w="34" h="28">
                  <a:moveTo>
                    <a:pt x="28" y="18"/>
                  </a:moveTo>
                  <a:lnTo>
                    <a:pt x="20" y="14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6" y="24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8" y="6"/>
                  </a:lnTo>
                  <a:lnTo>
                    <a:pt x="16" y="8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4" y="10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4">
              <a:extLst>
                <a:ext uri="{FF2B5EF4-FFF2-40B4-BE49-F238E27FC236}">
                  <a16:creationId xmlns:a16="http://schemas.microsoft.com/office/drawing/2014/main" id="{5D0F6D99-6B9E-FC48-B77F-31233BBA2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3706813"/>
              <a:ext cx="50800" cy="730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2" y="22"/>
                </a:cxn>
                <a:cxn ang="0">
                  <a:pos x="6" y="18"/>
                </a:cxn>
                <a:cxn ang="0">
                  <a:pos x="8" y="20"/>
                </a:cxn>
                <a:cxn ang="0">
                  <a:pos x="10" y="18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2" y="18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40"/>
                </a:cxn>
                <a:cxn ang="0">
                  <a:pos x="12" y="4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4" y="46"/>
                </a:cxn>
                <a:cxn ang="0">
                  <a:pos x="18" y="44"/>
                </a:cxn>
                <a:cxn ang="0">
                  <a:pos x="20" y="38"/>
                </a:cxn>
                <a:cxn ang="0">
                  <a:pos x="22" y="40"/>
                </a:cxn>
                <a:cxn ang="0">
                  <a:pos x="28" y="24"/>
                </a:cxn>
                <a:cxn ang="0">
                  <a:pos x="32" y="16"/>
                </a:cxn>
                <a:cxn ang="0">
                  <a:pos x="30" y="12"/>
                </a:cxn>
                <a:cxn ang="0">
                  <a:pos x="26" y="10"/>
                </a:cxn>
                <a:cxn ang="0">
                  <a:pos x="26" y="4"/>
                </a:cxn>
                <a:cxn ang="0">
                  <a:pos x="20" y="6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46">
                  <a:moveTo>
                    <a:pt x="16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4" y="46"/>
                  </a:lnTo>
                  <a:lnTo>
                    <a:pt x="18" y="4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8" y="24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26" y="10"/>
                  </a:lnTo>
                  <a:lnTo>
                    <a:pt x="26" y="4"/>
                  </a:lnTo>
                  <a:lnTo>
                    <a:pt x="20" y="6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5">
              <a:extLst>
                <a:ext uri="{FF2B5EF4-FFF2-40B4-BE49-F238E27FC236}">
                  <a16:creationId xmlns:a16="http://schemas.microsoft.com/office/drawing/2014/main" id="{668A5E67-80DF-604A-AE81-BBEDA6983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763" y="3741738"/>
              <a:ext cx="31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6">
              <a:extLst>
                <a:ext uri="{FF2B5EF4-FFF2-40B4-BE49-F238E27FC236}">
                  <a16:creationId xmlns:a16="http://schemas.microsoft.com/office/drawing/2014/main" id="{56C489B4-0B23-8C48-AA64-F5E489694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5813" y="3786188"/>
              <a:ext cx="1588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7">
              <a:extLst>
                <a:ext uri="{FF2B5EF4-FFF2-40B4-BE49-F238E27FC236}">
                  <a16:creationId xmlns:a16="http://schemas.microsoft.com/office/drawing/2014/main" id="{935B8413-5DBD-8C4D-8811-A4B23930D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3113" y="379571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8">
              <a:extLst>
                <a:ext uri="{FF2B5EF4-FFF2-40B4-BE49-F238E27FC236}">
                  <a16:creationId xmlns:a16="http://schemas.microsoft.com/office/drawing/2014/main" id="{0DA7DD4B-2C7B-194E-9318-02DA5D9F8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5013" y="37353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9">
              <a:extLst>
                <a:ext uri="{FF2B5EF4-FFF2-40B4-BE49-F238E27FC236}">
                  <a16:creationId xmlns:a16="http://schemas.microsoft.com/office/drawing/2014/main" id="{2EE43570-F40D-024E-BF2D-6B78B4196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4538" y="372903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90">
              <a:extLst>
                <a:ext uri="{FF2B5EF4-FFF2-40B4-BE49-F238E27FC236}">
                  <a16:creationId xmlns:a16="http://schemas.microsoft.com/office/drawing/2014/main" id="{F2329B43-5ECF-E04A-839D-73AE8CC9D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3706813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91">
              <a:extLst>
                <a:ext uri="{FF2B5EF4-FFF2-40B4-BE49-F238E27FC236}">
                  <a16:creationId xmlns:a16="http://schemas.microsoft.com/office/drawing/2014/main" id="{FC7A5A31-C931-A444-AC0E-EC34E68DF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7713" y="3697288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2">
              <a:extLst>
                <a:ext uri="{FF2B5EF4-FFF2-40B4-BE49-F238E27FC236}">
                  <a16:creationId xmlns:a16="http://schemas.microsoft.com/office/drawing/2014/main" id="{8624F511-472A-0743-95CD-BE5C33BEB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0888" y="3687763"/>
              <a:ext cx="31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3">
              <a:extLst>
                <a:ext uri="{FF2B5EF4-FFF2-40B4-BE49-F238E27FC236}">
                  <a16:creationId xmlns:a16="http://schemas.microsoft.com/office/drawing/2014/main" id="{66ADB2F2-CF17-0D4E-BE85-BA4C93C77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638" y="361156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4">
              <a:extLst>
                <a:ext uri="{FF2B5EF4-FFF2-40B4-BE49-F238E27FC236}">
                  <a16:creationId xmlns:a16="http://schemas.microsoft.com/office/drawing/2014/main" id="{A2005AB7-AEEE-FC4A-B8F3-2A888B50C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213" y="3716338"/>
              <a:ext cx="1270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6">
                  <a:moveTo>
                    <a:pt x="0" y="2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8" y="2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5">
              <a:extLst>
                <a:ext uri="{FF2B5EF4-FFF2-40B4-BE49-F238E27FC236}">
                  <a16:creationId xmlns:a16="http://schemas.microsoft.com/office/drawing/2014/main" id="{4B5A119E-7454-B541-9E08-D7F73526B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3916363"/>
              <a:ext cx="34925" cy="762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4"/>
                </a:cxn>
                <a:cxn ang="0">
                  <a:pos x="22" y="10"/>
                </a:cxn>
                <a:cxn ang="0">
                  <a:pos x="18" y="28"/>
                </a:cxn>
                <a:cxn ang="0">
                  <a:pos x="10" y="42"/>
                </a:cxn>
                <a:cxn ang="0">
                  <a:pos x="8" y="48"/>
                </a:cxn>
                <a:cxn ang="0">
                  <a:pos x="6" y="42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10" y="4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2" h="48">
                  <a:moveTo>
                    <a:pt x="18" y="0"/>
                  </a:moveTo>
                  <a:lnTo>
                    <a:pt x="22" y="4"/>
                  </a:lnTo>
                  <a:lnTo>
                    <a:pt x="22" y="10"/>
                  </a:lnTo>
                  <a:lnTo>
                    <a:pt x="18" y="28"/>
                  </a:lnTo>
                  <a:lnTo>
                    <a:pt x="10" y="42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6">
              <a:extLst>
                <a:ext uri="{FF2B5EF4-FFF2-40B4-BE49-F238E27FC236}">
                  <a16:creationId xmlns:a16="http://schemas.microsoft.com/office/drawing/2014/main" id="{A1211007-52A5-9543-8DD6-81845C6E8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0238" y="39354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7">
              <a:extLst>
                <a:ext uri="{FF2B5EF4-FFF2-40B4-BE49-F238E27FC236}">
                  <a16:creationId xmlns:a16="http://schemas.microsoft.com/office/drawing/2014/main" id="{C9B0FE7F-6C46-A142-8E94-8DF56089E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6588" y="3935413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8">
              <a:extLst>
                <a:ext uri="{FF2B5EF4-FFF2-40B4-BE49-F238E27FC236}">
                  <a16:creationId xmlns:a16="http://schemas.microsoft.com/office/drawing/2014/main" id="{ED3F06BA-E562-F847-B7F6-02E5F5F0B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788" y="3878263"/>
              <a:ext cx="12700" cy="1905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12">
                  <a:moveTo>
                    <a:pt x="2" y="6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9">
              <a:extLst>
                <a:ext uri="{FF2B5EF4-FFF2-40B4-BE49-F238E27FC236}">
                  <a16:creationId xmlns:a16="http://schemas.microsoft.com/office/drawing/2014/main" id="{0BCBDBDB-2615-1947-B358-5A7ADED44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188" y="3852863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200">
              <a:extLst>
                <a:ext uri="{FF2B5EF4-FFF2-40B4-BE49-F238E27FC236}">
                  <a16:creationId xmlns:a16="http://schemas.microsoft.com/office/drawing/2014/main" id="{234D2607-9AE3-8F4E-AFF0-648DDE088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7713" y="3840163"/>
              <a:ext cx="6350" cy="635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4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201">
              <a:extLst>
                <a:ext uri="{FF2B5EF4-FFF2-40B4-BE49-F238E27FC236}">
                  <a16:creationId xmlns:a16="http://schemas.microsoft.com/office/drawing/2014/main" id="{9E113FF5-2C45-CC43-B039-E8B363F9B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5163" y="3925888"/>
              <a:ext cx="1588" cy="3175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2">
              <a:extLst>
                <a:ext uri="{FF2B5EF4-FFF2-40B4-BE49-F238E27FC236}">
                  <a16:creationId xmlns:a16="http://schemas.microsoft.com/office/drawing/2014/main" id="{5E08D0D6-E371-3C4B-8A41-370562FB7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2113" y="3141663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0"/>
                </a:cxn>
                <a:cxn ang="0">
                  <a:pos x="12" y="4"/>
                </a:cxn>
                <a:cxn ang="0">
                  <a:pos x="6" y="6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6" y="0"/>
                  </a:lnTo>
                  <a:lnTo>
                    <a:pt x="12" y="4"/>
                  </a:lnTo>
                  <a:lnTo>
                    <a:pt x="6" y="6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3">
              <a:extLst>
                <a:ext uri="{FF2B5EF4-FFF2-40B4-BE49-F238E27FC236}">
                  <a16:creationId xmlns:a16="http://schemas.microsoft.com/office/drawing/2014/main" id="{60BA55E7-4EED-8943-AD8E-E4C08EF82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3713" y="3170238"/>
              <a:ext cx="9525" cy="127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8">
                  <a:moveTo>
                    <a:pt x="6" y="0"/>
                  </a:moveTo>
                  <a:lnTo>
                    <a:pt x="6" y="4"/>
                  </a:lnTo>
                  <a:lnTo>
                    <a:pt x="2" y="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4">
              <a:extLst>
                <a:ext uri="{FF2B5EF4-FFF2-40B4-BE49-F238E27FC236}">
                  <a16:creationId xmlns:a16="http://schemas.microsoft.com/office/drawing/2014/main" id="{4E1E67EE-CE16-4D46-913D-6A93EF0F4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3189288"/>
              <a:ext cx="158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10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3764C7A0-4CB3-7D44-B9F6-2A602190B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1338" y="3176588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F8914AEF-2EC6-5B48-A495-69DE8F432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913" y="1500188"/>
              <a:ext cx="57150" cy="5080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36" y="14"/>
                </a:cxn>
                <a:cxn ang="0">
                  <a:pos x="26" y="28"/>
                </a:cxn>
                <a:cxn ang="0">
                  <a:pos x="10" y="32"/>
                </a:cxn>
                <a:cxn ang="0">
                  <a:pos x="4" y="26"/>
                </a:cxn>
                <a:cxn ang="0">
                  <a:pos x="16" y="26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6" y="12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36" h="32">
                  <a:moveTo>
                    <a:pt x="4" y="6"/>
                  </a:moveTo>
                  <a:lnTo>
                    <a:pt x="0" y="2"/>
                  </a:lnTo>
                  <a:lnTo>
                    <a:pt x="10" y="0"/>
                  </a:lnTo>
                  <a:lnTo>
                    <a:pt x="36" y="14"/>
                  </a:lnTo>
                  <a:lnTo>
                    <a:pt x="26" y="28"/>
                  </a:lnTo>
                  <a:lnTo>
                    <a:pt x="10" y="32"/>
                  </a:lnTo>
                  <a:lnTo>
                    <a:pt x="4" y="26"/>
                  </a:lnTo>
                  <a:lnTo>
                    <a:pt x="16" y="26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3A37A181-9523-BD42-B220-A7FA4C663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5388" y="1350963"/>
              <a:ext cx="222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4" y="4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12">
                  <a:moveTo>
                    <a:pt x="4" y="0"/>
                  </a:moveTo>
                  <a:lnTo>
                    <a:pt x="14" y="4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BD6BE4D2-7D6B-7E48-852A-F6C391593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1344613"/>
              <a:ext cx="136525" cy="165100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50" y="10"/>
                </a:cxn>
                <a:cxn ang="0">
                  <a:pos x="50" y="4"/>
                </a:cxn>
                <a:cxn ang="0">
                  <a:pos x="56" y="0"/>
                </a:cxn>
                <a:cxn ang="0">
                  <a:pos x="72" y="34"/>
                </a:cxn>
                <a:cxn ang="0">
                  <a:pos x="86" y="50"/>
                </a:cxn>
                <a:cxn ang="0">
                  <a:pos x="76" y="58"/>
                </a:cxn>
                <a:cxn ang="0">
                  <a:pos x="76" y="72"/>
                </a:cxn>
                <a:cxn ang="0">
                  <a:pos x="78" y="72"/>
                </a:cxn>
                <a:cxn ang="0">
                  <a:pos x="80" y="78"/>
                </a:cxn>
                <a:cxn ang="0">
                  <a:pos x="80" y="82"/>
                </a:cxn>
                <a:cxn ang="0">
                  <a:pos x="34" y="104"/>
                </a:cxn>
                <a:cxn ang="0">
                  <a:pos x="10" y="90"/>
                </a:cxn>
                <a:cxn ang="0">
                  <a:pos x="12" y="84"/>
                </a:cxn>
                <a:cxn ang="0">
                  <a:pos x="0" y="84"/>
                </a:cxn>
                <a:cxn ang="0">
                  <a:pos x="10" y="72"/>
                </a:cxn>
                <a:cxn ang="0">
                  <a:pos x="6" y="70"/>
                </a:cxn>
                <a:cxn ang="0">
                  <a:pos x="18" y="64"/>
                </a:cxn>
                <a:cxn ang="0">
                  <a:pos x="20" y="56"/>
                </a:cxn>
                <a:cxn ang="0">
                  <a:pos x="16" y="48"/>
                </a:cxn>
                <a:cxn ang="0">
                  <a:pos x="24" y="30"/>
                </a:cxn>
                <a:cxn ang="0">
                  <a:pos x="46" y="24"/>
                </a:cxn>
                <a:cxn ang="0">
                  <a:pos x="48" y="14"/>
                </a:cxn>
                <a:cxn ang="0">
                  <a:pos x="48" y="14"/>
                </a:cxn>
              </a:cxnLst>
              <a:rect l="0" t="0" r="r" b="b"/>
              <a:pathLst>
                <a:path w="86" h="104">
                  <a:moveTo>
                    <a:pt x="48" y="14"/>
                  </a:moveTo>
                  <a:lnTo>
                    <a:pt x="50" y="10"/>
                  </a:lnTo>
                  <a:lnTo>
                    <a:pt x="50" y="4"/>
                  </a:lnTo>
                  <a:lnTo>
                    <a:pt x="56" y="0"/>
                  </a:lnTo>
                  <a:lnTo>
                    <a:pt x="72" y="34"/>
                  </a:lnTo>
                  <a:lnTo>
                    <a:pt x="86" y="50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8"/>
                  </a:lnTo>
                  <a:lnTo>
                    <a:pt x="80" y="82"/>
                  </a:lnTo>
                  <a:lnTo>
                    <a:pt x="34" y="104"/>
                  </a:lnTo>
                  <a:lnTo>
                    <a:pt x="10" y="90"/>
                  </a:lnTo>
                  <a:lnTo>
                    <a:pt x="12" y="84"/>
                  </a:lnTo>
                  <a:lnTo>
                    <a:pt x="0" y="84"/>
                  </a:lnTo>
                  <a:lnTo>
                    <a:pt x="10" y="72"/>
                  </a:lnTo>
                  <a:lnTo>
                    <a:pt x="6" y="70"/>
                  </a:lnTo>
                  <a:lnTo>
                    <a:pt x="18" y="64"/>
                  </a:lnTo>
                  <a:lnTo>
                    <a:pt x="20" y="56"/>
                  </a:lnTo>
                  <a:lnTo>
                    <a:pt x="16" y="48"/>
                  </a:lnTo>
                  <a:lnTo>
                    <a:pt x="24" y="30"/>
                  </a:lnTo>
                  <a:lnTo>
                    <a:pt x="46" y="24"/>
                  </a:lnTo>
                  <a:lnTo>
                    <a:pt x="48" y="14"/>
                  </a:lnTo>
                  <a:lnTo>
                    <a:pt x="48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AC726CFF-B521-1646-8936-3162815AB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013" y="1490663"/>
              <a:ext cx="158750" cy="161925"/>
            </a:xfrm>
            <a:custGeom>
              <a:avLst/>
              <a:gdLst/>
              <a:ahLst/>
              <a:cxnLst>
                <a:cxn ang="0">
                  <a:pos x="28" y="10"/>
                </a:cxn>
                <a:cxn ang="0">
                  <a:pos x="62" y="0"/>
                </a:cxn>
                <a:cxn ang="0">
                  <a:pos x="70" y="10"/>
                </a:cxn>
                <a:cxn ang="0">
                  <a:pos x="70" y="20"/>
                </a:cxn>
                <a:cxn ang="0">
                  <a:pos x="74" y="20"/>
                </a:cxn>
                <a:cxn ang="0">
                  <a:pos x="76" y="12"/>
                </a:cxn>
                <a:cxn ang="0">
                  <a:pos x="74" y="10"/>
                </a:cxn>
                <a:cxn ang="0">
                  <a:pos x="76" y="8"/>
                </a:cxn>
                <a:cxn ang="0">
                  <a:pos x="90" y="14"/>
                </a:cxn>
                <a:cxn ang="0">
                  <a:pos x="96" y="26"/>
                </a:cxn>
                <a:cxn ang="0">
                  <a:pos x="94" y="38"/>
                </a:cxn>
                <a:cxn ang="0">
                  <a:pos x="100" y="38"/>
                </a:cxn>
                <a:cxn ang="0">
                  <a:pos x="92" y="48"/>
                </a:cxn>
                <a:cxn ang="0">
                  <a:pos x="90" y="68"/>
                </a:cxn>
                <a:cxn ang="0">
                  <a:pos x="82" y="64"/>
                </a:cxn>
                <a:cxn ang="0">
                  <a:pos x="92" y="84"/>
                </a:cxn>
                <a:cxn ang="0">
                  <a:pos x="92" y="94"/>
                </a:cxn>
                <a:cxn ang="0">
                  <a:pos x="80" y="102"/>
                </a:cxn>
                <a:cxn ang="0">
                  <a:pos x="64" y="102"/>
                </a:cxn>
                <a:cxn ang="0">
                  <a:pos x="40" y="86"/>
                </a:cxn>
                <a:cxn ang="0">
                  <a:pos x="38" y="74"/>
                </a:cxn>
                <a:cxn ang="0">
                  <a:pos x="30" y="86"/>
                </a:cxn>
                <a:cxn ang="0">
                  <a:pos x="18" y="70"/>
                </a:cxn>
                <a:cxn ang="0">
                  <a:pos x="18" y="52"/>
                </a:cxn>
                <a:cxn ang="0">
                  <a:pos x="8" y="46"/>
                </a:cxn>
                <a:cxn ang="0">
                  <a:pos x="4" y="54"/>
                </a:cxn>
                <a:cxn ang="0">
                  <a:pos x="0" y="46"/>
                </a:cxn>
                <a:cxn ang="0">
                  <a:pos x="22" y="28"/>
                </a:cxn>
                <a:cxn ang="0">
                  <a:pos x="20" y="20"/>
                </a:cxn>
                <a:cxn ang="0">
                  <a:pos x="28" y="10"/>
                </a:cxn>
                <a:cxn ang="0">
                  <a:pos x="28" y="10"/>
                </a:cxn>
              </a:cxnLst>
              <a:rect l="0" t="0" r="r" b="b"/>
              <a:pathLst>
                <a:path w="100" h="102">
                  <a:moveTo>
                    <a:pt x="28" y="10"/>
                  </a:moveTo>
                  <a:lnTo>
                    <a:pt x="62" y="0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76" y="12"/>
                  </a:lnTo>
                  <a:lnTo>
                    <a:pt x="74" y="10"/>
                  </a:lnTo>
                  <a:lnTo>
                    <a:pt x="76" y="8"/>
                  </a:lnTo>
                  <a:lnTo>
                    <a:pt x="90" y="14"/>
                  </a:lnTo>
                  <a:lnTo>
                    <a:pt x="96" y="26"/>
                  </a:lnTo>
                  <a:lnTo>
                    <a:pt x="94" y="38"/>
                  </a:lnTo>
                  <a:lnTo>
                    <a:pt x="100" y="38"/>
                  </a:lnTo>
                  <a:lnTo>
                    <a:pt x="92" y="48"/>
                  </a:lnTo>
                  <a:lnTo>
                    <a:pt x="90" y="68"/>
                  </a:lnTo>
                  <a:lnTo>
                    <a:pt x="82" y="64"/>
                  </a:lnTo>
                  <a:lnTo>
                    <a:pt x="92" y="84"/>
                  </a:lnTo>
                  <a:lnTo>
                    <a:pt x="92" y="94"/>
                  </a:lnTo>
                  <a:lnTo>
                    <a:pt x="80" y="102"/>
                  </a:lnTo>
                  <a:lnTo>
                    <a:pt x="64" y="102"/>
                  </a:lnTo>
                  <a:lnTo>
                    <a:pt x="40" y="86"/>
                  </a:lnTo>
                  <a:lnTo>
                    <a:pt x="38" y="74"/>
                  </a:lnTo>
                  <a:lnTo>
                    <a:pt x="30" y="86"/>
                  </a:lnTo>
                  <a:lnTo>
                    <a:pt x="18" y="70"/>
                  </a:lnTo>
                  <a:lnTo>
                    <a:pt x="18" y="52"/>
                  </a:lnTo>
                  <a:lnTo>
                    <a:pt x="8" y="46"/>
                  </a:lnTo>
                  <a:lnTo>
                    <a:pt x="4" y="54"/>
                  </a:lnTo>
                  <a:lnTo>
                    <a:pt x="0" y="46"/>
                  </a:lnTo>
                  <a:lnTo>
                    <a:pt x="22" y="28"/>
                  </a:lnTo>
                  <a:lnTo>
                    <a:pt x="20" y="20"/>
                  </a:lnTo>
                  <a:lnTo>
                    <a:pt x="28" y="10"/>
                  </a:lnTo>
                  <a:lnTo>
                    <a:pt x="28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732B0FA0-288E-FA4B-B9BE-23B599808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2713" y="1576388"/>
              <a:ext cx="130175" cy="165100"/>
            </a:xfrm>
            <a:custGeom>
              <a:avLst/>
              <a:gdLst/>
              <a:ahLst/>
              <a:cxnLst>
                <a:cxn ang="0">
                  <a:pos x="8" y="70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20" y="34"/>
                </a:cxn>
                <a:cxn ang="0">
                  <a:pos x="24" y="30"/>
                </a:cxn>
                <a:cxn ang="0">
                  <a:pos x="22" y="26"/>
                </a:cxn>
                <a:cxn ang="0">
                  <a:pos x="26" y="24"/>
                </a:cxn>
                <a:cxn ang="0">
                  <a:pos x="24" y="18"/>
                </a:cxn>
                <a:cxn ang="0">
                  <a:pos x="30" y="14"/>
                </a:cxn>
                <a:cxn ang="0">
                  <a:pos x="30" y="8"/>
                </a:cxn>
                <a:cxn ang="0">
                  <a:pos x="36" y="16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50" y="8"/>
                </a:cxn>
                <a:cxn ang="0">
                  <a:pos x="46" y="18"/>
                </a:cxn>
                <a:cxn ang="0">
                  <a:pos x="46" y="30"/>
                </a:cxn>
                <a:cxn ang="0">
                  <a:pos x="52" y="18"/>
                </a:cxn>
                <a:cxn ang="0">
                  <a:pos x="58" y="26"/>
                </a:cxn>
                <a:cxn ang="0">
                  <a:pos x="62" y="20"/>
                </a:cxn>
                <a:cxn ang="0">
                  <a:pos x="64" y="32"/>
                </a:cxn>
                <a:cxn ang="0">
                  <a:pos x="68" y="28"/>
                </a:cxn>
                <a:cxn ang="0">
                  <a:pos x="70" y="40"/>
                </a:cxn>
                <a:cxn ang="0">
                  <a:pos x="82" y="54"/>
                </a:cxn>
                <a:cxn ang="0">
                  <a:pos x="82" y="68"/>
                </a:cxn>
                <a:cxn ang="0">
                  <a:pos x="74" y="80"/>
                </a:cxn>
                <a:cxn ang="0">
                  <a:pos x="46" y="88"/>
                </a:cxn>
                <a:cxn ang="0">
                  <a:pos x="24" y="86"/>
                </a:cxn>
                <a:cxn ang="0">
                  <a:pos x="8" y="104"/>
                </a:cxn>
                <a:cxn ang="0">
                  <a:pos x="0" y="96"/>
                </a:cxn>
                <a:cxn ang="0">
                  <a:pos x="8" y="74"/>
                </a:cxn>
                <a:cxn ang="0">
                  <a:pos x="8" y="70"/>
                </a:cxn>
                <a:cxn ang="0">
                  <a:pos x="8" y="70"/>
                </a:cxn>
              </a:cxnLst>
              <a:rect l="0" t="0" r="r" b="b"/>
              <a:pathLst>
                <a:path w="82" h="104">
                  <a:moveTo>
                    <a:pt x="8" y="70"/>
                  </a:moveTo>
                  <a:lnTo>
                    <a:pt x="16" y="46"/>
                  </a:lnTo>
                  <a:lnTo>
                    <a:pt x="18" y="46"/>
                  </a:lnTo>
                  <a:lnTo>
                    <a:pt x="20" y="34"/>
                  </a:lnTo>
                  <a:lnTo>
                    <a:pt x="24" y="30"/>
                  </a:lnTo>
                  <a:lnTo>
                    <a:pt x="22" y="26"/>
                  </a:lnTo>
                  <a:lnTo>
                    <a:pt x="26" y="24"/>
                  </a:lnTo>
                  <a:lnTo>
                    <a:pt x="24" y="18"/>
                  </a:lnTo>
                  <a:lnTo>
                    <a:pt x="30" y="14"/>
                  </a:lnTo>
                  <a:lnTo>
                    <a:pt x="30" y="8"/>
                  </a:lnTo>
                  <a:lnTo>
                    <a:pt x="36" y="16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50" y="8"/>
                  </a:lnTo>
                  <a:lnTo>
                    <a:pt x="46" y="18"/>
                  </a:lnTo>
                  <a:lnTo>
                    <a:pt x="46" y="30"/>
                  </a:lnTo>
                  <a:lnTo>
                    <a:pt x="52" y="18"/>
                  </a:lnTo>
                  <a:lnTo>
                    <a:pt x="58" y="26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8" y="28"/>
                  </a:lnTo>
                  <a:lnTo>
                    <a:pt x="70" y="40"/>
                  </a:lnTo>
                  <a:lnTo>
                    <a:pt x="82" y="54"/>
                  </a:lnTo>
                  <a:lnTo>
                    <a:pt x="82" y="68"/>
                  </a:lnTo>
                  <a:lnTo>
                    <a:pt x="74" y="80"/>
                  </a:lnTo>
                  <a:lnTo>
                    <a:pt x="46" y="88"/>
                  </a:lnTo>
                  <a:lnTo>
                    <a:pt x="24" y="86"/>
                  </a:lnTo>
                  <a:lnTo>
                    <a:pt x="8" y="104"/>
                  </a:lnTo>
                  <a:lnTo>
                    <a:pt x="0" y="96"/>
                  </a:lnTo>
                  <a:lnTo>
                    <a:pt x="8" y="74"/>
                  </a:lnTo>
                  <a:lnTo>
                    <a:pt x="8" y="70"/>
                  </a:lnTo>
                  <a:lnTo>
                    <a:pt x="8" y="7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50AE7245-60D3-BC4D-A997-00C362253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3" y="1716088"/>
              <a:ext cx="25400" cy="127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2"/>
                </a:cxn>
                <a:cxn ang="0">
                  <a:pos x="14" y="8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6" h="8">
                  <a:moveTo>
                    <a:pt x="6" y="0"/>
                  </a:moveTo>
                  <a:lnTo>
                    <a:pt x="16" y="2"/>
                  </a:lnTo>
                  <a:lnTo>
                    <a:pt x="14" y="8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29FCE760-EE42-0F4E-8C6C-4984894CE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813" y="1897063"/>
              <a:ext cx="28575" cy="12700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8" h="8">
                  <a:moveTo>
                    <a:pt x="14" y="8"/>
                  </a:move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8F42C1E6-A69B-D142-A4C8-B3A4375BC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3813" y="1817688"/>
              <a:ext cx="25400" cy="25400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0" y="14"/>
                </a:cxn>
                <a:cxn ang="0">
                  <a:pos x="14" y="0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6" h="16">
                  <a:moveTo>
                    <a:pt x="14" y="8"/>
                  </a:moveTo>
                  <a:lnTo>
                    <a:pt x="8" y="16"/>
                  </a:lnTo>
                  <a:lnTo>
                    <a:pt x="8" y="12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0EBB939D-68AA-C74E-ADCE-F3C145260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2043113"/>
              <a:ext cx="38100" cy="3492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4" y="4"/>
                </a:cxn>
                <a:cxn ang="0">
                  <a:pos x="24" y="12"/>
                </a:cxn>
                <a:cxn ang="0">
                  <a:pos x="18" y="22"/>
                </a:cxn>
                <a:cxn ang="0">
                  <a:pos x="0" y="12"/>
                </a:cxn>
                <a:cxn ang="0">
                  <a:pos x="6" y="10"/>
                </a:cxn>
                <a:cxn ang="0">
                  <a:pos x="6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4" h="22">
                  <a:moveTo>
                    <a:pt x="20" y="2"/>
                  </a:moveTo>
                  <a:lnTo>
                    <a:pt x="24" y="4"/>
                  </a:lnTo>
                  <a:lnTo>
                    <a:pt x="24" y="12"/>
                  </a:lnTo>
                  <a:lnTo>
                    <a:pt x="18" y="22"/>
                  </a:lnTo>
                  <a:lnTo>
                    <a:pt x="0" y="12"/>
                  </a:lnTo>
                  <a:lnTo>
                    <a:pt x="6" y="10"/>
                  </a:lnTo>
                  <a:lnTo>
                    <a:pt x="6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1301C041-5639-D64D-AF30-B9BD87A87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7888" y="2068513"/>
              <a:ext cx="19050" cy="254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2" h="16">
                  <a:moveTo>
                    <a:pt x="8" y="8"/>
                  </a:moveTo>
                  <a:lnTo>
                    <a:pt x="12" y="14"/>
                  </a:lnTo>
                  <a:lnTo>
                    <a:pt x="10" y="16"/>
                  </a:lnTo>
                  <a:lnTo>
                    <a:pt x="0" y="0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DCFDCBB7-C033-B343-BDF5-B9D8A9A36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7888" y="1935163"/>
              <a:ext cx="12700" cy="44450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4" y="28"/>
                </a:cxn>
                <a:cxn ang="0">
                  <a:pos x="0" y="24"/>
                </a:cxn>
                <a:cxn ang="0">
                  <a:pos x="2" y="0"/>
                </a:cxn>
                <a:cxn ang="0">
                  <a:pos x="8" y="12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8" h="28">
                  <a:moveTo>
                    <a:pt x="6" y="16"/>
                  </a:moveTo>
                  <a:lnTo>
                    <a:pt x="4" y="28"/>
                  </a:lnTo>
                  <a:lnTo>
                    <a:pt x="0" y="24"/>
                  </a:lnTo>
                  <a:lnTo>
                    <a:pt x="2" y="0"/>
                  </a:lnTo>
                  <a:lnTo>
                    <a:pt x="8" y="12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9385C351-15FE-4B49-826A-AEE8800B1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63" y="1903413"/>
              <a:ext cx="139700" cy="127000"/>
            </a:xfrm>
            <a:custGeom>
              <a:avLst/>
              <a:gdLst/>
              <a:ahLst/>
              <a:cxnLst>
                <a:cxn ang="0">
                  <a:pos x="42" y="20"/>
                </a:cxn>
                <a:cxn ang="0">
                  <a:pos x="48" y="22"/>
                </a:cxn>
                <a:cxn ang="0">
                  <a:pos x="46" y="30"/>
                </a:cxn>
                <a:cxn ang="0">
                  <a:pos x="48" y="32"/>
                </a:cxn>
                <a:cxn ang="0">
                  <a:pos x="54" y="34"/>
                </a:cxn>
                <a:cxn ang="0">
                  <a:pos x="56" y="26"/>
                </a:cxn>
                <a:cxn ang="0">
                  <a:pos x="54" y="22"/>
                </a:cxn>
                <a:cxn ang="0">
                  <a:pos x="54" y="12"/>
                </a:cxn>
                <a:cxn ang="0">
                  <a:pos x="58" y="8"/>
                </a:cxn>
                <a:cxn ang="0">
                  <a:pos x="64" y="12"/>
                </a:cxn>
                <a:cxn ang="0">
                  <a:pos x="72" y="26"/>
                </a:cxn>
                <a:cxn ang="0">
                  <a:pos x="76" y="28"/>
                </a:cxn>
                <a:cxn ang="0">
                  <a:pos x="72" y="44"/>
                </a:cxn>
                <a:cxn ang="0">
                  <a:pos x="74" y="56"/>
                </a:cxn>
                <a:cxn ang="0">
                  <a:pos x="88" y="68"/>
                </a:cxn>
                <a:cxn ang="0">
                  <a:pos x="76" y="68"/>
                </a:cxn>
                <a:cxn ang="0">
                  <a:pos x="74" y="74"/>
                </a:cxn>
                <a:cxn ang="0">
                  <a:pos x="68" y="62"/>
                </a:cxn>
                <a:cxn ang="0">
                  <a:pos x="42" y="76"/>
                </a:cxn>
                <a:cxn ang="0">
                  <a:pos x="40" y="74"/>
                </a:cxn>
                <a:cxn ang="0">
                  <a:pos x="44" y="72"/>
                </a:cxn>
                <a:cxn ang="0">
                  <a:pos x="40" y="68"/>
                </a:cxn>
                <a:cxn ang="0">
                  <a:pos x="38" y="62"/>
                </a:cxn>
                <a:cxn ang="0">
                  <a:pos x="36" y="64"/>
                </a:cxn>
                <a:cxn ang="0">
                  <a:pos x="34" y="70"/>
                </a:cxn>
                <a:cxn ang="0">
                  <a:pos x="38" y="70"/>
                </a:cxn>
                <a:cxn ang="0">
                  <a:pos x="34" y="80"/>
                </a:cxn>
                <a:cxn ang="0">
                  <a:pos x="16" y="74"/>
                </a:cxn>
                <a:cxn ang="0">
                  <a:pos x="12" y="64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4" y="44"/>
                </a:cxn>
                <a:cxn ang="0">
                  <a:pos x="6" y="38"/>
                </a:cxn>
                <a:cxn ang="0">
                  <a:pos x="4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10" y="24"/>
                </a:cxn>
                <a:cxn ang="0">
                  <a:pos x="6" y="14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42" y="20"/>
                </a:cxn>
                <a:cxn ang="0">
                  <a:pos x="42" y="20"/>
                </a:cxn>
              </a:cxnLst>
              <a:rect l="0" t="0" r="r" b="b"/>
              <a:pathLst>
                <a:path w="88" h="80">
                  <a:moveTo>
                    <a:pt x="42" y="20"/>
                  </a:moveTo>
                  <a:lnTo>
                    <a:pt x="48" y="22"/>
                  </a:lnTo>
                  <a:lnTo>
                    <a:pt x="46" y="30"/>
                  </a:lnTo>
                  <a:lnTo>
                    <a:pt x="48" y="32"/>
                  </a:lnTo>
                  <a:lnTo>
                    <a:pt x="54" y="34"/>
                  </a:lnTo>
                  <a:lnTo>
                    <a:pt x="56" y="26"/>
                  </a:lnTo>
                  <a:lnTo>
                    <a:pt x="54" y="22"/>
                  </a:lnTo>
                  <a:lnTo>
                    <a:pt x="54" y="12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72" y="26"/>
                  </a:lnTo>
                  <a:lnTo>
                    <a:pt x="76" y="28"/>
                  </a:lnTo>
                  <a:lnTo>
                    <a:pt x="72" y="44"/>
                  </a:lnTo>
                  <a:lnTo>
                    <a:pt x="74" y="56"/>
                  </a:lnTo>
                  <a:lnTo>
                    <a:pt x="88" y="68"/>
                  </a:lnTo>
                  <a:lnTo>
                    <a:pt x="76" y="68"/>
                  </a:lnTo>
                  <a:lnTo>
                    <a:pt x="74" y="74"/>
                  </a:lnTo>
                  <a:lnTo>
                    <a:pt x="68" y="62"/>
                  </a:lnTo>
                  <a:lnTo>
                    <a:pt x="42" y="76"/>
                  </a:lnTo>
                  <a:lnTo>
                    <a:pt x="40" y="74"/>
                  </a:lnTo>
                  <a:lnTo>
                    <a:pt x="44" y="72"/>
                  </a:lnTo>
                  <a:lnTo>
                    <a:pt x="40" y="68"/>
                  </a:lnTo>
                  <a:lnTo>
                    <a:pt x="38" y="62"/>
                  </a:lnTo>
                  <a:lnTo>
                    <a:pt x="36" y="64"/>
                  </a:lnTo>
                  <a:lnTo>
                    <a:pt x="34" y="70"/>
                  </a:lnTo>
                  <a:lnTo>
                    <a:pt x="38" y="70"/>
                  </a:lnTo>
                  <a:lnTo>
                    <a:pt x="34" y="80"/>
                  </a:lnTo>
                  <a:lnTo>
                    <a:pt x="16" y="74"/>
                  </a:lnTo>
                  <a:lnTo>
                    <a:pt x="12" y="64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10" y="24"/>
                  </a:lnTo>
                  <a:lnTo>
                    <a:pt x="6" y="14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42" y="20"/>
                  </a:lnTo>
                  <a:lnTo>
                    <a:pt x="42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1E34706F-5DB7-FB4D-83B4-663C3BE06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4888" y="1909763"/>
              <a:ext cx="8572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6"/>
                </a:cxn>
                <a:cxn ang="0">
                  <a:pos x="54" y="36"/>
                </a:cxn>
                <a:cxn ang="0">
                  <a:pos x="44" y="38"/>
                </a:cxn>
                <a:cxn ang="0">
                  <a:pos x="46" y="48"/>
                </a:cxn>
                <a:cxn ang="0">
                  <a:pos x="40" y="56"/>
                </a:cxn>
                <a:cxn ang="0">
                  <a:pos x="34" y="60"/>
                </a:cxn>
                <a:cxn ang="0">
                  <a:pos x="22" y="56"/>
                </a:cxn>
                <a:cxn ang="0">
                  <a:pos x="12" y="40"/>
                </a:cxn>
                <a:cxn ang="0">
                  <a:pos x="18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4" h="60">
                  <a:moveTo>
                    <a:pt x="0" y="0"/>
                  </a:moveTo>
                  <a:lnTo>
                    <a:pt x="34" y="16"/>
                  </a:lnTo>
                  <a:lnTo>
                    <a:pt x="54" y="36"/>
                  </a:lnTo>
                  <a:lnTo>
                    <a:pt x="44" y="38"/>
                  </a:lnTo>
                  <a:lnTo>
                    <a:pt x="46" y="48"/>
                  </a:lnTo>
                  <a:lnTo>
                    <a:pt x="40" y="56"/>
                  </a:lnTo>
                  <a:lnTo>
                    <a:pt x="34" y="60"/>
                  </a:lnTo>
                  <a:lnTo>
                    <a:pt x="22" y="56"/>
                  </a:lnTo>
                  <a:lnTo>
                    <a:pt x="12" y="40"/>
                  </a:lnTo>
                  <a:lnTo>
                    <a:pt x="18" y="2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E859DA05-0F2B-954B-940D-4D636094A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9663" y="1960563"/>
              <a:ext cx="101600" cy="66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30" y="10"/>
                </a:cxn>
                <a:cxn ang="0">
                  <a:pos x="26" y="16"/>
                </a:cxn>
                <a:cxn ang="0">
                  <a:pos x="42" y="14"/>
                </a:cxn>
                <a:cxn ang="0">
                  <a:pos x="64" y="24"/>
                </a:cxn>
                <a:cxn ang="0">
                  <a:pos x="58" y="38"/>
                </a:cxn>
                <a:cxn ang="0">
                  <a:pos x="38" y="42"/>
                </a:cxn>
                <a:cxn ang="0">
                  <a:pos x="10" y="26"/>
                </a:cxn>
                <a:cxn ang="0">
                  <a:pos x="10" y="2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4" h="42">
                  <a:moveTo>
                    <a:pt x="0" y="0"/>
                  </a:moveTo>
                  <a:lnTo>
                    <a:pt x="8" y="8"/>
                  </a:lnTo>
                  <a:lnTo>
                    <a:pt x="30" y="10"/>
                  </a:lnTo>
                  <a:lnTo>
                    <a:pt x="26" y="16"/>
                  </a:lnTo>
                  <a:lnTo>
                    <a:pt x="42" y="14"/>
                  </a:lnTo>
                  <a:lnTo>
                    <a:pt x="64" y="24"/>
                  </a:lnTo>
                  <a:lnTo>
                    <a:pt x="58" y="38"/>
                  </a:lnTo>
                  <a:lnTo>
                    <a:pt x="38" y="42"/>
                  </a:lnTo>
                  <a:lnTo>
                    <a:pt x="10" y="26"/>
                  </a:lnTo>
                  <a:lnTo>
                    <a:pt x="10" y="2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C6164192-AE07-234F-93DE-227C33052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6313" y="2062163"/>
              <a:ext cx="22225" cy="31750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2" y="18"/>
                </a:cxn>
                <a:cxn ang="0">
                  <a:pos x="6" y="20"/>
                </a:cxn>
                <a:cxn ang="0">
                  <a:pos x="6" y="18"/>
                </a:cxn>
                <a:cxn ang="0">
                  <a:pos x="14" y="12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14" h="20">
                  <a:moveTo>
                    <a:pt x="12" y="8"/>
                  </a:moveTo>
                  <a:lnTo>
                    <a:pt x="12" y="4"/>
                  </a:lnTo>
                  <a:lnTo>
                    <a:pt x="6" y="0"/>
                  </a:lnTo>
                  <a:lnTo>
                    <a:pt x="0" y="8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70F98AEA-B40F-AE4E-8D56-EB6801955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9963" y="2093913"/>
              <a:ext cx="79375" cy="508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8" y="4"/>
                </a:cxn>
                <a:cxn ang="0">
                  <a:pos x="48" y="18"/>
                </a:cxn>
                <a:cxn ang="0">
                  <a:pos x="50" y="32"/>
                </a:cxn>
                <a:cxn ang="0">
                  <a:pos x="10" y="2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8" y="20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50" h="32">
                  <a:moveTo>
                    <a:pt x="22" y="0"/>
                  </a:moveTo>
                  <a:lnTo>
                    <a:pt x="38" y="4"/>
                  </a:lnTo>
                  <a:lnTo>
                    <a:pt x="48" y="18"/>
                  </a:lnTo>
                  <a:lnTo>
                    <a:pt x="50" y="32"/>
                  </a:lnTo>
                  <a:lnTo>
                    <a:pt x="10" y="22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8" y="20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B82CEBD5-4C9D-1745-AB8F-5D48DD6ED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863" y="2255838"/>
              <a:ext cx="22225" cy="222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0" y="0"/>
                </a:cxn>
                <a:cxn ang="0">
                  <a:pos x="14" y="6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4" h="14">
                  <a:moveTo>
                    <a:pt x="2" y="6"/>
                  </a:moveTo>
                  <a:lnTo>
                    <a:pt x="10" y="0"/>
                  </a:lnTo>
                  <a:lnTo>
                    <a:pt x="14" y="6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B1C4AC3B-5DF1-524A-8829-8A62C54D7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7263" y="2192338"/>
              <a:ext cx="31750" cy="22225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20" y="2"/>
                </a:cxn>
                <a:cxn ang="0">
                  <a:pos x="14" y="12"/>
                </a:cxn>
                <a:cxn ang="0">
                  <a:pos x="10" y="10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20" h="14">
                  <a:moveTo>
                    <a:pt x="10" y="2"/>
                  </a:moveTo>
                  <a:lnTo>
                    <a:pt x="20" y="2"/>
                  </a:lnTo>
                  <a:lnTo>
                    <a:pt x="14" y="12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4" y="4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72F1AA99-8AE7-B247-B3EA-1B26EE5B3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6863" y="2360613"/>
              <a:ext cx="34925" cy="285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0" y="0"/>
                </a:cxn>
                <a:cxn ang="0">
                  <a:pos x="22" y="10"/>
                </a:cxn>
                <a:cxn ang="0">
                  <a:pos x="18" y="18"/>
                </a:cxn>
                <a:cxn ang="0">
                  <a:pos x="10" y="16"/>
                </a:cxn>
                <a:cxn ang="0">
                  <a:pos x="0" y="6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22" h="18">
                  <a:moveTo>
                    <a:pt x="4" y="2"/>
                  </a:moveTo>
                  <a:lnTo>
                    <a:pt x="10" y="0"/>
                  </a:lnTo>
                  <a:lnTo>
                    <a:pt x="22" y="10"/>
                  </a:lnTo>
                  <a:lnTo>
                    <a:pt x="18" y="18"/>
                  </a:lnTo>
                  <a:lnTo>
                    <a:pt x="10" y="16"/>
                  </a:lnTo>
                  <a:lnTo>
                    <a:pt x="0" y="6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A1F14E93-69BE-BE4A-B30D-1E2E45E89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062288"/>
              <a:ext cx="19050" cy="222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2" h="14">
                  <a:moveTo>
                    <a:pt x="0" y="8"/>
                  </a:moveTo>
                  <a:lnTo>
                    <a:pt x="0" y="12"/>
                  </a:lnTo>
                  <a:lnTo>
                    <a:pt x="2" y="10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1C2D5F17-A9C0-0540-93CA-1EDD2A199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2906713"/>
              <a:ext cx="28575" cy="285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" y="6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8" h="18">
                  <a:moveTo>
                    <a:pt x="14" y="0"/>
                  </a:moveTo>
                  <a:lnTo>
                    <a:pt x="4" y="6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011BB5BE-CA16-2748-A551-9DC07B1AB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3059113"/>
              <a:ext cx="15875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6"/>
                </a:cxn>
                <a:cxn ang="0">
                  <a:pos x="10" y="14"/>
                </a:cxn>
                <a:cxn ang="0">
                  <a:pos x="4" y="1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14">
                  <a:moveTo>
                    <a:pt x="2" y="0"/>
                  </a:moveTo>
                  <a:lnTo>
                    <a:pt x="4" y="0"/>
                  </a:lnTo>
                  <a:lnTo>
                    <a:pt x="6" y="6"/>
                  </a:lnTo>
                  <a:lnTo>
                    <a:pt x="10" y="14"/>
                  </a:lnTo>
                  <a:lnTo>
                    <a:pt x="4" y="1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1A06F0E3-5609-464D-81BE-839CDAC65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338" y="3074988"/>
              <a:ext cx="1270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6B90ABBE-EF22-C248-AFB6-3E0C76615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2463" y="492601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FE05DDD0-F62D-7E41-8D27-39F833ABE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3263" y="4754563"/>
              <a:ext cx="15875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" h="6">
                  <a:moveTo>
                    <a:pt x="4" y="0"/>
                  </a:moveTo>
                  <a:lnTo>
                    <a:pt x="8" y="2"/>
                  </a:lnTo>
                  <a:lnTo>
                    <a:pt x="10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31BE2841-EB4A-A04B-82A6-BBFA09E3F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138" y="4764088"/>
              <a:ext cx="15875" cy="31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2">
                  <a:moveTo>
                    <a:pt x="6" y="0"/>
                  </a:moveTo>
                  <a:lnTo>
                    <a:pt x="1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16760E56-0564-B54F-BF2A-C7A98EF07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3888" y="5500688"/>
              <a:ext cx="9525" cy="95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"/>
                </a:cxn>
                <a:cxn ang="0">
                  <a:pos x="2" y="6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4"/>
                  </a:lnTo>
                  <a:lnTo>
                    <a:pt x="2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0DFC03A4-43E0-F44D-AA4F-28BAE7FBB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8963" y="3179763"/>
              <a:ext cx="1270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8" y="2"/>
                  </a:lnTo>
                  <a:lnTo>
                    <a:pt x="6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CFD1EBA6-606D-324A-BE3B-CD57CE184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1663" y="3179763"/>
              <a:ext cx="1270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8" y="0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906C083A-764D-4541-9217-A1466C25F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713" y="3176588"/>
              <a:ext cx="9525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8">
                  <a:moveTo>
                    <a:pt x="0" y="4"/>
                  </a:moveTo>
                  <a:lnTo>
                    <a:pt x="2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6C43285E-39C6-6142-B45C-7D5418E2F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163" y="3163888"/>
              <a:ext cx="15875" cy="95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6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A681279-3E70-8E46-AE25-13E0ED38A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1038" y="3170238"/>
              <a:ext cx="190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12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C9209A40-3EB1-6942-AF37-3FA095FCD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9613" y="3160713"/>
              <a:ext cx="63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DEF900EF-D308-7D46-8F73-495F5B3DF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6438" y="2849563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B01B6A05-5E26-2744-A26B-60A1838FD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7963" y="4246563"/>
              <a:ext cx="317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70764379-6203-E940-8006-72BA233A9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2262188"/>
              <a:ext cx="825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2" y="0"/>
                </a:cxn>
                <a:cxn ang="0">
                  <a:pos x="44" y="4"/>
                </a:cxn>
                <a:cxn ang="0">
                  <a:pos x="52" y="16"/>
                </a:cxn>
                <a:cxn ang="0">
                  <a:pos x="32" y="28"/>
                </a:cxn>
                <a:cxn ang="0">
                  <a:pos x="20" y="24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10" y="8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52" h="30">
                  <a:moveTo>
                    <a:pt x="20" y="0"/>
                  </a:moveTo>
                  <a:lnTo>
                    <a:pt x="32" y="0"/>
                  </a:lnTo>
                  <a:lnTo>
                    <a:pt x="44" y="4"/>
                  </a:lnTo>
                  <a:lnTo>
                    <a:pt x="52" y="16"/>
                  </a:lnTo>
                  <a:lnTo>
                    <a:pt x="32" y="28"/>
                  </a:lnTo>
                  <a:lnTo>
                    <a:pt x="20" y="24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10" y="8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2436AEA8-5022-6943-8168-E512D3A6C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313" y="3478213"/>
              <a:ext cx="50800" cy="4127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2" y="18"/>
                </a:cxn>
                <a:cxn ang="0">
                  <a:pos x="26" y="22"/>
                </a:cxn>
                <a:cxn ang="0">
                  <a:pos x="22" y="22"/>
                </a:cxn>
                <a:cxn ang="0">
                  <a:pos x="14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32" h="26">
                  <a:moveTo>
                    <a:pt x="2" y="6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8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14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5C0697CD-268E-B84E-8DEF-A62701EAC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738" y="3468688"/>
              <a:ext cx="38100" cy="85725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24" y="38"/>
                </a:cxn>
                <a:cxn ang="0">
                  <a:pos x="24" y="32"/>
                </a:cxn>
                <a:cxn ang="0">
                  <a:pos x="20" y="28"/>
                </a:cxn>
                <a:cxn ang="0">
                  <a:pos x="18" y="24"/>
                </a:cxn>
                <a:cxn ang="0">
                  <a:pos x="18" y="10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4" y="4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2" y="24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4" y="46"/>
                </a:cxn>
                <a:cxn ang="0">
                  <a:pos x="8" y="48"/>
                </a:cxn>
                <a:cxn ang="0">
                  <a:pos x="10" y="52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24" h="54">
                  <a:moveTo>
                    <a:pt x="12" y="54"/>
                  </a:moveTo>
                  <a:lnTo>
                    <a:pt x="24" y="38"/>
                  </a:lnTo>
                  <a:lnTo>
                    <a:pt x="24" y="32"/>
                  </a:lnTo>
                  <a:lnTo>
                    <a:pt x="20" y="28"/>
                  </a:lnTo>
                  <a:lnTo>
                    <a:pt x="18" y="24"/>
                  </a:lnTo>
                  <a:lnTo>
                    <a:pt x="18" y="10"/>
                  </a:lnTo>
                  <a:lnTo>
                    <a:pt x="12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4" y="46"/>
                  </a:lnTo>
                  <a:lnTo>
                    <a:pt x="8" y="48"/>
                  </a:lnTo>
                  <a:lnTo>
                    <a:pt x="10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83A3E39E-2D88-3E4D-AFE1-0A0351A9E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863" y="3363913"/>
              <a:ext cx="92075" cy="127000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52" y="50"/>
                </a:cxn>
                <a:cxn ang="0">
                  <a:pos x="54" y="40"/>
                </a:cxn>
                <a:cxn ang="0">
                  <a:pos x="54" y="38"/>
                </a:cxn>
                <a:cxn ang="0">
                  <a:pos x="56" y="32"/>
                </a:cxn>
                <a:cxn ang="0">
                  <a:pos x="50" y="30"/>
                </a:cxn>
                <a:cxn ang="0">
                  <a:pos x="40" y="20"/>
                </a:cxn>
                <a:cxn ang="0">
                  <a:pos x="30" y="6"/>
                </a:cxn>
                <a:cxn ang="0">
                  <a:pos x="22" y="0"/>
                </a:cxn>
                <a:cxn ang="0">
                  <a:pos x="4" y="6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0" y="18"/>
                </a:cxn>
                <a:cxn ang="0">
                  <a:pos x="12" y="22"/>
                </a:cxn>
                <a:cxn ang="0">
                  <a:pos x="8" y="34"/>
                </a:cxn>
                <a:cxn ang="0">
                  <a:pos x="16" y="40"/>
                </a:cxn>
                <a:cxn ang="0">
                  <a:pos x="12" y="40"/>
                </a:cxn>
                <a:cxn ang="0">
                  <a:pos x="14" y="46"/>
                </a:cxn>
                <a:cxn ang="0">
                  <a:pos x="8" y="50"/>
                </a:cxn>
                <a:cxn ang="0">
                  <a:pos x="8" y="52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58"/>
                </a:cxn>
                <a:cxn ang="0">
                  <a:pos x="0" y="62"/>
                </a:cxn>
                <a:cxn ang="0">
                  <a:pos x="0" y="66"/>
                </a:cxn>
                <a:cxn ang="0">
                  <a:pos x="0" y="70"/>
                </a:cxn>
                <a:cxn ang="0">
                  <a:pos x="6" y="74"/>
                </a:cxn>
                <a:cxn ang="0">
                  <a:pos x="10" y="80"/>
                </a:cxn>
                <a:cxn ang="0">
                  <a:pos x="14" y="70"/>
                </a:cxn>
                <a:cxn ang="0">
                  <a:pos x="22" y="68"/>
                </a:cxn>
                <a:cxn ang="0">
                  <a:pos x="30" y="78"/>
                </a:cxn>
                <a:cxn ang="0">
                  <a:pos x="36" y="72"/>
                </a:cxn>
                <a:cxn ang="0">
                  <a:pos x="40" y="72"/>
                </a:cxn>
                <a:cxn ang="0">
                  <a:pos x="52" y="74"/>
                </a:cxn>
              </a:cxnLst>
              <a:rect l="0" t="0" r="r" b="b"/>
              <a:pathLst>
                <a:path w="58" h="80">
                  <a:moveTo>
                    <a:pt x="52" y="74"/>
                  </a:moveTo>
                  <a:lnTo>
                    <a:pt x="52" y="68"/>
                  </a:lnTo>
                  <a:lnTo>
                    <a:pt x="58" y="58"/>
                  </a:lnTo>
                  <a:lnTo>
                    <a:pt x="52" y="50"/>
                  </a:lnTo>
                  <a:lnTo>
                    <a:pt x="52" y="46"/>
                  </a:lnTo>
                  <a:lnTo>
                    <a:pt x="54" y="40"/>
                  </a:lnTo>
                  <a:lnTo>
                    <a:pt x="58" y="38"/>
                  </a:lnTo>
                  <a:lnTo>
                    <a:pt x="54" y="38"/>
                  </a:lnTo>
                  <a:lnTo>
                    <a:pt x="52" y="34"/>
                  </a:lnTo>
                  <a:lnTo>
                    <a:pt x="56" y="32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34" y="18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12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8" y="34"/>
                  </a:lnTo>
                  <a:lnTo>
                    <a:pt x="10" y="34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8" y="50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4" y="52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0" y="80"/>
                  </a:lnTo>
                  <a:lnTo>
                    <a:pt x="12" y="80"/>
                  </a:lnTo>
                  <a:lnTo>
                    <a:pt x="14" y="70"/>
                  </a:lnTo>
                  <a:lnTo>
                    <a:pt x="16" y="66"/>
                  </a:lnTo>
                  <a:lnTo>
                    <a:pt x="22" y="68"/>
                  </a:lnTo>
                  <a:lnTo>
                    <a:pt x="28" y="76"/>
                  </a:lnTo>
                  <a:lnTo>
                    <a:pt x="30" y="78"/>
                  </a:lnTo>
                  <a:lnTo>
                    <a:pt x="32" y="74"/>
                  </a:lnTo>
                  <a:lnTo>
                    <a:pt x="36" y="72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52" y="74"/>
                  </a:lnTo>
                  <a:lnTo>
                    <a:pt x="52" y="7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5D66090C-6B75-5348-87AA-35610564B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3738563"/>
              <a:ext cx="641350" cy="419100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62" y="46"/>
                </a:cxn>
                <a:cxn ang="0">
                  <a:pos x="80" y="72"/>
                </a:cxn>
                <a:cxn ang="0">
                  <a:pos x="94" y="86"/>
                </a:cxn>
                <a:cxn ang="0">
                  <a:pos x="104" y="104"/>
                </a:cxn>
                <a:cxn ang="0">
                  <a:pos x="116" y="114"/>
                </a:cxn>
                <a:cxn ang="0">
                  <a:pos x="136" y="134"/>
                </a:cxn>
                <a:cxn ang="0">
                  <a:pos x="154" y="152"/>
                </a:cxn>
                <a:cxn ang="0">
                  <a:pos x="160" y="174"/>
                </a:cxn>
                <a:cxn ang="0">
                  <a:pos x="158" y="192"/>
                </a:cxn>
                <a:cxn ang="0">
                  <a:pos x="184" y="212"/>
                </a:cxn>
                <a:cxn ang="0">
                  <a:pos x="244" y="238"/>
                </a:cxn>
                <a:cxn ang="0">
                  <a:pos x="268" y="246"/>
                </a:cxn>
                <a:cxn ang="0">
                  <a:pos x="304" y="242"/>
                </a:cxn>
                <a:cxn ang="0">
                  <a:pos x="332" y="256"/>
                </a:cxn>
                <a:cxn ang="0">
                  <a:pos x="352" y="234"/>
                </a:cxn>
                <a:cxn ang="0">
                  <a:pos x="362" y="218"/>
                </a:cxn>
                <a:cxn ang="0">
                  <a:pos x="382" y="210"/>
                </a:cxn>
                <a:cxn ang="0">
                  <a:pos x="388" y="210"/>
                </a:cxn>
                <a:cxn ang="0">
                  <a:pos x="392" y="196"/>
                </a:cxn>
                <a:cxn ang="0">
                  <a:pos x="398" y="180"/>
                </a:cxn>
                <a:cxn ang="0">
                  <a:pos x="394" y="166"/>
                </a:cxn>
                <a:cxn ang="0">
                  <a:pos x="376" y="168"/>
                </a:cxn>
                <a:cxn ang="0">
                  <a:pos x="350" y="198"/>
                </a:cxn>
                <a:cxn ang="0">
                  <a:pos x="336" y="210"/>
                </a:cxn>
                <a:cxn ang="0">
                  <a:pos x="322" y="210"/>
                </a:cxn>
                <a:cxn ang="0">
                  <a:pos x="294" y="206"/>
                </a:cxn>
                <a:cxn ang="0">
                  <a:pos x="276" y="188"/>
                </a:cxn>
                <a:cxn ang="0">
                  <a:pos x="266" y="170"/>
                </a:cxn>
                <a:cxn ang="0">
                  <a:pos x="260" y="140"/>
                </a:cxn>
                <a:cxn ang="0">
                  <a:pos x="266" y="112"/>
                </a:cxn>
                <a:cxn ang="0">
                  <a:pos x="266" y="104"/>
                </a:cxn>
                <a:cxn ang="0">
                  <a:pos x="252" y="100"/>
                </a:cxn>
                <a:cxn ang="0">
                  <a:pos x="232" y="78"/>
                </a:cxn>
                <a:cxn ang="0">
                  <a:pos x="218" y="54"/>
                </a:cxn>
                <a:cxn ang="0">
                  <a:pos x="190" y="44"/>
                </a:cxn>
                <a:cxn ang="0">
                  <a:pos x="164" y="44"/>
                </a:cxn>
                <a:cxn ang="0">
                  <a:pos x="144" y="18"/>
                </a:cxn>
                <a:cxn ang="0">
                  <a:pos x="116" y="12"/>
                </a:cxn>
                <a:cxn ang="0">
                  <a:pos x="62" y="12"/>
                </a:cxn>
                <a:cxn ang="0">
                  <a:pos x="20" y="0"/>
                </a:cxn>
                <a:cxn ang="0">
                  <a:pos x="6" y="18"/>
                </a:cxn>
                <a:cxn ang="0">
                  <a:pos x="20" y="46"/>
                </a:cxn>
                <a:cxn ang="0">
                  <a:pos x="42" y="72"/>
                </a:cxn>
                <a:cxn ang="0">
                  <a:pos x="34" y="76"/>
                </a:cxn>
                <a:cxn ang="0">
                  <a:pos x="36" y="80"/>
                </a:cxn>
                <a:cxn ang="0">
                  <a:pos x="50" y="92"/>
                </a:cxn>
                <a:cxn ang="0">
                  <a:pos x="64" y="100"/>
                </a:cxn>
                <a:cxn ang="0">
                  <a:pos x="66" y="120"/>
                </a:cxn>
                <a:cxn ang="0">
                  <a:pos x="74" y="124"/>
                </a:cxn>
                <a:cxn ang="0">
                  <a:pos x="96" y="148"/>
                </a:cxn>
                <a:cxn ang="0">
                  <a:pos x="98" y="132"/>
                </a:cxn>
                <a:cxn ang="0">
                  <a:pos x="86" y="124"/>
                </a:cxn>
                <a:cxn ang="0">
                  <a:pos x="78" y="106"/>
                </a:cxn>
                <a:cxn ang="0">
                  <a:pos x="72" y="94"/>
                </a:cxn>
                <a:cxn ang="0">
                  <a:pos x="64" y="80"/>
                </a:cxn>
                <a:cxn ang="0">
                  <a:pos x="52" y="60"/>
                </a:cxn>
                <a:cxn ang="0">
                  <a:pos x="38" y="46"/>
                </a:cxn>
                <a:cxn ang="0">
                  <a:pos x="30" y="12"/>
                </a:cxn>
              </a:cxnLst>
              <a:rect l="0" t="0" r="r" b="b"/>
              <a:pathLst>
                <a:path w="404" h="264">
                  <a:moveTo>
                    <a:pt x="30" y="12"/>
                  </a:moveTo>
                  <a:lnTo>
                    <a:pt x="38" y="18"/>
                  </a:lnTo>
                  <a:lnTo>
                    <a:pt x="44" y="18"/>
                  </a:lnTo>
                  <a:lnTo>
                    <a:pt x="46" y="20"/>
                  </a:lnTo>
                  <a:lnTo>
                    <a:pt x="52" y="24"/>
                  </a:lnTo>
                  <a:lnTo>
                    <a:pt x="54" y="32"/>
                  </a:lnTo>
                  <a:lnTo>
                    <a:pt x="58" y="42"/>
                  </a:lnTo>
                  <a:lnTo>
                    <a:pt x="62" y="46"/>
                  </a:lnTo>
                  <a:lnTo>
                    <a:pt x="62" y="52"/>
                  </a:lnTo>
                  <a:lnTo>
                    <a:pt x="64" y="52"/>
                  </a:lnTo>
                  <a:lnTo>
                    <a:pt x="70" y="62"/>
                  </a:lnTo>
                  <a:lnTo>
                    <a:pt x="80" y="72"/>
                  </a:lnTo>
                  <a:lnTo>
                    <a:pt x="88" y="74"/>
                  </a:lnTo>
                  <a:lnTo>
                    <a:pt x="86" y="78"/>
                  </a:lnTo>
                  <a:lnTo>
                    <a:pt x="88" y="82"/>
                  </a:lnTo>
                  <a:lnTo>
                    <a:pt x="94" y="86"/>
                  </a:lnTo>
                  <a:lnTo>
                    <a:pt x="98" y="92"/>
                  </a:lnTo>
                  <a:lnTo>
                    <a:pt x="102" y="92"/>
                  </a:lnTo>
                  <a:lnTo>
                    <a:pt x="106" y="96"/>
                  </a:lnTo>
                  <a:lnTo>
                    <a:pt x="104" y="104"/>
                  </a:lnTo>
                  <a:lnTo>
                    <a:pt x="104" y="108"/>
                  </a:lnTo>
                  <a:lnTo>
                    <a:pt x="110" y="106"/>
                  </a:lnTo>
                  <a:lnTo>
                    <a:pt x="110" y="110"/>
                  </a:lnTo>
                  <a:lnTo>
                    <a:pt x="116" y="114"/>
                  </a:lnTo>
                  <a:lnTo>
                    <a:pt x="118" y="114"/>
                  </a:lnTo>
                  <a:lnTo>
                    <a:pt x="122" y="118"/>
                  </a:lnTo>
                  <a:lnTo>
                    <a:pt x="124" y="124"/>
                  </a:lnTo>
                  <a:lnTo>
                    <a:pt x="136" y="134"/>
                  </a:lnTo>
                  <a:lnTo>
                    <a:pt x="138" y="138"/>
                  </a:lnTo>
                  <a:lnTo>
                    <a:pt x="140" y="138"/>
                  </a:lnTo>
                  <a:lnTo>
                    <a:pt x="144" y="144"/>
                  </a:lnTo>
                  <a:lnTo>
                    <a:pt x="154" y="152"/>
                  </a:lnTo>
                  <a:lnTo>
                    <a:pt x="156" y="162"/>
                  </a:lnTo>
                  <a:lnTo>
                    <a:pt x="158" y="164"/>
                  </a:lnTo>
                  <a:lnTo>
                    <a:pt x="160" y="172"/>
                  </a:lnTo>
                  <a:lnTo>
                    <a:pt x="160" y="174"/>
                  </a:lnTo>
                  <a:lnTo>
                    <a:pt x="156" y="178"/>
                  </a:lnTo>
                  <a:lnTo>
                    <a:pt x="160" y="180"/>
                  </a:lnTo>
                  <a:lnTo>
                    <a:pt x="154" y="184"/>
                  </a:lnTo>
                  <a:lnTo>
                    <a:pt x="158" y="192"/>
                  </a:lnTo>
                  <a:lnTo>
                    <a:pt x="166" y="200"/>
                  </a:lnTo>
                  <a:lnTo>
                    <a:pt x="172" y="202"/>
                  </a:lnTo>
                  <a:lnTo>
                    <a:pt x="178" y="206"/>
                  </a:lnTo>
                  <a:lnTo>
                    <a:pt x="184" y="212"/>
                  </a:lnTo>
                  <a:lnTo>
                    <a:pt x="198" y="218"/>
                  </a:lnTo>
                  <a:lnTo>
                    <a:pt x="204" y="218"/>
                  </a:lnTo>
                  <a:lnTo>
                    <a:pt x="216" y="228"/>
                  </a:lnTo>
                  <a:lnTo>
                    <a:pt x="244" y="238"/>
                  </a:lnTo>
                  <a:lnTo>
                    <a:pt x="246" y="238"/>
                  </a:lnTo>
                  <a:lnTo>
                    <a:pt x="254" y="242"/>
                  </a:lnTo>
                  <a:lnTo>
                    <a:pt x="262" y="246"/>
                  </a:lnTo>
                  <a:lnTo>
                    <a:pt x="268" y="246"/>
                  </a:lnTo>
                  <a:lnTo>
                    <a:pt x="276" y="250"/>
                  </a:lnTo>
                  <a:lnTo>
                    <a:pt x="280" y="250"/>
                  </a:lnTo>
                  <a:lnTo>
                    <a:pt x="294" y="242"/>
                  </a:lnTo>
                  <a:lnTo>
                    <a:pt x="304" y="242"/>
                  </a:lnTo>
                  <a:lnTo>
                    <a:pt x="314" y="248"/>
                  </a:lnTo>
                  <a:lnTo>
                    <a:pt x="332" y="264"/>
                  </a:lnTo>
                  <a:lnTo>
                    <a:pt x="334" y="258"/>
                  </a:lnTo>
                  <a:lnTo>
                    <a:pt x="332" y="256"/>
                  </a:lnTo>
                  <a:lnTo>
                    <a:pt x="342" y="242"/>
                  </a:lnTo>
                  <a:lnTo>
                    <a:pt x="354" y="242"/>
                  </a:lnTo>
                  <a:lnTo>
                    <a:pt x="354" y="238"/>
                  </a:lnTo>
                  <a:lnTo>
                    <a:pt x="352" y="234"/>
                  </a:lnTo>
                  <a:lnTo>
                    <a:pt x="340" y="224"/>
                  </a:lnTo>
                  <a:lnTo>
                    <a:pt x="350" y="224"/>
                  </a:lnTo>
                  <a:lnTo>
                    <a:pt x="350" y="218"/>
                  </a:lnTo>
                  <a:lnTo>
                    <a:pt x="362" y="218"/>
                  </a:lnTo>
                  <a:lnTo>
                    <a:pt x="372" y="218"/>
                  </a:lnTo>
                  <a:lnTo>
                    <a:pt x="376" y="218"/>
                  </a:lnTo>
                  <a:lnTo>
                    <a:pt x="380" y="210"/>
                  </a:lnTo>
                  <a:lnTo>
                    <a:pt x="382" y="210"/>
                  </a:lnTo>
                  <a:lnTo>
                    <a:pt x="386" y="204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8" y="210"/>
                  </a:lnTo>
                  <a:lnTo>
                    <a:pt x="390" y="216"/>
                  </a:lnTo>
                  <a:lnTo>
                    <a:pt x="390" y="214"/>
                  </a:lnTo>
                  <a:lnTo>
                    <a:pt x="394" y="198"/>
                  </a:lnTo>
                  <a:lnTo>
                    <a:pt x="392" y="196"/>
                  </a:lnTo>
                  <a:lnTo>
                    <a:pt x="394" y="194"/>
                  </a:lnTo>
                  <a:lnTo>
                    <a:pt x="394" y="194"/>
                  </a:lnTo>
                  <a:lnTo>
                    <a:pt x="392" y="192"/>
                  </a:lnTo>
                  <a:lnTo>
                    <a:pt x="398" y="180"/>
                  </a:lnTo>
                  <a:lnTo>
                    <a:pt x="402" y="176"/>
                  </a:lnTo>
                  <a:lnTo>
                    <a:pt x="404" y="172"/>
                  </a:lnTo>
                  <a:lnTo>
                    <a:pt x="402" y="166"/>
                  </a:lnTo>
                  <a:lnTo>
                    <a:pt x="394" y="166"/>
                  </a:lnTo>
                  <a:lnTo>
                    <a:pt x="392" y="168"/>
                  </a:lnTo>
                  <a:lnTo>
                    <a:pt x="392" y="166"/>
                  </a:lnTo>
                  <a:lnTo>
                    <a:pt x="386" y="164"/>
                  </a:lnTo>
                  <a:lnTo>
                    <a:pt x="376" y="168"/>
                  </a:lnTo>
                  <a:lnTo>
                    <a:pt x="364" y="168"/>
                  </a:lnTo>
                  <a:lnTo>
                    <a:pt x="356" y="172"/>
                  </a:lnTo>
                  <a:lnTo>
                    <a:pt x="354" y="186"/>
                  </a:lnTo>
                  <a:lnTo>
                    <a:pt x="350" y="198"/>
                  </a:lnTo>
                  <a:lnTo>
                    <a:pt x="344" y="202"/>
                  </a:lnTo>
                  <a:lnTo>
                    <a:pt x="344" y="206"/>
                  </a:lnTo>
                  <a:lnTo>
                    <a:pt x="340" y="210"/>
                  </a:lnTo>
                  <a:lnTo>
                    <a:pt x="336" y="210"/>
                  </a:lnTo>
                  <a:lnTo>
                    <a:pt x="336" y="206"/>
                  </a:lnTo>
                  <a:lnTo>
                    <a:pt x="330" y="206"/>
                  </a:lnTo>
                  <a:lnTo>
                    <a:pt x="328" y="206"/>
                  </a:lnTo>
                  <a:lnTo>
                    <a:pt x="322" y="210"/>
                  </a:lnTo>
                  <a:lnTo>
                    <a:pt x="310" y="210"/>
                  </a:lnTo>
                  <a:lnTo>
                    <a:pt x="304" y="214"/>
                  </a:lnTo>
                  <a:lnTo>
                    <a:pt x="302" y="214"/>
                  </a:lnTo>
                  <a:lnTo>
                    <a:pt x="294" y="206"/>
                  </a:lnTo>
                  <a:lnTo>
                    <a:pt x="290" y="208"/>
                  </a:lnTo>
                  <a:lnTo>
                    <a:pt x="284" y="204"/>
                  </a:lnTo>
                  <a:lnTo>
                    <a:pt x="280" y="200"/>
                  </a:lnTo>
                  <a:lnTo>
                    <a:pt x="276" y="188"/>
                  </a:lnTo>
                  <a:lnTo>
                    <a:pt x="268" y="180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6" y="170"/>
                  </a:lnTo>
                  <a:lnTo>
                    <a:pt x="266" y="166"/>
                  </a:lnTo>
                  <a:lnTo>
                    <a:pt x="260" y="162"/>
                  </a:lnTo>
                  <a:lnTo>
                    <a:pt x="258" y="158"/>
                  </a:lnTo>
                  <a:lnTo>
                    <a:pt x="260" y="140"/>
                  </a:lnTo>
                  <a:lnTo>
                    <a:pt x="258" y="122"/>
                  </a:lnTo>
                  <a:lnTo>
                    <a:pt x="260" y="116"/>
                  </a:lnTo>
                  <a:lnTo>
                    <a:pt x="260" y="112"/>
                  </a:lnTo>
                  <a:lnTo>
                    <a:pt x="266" y="112"/>
                  </a:lnTo>
                  <a:lnTo>
                    <a:pt x="266" y="110"/>
                  </a:lnTo>
                  <a:lnTo>
                    <a:pt x="268" y="106"/>
                  </a:lnTo>
                  <a:lnTo>
                    <a:pt x="266" y="108"/>
                  </a:lnTo>
                  <a:lnTo>
                    <a:pt x="266" y="104"/>
                  </a:lnTo>
                  <a:lnTo>
                    <a:pt x="268" y="102"/>
                  </a:lnTo>
                  <a:lnTo>
                    <a:pt x="262" y="104"/>
                  </a:lnTo>
                  <a:lnTo>
                    <a:pt x="258" y="100"/>
                  </a:lnTo>
                  <a:lnTo>
                    <a:pt x="252" y="100"/>
                  </a:lnTo>
                  <a:lnTo>
                    <a:pt x="244" y="98"/>
                  </a:lnTo>
                  <a:lnTo>
                    <a:pt x="240" y="96"/>
                  </a:lnTo>
                  <a:lnTo>
                    <a:pt x="236" y="90"/>
                  </a:lnTo>
                  <a:lnTo>
                    <a:pt x="232" y="78"/>
                  </a:lnTo>
                  <a:lnTo>
                    <a:pt x="228" y="74"/>
                  </a:lnTo>
                  <a:lnTo>
                    <a:pt x="226" y="70"/>
                  </a:lnTo>
                  <a:lnTo>
                    <a:pt x="222" y="66"/>
                  </a:lnTo>
                  <a:lnTo>
                    <a:pt x="218" y="54"/>
                  </a:lnTo>
                  <a:lnTo>
                    <a:pt x="210" y="46"/>
                  </a:lnTo>
                  <a:lnTo>
                    <a:pt x="208" y="44"/>
                  </a:lnTo>
                  <a:lnTo>
                    <a:pt x="194" y="44"/>
                  </a:lnTo>
                  <a:lnTo>
                    <a:pt x="190" y="44"/>
                  </a:lnTo>
                  <a:lnTo>
                    <a:pt x="184" y="56"/>
                  </a:lnTo>
                  <a:lnTo>
                    <a:pt x="178" y="56"/>
                  </a:lnTo>
                  <a:lnTo>
                    <a:pt x="168" y="48"/>
                  </a:lnTo>
                  <a:lnTo>
                    <a:pt x="164" y="44"/>
                  </a:lnTo>
                  <a:lnTo>
                    <a:pt x="162" y="32"/>
                  </a:lnTo>
                  <a:lnTo>
                    <a:pt x="154" y="26"/>
                  </a:lnTo>
                  <a:lnTo>
                    <a:pt x="148" y="18"/>
                  </a:lnTo>
                  <a:lnTo>
                    <a:pt x="144" y="18"/>
                  </a:lnTo>
                  <a:lnTo>
                    <a:pt x="142" y="14"/>
                  </a:lnTo>
                  <a:lnTo>
                    <a:pt x="138" y="12"/>
                  </a:lnTo>
                  <a:lnTo>
                    <a:pt x="128" y="12"/>
                  </a:lnTo>
                  <a:lnTo>
                    <a:pt x="116" y="12"/>
                  </a:lnTo>
                  <a:lnTo>
                    <a:pt x="116" y="20"/>
                  </a:lnTo>
                  <a:lnTo>
                    <a:pt x="94" y="20"/>
                  </a:lnTo>
                  <a:lnTo>
                    <a:pt x="80" y="20"/>
                  </a:lnTo>
                  <a:lnTo>
                    <a:pt x="62" y="12"/>
                  </a:lnTo>
                  <a:lnTo>
                    <a:pt x="42" y="6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14" y="2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0" y="46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40" y="64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0" y="76"/>
                  </a:lnTo>
                  <a:lnTo>
                    <a:pt x="36" y="80"/>
                  </a:lnTo>
                  <a:lnTo>
                    <a:pt x="36" y="84"/>
                  </a:lnTo>
                  <a:lnTo>
                    <a:pt x="40" y="86"/>
                  </a:lnTo>
                  <a:lnTo>
                    <a:pt x="48" y="90"/>
                  </a:lnTo>
                  <a:lnTo>
                    <a:pt x="50" y="92"/>
                  </a:lnTo>
                  <a:lnTo>
                    <a:pt x="54" y="88"/>
                  </a:lnTo>
                  <a:lnTo>
                    <a:pt x="54" y="92"/>
                  </a:lnTo>
                  <a:lnTo>
                    <a:pt x="58" y="96"/>
                  </a:lnTo>
                  <a:lnTo>
                    <a:pt x="64" y="100"/>
                  </a:lnTo>
                  <a:lnTo>
                    <a:pt x="66" y="106"/>
                  </a:lnTo>
                  <a:lnTo>
                    <a:pt x="68" y="114"/>
                  </a:lnTo>
                  <a:lnTo>
                    <a:pt x="66" y="120"/>
                  </a:lnTo>
                  <a:lnTo>
                    <a:pt x="66" y="120"/>
                  </a:lnTo>
                  <a:lnTo>
                    <a:pt x="68" y="120"/>
                  </a:lnTo>
                  <a:lnTo>
                    <a:pt x="70" y="122"/>
                  </a:lnTo>
                  <a:lnTo>
                    <a:pt x="72" y="124"/>
                  </a:lnTo>
                  <a:lnTo>
                    <a:pt x="74" y="124"/>
                  </a:lnTo>
                  <a:lnTo>
                    <a:pt x="76" y="128"/>
                  </a:lnTo>
                  <a:lnTo>
                    <a:pt x="88" y="136"/>
                  </a:lnTo>
                  <a:lnTo>
                    <a:pt x="92" y="140"/>
                  </a:lnTo>
                  <a:lnTo>
                    <a:pt x="96" y="148"/>
                  </a:lnTo>
                  <a:lnTo>
                    <a:pt x="102" y="144"/>
                  </a:lnTo>
                  <a:lnTo>
                    <a:pt x="102" y="140"/>
                  </a:lnTo>
                  <a:lnTo>
                    <a:pt x="102" y="138"/>
                  </a:lnTo>
                  <a:lnTo>
                    <a:pt x="98" y="132"/>
                  </a:lnTo>
                  <a:lnTo>
                    <a:pt x="92" y="128"/>
                  </a:lnTo>
                  <a:lnTo>
                    <a:pt x="90" y="130"/>
                  </a:lnTo>
                  <a:lnTo>
                    <a:pt x="88" y="128"/>
                  </a:lnTo>
                  <a:lnTo>
                    <a:pt x="86" y="124"/>
                  </a:lnTo>
                  <a:lnTo>
                    <a:pt x="86" y="118"/>
                  </a:lnTo>
                  <a:lnTo>
                    <a:pt x="82" y="114"/>
                  </a:lnTo>
                  <a:lnTo>
                    <a:pt x="82" y="110"/>
                  </a:lnTo>
                  <a:lnTo>
                    <a:pt x="78" y="106"/>
                  </a:lnTo>
                  <a:lnTo>
                    <a:pt x="78" y="98"/>
                  </a:lnTo>
                  <a:lnTo>
                    <a:pt x="74" y="92"/>
                  </a:lnTo>
                  <a:lnTo>
                    <a:pt x="72" y="90"/>
                  </a:lnTo>
                  <a:lnTo>
                    <a:pt x="72" y="94"/>
                  </a:lnTo>
                  <a:lnTo>
                    <a:pt x="70" y="92"/>
                  </a:lnTo>
                  <a:lnTo>
                    <a:pt x="68" y="86"/>
                  </a:lnTo>
                  <a:lnTo>
                    <a:pt x="66" y="84"/>
                  </a:lnTo>
                  <a:lnTo>
                    <a:pt x="64" y="80"/>
                  </a:lnTo>
                  <a:lnTo>
                    <a:pt x="60" y="74"/>
                  </a:lnTo>
                  <a:lnTo>
                    <a:pt x="58" y="66"/>
                  </a:lnTo>
                  <a:lnTo>
                    <a:pt x="56" y="66"/>
                  </a:lnTo>
                  <a:lnTo>
                    <a:pt x="52" y="60"/>
                  </a:lnTo>
                  <a:lnTo>
                    <a:pt x="50" y="58"/>
                  </a:lnTo>
                  <a:lnTo>
                    <a:pt x="46" y="52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34" y="40"/>
                  </a:lnTo>
                  <a:lnTo>
                    <a:pt x="32" y="28"/>
                  </a:lnTo>
                  <a:lnTo>
                    <a:pt x="30" y="24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1C4D7B81-96C6-1548-AE70-9B5B91EB5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313" y="3306763"/>
              <a:ext cx="114300" cy="92075"/>
            </a:xfrm>
            <a:custGeom>
              <a:avLst/>
              <a:gdLst/>
              <a:ahLst/>
              <a:cxnLst>
                <a:cxn ang="0">
                  <a:pos x="70" y="40"/>
                </a:cxn>
                <a:cxn ang="0">
                  <a:pos x="72" y="38"/>
                </a:cxn>
                <a:cxn ang="0">
                  <a:pos x="70" y="38"/>
                </a:cxn>
                <a:cxn ang="0">
                  <a:pos x="62" y="34"/>
                </a:cxn>
                <a:cxn ang="0">
                  <a:pos x="58" y="26"/>
                </a:cxn>
                <a:cxn ang="0">
                  <a:pos x="58" y="18"/>
                </a:cxn>
                <a:cxn ang="0">
                  <a:pos x="52" y="18"/>
                </a:cxn>
                <a:cxn ang="0">
                  <a:pos x="56" y="14"/>
                </a:cxn>
                <a:cxn ang="0">
                  <a:pos x="58" y="8"/>
                </a:cxn>
                <a:cxn ang="0">
                  <a:pos x="58" y="6"/>
                </a:cxn>
                <a:cxn ang="0">
                  <a:pos x="54" y="2"/>
                </a:cxn>
                <a:cxn ang="0">
                  <a:pos x="46" y="6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2" y="4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10" y="14"/>
                </a:cxn>
                <a:cxn ang="0">
                  <a:pos x="18" y="20"/>
                </a:cxn>
                <a:cxn ang="0">
                  <a:pos x="18" y="34"/>
                </a:cxn>
                <a:cxn ang="0">
                  <a:pos x="18" y="46"/>
                </a:cxn>
                <a:cxn ang="0">
                  <a:pos x="20" y="48"/>
                </a:cxn>
                <a:cxn ang="0">
                  <a:pos x="20" y="54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8" y="56"/>
                </a:cxn>
                <a:cxn ang="0">
                  <a:pos x="32" y="58"/>
                </a:cxn>
                <a:cxn ang="0">
                  <a:pos x="38" y="56"/>
                </a:cxn>
                <a:cxn ang="0">
                  <a:pos x="40" y="56"/>
                </a:cxn>
                <a:cxn ang="0">
                  <a:pos x="42" y="54"/>
                </a:cxn>
                <a:cxn ang="0">
                  <a:pos x="46" y="54"/>
                </a:cxn>
                <a:cxn ang="0">
                  <a:pos x="58" y="46"/>
                </a:cxn>
                <a:cxn ang="0">
                  <a:pos x="62" y="42"/>
                </a:cxn>
                <a:cxn ang="0">
                  <a:pos x="62" y="44"/>
                </a:cxn>
                <a:cxn ang="0">
                  <a:pos x="64" y="44"/>
                </a:cxn>
                <a:cxn ang="0">
                  <a:pos x="66" y="40"/>
                </a:cxn>
                <a:cxn ang="0">
                  <a:pos x="70" y="40"/>
                </a:cxn>
                <a:cxn ang="0">
                  <a:pos x="70" y="40"/>
                </a:cxn>
              </a:cxnLst>
              <a:rect l="0" t="0" r="r" b="b"/>
              <a:pathLst>
                <a:path w="72" h="58">
                  <a:moveTo>
                    <a:pt x="70" y="40"/>
                  </a:moveTo>
                  <a:lnTo>
                    <a:pt x="72" y="38"/>
                  </a:lnTo>
                  <a:lnTo>
                    <a:pt x="70" y="38"/>
                  </a:lnTo>
                  <a:lnTo>
                    <a:pt x="62" y="34"/>
                  </a:lnTo>
                  <a:lnTo>
                    <a:pt x="58" y="26"/>
                  </a:lnTo>
                  <a:lnTo>
                    <a:pt x="58" y="18"/>
                  </a:lnTo>
                  <a:lnTo>
                    <a:pt x="52" y="18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58" y="6"/>
                  </a:lnTo>
                  <a:lnTo>
                    <a:pt x="54" y="2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10" y="14"/>
                  </a:lnTo>
                  <a:lnTo>
                    <a:pt x="18" y="20"/>
                  </a:lnTo>
                  <a:lnTo>
                    <a:pt x="18" y="34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20" y="54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2" y="58"/>
                  </a:lnTo>
                  <a:lnTo>
                    <a:pt x="38" y="56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58" y="46"/>
                  </a:lnTo>
                  <a:lnTo>
                    <a:pt x="62" y="42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70" y="40"/>
                  </a:lnTo>
                  <a:lnTo>
                    <a:pt x="70" y="4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1E28BFF-2E6E-1140-A15B-5908C9EE7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813" y="3370263"/>
              <a:ext cx="107950" cy="76200"/>
            </a:xfrm>
            <a:custGeom>
              <a:avLst/>
              <a:gdLst/>
              <a:ahLst/>
              <a:cxnLst>
                <a:cxn ang="0">
                  <a:pos x="64" y="8"/>
                </a:cxn>
                <a:cxn ang="0">
                  <a:pos x="62" y="6"/>
                </a:cxn>
                <a:cxn ang="0">
                  <a:pos x="56" y="6"/>
                </a:cxn>
                <a:cxn ang="0">
                  <a:pos x="58" y="4"/>
                </a:cxn>
                <a:cxn ang="0">
                  <a:pos x="56" y="2"/>
                </a:cxn>
                <a:cxn ang="0">
                  <a:pos x="52" y="6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4" y="4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24" y="10"/>
                </a:cxn>
                <a:cxn ang="0">
                  <a:pos x="38" y="12"/>
                </a:cxn>
                <a:cxn ang="0">
                  <a:pos x="36" y="12"/>
                </a:cxn>
                <a:cxn ang="0">
                  <a:pos x="32" y="14"/>
                </a:cxn>
                <a:cxn ang="0">
                  <a:pos x="26" y="18"/>
                </a:cxn>
                <a:cxn ang="0">
                  <a:pos x="22" y="14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4" y="2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4" y="42"/>
                </a:cxn>
                <a:cxn ang="0">
                  <a:pos x="6" y="46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4" y="44"/>
                </a:cxn>
                <a:cxn ang="0">
                  <a:pos x="26" y="32"/>
                </a:cxn>
                <a:cxn ang="0">
                  <a:pos x="26" y="26"/>
                </a:cxn>
                <a:cxn ang="0">
                  <a:pos x="28" y="28"/>
                </a:cxn>
                <a:cxn ang="0">
                  <a:pos x="30" y="26"/>
                </a:cxn>
                <a:cxn ang="0">
                  <a:pos x="32" y="28"/>
                </a:cxn>
                <a:cxn ang="0">
                  <a:pos x="34" y="28"/>
                </a:cxn>
                <a:cxn ang="0">
                  <a:pos x="34" y="24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60" y="14"/>
                </a:cxn>
                <a:cxn ang="0">
                  <a:pos x="66" y="14"/>
                </a:cxn>
                <a:cxn ang="0">
                  <a:pos x="68" y="12"/>
                </a:cxn>
                <a:cxn ang="0">
                  <a:pos x="68" y="12"/>
                </a:cxn>
                <a:cxn ang="0">
                  <a:pos x="64" y="12"/>
                </a:cxn>
                <a:cxn ang="0">
                  <a:pos x="66" y="10"/>
                </a:cxn>
                <a:cxn ang="0">
                  <a:pos x="64" y="8"/>
                </a:cxn>
                <a:cxn ang="0">
                  <a:pos x="64" y="8"/>
                </a:cxn>
              </a:cxnLst>
              <a:rect l="0" t="0" r="r" b="b"/>
              <a:pathLst>
                <a:path w="68" h="48">
                  <a:moveTo>
                    <a:pt x="64" y="8"/>
                  </a:moveTo>
                  <a:lnTo>
                    <a:pt x="62" y="6"/>
                  </a:lnTo>
                  <a:lnTo>
                    <a:pt x="56" y="6"/>
                  </a:lnTo>
                  <a:lnTo>
                    <a:pt x="58" y="4"/>
                  </a:lnTo>
                  <a:lnTo>
                    <a:pt x="56" y="2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4" y="4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24" y="10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4" y="24"/>
                  </a:lnTo>
                  <a:lnTo>
                    <a:pt x="0" y="30"/>
                  </a:lnTo>
                  <a:lnTo>
                    <a:pt x="4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6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26" y="32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4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60" y="14"/>
                  </a:lnTo>
                  <a:lnTo>
                    <a:pt x="66" y="14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4" y="12"/>
                  </a:lnTo>
                  <a:lnTo>
                    <a:pt x="66" y="10"/>
                  </a:lnTo>
                  <a:lnTo>
                    <a:pt x="64" y="8"/>
                  </a:lnTo>
                  <a:lnTo>
                    <a:pt x="6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88FC449C-3F2D-754E-BD2C-526E2ACDE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863" y="3573463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0869099-D037-034C-BC17-3A5164481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263" y="3598863"/>
              <a:ext cx="12700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4">
                  <a:moveTo>
                    <a:pt x="2" y="0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4" y="6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5B5B67EB-4A7F-8944-9013-DA1469DBB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288" y="2274888"/>
              <a:ext cx="635000" cy="796925"/>
            </a:xfrm>
            <a:custGeom>
              <a:avLst/>
              <a:gdLst/>
              <a:ahLst/>
              <a:cxnLst>
                <a:cxn ang="0">
                  <a:pos x="370" y="368"/>
                </a:cxn>
                <a:cxn ang="0">
                  <a:pos x="362" y="284"/>
                </a:cxn>
                <a:cxn ang="0">
                  <a:pos x="362" y="152"/>
                </a:cxn>
                <a:cxn ang="0">
                  <a:pos x="332" y="50"/>
                </a:cxn>
                <a:cxn ang="0">
                  <a:pos x="252" y="36"/>
                </a:cxn>
                <a:cxn ang="0">
                  <a:pos x="212" y="28"/>
                </a:cxn>
                <a:cxn ang="0">
                  <a:pos x="180" y="20"/>
                </a:cxn>
                <a:cxn ang="0">
                  <a:pos x="170" y="26"/>
                </a:cxn>
                <a:cxn ang="0">
                  <a:pos x="148" y="6"/>
                </a:cxn>
                <a:cxn ang="0">
                  <a:pos x="114" y="26"/>
                </a:cxn>
                <a:cxn ang="0">
                  <a:pos x="108" y="40"/>
                </a:cxn>
                <a:cxn ang="0">
                  <a:pos x="78" y="52"/>
                </a:cxn>
                <a:cxn ang="0">
                  <a:pos x="54" y="94"/>
                </a:cxn>
                <a:cxn ang="0">
                  <a:pos x="60" y="162"/>
                </a:cxn>
                <a:cxn ang="0">
                  <a:pos x="88" y="166"/>
                </a:cxn>
                <a:cxn ang="0">
                  <a:pos x="114" y="180"/>
                </a:cxn>
                <a:cxn ang="0">
                  <a:pos x="84" y="188"/>
                </a:cxn>
                <a:cxn ang="0">
                  <a:pos x="80" y="196"/>
                </a:cxn>
                <a:cxn ang="0">
                  <a:pos x="30" y="190"/>
                </a:cxn>
                <a:cxn ang="0">
                  <a:pos x="10" y="218"/>
                </a:cxn>
                <a:cxn ang="0">
                  <a:pos x="26" y="244"/>
                </a:cxn>
                <a:cxn ang="0">
                  <a:pos x="70" y="246"/>
                </a:cxn>
                <a:cxn ang="0">
                  <a:pos x="96" y="246"/>
                </a:cxn>
                <a:cxn ang="0">
                  <a:pos x="78" y="280"/>
                </a:cxn>
                <a:cxn ang="0">
                  <a:pos x="52" y="300"/>
                </a:cxn>
                <a:cxn ang="0">
                  <a:pos x="24" y="330"/>
                </a:cxn>
                <a:cxn ang="0">
                  <a:pos x="36" y="338"/>
                </a:cxn>
                <a:cxn ang="0">
                  <a:pos x="48" y="352"/>
                </a:cxn>
                <a:cxn ang="0">
                  <a:pos x="54" y="376"/>
                </a:cxn>
                <a:cxn ang="0">
                  <a:pos x="88" y="352"/>
                </a:cxn>
                <a:cxn ang="0">
                  <a:pos x="84" y="406"/>
                </a:cxn>
                <a:cxn ang="0">
                  <a:pos x="108" y="406"/>
                </a:cxn>
                <a:cxn ang="0">
                  <a:pos x="126" y="406"/>
                </a:cxn>
                <a:cxn ang="0">
                  <a:pos x="144" y="420"/>
                </a:cxn>
                <a:cxn ang="0">
                  <a:pos x="122" y="456"/>
                </a:cxn>
                <a:cxn ang="0">
                  <a:pos x="90" y="476"/>
                </a:cxn>
                <a:cxn ang="0">
                  <a:pos x="66" y="496"/>
                </a:cxn>
                <a:cxn ang="0">
                  <a:pos x="88" y="484"/>
                </a:cxn>
                <a:cxn ang="0">
                  <a:pos x="112" y="486"/>
                </a:cxn>
                <a:cxn ang="0">
                  <a:pos x="136" y="464"/>
                </a:cxn>
                <a:cxn ang="0">
                  <a:pos x="154" y="450"/>
                </a:cxn>
                <a:cxn ang="0">
                  <a:pos x="174" y="428"/>
                </a:cxn>
                <a:cxn ang="0">
                  <a:pos x="192" y="400"/>
                </a:cxn>
                <a:cxn ang="0">
                  <a:pos x="200" y="380"/>
                </a:cxn>
                <a:cxn ang="0">
                  <a:pos x="218" y="350"/>
                </a:cxn>
                <a:cxn ang="0">
                  <a:pos x="234" y="334"/>
                </a:cxn>
                <a:cxn ang="0">
                  <a:pos x="254" y="352"/>
                </a:cxn>
                <a:cxn ang="0">
                  <a:pos x="216" y="382"/>
                </a:cxn>
                <a:cxn ang="0">
                  <a:pos x="216" y="396"/>
                </a:cxn>
                <a:cxn ang="0">
                  <a:pos x="236" y="392"/>
                </a:cxn>
                <a:cxn ang="0">
                  <a:pos x="260" y="376"/>
                </a:cxn>
                <a:cxn ang="0">
                  <a:pos x="260" y="360"/>
                </a:cxn>
                <a:cxn ang="0">
                  <a:pos x="264" y="346"/>
                </a:cxn>
                <a:cxn ang="0">
                  <a:pos x="272" y="350"/>
                </a:cxn>
                <a:cxn ang="0">
                  <a:pos x="298" y="358"/>
                </a:cxn>
                <a:cxn ang="0">
                  <a:pos x="334" y="372"/>
                </a:cxn>
                <a:cxn ang="0">
                  <a:pos x="376" y="380"/>
                </a:cxn>
                <a:cxn ang="0">
                  <a:pos x="380" y="386"/>
                </a:cxn>
              </a:cxnLst>
              <a:rect l="0" t="0" r="r" b="b"/>
              <a:pathLst>
                <a:path w="400" h="502">
                  <a:moveTo>
                    <a:pt x="400" y="390"/>
                  </a:moveTo>
                  <a:lnTo>
                    <a:pt x="388" y="376"/>
                  </a:lnTo>
                  <a:lnTo>
                    <a:pt x="386" y="374"/>
                  </a:lnTo>
                  <a:lnTo>
                    <a:pt x="388" y="368"/>
                  </a:lnTo>
                  <a:lnTo>
                    <a:pt x="378" y="368"/>
                  </a:lnTo>
                  <a:lnTo>
                    <a:pt x="376" y="372"/>
                  </a:lnTo>
                  <a:lnTo>
                    <a:pt x="370" y="368"/>
                  </a:lnTo>
                  <a:lnTo>
                    <a:pt x="368" y="370"/>
                  </a:lnTo>
                  <a:lnTo>
                    <a:pt x="362" y="368"/>
                  </a:lnTo>
                  <a:lnTo>
                    <a:pt x="362" y="352"/>
                  </a:lnTo>
                  <a:lnTo>
                    <a:pt x="362" y="336"/>
                  </a:lnTo>
                  <a:lnTo>
                    <a:pt x="362" y="318"/>
                  </a:lnTo>
                  <a:lnTo>
                    <a:pt x="362" y="302"/>
                  </a:lnTo>
                  <a:lnTo>
                    <a:pt x="362" y="284"/>
                  </a:lnTo>
                  <a:lnTo>
                    <a:pt x="362" y="266"/>
                  </a:lnTo>
                  <a:lnTo>
                    <a:pt x="362" y="248"/>
                  </a:lnTo>
                  <a:lnTo>
                    <a:pt x="362" y="230"/>
                  </a:lnTo>
                  <a:lnTo>
                    <a:pt x="362" y="212"/>
                  </a:lnTo>
                  <a:lnTo>
                    <a:pt x="362" y="192"/>
                  </a:lnTo>
                  <a:lnTo>
                    <a:pt x="362" y="172"/>
                  </a:lnTo>
                  <a:lnTo>
                    <a:pt x="362" y="152"/>
                  </a:lnTo>
                  <a:lnTo>
                    <a:pt x="362" y="132"/>
                  </a:lnTo>
                  <a:lnTo>
                    <a:pt x="362" y="110"/>
                  </a:lnTo>
                  <a:lnTo>
                    <a:pt x="362" y="88"/>
                  </a:lnTo>
                  <a:lnTo>
                    <a:pt x="362" y="66"/>
                  </a:lnTo>
                  <a:lnTo>
                    <a:pt x="360" y="66"/>
                  </a:lnTo>
                  <a:lnTo>
                    <a:pt x="358" y="70"/>
                  </a:lnTo>
                  <a:lnTo>
                    <a:pt x="332" y="50"/>
                  </a:lnTo>
                  <a:lnTo>
                    <a:pt x="330" y="50"/>
                  </a:lnTo>
                  <a:lnTo>
                    <a:pt x="328" y="54"/>
                  </a:lnTo>
                  <a:lnTo>
                    <a:pt x="326" y="50"/>
                  </a:lnTo>
                  <a:lnTo>
                    <a:pt x="304" y="56"/>
                  </a:lnTo>
                  <a:lnTo>
                    <a:pt x="296" y="48"/>
                  </a:lnTo>
                  <a:lnTo>
                    <a:pt x="282" y="50"/>
                  </a:lnTo>
                  <a:lnTo>
                    <a:pt x="252" y="36"/>
                  </a:lnTo>
                  <a:lnTo>
                    <a:pt x="238" y="40"/>
                  </a:lnTo>
                  <a:lnTo>
                    <a:pt x="240" y="38"/>
                  </a:lnTo>
                  <a:lnTo>
                    <a:pt x="238" y="36"/>
                  </a:lnTo>
                  <a:lnTo>
                    <a:pt x="220" y="38"/>
                  </a:lnTo>
                  <a:lnTo>
                    <a:pt x="222" y="34"/>
                  </a:lnTo>
                  <a:lnTo>
                    <a:pt x="216" y="32"/>
                  </a:lnTo>
                  <a:lnTo>
                    <a:pt x="212" y="28"/>
                  </a:lnTo>
                  <a:lnTo>
                    <a:pt x="214" y="22"/>
                  </a:lnTo>
                  <a:lnTo>
                    <a:pt x="206" y="20"/>
                  </a:lnTo>
                  <a:lnTo>
                    <a:pt x="206" y="24"/>
                  </a:lnTo>
                  <a:lnTo>
                    <a:pt x="204" y="24"/>
                  </a:lnTo>
                  <a:lnTo>
                    <a:pt x="198" y="18"/>
                  </a:lnTo>
                  <a:lnTo>
                    <a:pt x="186" y="22"/>
                  </a:lnTo>
                  <a:lnTo>
                    <a:pt x="180" y="20"/>
                  </a:lnTo>
                  <a:lnTo>
                    <a:pt x="182" y="18"/>
                  </a:lnTo>
                  <a:lnTo>
                    <a:pt x="178" y="12"/>
                  </a:lnTo>
                  <a:lnTo>
                    <a:pt x="174" y="10"/>
                  </a:lnTo>
                  <a:lnTo>
                    <a:pt x="170" y="14"/>
                  </a:lnTo>
                  <a:lnTo>
                    <a:pt x="170" y="18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8" y="22"/>
                  </a:lnTo>
                  <a:lnTo>
                    <a:pt x="158" y="22"/>
                  </a:lnTo>
                  <a:lnTo>
                    <a:pt x="160" y="18"/>
                  </a:lnTo>
                  <a:lnTo>
                    <a:pt x="168" y="12"/>
                  </a:lnTo>
                  <a:lnTo>
                    <a:pt x="168" y="10"/>
                  </a:lnTo>
                  <a:lnTo>
                    <a:pt x="152" y="0"/>
                  </a:lnTo>
                  <a:lnTo>
                    <a:pt x="148" y="6"/>
                  </a:lnTo>
                  <a:lnTo>
                    <a:pt x="148" y="10"/>
                  </a:lnTo>
                  <a:lnTo>
                    <a:pt x="136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18" y="26"/>
                  </a:lnTo>
                  <a:lnTo>
                    <a:pt x="118" y="28"/>
                  </a:lnTo>
                  <a:lnTo>
                    <a:pt x="114" y="26"/>
                  </a:lnTo>
                  <a:lnTo>
                    <a:pt x="122" y="18"/>
                  </a:lnTo>
                  <a:lnTo>
                    <a:pt x="110" y="26"/>
                  </a:lnTo>
                  <a:lnTo>
                    <a:pt x="106" y="30"/>
                  </a:lnTo>
                  <a:lnTo>
                    <a:pt x="116" y="34"/>
                  </a:lnTo>
                  <a:lnTo>
                    <a:pt x="110" y="36"/>
                  </a:lnTo>
                  <a:lnTo>
                    <a:pt x="108" y="46"/>
                  </a:lnTo>
                  <a:lnTo>
                    <a:pt x="108" y="40"/>
                  </a:lnTo>
                  <a:lnTo>
                    <a:pt x="106" y="42"/>
                  </a:lnTo>
                  <a:lnTo>
                    <a:pt x="108" y="34"/>
                  </a:lnTo>
                  <a:lnTo>
                    <a:pt x="106" y="32"/>
                  </a:lnTo>
                  <a:lnTo>
                    <a:pt x="82" y="50"/>
                  </a:lnTo>
                  <a:lnTo>
                    <a:pt x="84" y="44"/>
                  </a:lnTo>
                  <a:lnTo>
                    <a:pt x="82" y="44"/>
                  </a:lnTo>
                  <a:lnTo>
                    <a:pt x="78" y="52"/>
                  </a:lnTo>
                  <a:lnTo>
                    <a:pt x="76" y="54"/>
                  </a:lnTo>
                  <a:lnTo>
                    <a:pt x="70" y="62"/>
                  </a:lnTo>
                  <a:lnTo>
                    <a:pt x="68" y="66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0" y="88"/>
                  </a:lnTo>
                  <a:lnTo>
                    <a:pt x="54" y="94"/>
                  </a:lnTo>
                  <a:lnTo>
                    <a:pt x="24" y="98"/>
                  </a:lnTo>
                  <a:lnTo>
                    <a:pt x="24" y="112"/>
                  </a:lnTo>
                  <a:lnTo>
                    <a:pt x="26" y="112"/>
                  </a:lnTo>
                  <a:lnTo>
                    <a:pt x="16" y="116"/>
                  </a:lnTo>
                  <a:lnTo>
                    <a:pt x="50" y="140"/>
                  </a:lnTo>
                  <a:lnTo>
                    <a:pt x="56" y="148"/>
                  </a:lnTo>
                  <a:lnTo>
                    <a:pt x="60" y="162"/>
                  </a:lnTo>
                  <a:lnTo>
                    <a:pt x="70" y="166"/>
                  </a:lnTo>
                  <a:lnTo>
                    <a:pt x="72" y="162"/>
                  </a:lnTo>
                  <a:lnTo>
                    <a:pt x="74" y="160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86" y="164"/>
                  </a:lnTo>
                  <a:lnTo>
                    <a:pt x="88" y="166"/>
                  </a:lnTo>
                  <a:lnTo>
                    <a:pt x="84" y="172"/>
                  </a:lnTo>
                  <a:lnTo>
                    <a:pt x="90" y="180"/>
                  </a:lnTo>
                  <a:lnTo>
                    <a:pt x="92" y="176"/>
                  </a:lnTo>
                  <a:lnTo>
                    <a:pt x="92" y="178"/>
                  </a:lnTo>
                  <a:lnTo>
                    <a:pt x="100" y="180"/>
                  </a:lnTo>
                  <a:lnTo>
                    <a:pt x="114" y="176"/>
                  </a:lnTo>
                  <a:lnTo>
                    <a:pt x="114" y="180"/>
                  </a:lnTo>
                  <a:lnTo>
                    <a:pt x="100" y="186"/>
                  </a:lnTo>
                  <a:lnTo>
                    <a:pt x="92" y="180"/>
                  </a:lnTo>
                  <a:lnTo>
                    <a:pt x="86" y="182"/>
                  </a:lnTo>
                  <a:lnTo>
                    <a:pt x="80" y="176"/>
                  </a:lnTo>
                  <a:lnTo>
                    <a:pt x="84" y="182"/>
                  </a:lnTo>
                  <a:lnTo>
                    <a:pt x="82" y="188"/>
                  </a:lnTo>
                  <a:lnTo>
                    <a:pt x="84" y="188"/>
                  </a:lnTo>
                  <a:lnTo>
                    <a:pt x="84" y="184"/>
                  </a:lnTo>
                  <a:lnTo>
                    <a:pt x="96" y="190"/>
                  </a:lnTo>
                  <a:lnTo>
                    <a:pt x="94" y="194"/>
                  </a:lnTo>
                  <a:lnTo>
                    <a:pt x="94" y="190"/>
                  </a:lnTo>
                  <a:lnTo>
                    <a:pt x="88" y="190"/>
                  </a:lnTo>
                  <a:lnTo>
                    <a:pt x="84" y="200"/>
                  </a:lnTo>
                  <a:lnTo>
                    <a:pt x="80" y="196"/>
                  </a:lnTo>
                  <a:lnTo>
                    <a:pt x="60" y="196"/>
                  </a:lnTo>
                  <a:lnTo>
                    <a:pt x="54" y="192"/>
                  </a:lnTo>
                  <a:lnTo>
                    <a:pt x="58" y="188"/>
                  </a:lnTo>
                  <a:lnTo>
                    <a:pt x="58" y="180"/>
                  </a:lnTo>
                  <a:lnTo>
                    <a:pt x="60" y="178"/>
                  </a:lnTo>
                  <a:lnTo>
                    <a:pt x="46" y="178"/>
                  </a:lnTo>
                  <a:lnTo>
                    <a:pt x="30" y="190"/>
                  </a:lnTo>
                  <a:lnTo>
                    <a:pt x="34" y="194"/>
                  </a:lnTo>
                  <a:lnTo>
                    <a:pt x="24" y="192"/>
                  </a:lnTo>
                  <a:lnTo>
                    <a:pt x="14" y="202"/>
                  </a:lnTo>
                  <a:lnTo>
                    <a:pt x="8" y="204"/>
                  </a:lnTo>
                  <a:lnTo>
                    <a:pt x="8" y="206"/>
                  </a:lnTo>
                  <a:lnTo>
                    <a:pt x="0" y="208"/>
                  </a:lnTo>
                  <a:lnTo>
                    <a:pt x="10" y="218"/>
                  </a:lnTo>
                  <a:lnTo>
                    <a:pt x="26" y="222"/>
                  </a:lnTo>
                  <a:lnTo>
                    <a:pt x="20" y="226"/>
                  </a:lnTo>
                  <a:lnTo>
                    <a:pt x="16" y="222"/>
                  </a:lnTo>
                  <a:lnTo>
                    <a:pt x="16" y="224"/>
                  </a:lnTo>
                  <a:lnTo>
                    <a:pt x="22" y="234"/>
                  </a:lnTo>
                  <a:lnTo>
                    <a:pt x="22" y="240"/>
                  </a:lnTo>
                  <a:lnTo>
                    <a:pt x="26" y="244"/>
                  </a:lnTo>
                  <a:lnTo>
                    <a:pt x="44" y="248"/>
                  </a:lnTo>
                  <a:lnTo>
                    <a:pt x="60" y="244"/>
                  </a:lnTo>
                  <a:lnTo>
                    <a:pt x="66" y="250"/>
                  </a:lnTo>
                  <a:lnTo>
                    <a:pt x="68" y="246"/>
                  </a:lnTo>
                  <a:lnTo>
                    <a:pt x="62" y="242"/>
                  </a:lnTo>
                  <a:lnTo>
                    <a:pt x="66" y="242"/>
                  </a:lnTo>
                  <a:lnTo>
                    <a:pt x="70" y="246"/>
                  </a:lnTo>
                  <a:lnTo>
                    <a:pt x="72" y="252"/>
                  </a:lnTo>
                  <a:lnTo>
                    <a:pt x="76" y="246"/>
                  </a:lnTo>
                  <a:lnTo>
                    <a:pt x="84" y="236"/>
                  </a:lnTo>
                  <a:lnTo>
                    <a:pt x="90" y="238"/>
                  </a:lnTo>
                  <a:lnTo>
                    <a:pt x="94" y="234"/>
                  </a:lnTo>
                  <a:lnTo>
                    <a:pt x="98" y="238"/>
                  </a:lnTo>
                  <a:lnTo>
                    <a:pt x="96" y="246"/>
                  </a:lnTo>
                  <a:lnTo>
                    <a:pt x="88" y="246"/>
                  </a:lnTo>
                  <a:lnTo>
                    <a:pt x="90" y="250"/>
                  </a:lnTo>
                  <a:lnTo>
                    <a:pt x="92" y="250"/>
                  </a:lnTo>
                  <a:lnTo>
                    <a:pt x="98" y="264"/>
                  </a:lnTo>
                  <a:lnTo>
                    <a:pt x="98" y="270"/>
                  </a:lnTo>
                  <a:lnTo>
                    <a:pt x="94" y="276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78" y="278"/>
                  </a:lnTo>
                  <a:lnTo>
                    <a:pt x="68" y="290"/>
                  </a:lnTo>
                  <a:lnTo>
                    <a:pt x="62" y="288"/>
                  </a:lnTo>
                  <a:lnTo>
                    <a:pt x="58" y="292"/>
                  </a:lnTo>
                  <a:lnTo>
                    <a:pt x="52" y="294"/>
                  </a:lnTo>
                  <a:lnTo>
                    <a:pt x="52" y="300"/>
                  </a:lnTo>
                  <a:lnTo>
                    <a:pt x="46" y="300"/>
                  </a:lnTo>
                  <a:lnTo>
                    <a:pt x="34" y="310"/>
                  </a:lnTo>
                  <a:lnTo>
                    <a:pt x="30" y="318"/>
                  </a:lnTo>
                  <a:lnTo>
                    <a:pt x="30" y="324"/>
                  </a:lnTo>
                  <a:lnTo>
                    <a:pt x="26" y="326"/>
                  </a:lnTo>
                  <a:lnTo>
                    <a:pt x="28" y="330"/>
                  </a:lnTo>
                  <a:lnTo>
                    <a:pt x="24" y="330"/>
                  </a:lnTo>
                  <a:lnTo>
                    <a:pt x="24" y="334"/>
                  </a:lnTo>
                  <a:lnTo>
                    <a:pt x="36" y="332"/>
                  </a:lnTo>
                  <a:lnTo>
                    <a:pt x="38" y="332"/>
                  </a:lnTo>
                  <a:lnTo>
                    <a:pt x="30" y="334"/>
                  </a:lnTo>
                  <a:lnTo>
                    <a:pt x="28" y="338"/>
                  </a:lnTo>
                  <a:lnTo>
                    <a:pt x="32" y="340"/>
                  </a:lnTo>
                  <a:lnTo>
                    <a:pt x="36" y="338"/>
                  </a:lnTo>
                  <a:lnTo>
                    <a:pt x="34" y="342"/>
                  </a:lnTo>
                  <a:lnTo>
                    <a:pt x="38" y="348"/>
                  </a:lnTo>
                  <a:lnTo>
                    <a:pt x="42" y="346"/>
                  </a:lnTo>
                  <a:lnTo>
                    <a:pt x="44" y="348"/>
                  </a:lnTo>
                  <a:lnTo>
                    <a:pt x="46" y="348"/>
                  </a:lnTo>
                  <a:lnTo>
                    <a:pt x="44" y="352"/>
                  </a:lnTo>
                  <a:lnTo>
                    <a:pt x="48" y="352"/>
                  </a:lnTo>
                  <a:lnTo>
                    <a:pt x="58" y="352"/>
                  </a:lnTo>
                  <a:lnTo>
                    <a:pt x="58" y="354"/>
                  </a:lnTo>
                  <a:lnTo>
                    <a:pt x="54" y="358"/>
                  </a:lnTo>
                  <a:lnTo>
                    <a:pt x="48" y="368"/>
                  </a:lnTo>
                  <a:lnTo>
                    <a:pt x="50" y="376"/>
                  </a:lnTo>
                  <a:lnTo>
                    <a:pt x="54" y="374"/>
                  </a:lnTo>
                  <a:lnTo>
                    <a:pt x="54" y="376"/>
                  </a:lnTo>
                  <a:lnTo>
                    <a:pt x="52" y="378"/>
                  </a:lnTo>
                  <a:lnTo>
                    <a:pt x="56" y="382"/>
                  </a:lnTo>
                  <a:lnTo>
                    <a:pt x="66" y="384"/>
                  </a:lnTo>
                  <a:lnTo>
                    <a:pt x="76" y="372"/>
                  </a:lnTo>
                  <a:lnTo>
                    <a:pt x="72" y="366"/>
                  </a:lnTo>
                  <a:lnTo>
                    <a:pt x="76" y="360"/>
                  </a:lnTo>
                  <a:lnTo>
                    <a:pt x="88" y="352"/>
                  </a:lnTo>
                  <a:lnTo>
                    <a:pt x="76" y="368"/>
                  </a:lnTo>
                  <a:lnTo>
                    <a:pt x="84" y="388"/>
                  </a:lnTo>
                  <a:lnTo>
                    <a:pt x="80" y="396"/>
                  </a:lnTo>
                  <a:lnTo>
                    <a:pt x="82" y="400"/>
                  </a:lnTo>
                  <a:lnTo>
                    <a:pt x="86" y="400"/>
                  </a:lnTo>
                  <a:lnTo>
                    <a:pt x="84" y="402"/>
                  </a:lnTo>
                  <a:lnTo>
                    <a:pt x="84" y="406"/>
                  </a:lnTo>
                  <a:lnTo>
                    <a:pt x="86" y="406"/>
                  </a:lnTo>
                  <a:lnTo>
                    <a:pt x="78" y="412"/>
                  </a:lnTo>
                  <a:lnTo>
                    <a:pt x="84" y="412"/>
                  </a:lnTo>
                  <a:lnTo>
                    <a:pt x="96" y="404"/>
                  </a:lnTo>
                  <a:lnTo>
                    <a:pt x="104" y="394"/>
                  </a:lnTo>
                  <a:lnTo>
                    <a:pt x="104" y="404"/>
                  </a:lnTo>
                  <a:lnTo>
                    <a:pt x="108" y="406"/>
                  </a:lnTo>
                  <a:lnTo>
                    <a:pt x="114" y="404"/>
                  </a:lnTo>
                  <a:lnTo>
                    <a:pt x="120" y="418"/>
                  </a:lnTo>
                  <a:lnTo>
                    <a:pt x="124" y="414"/>
                  </a:lnTo>
                  <a:lnTo>
                    <a:pt x="122" y="408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26" y="406"/>
                  </a:lnTo>
                  <a:lnTo>
                    <a:pt x="134" y="410"/>
                  </a:lnTo>
                  <a:lnTo>
                    <a:pt x="152" y="400"/>
                  </a:lnTo>
                  <a:lnTo>
                    <a:pt x="146" y="408"/>
                  </a:lnTo>
                  <a:lnTo>
                    <a:pt x="146" y="408"/>
                  </a:lnTo>
                  <a:lnTo>
                    <a:pt x="142" y="412"/>
                  </a:lnTo>
                  <a:lnTo>
                    <a:pt x="140" y="420"/>
                  </a:lnTo>
                  <a:lnTo>
                    <a:pt x="144" y="420"/>
                  </a:lnTo>
                  <a:lnTo>
                    <a:pt x="140" y="424"/>
                  </a:lnTo>
                  <a:lnTo>
                    <a:pt x="138" y="436"/>
                  </a:lnTo>
                  <a:lnTo>
                    <a:pt x="134" y="444"/>
                  </a:lnTo>
                  <a:lnTo>
                    <a:pt x="132" y="444"/>
                  </a:lnTo>
                  <a:lnTo>
                    <a:pt x="126" y="450"/>
                  </a:lnTo>
                  <a:lnTo>
                    <a:pt x="124" y="456"/>
                  </a:lnTo>
                  <a:lnTo>
                    <a:pt x="122" y="456"/>
                  </a:lnTo>
                  <a:lnTo>
                    <a:pt x="104" y="468"/>
                  </a:lnTo>
                  <a:lnTo>
                    <a:pt x="100" y="478"/>
                  </a:lnTo>
                  <a:lnTo>
                    <a:pt x="98" y="478"/>
                  </a:lnTo>
                  <a:lnTo>
                    <a:pt x="96" y="480"/>
                  </a:lnTo>
                  <a:lnTo>
                    <a:pt x="94" y="478"/>
                  </a:lnTo>
                  <a:lnTo>
                    <a:pt x="96" y="476"/>
                  </a:lnTo>
                  <a:lnTo>
                    <a:pt x="90" y="476"/>
                  </a:lnTo>
                  <a:lnTo>
                    <a:pt x="78" y="482"/>
                  </a:lnTo>
                  <a:lnTo>
                    <a:pt x="68" y="494"/>
                  </a:lnTo>
                  <a:lnTo>
                    <a:pt x="62" y="496"/>
                  </a:lnTo>
                  <a:lnTo>
                    <a:pt x="60" y="496"/>
                  </a:lnTo>
                  <a:lnTo>
                    <a:pt x="64" y="502"/>
                  </a:lnTo>
                  <a:lnTo>
                    <a:pt x="66" y="500"/>
                  </a:lnTo>
                  <a:lnTo>
                    <a:pt x="66" y="496"/>
                  </a:lnTo>
                  <a:lnTo>
                    <a:pt x="68" y="500"/>
                  </a:lnTo>
                  <a:lnTo>
                    <a:pt x="72" y="498"/>
                  </a:lnTo>
                  <a:lnTo>
                    <a:pt x="72" y="494"/>
                  </a:lnTo>
                  <a:lnTo>
                    <a:pt x="74" y="498"/>
                  </a:lnTo>
                  <a:lnTo>
                    <a:pt x="80" y="496"/>
                  </a:lnTo>
                  <a:lnTo>
                    <a:pt x="86" y="484"/>
                  </a:lnTo>
                  <a:lnTo>
                    <a:pt x="88" y="484"/>
                  </a:lnTo>
                  <a:lnTo>
                    <a:pt x="88" y="490"/>
                  </a:lnTo>
                  <a:lnTo>
                    <a:pt x="98" y="488"/>
                  </a:lnTo>
                  <a:lnTo>
                    <a:pt x="98" y="486"/>
                  </a:lnTo>
                  <a:lnTo>
                    <a:pt x="100" y="488"/>
                  </a:lnTo>
                  <a:lnTo>
                    <a:pt x="110" y="480"/>
                  </a:lnTo>
                  <a:lnTo>
                    <a:pt x="112" y="482"/>
                  </a:lnTo>
                  <a:lnTo>
                    <a:pt x="112" y="486"/>
                  </a:lnTo>
                  <a:lnTo>
                    <a:pt x="114" y="478"/>
                  </a:lnTo>
                  <a:lnTo>
                    <a:pt x="120" y="478"/>
                  </a:lnTo>
                  <a:lnTo>
                    <a:pt x="126" y="474"/>
                  </a:lnTo>
                  <a:lnTo>
                    <a:pt x="126" y="470"/>
                  </a:lnTo>
                  <a:lnTo>
                    <a:pt x="124" y="468"/>
                  </a:lnTo>
                  <a:lnTo>
                    <a:pt x="128" y="466"/>
                  </a:lnTo>
                  <a:lnTo>
                    <a:pt x="136" y="464"/>
                  </a:lnTo>
                  <a:lnTo>
                    <a:pt x="136" y="462"/>
                  </a:lnTo>
                  <a:lnTo>
                    <a:pt x="134" y="462"/>
                  </a:lnTo>
                  <a:lnTo>
                    <a:pt x="138" y="460"/>
                  </a:lnTo>
                  <a:lnTo>
                    <a:pt x="140" y="462"/>
                  </a:lnTo>
                  <a:lnTo>
                    <a:pt x="140" y="456"/>
                  </a:lnTo>
                  <a:lnTo>
                    <a:pt x="144" y="456"/>
                  </a:lnTo>
                  <a:lnTo>
                    <a:pt x="154" y="450"/>
                  </a:lnTo>
                  <a:lnTo>
                    <a:pt x="156" y="444"/>
                  </a:lnTo>
                  <a:lnTo>
                    <a:pt x="160" y="440"/>
                  </a:lnTo>
                  <a:lnTo>
                    <a:pt x="160" y="438"/>
                  </a:lnTo>
                  <a:lnTo>
                    <a:pt x="164" y="438"/>
                  </a:lnTo>
                  <a:lnTo>
                    <a:pt x="164" y="434"/>
                  </a:lnTo>
                  <a:lnTo>
                    <a:pt x="168" y="434"/>
                  </a:lnTo>
                  <a:lnTo>
                    <a:pt x="174" y="428"/>
                  </a:lnTo>
                  <a:lnTo>
                    <a:pt x="186" y="422"/>
                  </a:lnTo>
                  <a:lnTo>
                    <a:pt x="184" y="418"/>
                  </a:lnTo>
                  <a:lnTo>
                    <a:pt x="186" y="418"/>
                  </a:lnTo>
                  <a:lnTo>
                    <a:pt x="186" y="414"/>
                  </a:lnTo>
                  <a:lnTo>
                    <a:pt x="194" y="410"/>
                  </a:lnTo>
                  <a:lnTo>
                    <a:pt x="196" y="406"/>
                  </a:lnTo>
                  <a:lnTo>
                    <a:pt x="192" y="400"/>
                  </a:lnTo>
                  <a:lnTo>
                    <a:pt x="184" y="400"/>
                  </a:lnTo>
                  <a:lnTo>
                    <a:pt x="186" y="392"/>
                  </a:lnTo>
                  <a:lnTo>
                    <a:pt x="192" y="390"/>
                  </a:lnTo>
                  <a:lnTo>
                    <a:pt x="192" y="388"/>
                  </a:lnTo>
                  <a:lnTo>
                    <a:pt x="192" y="384"/>
                  </a:lnTo>
                  <a:lnTo>
                    <a:pt x="198" y="384"/>
                  </a:lnTo>
                  <a:lnTo>
                    <a:pt x="200" y="380"/>
                  </a:lnTo>
                  <a:lnTo>
                    <a:pt x="198" y="380"/>
                  </a:lnTo>
                  <a:lnTo>
                    <a:pt x="206" y="376"/>
                  </a:lnTo>
                  <a:lnTo>
                    <a:pt x="204" y="372"/>
                  </a:lnTo>
                  <a:lnTo>
                    <a:pt x="200" y="368"/>
                  </a:lnTo>
                  <a:lnTo>
                    <a:pt x="206" y="370"/>
                  </a:lnTo>
                  <a:lnTo>
                    <a:pt x="210" y="364"/>
                  </a:lnTo>
                  <a:lnTo>
                    <a:pt x="218" y="350"/>
                  </a:lnTo>
                  <a:lnTo>
                    <a:pt x="232" y="340"/>
                  </a:lnTo>
                  <a:lnTo>
                    <a:pt x="232" y="334"/>
                  </a:lnTo>
                  <a:lnTo>
                    <a:pt x="236" y="320"/>
                  </a:lnTo>
                  <a:lnTo>
                    <a:pt x="238" y="312"/>
                  </a:lnTo>
                  <a:lnTo>
                    <a:pt x="240" y="316"/>
                  </a:lnTo>
                  <a:lnTo>
                    <a:pt x="238" y="326"/>
                  </a:lnTo>
                  <a:lnTo>
                    <a:pt x="234" y="334"/>
                  </a:lnTo>
                  <a:lnTo>
                    <a:pt x="234" y="340"/>
                  </a:lnTo>
                  <a:lnTo>
                    <a:pt x="240" y="342"/>
                  </a:lnTo>
                  <a:lnTo>
                    <a:pt x="250" y="334"/>
                  </a:lnTo>
                  <a:lnTo>
                    <a:pt x="248" y="338"/>
                  </a:lnTo>
                  <a:lnTo>
                    <a:pt x="240" y="344"/>
                  </a:lnTo>
                  <a:lnTo>
                    <a:pt x="240" y="346"/>
                  </a:lnTo>
                  <a:lnTo>
                    <a:pt x="254" y="352"/>
                  </a:lnTo>
                  <a:lnTo>
                    <a:pt x="252" y="354"/>
                  </a:lnTo>
                  <a:lnTo>
                    <a:pt x="240" y="352"/>
                  </a:lnTo>
                  <a:lnTo>
                    <a:pt x="236" y="348"/>
                  </a:lnTo>
                  <a:lnTo>
                    <a:pt x="224" y="356"/>
                  </a:lnTo>
                  <a:lnTo>
                    <a:pt x="222" y="358"/>
                  </a:lnTo>
                  <a:lnTo>
                    <a:pt x="222" y="368"/>
                  </a:lnTo>
                  <a:lnTo>
                    <a:pt x="216" y="382"/>
                  </a:lnTo>
                  <a:lnTo>
                    <a:pt x="220" y="386"/>
                  </a:lnTo>
                  <a:lnTo>
                    <a:pt x="228" y="382"/>
                  </a:lnTo>
                  <a:lnTo>
                    <a:pt x="226" y="386"/>
                  </a:lnTo>
                  <a:lnTo>
                    <a:pt x="222" y="388"/>
                  </a:lnTo>
                  <a:lnTo>
                    <a:pt x="224" y="390"/>
                  </a:lnTo>
                  <a:lnTo>
                    <a:pt x="218" y="390"/>
                  </a:lnTo>
                  <a:lnTo>
                    <a:pt x="216" y="396"/>
                  </a:lnTo>
                  <a:lnTo>
                    <a:pt x="218" y="398"/>
                  </a:lnTo>
                  <a:lnTo>
                    <a:pt x="224" y="396"/>
                  </a:lnTo>
                  <a:lnTo>
                    <a:pt x="226" y="392"/>
                  </a:lnTo>
                  <a:lnTo>
                    <a:pt x="228" y="394"/>
                  </a:lnTo>
                  <a:lnTo>
                    <a:pt x="234" y="388"/>
                  </a:lnTo>
                  <a:lnTo>
                    <a:pt x="236" y="386"/>
                  </a:lnTo>
                  <a:lnTo>
                    <a:pt x="236" y="392"/>
                  </a:lnTo>
                  <a:lnTo>
                    <a:pt x="238" y="384"/>
                  </a:lnTo>
                  <a:lnTo>
                    <a:pt x="244" y="384"/>
                  </a:lnTo>
                  <a:lnTo>
                    <a:pt x="244" y="376"/>
                  </a:lnTo>
                  <a:lnTo>
                    <a:pt x="246" y="384"/>
                  </a:lnTo>
                  <a:lnTo>
                    <a:pt x="248" y="374"/>
                  </a:lnTo>
                  <a:lnTo>
                    <a:pt x="250" y="376"/>
                  </a:lnTo>
                  <a:lnTo>
                    <a:pt x="260" y="376"/>
                  </a:lnTo>
                  <a:lnTo>
                    <a:pt x="262" y="372"/>
                  </a:lnTo>
                  <a:lnTo>
                    <a:pt x="266" y="370"/>
                  </a:lnTo>
                  <a:lnTo>
                    <a:pt x="262" y="368"/>
                  </a:lnTo>
                  <a:lnTo>
                    <a:pt x="268" y="362"/>
                  </a:lnTo>
                  <a:lnTo>
                    <a:pt x="266" y="360"/>
                  </a:lnTo>
                  <a:lnTo>
                    <a:pt x="260" y="362"/>
                  </a:lnTo>
                  <a:lnTo>
                    <a:pt x="260" y="360"/>
                  </a:lnTo>
                  <a:lnTo>
                    <a:pt x="264" y="358"/>
                  </a:lnTo>
                  <a:lnTo>
                    <a:pt x="264" y="356"/>
                  </a:lnTo>
                  <a:lnTo>
                    <a:pt x="258" y="354"/>
                  </a:lnTo>
                  <a:lnTo>
                    <a:pt x="262" y="352"/>
                  </a:lnTo>
                  <a:lnTo>
                    <a:pt x="264" y="348"/>
                  </a:lnTo>
                  <a:lnTo>
                    <a:pt x="262" y="348"/>
                  </a:lnTo>
                  <a:lnTo>
                    <a:pt x="264" y="346"/>
                  </a:lnTo>
                  <a:lnTo>
                    <a:pt x="266" y="346"/>
                  </a:lnTo>
                  <a:lnTo>
                    <a:pt x="270" y="342"/>
                  </a:lnTo>
                  <a:lnTo>
                    <a:pt x="268" y="350"/>
                  </a:lnTo>
                  <a:lnTo>
                    <a:pt x="268" y="352"/>
                  </a:lnTo>
                  <a:lnTo>
                    <a:pt x="272" y="350"/>
                  </a:lnTo>
                  <a:lnTo>
                    <a:pt x="272" y="344"/>
                  </a:lnTo>
                  <a:lnTo>
                    <a:pt x="272" y="350"/>
                  </a:lnTo>
                  <a:lnTo>
                    <a:pt x="274" y="350"/>
                  </a:lnTo>
                  <a:lnTo>
                    <a:pt x="286" y="346"/>
                  </a:lnTo>
                  <a:lnTo>
                    <a:pt x="286" y="352"/>
                  </a:lnTo>
                  <a:lnTo>
                    <a:pt x="284" y="356"/>
                  </a:lnTo>
                  <a:lnTo>
                    <a:pt x="294" y="354"/>
                  </a:lnTo>
                  <a:lnTo>
                    <a:pt x="290" y="358"/>
                  </a:lnTo>
                  <a:lnTo>
                    <a:pt x="298" y="358"/>
                  </a:lnTo>
                  <a:lnTo>
                    <a:pt x="296" y="362"/>
                  </a:lnTo>
                  <a:lnTo>
                    <a:pt x="304" y="366"/>
                  </a:lnTo>
                  <a:lnTo>
                    <a:pt x="308" y="362"/>
                  </a:lnTo>
                  <a:lnTo>
                    <a:pt x="310" y="368"/>
                  </a:lnTo>
                  <a:lnTo>
                    <a:pt x="318" y="372"/>
                  </a:lnTo>
                  <a:lnTo>
                    <a:pt x="320" y="376"/>
                  </a:lnTo>
                  <a:lnTo>
                    <a:pt x="334" y="372"/>
                  </a:lnTo>
                  <a:lnTo>
                    <a:pt x="350" y="376"/>
                  </a:lnTo>
                  <a:lnTo>
                    <a:pt x="356" y="374"/>
                  </a:lnTo>
                  <a:lnTo>
                    <a:pt x="358" y="376"/>
                  </a:lnTo>
                  <a:lnTo>
                    <a:pt x="356" y="378"/>
                  </a:lnTo>
                  <a:lnTo>
                    <a:pt x="356" y="378"/>
                  </a:lnTo>
                  <a:lnTo>
                    <a:pt x="366" y="382"/>
                  </a:lnTo>
                  <a:lnTo>
                    <a:pt x="376" y="380"/>
                  </a:lnTo>
                  <a:lnTo>
                    <a:pt x="382" y="374"/>
                  </a:lnTo>
                  <a:lnTo>
                    <a:pt x="388" y="380"/>
                  </a:lnTo>
                  <a:lnTo>
                    <a:pt x="384" y="382"/>
                  </a:lnTo>
                  <a:lnTo>
                    <a:pt x="384" y="388"/>
                  </a:lnTo>
                  <a:lnTo>
                    <a:pt x="382" y="376"/>
                  </a:lnTo>
                  <a:lnTo>
                    <a:pt x="380" y="378"/>
                  </a:lnTo>
                  <a:lnTo>
                    <a:pt x="380" y="386"/>
                  </a:lnTo>
                  <a:lnTo>
                    <a:pt x="378" y="388"/>
                  </a:lnTo>
                  <a:lnTo>
                    <a:pt x="394" y="398"/>
                  </a:lnTo>
                  <a:lnTo>
                    <a:pt x="398" y="396"/>
                  </a:lnTo>
                  <a:lnTo>
                    <a:pt x="398" y="392"/>
                  </a:lnTo>
                  <a:lnTo>
                    <a:pt x="400" y="390"/>
                  </a:lnTo>
                  <a:lnTo>
                    <a:pt x="400" y="39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11E42179-53C6-C546-B3CC-B4D07A8EE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288" y="2881313"/>
              <a:ext cx="174625" cy="1968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28"/>
                </a:cxn>
                <a:cxn ang="0">
                  <a:pos x="6" y="30"/>
                </a:cxn>
                <a:cxn ang="0">
                  <a:pos x="22" y="38"/>
                </a:cxn>
                <a:cxn ang="0">
                  <a:pos x="26" y="36"/>
                </a:cxn>
                <a:cxn ang="0">
                  <a:pos x="20" y="24"/>
                </a:cxn>
                <a:cxn ang="0">
                  <a:pos x="16" y="20"/>
                </a:cxn>
                <a:cxn ang="0">
                  <a:pos x="20" y="22"/>
                </a:cxn>
                <a:cxn ang="0">
                  <a:pos x="24" y="26"/>
                </a:cxn>
                <a:cxn ang="0">
                  <a:pos x="32" y="30"/>
                </a:cxn>
                <a:cxn ang="0">
                  <a:pos x="34" y="36"/>
                </a:cxn>
                <a:cxn ang="0">
                  <a:pos x="38" y="40"/>
                </a:cxn>
                <a:cxn ang="0">
                  <a:pos x="40" y="34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54" y="38"/>
                </a:cxn>
                <a:cxn ang="0">
                  <a:pos x="62" y="40"/>
                </a:cxn>
                <a:cxn ang="0">
                  <a:pos x="58" y="46"/>
                </a:cxn>
                <a:cxn ang="0">
                  <a:pos x="60" y="48"/>
                </a:cxn>
                <a:cxn ang="0">
                  <a:pos x="70" y="58"/>
                </a:cxn>
                <a:cxn ang="0">
                  <a:pos x="62" y="56"/>
                </a:cxn>
                <a:cxn ang="0">
                  <a:pos x="64" y="62"/>
                </a:cxn>
                <a:cxn ang="0">
                  <a:pos x="64" y="64"/>
                </a:cxn>
                <a:cxn ang="0">
                  <a:pos x="68" y="68"/>
                </a:cxn>
                <a:cxn ang="0">
                  <a:pos x="74" y="72"/>
                </a:cxn>
                <a:cxn ang="0">
                  <a:pos x="72" y="74"/>
                </a:cxn>
                <a:cxn ang="0">
                  <a:pos x="80" y="84"/>
                </a:cxn>
                <a:cxn ang="0">
                  <a:pos x="84" y="92"/>
                </a:cxn>
                <a:cxn ang="0">
                  <a:pos x="80" y="102"/>
                </a:cxn>
                <a:cxn ang="0">
                  <a:pos x="82" y="106"/>
                </a:cxn>
                <a:cxn ang="0">
                  <a:pos x="86" y="98"/>
                </a:cxn>
                <a:cxn ang="0">
                  <a:pos x="94" y="92"/>
                </a:cxn>
                <a:cxn ang="0">
                  <a:pos x="98" y="102"/>
                </a:cxn>
                <a:cxn ang="0">
                  <a:pos x="102" y="110"/>
                </a:cxn>
                <a:cxn ang="0">
                  <a:pos x="98" y="118"/>
                </a:cxn>
                <a:cxn ang="0">
                  <a:pos x="100" y="120"/>
                </a:cxn>
                <a:cxn ang="0">
                  <a:pos x="104" y="120"/>
                </a:cxn>
                <a:cxn ang="0">
                  <a:pos x="108" y="118"/>
                </a:cxn>
                <a:cxn ang="0">
                  <a:pos x="110" y="114"/>
                </a:cxn>
                <a:cxn ang="0">
                  <a:pos x="110" y="96"/>
                </a:cxn>
                <a:cxn ang="0">
                  <a:pos x="96" y="86"/>
                </a:cxn>
                <a:cxn ang="0">
                  <a:pos x="84" y="80"/>
                </a:cxn>
                <a:cxn ang="0">
                  <a:pos x="78" y="68"/>
                </a:cxn>
                <a:cxn ang="0">
                  <a:pos x="58" y="30"/>
                </a:cxn>
                <a:cxn ang="0">
                  <a:pos x="50" y="18"/>
                </a:cxn>
                <a:cxn ang="0">
                  <a:pos x="26" y="6"/>
                </a:cxn>
                <a:cxn ang="0">
                  <a:pos x="8" y="22"/>
                </a:cxn>
                <a:cxn ang="0">
                  <a:pos x="2" y="10"/>
                </a:cxn>
              </a:cxnLst>
              <a:rect l="0" t="0" r="r" b="b"/>
              <a:pathLst>
                <a:path w="110" h="124">
                  <a:moveTo>
                    <a:pt x="2" y="10"/>
                  </a:moveTo>
                  <a:lnTo>
                    <a:pt x="0" y="12"/>
                  </a:lnTo>
                  <a:lnTo>
                    <a:pt x="0" y="2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28" y="32"/>
                  </a:lnTo>
                  <a:lnTo>
                    <a:pt x="20" y="24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4" y="26"/>
                  </a:lnTo>
                  <a:lnTo>
                    <a:pt x="28" y="22"/>
                  </a:lnTo>
                  <a:lnTo>
                    <a:pt x="32" y="30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0" y="3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46" y="36"/>
                  </a:lnTo>
                  <a:lnTo>
                    <a:pt x="54" y="38"/>
                  </a:lnTo>
                  <a:lnTo>
                    <a:pt x="58" y="46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6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50"/>
                  </a:lnTo>
                  <a:lnTo>
                    <a:pt x="70" y="58"/>
                  </a:lnTo>
                  <a:lnTo>
                    <a:pt x="62" y="54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4" y="62"/>
                  </a:lnTo>
                  <a:lnTo>
                    <a:pt x="68" y="62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68" y="68"/>
                  </a:lnTo>
                  <a:lnTo>
                    <a:pt x="72" y="68"/>
                  </a:lnTo>
                  <a:lnTo>
                    <a:pt x="74" y="72"/>
                  </a:lnTo>
                  <a:lnTo>
                    <a:pt x="70" y="68"/>
                  </a:lnTo>
                  <a:lnTo>
                    <a:pt x="72" y="74"/>
                  </a:lnTo>
                  <a:lnTo>
                    <a:pt x="78" y="78"/>
                  </a:lnTo>
                  <a:lnTo>
                    <a:pt x="80" y="84"/>
                  </a:lnTo>
                  <a:lnTo>
                    <a:pt x="88" y="90"/>
                  </a:lnTo>
                  <a:lnTo>
                    <a:pt x="84" y="92"/>
                  </a:lnTo>
                  <a:lnTo>
                    <a:pt x="82" y="98"/>
                  </a:lnTo>
                  <a:lnTo>
                    <a:pt x="80" y="102"/>
                  </a:lnTo>
                  <a:lnTo>
                    <a:pt x="82" y="104"/>
                  </a:lnTo>
                  <a:lnTo>
                    <a:pt x="82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90" y="96"/>
                  </a:lnTo>
                  <a:lnTo>
                    <a:pt x="94" y="92"/>
                  </a:lnTo>
                  <a:lnTo>
                    <a:pt x="94" y="96"/>
                  </a:lnTo>
                  <a:lnTo>
                    <a:pt x="98" y="102"/>
                  </a:lnTo>
                  <a:lnTo>
                    <a:pt x="98" y="110"/>
                  </a:lnTo>
                  <a:lnTo>
                    <a:pt x="102" y="110"/>
                  </a:lnTo>
                  <a:lnTo>
                    <a:pt x="102" y="116"/>
                  </a:lnTo>
                  <a:lnTo>
                    <a:pt x="98" y="11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104" y="120"/>
                  </a:lnTo>
                  <a:lnTo>
                    <a:pt x="106" y="116"/>
                  </a:lnTo>
                  <a:lnTo>
                    <a:pt x="108" y="118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08" y="102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96" y="86"/>
                  </a:lnTo>
                  <a:lnTo>
                    <a:pt x="88" y="84"/>
                  </a:lnTo>
                  <a:lnTo>
                    <a:pt x="84" y="80"/>
                  </a:lnTo>
                  <a:lnTo>
                    <a:pt x="80" y="72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58" y="30"/>
                  </a:lnTo>
                  <a:lnTo>
                    <a:pt x="50" y="24"/>
                  </a:lnTo>
                  <a:lnTo>
                    <a:pt x="50" y="18"/>
                  </a:lnTo>
                  <a:lnTo>
                    <a:pt x="36" y="0"/>
                  </a:lnTo>
                  <a:lnTo>
                    <a:pt x="26" y="6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E7266CA6-CFEC-0E45-9D4C-CEA8E85F7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063" y="3767138"/>
              <a:ext cx="9525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6" h="6">
                  <a:moveTo>
                    <a:pt x="2" y="6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2ED5B3E0-22CA-F44D-9C06-A5F77037E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3722688"/>
              <a:ext cx="31750" cy="9525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32"/>
                </a:cxn>
                <a:cxn ang="0">
                  <a:pos x="2" y="30"/>
                </a:cxn>
                <a:cxn ang="0">
                  <a:pos x="4" y="28"/>
                </a:cxn>
                <a:cxn ang="0">
                  <a:pos x="2" y="28"/>
                </a:cxn>
                <a:cxn ang="0">
                  <a:pos x="4" y="24"/>
                </a:cxn>
                <a:cxn ang="0">
                  <a:pos x="6" y="20"/>
                </a:cxn>
                <a:cxn ang="0">
                  <a:pos x="12" y="2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10" y="22"/>
                </a:cxn>
                <a:cxn ang="0">
                  <a:pos x="14" y="24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10" y="30"/>
                </a:cxn>
                <a:cxn ang="0">
                  <a:pos x="16" y="28"/>
                </a:cxn>
                <a:cxn ang="0">
                  <a:pos x="16" y="28"/>
                </a:cxn>
                <a:cxn ang="0">
                  <a:pos x="16" y="34"/>
                </a:cxn>
                <a:cxn ang="0">
                  <a:pos x="12" y="42"/>
                </a:cxn>
                <a:cxn ang="0">
                  <a:pos x="10" y="60"/>
                </a:cxn>
                <a:cxn ang="0">
                  <a:pos x="8" y="60"/>
                </a:cxn>
                <a:cxn ang="0">
                  <a:pos x="6" y="54"/>
                </a:cxn>
                <a:cxn ang="0">
                  <a:pos x="4" y="46"/>
                </a:cxn>
                <a:cxn ang="0">
                  <a:pos x="2" y="38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0" h="60">
                  <a:moveTo>
                    <a:pt x="0" y="34"/>
                  </a:moveTo>
                  <a:lnTo>
                    <a:pt x="2" y="32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2" y="28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12" y="2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10" y="22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4"/>
                  </a:lnTo>
                  <a:lnTo>
                    <a:pt x="12" y="42"/>
                  </a:lnTo>
                  <a:lnTo>
                    <a:pt x="10" y="60"/>
                  </a:lnTo>
                  <a:lnTo>
                    <a:pt x="8" y="60"/>
                  </a:lnTo>
                  <a:lnTo>
                    <a:pt x="6" y="54"/>
                  </a:lnTo>
                  <a:lnTo>
                    <a:pt x="4" y="46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F478366-9080-2E4B-ABD5-72282DCB9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0288" y="3024188"/>
              <a:ext cx="206375" cy="174625"/>
            </a:xfrm>
            <a:custGeom>
              <a:avLst/>
              <a:gdLst/>
              <a:ahLst/>
              <a:cxnLst>
                <a:cxn ang="0">
                  <a:pos x="4" y="104"/>
                </a:cxn>
                <a:cxn ang="0">
                  <a:pos x="6" y="94"/>
                </a:cxn>
                <a:cxn ang="0">
                  <a:pos x="0" y="88"/>
                </a:cxn>
                <a:cxn ang="0">
                  <a:pos x="10" y="80"/>
                </a:cxn>
                <a:cxn ang="0">
                  <a:pos x="10" y="72"/>
                </a:cxn>
                <a:cxn ang="0">
                  <a:pos x="4" y="50"/>
                </a:cxn>
                <a:cxn ang="0">
                  <a:pos x="22" y="50"/>
                </a:cxn>
                <a:cxn ang="0">
                  <a:pos x="22" y="46"/>
                </a:cxn>
                <a:cxn ang="0">
                  <a:pos x="28" y="44"/>
                </a:cxn>
                <a:cxn ang="0">
                  <a:pos x="36" y="46"/>
                </a:cxn>
                <a:cxn ang="0">
                  <a:pos x="32" y="40"/>
                </a:cxn>
                <a:cxn ang="0">
                  <a:pos x="36" y="36"/>
                </a:cxn>
                <a:cxn ang="0">
                  <a:pos x="36" y="28"/>
                </a:cxn>
                <a:cxn ang="0">
                  <a:pos x="46" y="24"/>
                </a:cxn>
                <a:cxn ang="0">
                  <a:pos x="48" y="20"/>
                </a:cxn>
                <a:cxn ang="0">
                  <a:pos x="44" y="18"/>
                </a:cxn>
                <a:cxn ang="0">
                  <a:pos x="44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54" y="8"/>
                </a:cxn>
                <a:cxn ang="0">
                  <a:pos x="60" y="8"/>
                </a:cxn>
                <a:cxn ang="0">
                  <a:pos x="64" y="0"/>
                </a:cxn>
                <a:cxn ang="0">
                  <a:pos x="70" y="0"/>
                </a:cxn>
                <a:cxn ang="0">
                  <a:pos x="82" y="2"/>
                </a:cxn>
                <a:cxn ang="0">
                  <a:pos x="86" y="4"/>
                </a:cxn>
                <a:cxn ang="0">
                  <a:pos x="84" y="10"/>
                </a:cxn>
                <a:cxn ang="0">
                  <a:pos x="98" y="6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4" y="32"/>
                </a:cxn>
                <a:cxn ang="0">
                  <a:pos x="116" y="48"/>
                </a:cxn>
                <a:cxn ang="0">
                  <a:pos x="118" y="54"/>
                </a:cxn>
                <a:cxn ang="0">
                  <a:pos x="124" y="54"/>
                </a:cxn>
                <a:cxn ang="0">
                  <a:pos x="130" y="58"/>
                </a:cxn>
                <a:cxn ang="0">
                  <a:pos x="130" y="62"/>
                </a:cxn>
                <a:cxn ang="0">
                  <a:pos x="122" y="68"/>
                </a:cxn>
                <a:cxn ang="0">
                  <a:pos x="114" y="66"/>
                </a:cxn>
                <a:cxn ang="0">
                  <a:pos x="110" y="70"/>
                </a:cxn>
                <a:cxn ang="0">
                  <a:pos x="116" y="92"/>
                </a:cxn>
                <a:cxn ang="0">
                  <a:pos x="106" y="92"/>
                </a:cxn>
                <a:cxn ang="0">
                  <a:pos x="102" y="98"/>
                </a:cxn>
                <a:cxn ang="0">
                  <a:pos x="100" y="108"/>
                </a:cxn>
                <a:cxn ang="0">
                  <a:pos x="98" y="110"/>
                </a:cxn>
                <a:cxn ang="0">
                  <a:pos x="94" y="108"/>
                </a:cxn>
                <a:cxn ang="0">
                  <a:pos x="86" y="110"/>
                </a:cxn>
                <a:cxn ang="0">
                  <a:pos x="80" y="104"/>
                </a:cxn>
                <a:cxn ang="0">
                  <a:pos x="76" y="108"/>
                </a:cxn>
                <a:cxn ang="0">
                  <a:pos x="68" y="104"/>
                </a:cxn>
                <a:cxn ang="0">
                  <a:pos x="60" y="108"/>
                </a:cxn>
                <a:cxn ang="0">
                  <a:pos x="58" y="104"/>
                </a:cxn>
                <a:cxn ang="0">
                  <a:pos x="54" y="104"/>
                </a:cxn>
                <a:cxn ang="0">
                  <a:pos x="50" y="100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18" y="96"/>
                </a:cxn>
                <a:cxn ang="0">
                  <a:pos x="14" y="100"/>
                </a:cxn>
                <a:cxn ang="0">
                  <a:pos x="4" y="104"/>
                </a:cxn>
                <a:cxn ang="0">
                  <a:pos x="4" y="104"/>
                </a:cxn>
              </a:cxnLst>
              <a:rect l="0" t="0" r="r" b="b"/>
              <a:pathLst>
                <a:path w="130" h="110">
                  <a:moveTo>
                    <a:pt x="4" y="104"/>
                  </a:moveTo>
                  <a:lnTo>
                    <a:pt x="6" y="94"/>
                  </a:lnTo>
                  <a:lnTo>
                    <a:pt x="0" y="88"/>
                  </a:lnTo>
                  <a:lnTo>
                    <a:pt x="10" y="80"/>
                  </a:lnTo>
                  <a:lnTo>
                    <a:pt x="10" y="72"/>
                  </a:lnTo>
                  <a:lnTo>
                    <a:pt x="4" y="50"/>
                  </a:lnTo>
                  <a:lnTo>
                    <a:pt x="22" y="50"/>
                  </a:lnTo>
                  <a:lnTo>
                    <a:pt x="22" y="46"/>
                  </a:lnTo>
                  <a:lnTo>
                    <a:pt x="28" y="44"/>
                  </a:lnTo>
                  <a:lnTo>
                    <a:pt x="36" y="46"/>
                  </a:lnTo>
                  <a:lnTo>
                    <a:pt x="32" y="40"/>
                  </a:lnTo>
                  <a:lnTo>
                    <a:pt x="36" y="36"/>
                  </a:lnTo>
                  <a:lnTo>
                    <a:pt x="36" y="28"/>
                  </a:lnTo>
                  <a:lnTo>
                    <a:pt x="46" y="24"/>
                  </a:lnTo>
                  <a:lnTo>
                    <a:pt x="48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54" y="8"/>
                  </a:lnTo>
                  <a:lnTo>
                    <a:pt x="60" y="8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82" y="2"/>
                  </a:lnTo>
                  <a:lnTo>
                    <a:pt x="86" y="4"/>
                  </a:lnTo>
                  <a:lnTo>
                    <a:pt x="84" y="10"/>
                  </a:lnTo>
                  <a:lnTo>
                    <a:pt x="98" y="6"/>
                  </a:lnTo>
                  <a:lnTo>
                    <a:pt x="104" y="12"/>
                  </a:lnTo>
                  <a:lnTo>
                    <a:pt x="106" y="22"/>
                  </a:lnTo>
                  <a:lnTo>
                    <a:pt x="104" y="32"/>
                  </a:lnTo>
                  <a:lnTo>
                    <a:pt x="116" y="48"/>
                  </a:lnTo>
                  <a:lnTo>
                    <a:pt x="118" y="54"/>
                  </a:lnTo>
                  <a:lnTo>
                    <a:pt x="124" y="54"/>
                  </a:lnTo>
                  <a:lnTo>
                    <a:pt x="130" y="58"/>
                  </a:lnTo>
                  <a:lnTo>
                    <a:pt x="130" y="62"/>
                  </a:lnTo>
                  <a:lnTo>
                    <a:pt x="122" y="68"/>
                  </a:lnTo>
                  <a:lnTo>
                    <a:pt x="114" y="66"/>
                  </a:lnTo>
                  <a:lnTo>
                    <a:pt x="110" y="70"/>
                  </a:lnTo>
                  <a:lnTo>
                    <a:pt x="116" y="92"/>
                  </a:lnTo>
                  <a:lnTo>
                    <a:pt x="106" y="92"/>
                  </a:lnTo>
                  <a:lnTo>
                    <a:pt x="102" y="98"/>
                  </a:lnTo>
                  <a:lnTo>
                    <a:pt x="100" y="108"/>
                  </a:lnTo>
                  <a:lnTo>
                    <a:pt x="98" y="110"/>
                  </a:lnTo>
                  <a:lnTo>
                    <a:pt x="94" y="108"/>
                  </a:lnTo>
                  <a:lnTo>
                    <a:pt x="86" y="110"/>
                  </a:lnTo>
                  <a:lnTo>
                    <a:pt x="80" y="104"/>
                  </a:lnTo>
                  <a:lnTo>
                    <a:pt x="76" y="108"/>
                  </a:lnTo>
                  <a:lnTo>
                    <a:pt x="68" y="104"/>
                  </a:lnTo>
                  <a:lnTo>
                    <a:pt x="60" y="108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0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18" y="96"/>
                  </a:lnTo>
                  <a:lnTo>
                    <a:pt x="14" y="100"/>
                  </a:lnTo>
                  <a:lnTo>
                    <a:pt x="4" y="104"/>
                  </a:lnTo>
                  <a:lnTo>
                    <a:pt x="4" y="10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D0B2737C-3433-9849-B8E5-9E4EB492F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8" y="3763963"/>
              <a:ext cx="238125" cy="234950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14" y="10"/>
                </a:cxn>
                <a:cxn ang="0">
                  <a:pos x="106" y="10"/>
                </a:cxn>
                <a:cxn ang="0">
                  <a:pos x="102" y="6"/>
                </a:cxn>
                <a:cxn ang="0">
                  <a:pos x="98" y="2"/>
                </a:cxn>
                <a:cxn ang="0">
                  <a:pos x="88" y="2"/>
                </a:cxn>
                <a:cxn ang="0">
                  <a:pos x="80" y="4"/>
                </a:cxn>
                <a:cxn ang="0">
                  <a:pos x="76" y="2"/>
                </a:cxn>
                <a:cxn ang="0">
                  <a:pos x="3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4" y="20"/>
                </a:cxn>
                <a:cxn ang="0">
                  <a:pos x="0" y="28"/>
                </a:cxn>
                <a:cxn ang="0">
                  <a:pos x="2" y="36"/>
                </a:cxn>
                <a:cxn ang="0">
                  <a:pos x="6" y="52"/>
                </a:cxn>
                <a:cxn ang="0">
                  <a:pos x="6" y="80"/>
                </a:cxn>
                <a:cxn ang="0">
                  <a:pos x="6" y="106"/>
                </a:cxn>
                <a:cxn ang="0">
                  <a:pos x="6" y="132"/>
                </a:cxn>
                <a:cxn ang="0">
                  <a:pos x="16" y="144"/>
                </a:cxn>
                <a:cxn ang="0">
                  <a:pos x="38" y="144"/>
                </a:cxn>
                <a:cxn ang="0">
                  <a:pos x="58" y="144"/>
                </a:cxn>
                <a:cxn ang="0">
                  <a:pos x="78" y="144"/>
                </a:cxn>
                <a:cxn ang="0">
                  <a:pos x="90" y="140"/>
                </a:cxn>
                <a:cxn ang="0">
                  <a:pos x="92" y="144"/>
                </a:cxn>
                <a:cxn ang="0">
                  <a:pos x="116" y="144"/>
                </a:cxn>
                <a:cxn ang="0">
                  <a:pos x="126" y="146"/>
                </a:cxn>
                <a:cxn ang="0">
                  <a:pos x="136" y="138"/>
                </a:cxn>
                <a:cxn ang="0">
                  <a:pos x="142" y="132"/>
                </a:cxn>
                <a:cxn ang="0">
                  <a:pos x="146" y="116"/>
                </a:cxn>
                <a:cxn ang="0">
                  <a:pos x="142" y="108"/>
                </a:cxn>
                <a:cxn ang="0">
                  <a:pos x="124" y="68"/>
                </a:cxn>
                <a:cxn ang="0">
                  <a:pos x="118" y="56"/>
                </a:cxn>
                <a:cxn ang="0">
                  <a:pos x="108" y="42"/>
                </a:cxn>
                <a:cxn ang="0">
                  <a:pos x="104" y="32"/>
                </a:cxn>
                <a:cxn ang="0">
                  <a:pos x="106" y="24"/>
                </a:cxn>
                <a:cxn ang="0">
                  <a:pos x="116" y="42"/>
                </a:cxn>
                <a:cxn ang="0">
                  <a:pos x="126" y="58"/>
                </a:cxn>
                <a:cxn ang="0">
                  <a:pos x="132" y="52"/>
                </a:cxn>
                <a:cxn ang="0">
                  <a:pos x="134" y="28"/>
                </a:cxn>
                <a:cxn ang="0">
                  <a:pos x="130" y="12"/>
                </a:cxn>
                <a:cxn ang="0">
                  <a:pos x="128" y="8"/>
                </a:cxn>
              </a:cxnLst>
              <a:rect l="0" t="0" r="r" b="b"/>
              <a:pathLst>
                <a:path w="150" h="148">
                  <a:moveTo>
                    <a:pt x="128" y="8"/>
                  </a:moveTo>
                  <a:lnTo>
                    <a:pt x="126" y="4"/>
                  </a:lnTo>
                  <a:lnTo>
                    <a:pt x="120" y="8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06" y="10"/>
                  </a:lnTo>
                  <a:lnTo>
                    <a:pt x="104" y="6"/>
                  </a:lnTo>
                  <a:lnTo>
                    <a:pt x="102" y="6"/>
                  </a:lnTo>
                  <a:lnTo>
                    <a:pt x="102" y="6"/>
                  </a:lnTo>
                  <a:lnTo>
                    <a:pt x="98" y="2"/>
                  </a:lnTo>
                  <a:lnTo>
                    <a:pt x="94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0" y="4"/>
                  </a:lnTo>
                  <a:lnTo>
                    <a:pt x="82" y="2"/>
                  </a:lnTo>
                  <a:lnTo>
                    <a:pt x="76" y="2"/>
                  </a:lnTo>
                  <a:lnTo>
                    <a:pt x="58" y="12"/>
                  </a:lnTo>
                  <a:lnTo>
                    <a:pt x="30" y="2"/>
                  </a:lnTo>
                  <a:lnTo>
                    <a:pt x="16" y="0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4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6" y="40"/>
                  </a:lnTo>
                  <a:lnTo>
                    <a:pt x="6" y="52"/>
                  </a:lnTo>
                  <a:lnTo>
                    <a:pt x="6" y="66"/>
                  </a:lnTo>
                  <a:lnTo>
                    <a:pt x="6" y="80"/>
                  </a:lnTo>
                  <a:lnTo>
                    <a:pt x="6" y="92"/>
                  </a:lnTo>
                  <a:lnTo>
                    <a:pt x="6" y="106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4"/>
                  </a:lnTo>
                  <a:lnTo>
                    <a:pt x="16" y="144"/>
                  </a:lnTo>
                  <a:lnTo>
                    <a:pt x="26" y="144"/>
                  </a:lnTo>
                  <a:lnTo>
                    <a:pt x="38" y="144"/>
                  </a:lnTo>
                  <a:lnTo>
                    <a:pt x="48" y="144"/>
                  </a:lnTo>
                  <a:lnTo>
                    <a:pt x="58" y="144"/>
                  </a:lnTo>
                  <a:lnTo>
                    <a:pt x="68" y="144"/>
                  </a:lnTo>
                  <a:lnTo>
                    <a:pt x="78" y="144"/>
                  </a:lnTo>
                  <a:lnTo>
                    <a:pt x="90" y="144"/>
                  </a:lnTo>
                  <a:lnTo>
                    <a:pt x="90" y="140"/>
                  </a:lnTo>
                  <a:lnTo>
                    <a:pt x="92" y="142"/>
                  </a:lnTo>
                  <a:lnTo>
                    <a:pt x="92" y="144"/>
                  </a:lnTo>
                  <a:lnTo>
                    <a:pt x="104" y="144"/>
                  </a:lnTo>
                  <a:lnTo>
                    <a:pt x="116" y="144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28" y="140"/>
                  </a:lnTo>
                  <a:lnTo>
                    <a:pt x="136" y="138"/>
                  </a:lnTo>
                  <a:lnTo>
                    <a:pt x="138" y="132"/>
                  </a:lnTo>
                  <a:lnTo>
                    <a:pt x="142" y="132"/>
                  </a:lnTo>
                  <a:lnTo>
                    <a:pt x="148" y="128"/>
                  </a:lnTo>
                  <a:lnTo>
                    <a:pt x="146" y="116"/>
                  </a:lnTo>
                  <a:lnTo>
                    <a:pt x="150" y="116"/>
                  </a:lnTo>
                  <a:lnTo>
                    <a:pt x="142" y="108"/>
                  </a:lnTo>
                  <a:lnTo>
                    <a:pt x="126" y="78"/>
                  </a:lnTo>
                  <a:lnTo>
                    <a:pt x="124" y="68"/>
                  </a:lnTo>
                  <a:lnTo>
                    <a:pt x="120" y="62"/>
                  </a:lnTo>
                  <a:lnTo>
                    <a:pt x="118" y="56"/>
                  </a:lnTo>
                  <a:lnTo>
                    <a:pt x="112" y="50"/>
                  </a:lnTo>
                  <a:lnTo>
                    <a:pt x="108" y="42"/>
                  </a:lnTo>
                  <a:lnTo>
                    <a:pt x="108" y="36"/>
                  </a:lnTo>
                  <a:lnTo>
                    <a:pt x="104" y="3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8" y="32"/>
                  </a:lnTo>
                  <a:lnTo>
                    <a:pt x="116" y="42"/>
                  </a:lnTo>
                  <a:lnTo>
                    <a:pt x="116" y="46"/>
                  </a:lnTo>
                  <a:lnTo>
                    <a:pt x="126" y="58"/>
                  </a:lnTo>
                  <a:lnTo>
                    <a:pt x="132" y="56"/>
                  </a:lnTo>
                  <a:lnTo>
                    <a:pt x="132" y="52"/>
                  </a:lnTo>
                  <a:lnTo>
                    <a:pt x="136" y="34"/>
                  </a:lnTo>
                  <a:lnTo>
                    <a:pt x="134" y="28"/>
                  </a:lnTo>
                  <a:lnTo>
                    <a:pt x="132" y="20"/>
                  </a:lnTo>
                  <a:lnTo>
                    <a:pt x="130" y="12"/>
                  </a:lnTo>
                  <a:lnTo>
                    <a:pt x="128" y="8"/>
                  </a:lnTo>
                  <a:lnTo>
                    <a:pt x="12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1F0DF6F0-5F41-FC40-993B-29180AC3B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3" y="3052763"/>
              <a:ext cx="863600" cy="460375"/>
            </a:xfrm>
            <a:custGeom>
              <a:avLst/>
              <a:gdLst/>
              <a:ahLst/>
              <a:cxnLst>
                <a:cxn ang="0">
                  <a:pos x="326" y="4"/>
                </a:cxn>
                <a:cxn ang="0">
                  <a:pos x="330" y="30"/>
                </a:cxn>
                <a:cxn ang="0">
                  <a:pos x="346" y="32"/>
                </a:cxn>
                <a:cxn ang="0">
                  <a:pos x="358" y="34"/>
                </a:cxn>
                <a:cxn ang="0">
                  <a:pos x="360" y="44"/>
                </a:cxn>
                <a:cxn ang="0">
                  <a:pos x="406" y="26"/>
                </a:cxn>
                <a:cxn ang="0">
                  <a:pos x="450" y="102"/>
                </a:cxn>
                <a:cxn ang="0">
                  <a:pos x="482" y="104"/>
                </a:cxn>
                <a:cxn ang="0">
                  <a:pos x="536" y="126"/>
                </a:cxn>
                <a:cxn ang="0">
                  <a:pos x="526" y="154"/>
                </a:cxn>
                <a:cxn ang="0">
                  <a:pos x="508" y="180"/>
                </a:cxn>
                <a:cxn ang="0">
                  <a:pos x="484" y="188"/>
                </a:cxn>
                <a:cxn ang="0">
                  <a:pos x="464" y="216"/>
                </a:cxn>
                <a:cxn ang="0">
                  <a:pos x="452" y="236"/>
                </a:cxn>
                <a:cxn ang="0">
                  <a:pos x="452" y="268"/>
                </a:cxn>
                <a:cxn ang="0">
                  <a:pos x="386" y="256"/>
                </a:cxn>
                <a:cxn ang="0">
                  <a:pos x="358" y="264"/>
                </a:cxn>
                <a:cxn ang="0">
                  <a:pos x="326" y="266"/>
                </a:cxn>
                <a:cxn ang="0">
                  <a:pos x="306" y="280"/>
                </a:cxn>
                <a:cxn ang="0">
                  <a:pos x="270" y="276"/>
                </a:cxn>
                <a:cxn ang="0">
                  <a:pos x="262" y="256"/>
                </a:cxn>
                <a:cxn ang="0">
                  <a:pos x="236" y="242"/>
                </a:cxn>
                <a:cxn ang="0">
                  <a:pos x="200" y="238"/>
                </a:cxn>
                <a:cxn ang="0">
                  <a:pos x="168" y="210"/>
                </a:cxn>
                <a:cxn ang="0">
                  <a:pos x="134" y="216"/>
                </a:cxn>
                <a:cxn ang="0">
                  <a:pos x="126" y="268"/>
                </a:cxn>
                <a:cxn ang="0">
                  <a:pos x="108" y="270"/>
                </a:cxn>
                <a:cxn ang="0">
                  <a:pos x="80" y="276"/>
                </a:cxn>
                <a:cxn ang="0">
                  <a:pos x="72" y="256"/>
                </a:cxn>
                <a:cxn ang="0">
                  <a:pos x="60" y="238"/>
                </a:cxn>
                <a:cxn ang="0">
                  <a:pos x="54" y="226"/>
                </a:cxn>
                <a:cxn ang="0">
                  <a:pos x="72" y="216"/>
                </a:cxn>
                <a:cxn ang="0">
                  <a:pos x="94" y="212"/>
                </a:cxn>
                <a:cxn ang="0">
                  <a:pos x="108" y="212"/>
                </a:cxn>
                <a:cxn ang="0">
                  <a:pos x="100" y="200"/>
                </a:cxn>
                <a:cxn ang="0">
                  <a:pos x="90" y="182"/>
                </a:cxn>
                <a:cxn ang="0">
                  <a:pos x="60" y="176"/>
                </a:cxn>
                <a:cxn ang="0">
                  <a:pos x="30" y="194"/>
                </a:cxn>
                <a:cxn ang="0">
                  <a:pos x="26" y="170"/>
                </a:cxn>
                <a:cxn ang="0">
                  <a:pos x="0" y="152"/>
                </a:cxn>
                <a:cxn ang="0">
                  <a:pos x="6" y="122"/>
                </a:cxn>
                <a:cxn ang="0">
                  <a:pos x="30" y="118"/>
                </a:cxn>
                <a:cxn ang="0">
                  <a:pos x="48" y="92"/>
                </a:cxn>
                <a:cxn ang="0">
                  <a:pos x="72" y="82"/>
                </a:cxn>
                <a:cxn ang="0">
                  <a:pos x="102" y="96"/>
                </a:cxn>
                <a:cxn ang="0">
                  <a:pos x="110" y="98"/>
                </a:cxn>
                <a:cxn ang="0">
                  <a:pos x="150" y="98"/>
                </a:cxn>
                <a:cxn ang="0">
                  <a:pos x="180" y="102"/>
                </a:cxn>
                <a:cxn ang="0">
                  <a:pos x="202" y="90"/>
                </a:cxn>
                <a:cxn ang="0">
                  <a:pos x="192" y="70"/>
                </a:cxn>
                <a:cxn ang="0">
                  <a:pos x="210" y="52"/>
                </a:cxn>
                <a:cxn ang="0">
                  <a:pos x="194" y="42"/>
                </a:cxn>
                <a:cxn ang="0">
                  <a:pos x="228" y="26"/>
                </a:cxn>
                <a:cxn ang="0">
                  <a:pos x="290" y="10"/>
                </a:cxn>
              </a:cxnLst>
              <a:rect l="0" t="0" r="r" b="b"/>
              <a:pathLst>
                <a:path w="544" h="290">
                  <a:moveTo>
                    <a:pt x="290" y="10"/>
                  </a:moveTo>
                  <a:lnTo>
                    <a:pt x="290" y="4"/>
                  </a:lnTo>
                  <a:lnTo>
                    <a:pt x="300" y="0"/>
                  </a:lnTo>
                  <a:lnTo>
                    <a:pt x="326" y="4"/>
                  </a:lnTo>
                  <a:lnTo>
                    <a:pt x="328" y="14"/>
                  </a:lnTo>
                  <a:lnTo>
                    <a:pt x="330" y="16"/>
                  </a:lnTo>
                  <a:lnTo>
                    <a:pt x="328" y="26"/>
                  </a:lnTo>
                  <a:lnTo>
                    <a:pt x="330" y="30"/>
                  </a:lnTo>
                  <a:lnTo>
                    <a:pt x="342" y="28"/>
                  </a:lnTo>
                  <a:lnTo>
                    <a:pt x="342" y="24"/>
                  </a:lnTo>
                  <a:lnTo>
                    <a:pt x="346" y="28"/>
                  </a:lnTo>
                  <a:lnTo>
                    <a:pt x="346" y="32"/>
                  </a:lnTo>
                  <a:lnTo>
                    <a:pt x="350" y="34"/>
                  </a:lnTo>
                  <a:lnTo>
                    <a:pt x="348" y="30"/>
                  </a:lnTo>
                  <a:lnTo>
                    <a:pt x="350" y="30"/>
                  </a:lnTo>
                  <a:lnTo>
                    <a:pt x="358" y="34"/>
                  </a:lnTo>
                  <a:lnTo>
                    <a:pt x="362" y="30"/>
                  </a:lnTo>
                  <a:lnTo>
                    <a:pt x="364" y="34"/>
                  </a:lnTo>
                  <a:lnTo>
                    <a:pt x="358" y="40"/>
                  </a:lnTo>
                  <a:lnTo>
                    <a:pt x="360" y="44"/>
                  </a:lnTo>
                  <a:lnTo>
                    <a:pt x="374" y="42"/>
                  </a:lnTo>
                  <a:lnTo>
                    <a:pt x="388" y="28"/>
                  </a:lnTo>
                  <a:lnTo>
                    <a:pt x="404" y="22"/>
                  </a:lnTo>
                  <a:lnTo>
                    <a:pt x="406" y="26"/>
                  </a:lnTo>
                  <a:lnTo>
                    <a:pt x="400" y="28"/>
                  </a:lnTo>
                  <a:lnTo>
                    <a:pt x="402" y="32"/>
                  </a:lnTo>
                  <a:lnTo>
                    <a:pt x="420" y="48"/>
                  </a:lnTo>
                  <a:lnTo>
                    <a:pt x="450" y="102"/>
                  </a:lnTo>
                  <a:lnTo>
                    <a:pt x="458" y="92"/>
                  </a:lnTo>
                  <a:lnTo>
                    <a:pt x="464" y="96"/>
                  </a:lnTo>
                  <a:lnTo>
                    <a:pt x="466" y="104"/>
                  </a:lnTo>
                  <a:lnTo>
                    <a:pt x="482" y="104"/>
                  </a:lnTo>
                  <a:lnTo>
                    <a:pt x="494" y="98"/>
                  </a:lnTo>
                  <a:lnTo>
                    <a:pt x="518" y="126"/>
                  </a:lnTo>
                  <a:lnTo>
                    <a:pt x="532" y="130"/>
                  </a:lnTo>
                  <a:lnTo>
                    <a:pt x="536" y="126"/>
                  </a:lnTo>
                  <a:lnTo>
                    <a:pt x="544" y="136"/>
                  </a:lnTo>
                  <a:lnTo>
                    <a:pt x="542" y="144"/>
                  </a:lnTo>
                  <a:lnTo>
                    <a:pt x="536" y="152"/>
                  </a:lnTo>
                  <a:lnTo>
                    <a:pt x="526" y="154"/>
                  </a:lnTo>
                  <a:lnTo>
                    <a:pt x="522" y="164"/>
                  </a:lnTo>
                  <a:lnTo>
                    <a:pt x="522" y="178"/>
                  </a:lnTo>
                  <a:lnTo>
                    <a:pt x="514" y="184"/>
                  </a:lnTo>
                  <a:lnTo>
                    <a:pt x="508" y="180"/>
                  </a:lnTo>
                  <a:lnTo>
                    <a:pt x="500" y="180"/>
                  </a:lnTo>
                  <a:lnTo>
                    <a:pt x="494" y="178"/>
                  </a:lnTo>
                  <a:lnTo>
                    <a:pt x="488" y="178"/>
                  </a:lnTo>
                  <a:lnTo>
                    <a:pt x="484" y="188"/>
                  </a:lnTo>
                  <a:lnTo>
                    <a:pt x="478" y="202"/>
                  </a:lnTo>
                  <a:lnTo>
                    <a:pt x="478" y="206"/>
                  </a:lnTo>
                  <a:lnTo>
                    <a:pt x="480" y="214"/>
                  </a:lnTo>
                  <a:lnTo>
                    <a:pt x="464" y="216"/>
                  </a:lnTo>
                  <a:lnTo>
                    <a:pt x="458" y="218"/>
                  </a:lnTo>
                  <a:lnTo>
                    <a:pt x="448" y="222"/>
                  </a:lnTo>
                  <a:lnTo>
                    <a:pt x="452" y="228"/>
                  </a:lnTo>
                  <a:lnTo>
                    <a:pt x="452" y="236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4" y="256"/>
                  </a:lnTo>
                  <a:lnTo>
                    <a:pt x="452" y="268"/>
                  </a:lnTo>
                  <a:lnTo>
                    <a:pt x="440" y="264"/>
                  </a:lnTo>
                  <a:lnTo>
                    <a:pt x="438" y="260"/>
                  </a:lnTo>
                  <a:lnTo>
                    <a:pt x="408" y="256"/>
                  </a:lnTo>
                  <a:lnTo>
                    <a:pt x="386" y="256"/>
                  </a:lnTo>
                  <a:lnTo>
                    <a:pt x="376" y="256"/>
                  </a:lnTo>
                  <a:lnTo>
                    <a:pt x="370" y="250"/>
                  </a:lnTo>
                  <a:lnTo>
                    <a:pt x="360" y="256"/>
                  </a:lnTo>
                  <a:lnTo>
                    <a:pt x="358" y="264"/>
                  </a:lnTo>
                  <a:lnTo>
                    <a:pt x="344" y="260"/>
                  </a:lnTo>
                  <a:lnTo>
                    <a:pt x="334" y="258"/>
                  </a:lnTo>
                  <a:lnTo>
                    <a:pt x="328" y="260"/>
                  </a:lnTo>
                  <a:lnTo>
                    <a:pt x="326" y="266"/>
                  </a:lnTo>
                  <a:lnTo>
                    <a:pt x="322" y="272"/>
                  </a:lnTo>
                  <a:lnTo>
                    <a:pt x="318" y="272"/>
                  </a:lnTo>
                  <a:lnTo>
                    <a:pt x="316" y="276"/>
                  </a:lnTo>
                  <a:lnTo>
                    <a:pt x="306" y="280"/>
                  </a:lnTo>
                  <a:lnTo>
                    <a:pt x="296" y="290"/>
                  </a:lnTo>
                  <a:lnTo>
                    <a:pt x="286" y="286"/>
                  </a:lnTo>
                  <a:lnTo>
                    <a:pt x="272" y="288"/>
                  </a:lnTo>
                  <a:lnTo>
                    <a:pt x="270" y="276"/>
                  </a:lnTo>
                  <a:lnTo>
                    <a:pt x="262" y="274"/>
                  </a:lnTo>
                  <a:lnTo>
                    <a:pt x="262" y="268"/>
                  </a:lnTo>
                  <a:lnTo>
                    <a:pt x="264" y="266"/>
                  </a:lnTo>
                  <a:lnTo>
                    <a:pt x="262" y="256"/>
                  </a:lnTo>
                  <a:lnTo>
                    <a:pt x="260" y="256"/>
                  </a:lnTo>
                  <a:lnTo>
                    <a:pt x="256" y="248"/>
                  </a:lnTo>
                  <a:lnTo>
                    <a:pt x="246" y="242"/>
                  </a:lnTo>
                  <a:lnTo>
                    <a:pt x="236" y="242"/>
                  </a:lnTo>
                  <a:lnTo>
                    <a:pt x="226" y="244"/>
                  </a:lnTo>
                  <a:lnTo>
                    <a:pt x="216" y="244"/>
                  </a:lnTo>
                  <a:lnTo>
                    <a:pt x="206" y="246"/>
                  </a:lnTo>
                  <a:lnTo>
                    <a:pt x="200" y="238"/>
                  </a:lnTo>
                  <a:lnTo>
                    <a:pt x="194" y="232"/>
                  </a:lnTo>
                  <a:lnTo>
                    <a:pt x="188" y="226"/>
                  </a:lnTo>
                  <a:lnTo>
                    <a:pt x="180" y="218"/>
                  </a:lnTo>
                  <a:lnTo>
                    <a:pt x="168" y="210"/>
                  </a:lnTo>
                  <a:lnTo>
                    <a:pt x="160" y="206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34" y="216"/>
                  </a:lnTo>
                  <a:lnTo>
                    <a:pt x="126" y="218"/>
                  </a:lnTo>
                  <a:lnTo>
                    <a:pt x="126" y="236"/>
                  </a:lnTo>
                  <a:lnTo>
                    <a:pt x="126" y="252"/>
                  </a:lnTo>
                  <a:lnTo>
                    <a:pt x="126" y="268"/>
                  </a:lnTo>
                  <a:lnTo>
                    <a:pt x="126" y="284"/>
                  </a:lnTo>
                  <a:lnTo>
                    <a:pt x="124" y="286"/>
                  </a:lnTo>
                  <a:lnTo>
                    <a:pt x="116" y="284"/>
                  </a:lnTo>
                  <a:lnTo>
                    <a:pt x="108" y="270"/>
                  </a:lnTo>
                  <a:lnTo>
                    <a:pt x="102" y="266"/>
                  </a:lnTo>
                  <a:lnTo>
                    <a:pt x="86" y="270"/>
                  </a:lnTo>
                  <a:lnTo>
                    <a:pt x="80" y="276"/>
                  </a:lnTo>
                  <a:lnTo>
                    <a:pt x="80" y="276"/>
                  </a:lnTo>
                  <a:lnTo>
                    <a:pt x="80" y="268"/>
                  </a:lnTo>
                  <a:lnTo>
                    <a:pt x="82" y="264"/>
                  </a:lnTo>
                  <a:lnTo>
                    <a:pt x="82" y="260"/>
                  </a:lnTo>
                  <a:lnTo>
                    <a:pt x="72" y="256"/>
                  </a:lnTo>
                  <a:lnTo>
                    <a:pt x="68" y="254"/>
                  </a:lnTo>
                  <a:lnTo>
                    <a:pt x="64" y="252"/>
                  </a:lnTo>
                  <a:lnTo>
                    <a:pt x="64" y="244"/>
                  </a:lnTo>
                  <a:lnTo>
                    <a:pt x="60" y="238"/>
                  </a:lnTo>
                  <a:lnTo>
                    <a:pt x="56" y="234"/>
                  </a:lnTo>
                  <a:lnTo>
                    <a:pt x="52" y="232"/>
                  </a:lnTo>
                  <a:lnTo>
                    <a:pt x="48" y="228"/>
                  </a:lnTo>
                  <a:lnTo>
                    <a:pt x="54" y="226"/>
                  </a:lnTo>
                  <a:lnTo>
                    <a:pt x="66" y="228"/>
                  </a:lnTo>
                  <a:lnTo>
                    <a:pt x="64" y="218"/>
                  </a:lnTo>
                  <a:lnTo>
                    <a:pt x="66" y="216"/>
                  </a:lnTo>
                  <a:lnTo>
                    <a:pt x="72" y="216"/>
                  </a:lnTo>
                  <a:lnTo>
                    <a:pt x="76" y="212"/>
                  </a:lnTo>
                  <a:lnTo>
                    <a:pt x="80" y="210"/>
                  </a:lnTo>
                  <a:lnTo>
                    <a:pt x="88" y="214"/>
                  </a:lnTo>
                  <a:lnTo>
                    <a:pt x="94" y="212"/>
                  </a:lnTo>
                  <a:lnTo>
                    <a:pt x="104" y="216"/>
                  </a:lnTo>
                  <a:lnTo>
                    <a:pt x="110" y="216"/>
                  </a:lnTo>
                  <a:lnTo>
                    <a:pt x="110" y="214"/>
                  </a:lnTo>
                  <a:lnTo>
                    <a:pt x="108" y="212"/>
                  </a:lnTo>
                  <a:lnTo>
                    <a:pt x="110" y="212"/>
                  </a:lnTo>
                  <a:lnTo>
                    <a:pt x="110" y="208"/>
                  </a:lnTo>
                  <a:lnTo>
                    <a:pt x="102" y="202"/>
                  </a:lnTo>
                  <a:lnTo>
                    <a:pt x="100" y="200"/>
                  </a:lnTo>
                  <a:lnTo>
                    <a:pt x="98" y="196"/>
                  </a:lnTo>
                  <a:lnTo>
                    <a:pt x="96" y="192"/>
                  </a:lnTo>
                  <a:lnTo>
                    <a:pt x="90" y="186"/>
                  </a:lnTo>
                  <a:lnTo>
                    <a:pt x="90" y="182"/>
                  </a:lnTo>
                  <a:lnTo>
                    <a:pt x="82" y="178"/>
                  </a:lnTo>
                  <a:lnTo>
                    <a:pt x="72" y="180"/>
                  </a:lnTo>
                  <a:lnTo>
                    <a:pt x="70" y="178"/>
                  </a:lnTo>
                  <a:lnTo>
                    <a:pt x="60" y="176"/>
                  </a:lnTo>
                  <a:lnTo>
                    <a:pt x="50" y="184"/>
                  </a:lnTo>
                  <a:lnTo>
                    <a:pt x="28" y="188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20" y="188"/>
                  </a:lnTo>
                  <a:lnTo>
                    <a:pt x="22" y="184"/>
                  </a:lnTo>
                  <a:lnTo>
                    <a:pt x="28" y="184"/>
                  </a:lnTo>
                  <a:lnTo>
                    <a:pt x="26" y="170"/>
                  </a:lnTo>
                  <a:lnTo>
                    <a:pt x="20" y="164"/>
                  </a:lnTo>
                  <a:lnTo>
                    <a:pt x="10" y="166"/>
                  </a:lnTo>
                  <a:lnTo>
                    <a:pt x="6" y="154"/>
                  </a:lnTo>
                  <a:lnTo>
                    <a:pt x="0" y="152"/>
                  </a:lnTo>
                  <a:lnTo>
                    <a:pt x="2" y="140"/>
                  </a:lnTo>
                  <a:lnTo>
                    <a:pt x="6" y="136"/>
                  </a:lnTo>
                  <a:lnTo>
                    <a:pt x="4" y="132"/>
                  </a:lnTo>
                  <a:lnTo>
                    <a:pt x="6" y="122"/>
                  </a:lnTo>
                  <a:lnTo>
                    <a:pt x="10" y="118"/>
                  </a:lnTo>
                  <a:lnTo>
                    <a:pt x="12" y="108"/>
                  </a:lnTo>
                  <a:lnTo>
                    <a:pt x="24" y="124"/>
                  </a:lnTo>
                  <a:lnTo>
                    <a:pt x="30" y="118"/>
                  </a:lnTo>
                  <a:lnTo>
                    <a:pt x="26" y="106"/>
                  </a:lnTo>
                  <a:lnTo>
                    <a:pt x="38" y="100"/>
                  </a:lnTo>
                  <a:lnTo>
                    <a:pt x="38" y="96"/>
                  </a:lnTo>
                  <a:lnTo>
                    <a:pt x="48" y="92"/>
                  </a:lnTo>
                  <a:lnTo>
                    <a:pt x="54" y="84"/>
                  </a:lnTo>
                  <a:lnTo>
                    <a:pt x="62" y="82"/>
                  </a:lnTo>
                  <a:lnTo>
                    <a:pt x="68" y="88"/>
                  </a:lnTo>
                  <a:lnTo>
                    <a:pt x="72" y="82"/>
                  </a:lnTo>
                  <a:lnTo>
                    <a:pt x="78" y="82"/>
                  </a:lnTo>
                  <a:lnTo>
                    <a:pt x="80" y="86"/>
                  </a:lnTo>
                  <a:lnTo>
                    <a:pt x="94" y="86"/>
                  </a:lnTo>
                  <a:lnTo>
                    <a:pt x="102" y="96"/>
                  </a:lnTo>
                  <a:lnTo>
                    <a:pt x="106" y="106"/>
                  </a:lnTo>
                  <a:lnTo>
                    <a:pt x="108" y="106"/>
                  </a:lnTo>
                  <a:lnTo>
                    <a:pt x="108" y="98"/>
                  </a:lnTo>
                  <a:lnTo>
                    <a:pt x="110" y="98"/>
                  </a:lnTo>
                  <a:lnTo>
                    <a:pt x="122" y="106"/>
                  </a:lnTo>
                  <a:lnTo>
                    <a:pt x="136" y="96"/>
                  </a:lnTo>
                  <a:lnTo>
                    <a:pt x="146" y="100"/>
                  </a:lnTo>
                  <a:lnTo>
                    <a:pt x="150" y="98"/>
                  </a:lnTo>
                  <a:lnTo>
                    <a:pt x="156" y="96"/>
                  </a:lnTo>
                  <a:lnTo>
                    <a:pt x="164" y="106"/>
                  </a:lnTo>
                  <a:lnTo>
                    <a:pt x="172" y="108"/>
                  </a:lnTo>
                  <a:lnTo>
                    <a:pt x="180" y="102"/>
                  </a:lnTo>
                  <a:lnTo>
                    <a:pt x="194" y="104"/>
                  </a:lnTo>
                  <a:lnTo>
                    <a:pt x="198" y="102"/>
                  </a:lnTo>
                  <a:lnTo>
                    <a:pt x="202" y="92"/>
                  </a:lnTo>
                  <a:lnTo>
                    <a:pt x="202" y="90"/>
                  </a:lnTo>
                  <a:lnTo>
                    <a:pt x="194" y="88"/>
                  </a:lnTo>
                  <a:lnTo>
                    <a:pt x="184" y="84"/>
                  </a:lnTo>
                  <a:lnTo>
                    <a:pt x="180" y="76"/>
                  </a:lnTo>
                  <a:lnTo>
                    <a:pt x="192" y="70"/>
                  </a:lnTo>
                  <a:lnTo>
                    <a:pt x="194" y="66"/>
                  </a:lnTo>
                  <a:lnTo>
                    <a:pt x="190" y="60"/>
                  </a:lnTo>
                  <a:lnTo>
                    <a:pt x="194" y="54"/>
                  </a:lnTo>
                  <a:lnTo>
                    <a:pt x="210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6" y="36"/>
                  </a:lnTo>
                  <a:lnTo>
                    <a:pt x="192" y="32"/>
                  </a:lnTo>
                  <a:lnTo>
                    <a:pt x="214" y="34"/>
                  </a:lnTo>
                  <a:lnTo>
                    <a:pt x="228" y="26"/>
                  </a:lnTo>
                  <a:lnTo>
                    <a:pt x="234" y="28"/>
                  </a:lnTo>
                  <a:lnTo>
                    <a:pt x="244" y="22"/>
                  </a:lnTo>
                  <a:lnTo>
                    <a:pt x="252" y="18"/>
                  </a:lnTo>
                  <a:lnTo>
                    <a:pt x="290" y="10"/>
                  </a:lnTo>
                  <a:lnTo>
                    <a:pt x="290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E94C41A1-DCCE-6845-A729-81061538F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6613" y="3125788"/>
              <a:ext cx="1298575" cy="904875"/>
            </a:xfrm>
            <a:custGeom>
              <a:avLst/>
              <a:gdLst/>
              <a:ahLst/>
              <a:cxnLst>
                <a:cxn ang="0">
                  <a:pos x="720" y="82"/>
                </a:cxn>
                <a:cxn ang="0">
                  <a:pos x="640" y="6"/>
                </a:cxn>
                <a:cxn ang="0">
                  <a:pos x="610" y="72"/>
                </a:cxn>
                <a:cxn ang="0">
                  <a:pos x="562" y="122"/>
                </a:cxn>
                <a:cxn ang="0">
                  <a:pos x="608" y="136"/>
                </a:cxn>
                <a:cxn ang="0">
                  <a:pos x="550" y="164"/>
                </a:cxn>
                <a:cxn ang="0">
                  <a:pos x="510" y="194"/>
                </a:cxn>
                <a:cxn ang="0">
                  <a:pos x="436" y="228"/>
                </a:cxn>
                <a:cxn ang="0">
                  <a:pos x="312" y="216"/>
                </a:cxn>
                <a:cxn ang="0">
                  <a:pos x="230" y="160"/>
                </a:cxn>
                <a:cxn ang="0">
                  <a:pos x="206" y="118"/>
                </a:cxn>
                <a:cxn ang="0">
                  <a:pos x="172" y="106"/>
                </a:cxn>
                <a:cxn ang="0">
                  <a:pos x="130" y="132"/>
                </a:cxn>
                <a:cxn ang="0">
                  <a:pos x="94" y="172"/>
                </a:cxn>
                <a:cxn ang="0">
                  <a:pos x="88" y="222"/>
                </a:cxn>
                <a:cxn ang="0">
                  <a:pos x="26" y="258"/>
                </a:cxn>
                <a:cxn ang="0">
                  <a:pos x="2" y="270"/>
                </a:cxn>
                <a:cxn ang="0">
                  <a:pos x="16" y="302"/>
                </a:cxn>
                <a:cxn ang="0">
                  <a:pos x="26" y="318"/>
                </a:cxn>
                <a:cxn ang="0">
                  <a:pos x="38" y="336"/>
                </a:cxn>
                <a:cxn ang="0">
                  <a:pos x="80" y="336"/>
                </a:cxn>
                <a:cxn ang="0">
                  <a:pos x="82" y="356"/>
                </a:cxn>
                <a:cxn ang="0">
                  <a:pos x="70" y="374"/>
                </a:cxn>
                <a:cxn ang="0">
                  <a:pos x="72" y="390"/>
                </a:cxn>
                <a:cxn ang="0">
                  <a:pos x="70" y="410"/>
                </a:cxn>
                <a:cxn ang="0">
                  <a:pos x="102" y="426"/>
                </a:cxn>
                <a:cxn ang="0">
                  <a:pos x="140" y="438"/>
                </a:cxn>
                <a:cxn ang="0">
                  <a:pos x="156" y="456"/>
                </a:cxn>
                <a:cxn ang="0">
                  <a:pos x="188" y="462"/>
                </a:cxn>
                <a:cxn ang="0">
                  <a:pos x="212" y="458"/>
                </a:cxn>
                <a:cxn ang="0">
                  <a:pos x="242" y="462"/>
                </a:cxn>
                <a:cxn ang="0">
                  <a:pos x="304" y="444"/>
                </a:cxn>
                <a:cxn ang="0">
                  <a:pos x="326" y="458"/>
                </a:cxn>
                <a:cxn ang="0">
                  <a:pos x="322" y="510"/>
                </a:cxn>
                <a:cxn ang="0">
                  <a:pos x="346" y="532"/>
                </a:cxn>
                <a:cxn ang="0">
                  <a:pos x="368" y="548"/>
                </a:cxn>
                <a:cxn ang="0">
                  <a:pos x="376" y="538"/>
                </a:cxn>
                <a:cxn ang="0">
                  <a:pos x="404" y="538"/>
                </a:cxn>
                <a:cxn ang="0">
                  <a:pos x="440" y="540"/>
                </a:cxn>
                <a:cxn ang="0">
                  <a:pos x="466" y="550"/>
                </a:cxn>
                <a:cxn ang="0">
                  <a:pos x="486" y="570"/>
                </a:cxn>
                <a:cxn ang="0">
                  <a:pos x="508" y="552"/>
                </a:cxn>
                <a:cxn ang="0">
                  <a:pos x="534" y="534"/>
                </a:cxn>
                <a:cxn ang="0">
                  <a:pos x="546" y="538"/>
                </a:cxn>
                <a:cxn ang="0">
                  <a:pos x="564" y="534"/>
                </a:cxn>
                <a:cxn ang="0">
                  <a:pos x="592" y="514"/>
                </a:cxn>
                <a:cxn ang="0">
                  <a:pos x="610" y="496"/>
                </a:cxn>
                <a:cxn ang="0">
                  <a:pos x="622" y="474"/>
                </a:cxn>
                <a:cxn ang="0">
                  <a:pos x="640" y="440"/>
                </a:cxn>
                <a:cxn ang="0">
                  <a:pos x="636" y="424"/>
                </a:cxn>
                <a:cxn ang="0">
                  <a:pos x="640" y="406"/>
                </a:cxn>
                <a:cxn ang="0">
                  <a:pos x="646" y="402"/>
                </a:cxn>
                <a:cxn ang="0">
                  <a:pos x="610" y="352"/>
                </a:cxn>
                <a:cxn ang="0">
                  <a:pos x="626" y="332"/>
                </a:cxn>
                <a:cxn ang="0">
                  <a:pos x="650" y="320"/>
                </a:cxn>
                <a:cxn ang="0">
                  <a:pos x="618" y="314"/>
                </a:cxn>
                <a:cxn ang="0">
                  <a:pos x="590" y="282"/>
                </a:cxn>
                <a:cxn ang="0">
                  <a:pos x="644" y="248"/>
                </a:cxn>
                <a:cxn ang="0">
                  <a:pos x="642" y="282"/>
                </a:cxn>
                <a:cxn ang="0">
                  <a:pos x="666" y="270"/>
                </a:cxn>
                <a:cxn ang="0">
                  <a:pos x="728" y="232"/>
                </a:cxn>
                <a:cxn ang="0">
                  <a:pos x="762" y="218"/>
                </a:cxn>
                <a:cxn ang="0">
                  <a:pos x="792" y="174"/>
                </a:cxn>
              </a:cxnLst>
              <a:rect l="0" t="0" r="r" b="b"/>
              <a:pathLst>
                <a:path w="818" h="570">
                  <a:moveTo>
                    <a:pt x="786" y="120"/>
                  </a:moveTo>
                  <a:lnTo>
                    <a:pt x="782" y="122"/>
                  </a:lnTo>
                  <a:lnTo>
                    <a:pt x="768" y="122"/>
                  </a:lnTo>
                  <a:lnTo>
                    <a:pt x="760" y="96"/>
                  </a:lnTo>
                  <a:lnTo>
                    <a:pt x="746" y="88"/>
                  </a:lnTo>
                  <a:lnTo>
                    <a:pt x="742" y="86"/>
                  </a:lnTo>
                  <a:lnTo>
                    <a:pt x="720" y="82"/>
                  </a:lnTo>
                  <a:lnTo>
                    <a:pt x="720" y="76"/>
                  </a:lnTo>
                  <a:lnTo>
                    <a:pt x="716" y="56"/>
                  </a:lnTo>
                  <a:lnTo>
                    <a:pt x="704" y="26"/>
                  </a:lnTo>
                  <a:lnTo>
                    <a:pt x="694" y="12"/>
                  </a:lnTo>
                  <a:lnTo>
                    <a:pt x="678" y="8"/>
                  </a:lnTo>
                  <a:lnTo>
                    <a:pt x="668" y="0"/>
                  </a:lnTo>
                  <a:lnTo>
                    <a:pt x="640" y="6"/>
                  </a:lnTo>
                  <a:lnTo>
                    <a:pt x="632" y="6"/>
                  </a:lnTo>
                  <a:lnTo>
                    <a:pt x="620" y="18"/>
                  </a:lnTo>
                  <a:lnTo>
                    <a:pt x="620" y="22"/>
                  </a:lnTo>
                  <a:lnTo>
                    <a:pt x="628" y="22"/>
                  </a:lnTo>
                  <a:lnTo>
                    <a:pt x="630" y="32"/>
                  </a:lnTo>
                  <a:lnTo>
                    <a:pt x="618" y="42"/>
                  </a:lnTo>
                  <a:lnTo>
                    <a:pt x="610" y="72"/>
                  </a:lnTo>
                  <a:lnTo>
                    <a:pt x="590" y="84"/>
                  </a:lnTo>
                  <a:lnTo>
                    <a:pt x="570" y="74"/>
                  </a:lnTo>
                  <a:lnTo>
                    <a:pt x="560" y="90"/>
                  </a:lnTo>
                  <a:lnTo>
                    <a:pt x="562" y="100"/>
                  </a:lnTo>
                  <a:lnTo>
                    <a:pt x="558" y="108"/>
                  </a:lnTo>
                  <a:lnTo>
                    <a:pt x="560" y="114"/>
                  </a:lnTo>
                  <a:lnTo>
                    <a:pt x="562" y="122"/>
                  </a:lnTo>
                  <a:lnTo>
                    <a:pt x="578" y="124"/>
                  </a:lnTo>
                  <a:lnTo>
                    <a:pt x="584" y="122"/>
                  </a:lnTo>
                  <a:lnTo>
                    <a:pt x="596" y="114"/>
                  </a:lnTo>
                  <a:lnTo>
                    <a:pt x="600" y="120"/>
                  </a:lnTo>
                  <a:lnTo>
                    <a:pt x="608" y="126"/>
                  </a:lnTo>
                  <a:lnTo>
                    <a:pt x="608" y="130"/>
                  </a:lnTo>
                  <a:lnTo>
                    <a:pt x="608" y="136"/>
                  </a:lnTo>
                  <a:lnTo>
                    <a:pt x="612" y="138"/>
                  </a:lnTo>
                  <a:lnTo>
                    <a:pt x="612" y="140"/>
                  </a:lnTo>
                  <a:lnTo>
                    <a:pt x="596" y="142"/>
                  </a:lnTo>
                  <a:lnTo>
                    <a:pt x="578" y="142"/>
                  </a:lnTo>
                  <a:lnTo>
                    <a:pt x="562" y="160"/>
                  </a:lnTo>
                  <a:lnTo>
                    <a:pt x="554" y="164"/>
                  </a:lnTo>
                  <a:lnTo>
                    <a:pt x="550" y="164"/>
                  </a:lnTo>
                  <a:lnTo>
                    <a:pt x="540" y="174"/>
                  </a:lnTo>
                  <a:lnTo>
                    <a:pt x="534" y="178"/>
                  </a:lnTo>
                  <a:lnTo>
                    <a:pt x="524" y="176"/>
                  </a:lnTo>
                  <a:lnTo>
                    <a:pt x="516" y="172"/>
                  </a:lnTo>
                  <a:lnTo>
                    <a:pt x="512" y="174"/>
                  </a:lnTo>
                  <a:lnTo>
                    <a:pt x="506" y="186"/>
                  </a:lnTo>
                  <a:lnTo>
                    <a:pt x="510" y="194"/>
                  </a:lnTo>
                  <a:lnTo>
                    <a:pt x="512" y="196"/>
                  </a:lnTo>
                  <a:lnTo>
                    <a:pt x="486" y="218"/>
                  </a:lnTo>
                  <a:lnTo>
                    <a:pt x="472" y="222"/>
                  </a:lnTo>
                  <a:lnTo>
                    <a:pt x="464" y="220"/>
                  </a:lnTo>
                  <a:lnTo>
                    <a:pt x="454" y="220"/>
                  </a:lnTo>
                  <a:lnTo>
                    <a:pt x="438" y="226"/>
                  </a:lnTo>
                  <a:lnTo>
                    <a:pt x="436" y="228"/>
                  </a:lnTo>
                  <a:lnTo>
                    <a:pt x="416" y="236"/>
                  </a:lnTo>
                  <a:lnTo>
                    <a:pt x="410" y="232"/>
                  </a:lnTo>
                  <a:lnTo>
                    <a:pt x="402" y="232"/>
                  </a:lnTo>
                  <a:lnTo>
                    <a:pt x="384" y="226"/>
                  </a:lnTo>
                  <a:lnTo>
                    <a:pt x="372" y="216"/>
                  </a:lnTo>
                  <a:lnTo>
                    <a:pt x="362" y="214"/>
                  </a:lnTo>
                  <a:lnTo>
                    <a:pt x="312" y="216"/>
                  </a:lnTo>
                  <a:lnTo>
                    <a:pt x="308" y="214"/>
                  </a:lnTo>
                  <a:lnTo>
                    <a:pt x="298" y="204"/>
                  </a:lnTo>
                  <a:lnTo>
                    <a:pt x="288" y="186"/>
                  </a:lnTo>
                  <a:lnTo>
                    <a:pt x="256" y="172"/>
                  </a:lnTo>
                  <a:lnTo>
                    <a:pt x="248" y="174"/>
                  </a:lnTo>
                  <a:lnTo>
                    <a:pt x="226" y="168"/>
                  </a:lnTo>
                  <a:lnTo>
                    <a:pt x="230" y="160"/>
                  </a:lnTo>
                  <a:lnTo>
                    <a:pt x="228" y="144"/>
                  </a:lnTo>
                  <a:lnTo>
                    <a:pt x="222" y="124"/>
                  </a:lnTo>
                  <a:lnTo>
                    <a:pt x="218" y="120"/>
                  </a:lnTo>
                  <a:lnTo>
                    <a:pt x="218" y="120"/>
                  </a:lnTo>
                  <a:lnTo>
                    <a:pt x="218" y="120"/>
                  </a:lnTo>
                  <a:lnTo>
                    <a:pt x="208" y="116"/>
                  </a:lnTo>
                  <a:lnTo>
                    <a:pt x="206" y="118"/>
                  </a:lnTo>
                  <a:lnTo>
                    <a:pt x="202" y="116"/>
                  </a:lnTo>
                  <a:lnTo>
                    <a:pt x="200" y="112"/>
                  </a:lnTo>
                  <a:lnTo>
                    <a:pt x="192" y="106"/>
                  </a:lnTo>
                  <a:lnTo>
                    <a:pt x="188" y="96"/>
                  </a:lnTo>
                  <a:lnTo>
                    <a:pt x="184" y="100"/>
                  </a:lnTo>
                  <a:lnTo>
                    <a:pt x="178" y="98"/>
                  </a:lnTo>
                  <a:lnTo>
                    <a:pt x="172" y="106"/>
                  </a:lnTo>
                  <a:lnTo>
                    <a:pt x="162" y="108"/>
                  </a:lnTo>
                  <a:lnTo>
                    <a:pt x="158" y="118"/>
                  </a:lnTo>
                  <a:lnTo>
                    <a:pt x="158" y="132"/>
                  </a:lnTo>
                  <a:lnTo>
                    <a:pt x="150" y="138"/>
                  </a:lnTo>
                  <a:lnTo>
                    <a:pt x="144" y="134"/>
                  </a:lnTo>
                  <a:lnTo>
                    <a:pt x="136" y="134"/>
                  </a:lnTo>
                  <a:lnTo>
                    <a:pt x="130" y="13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56"/>
                  </a:lnTo>
                  <a:lnTo>
                    <a:pt x="114" y="160"/>
                  </a:lnTo>
                  <a:lnTo>
                    <a:pt x="116" y="168"/>
                  </a:lnTo>
                  <a:lnTo>
                    <a:pt x="100" y="170"/>
                  </a:lnTo>
                  <a:lnTo>
                    <a:pt x="94" y="172"/>
                  </a:lnTo>
                  <a:lnTo>
                    <a:pt x="84" y="176"/>
                  </a:lnTo>
                  <a:lnTo>
                    <a:pt x="88" y="182"/>
                  </a:lnTo>
                  <a:lnTo>
                    <a:pt x="88" y="190"/>
                  </a:lnTo>
                  <a:lnTo>
                    <a:pt x="94" y="204"/>
                  </a:lnTo>
                  <a:lnTo>
                    <a:pt x="94" y="208"/>
                  </a:lnTo>
                  <a:lnTo>
                    <a:pt x="90" y="210"/>
                  </a:lnTo>
                  <a:lnTo>
                    <a:pt x="88" y="222"/>
                  </a:lnTo>
                  <a:lnTo>
                    <a:pt x="86" y="228"/>
                  </a:lnTo>
                  <a:lnTo>
                    <a:pt x="66" y="238"/>
                  </a:lnTo>
                  <a:lnTo>
                    <a:pt x="60" y="244"/>
                  </a:lnTo>
                  <a:lnTo>
                    <a:pt x="42" y="248"/>
                  </a:lnTo>
                  <a:lnTo>
                    <a:pt x="38" y="256"/>
                  </a:lnTo>
                  <a:lnTo>
                    <a:pt x="34" y="258"/>
                  </a:lnTo>
                  <a:lnTo>
                    <a:pt x="26" y="258"/>
                  </a:lnTo>
                  <a:lnTo>
                    <a:pt x="24" y="254"/>
                  </a:lnTo>
                  <a:lnTo>
                    <a:pt x="22" y="254"/>
                  </a:lnTo>
                  <a:lnTo>
                    <a:pt x="16" y="256"/>
                  </a:lnTo>
                  <a:lnTo>
                    <a:pt x="14" y="258"/>
                  </a:lnTo>
                  <a:lnTo>
                    <a:pt x="4" y="264"/>
                  </a:lnTo>
                  <a:lnTo>
                    <a:pt x="2" y="268"/>
                  </a:lnTo>
                  <a:lnTo>
                    <a:pt x="2" y="270"/>
                  </a:lnTo>
                  <a:lnTo>
                    <a:pt x="0" y="284"/>
                  </a:lnTo>
                  <a:lnTo>
                    <a:pt x="0" y="288"/>
                  </a:lnTo>
                  <a:lnTo>
                    <a:pt x="4" y="290"/>
                  </a:lnTo>
                  <a:lnTo>
                    <a:pt x="12" y="288"/>
                  </a:lnTo>
                  <a:lnTo>
                    <a:pt x="14" y="292"/>
                  </a:lnTo>
                  <a:lnTo>
                    <a:pt x="14" y="296"/>
                  </a:lnTo>
                  <a:lnTo>
                    <a:pt x="16" y="302"/>
                  </a:lnTo>
                  <a:lnTo>
                    <a:pt x="16" y="310"/>
                  </a:lnTo>
                  <a:lnTo>
                    <a:pt x="14" y="310"/>
                  </a:lnTo>
                  <a:lnTo>
                    <a:pt x="10" y="312"/>
                  </a:lnTo>
                  <a:lnTo>
                    <a:pt x="12" y="314"/>
                  </a:lnTo>
                  <a:lnTo>
                    <a:pt x="22" y="316"/>
                  </a:lnTo>
                  <a:lnTo>
                    <a:pt x="22" y="320"/>
                  </a:lnTo>
                  <a:lnTo>
                    <a:pt x="26" y="318"/>
                  </a:lnTo>
                  <a:lnTo>
                    <a:pt x="28" y="320"/>
                  </a:lnTo>
                  <a:lnTo>
                    <a:pt x="30" y="324"/>
                  </a:lnTo>
                  <a:lnTo>
                    <a:pt x="30" y="328"/>
                  </a:lnTo>
                  <a:lnTo>
                    <a:pt x="30" y="330"/>
                  </a:lnTo>
                  <a:lnTo>
                    <a:pt x="34" y="334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40" y="336"/>
                  </a:lnTo>
                  <a:lnTo>
                    <a:pt x="52" y="340"/>
                  </a:lnTo>
                  <a:lnTo>
                    <a:pt x="56" y="340"/>
                  </a:lnTo>
                  <a:lnTo>
                    <a:pt x="68" y="334"/>
                  </a:lnTo>
                  <a:lnTo>
                    <a:pt x="74" y="332"/>
                  </a:lnTo>
                  <a:lnTo>
                    <a:pt x="80" y="334"/>
                  </a:lnTo>
                  <a:lnTo>
                    <a:pt x="80" y="336"/>
                  </a:lnTo>
                  <a:lnTo>
                    <a:pt x="82" y="338"/>
                  </a:lnTo>
                  <a:lnTo>
                    <a:pt x="84" y="338"/>
                  </a:lnTo>
                  <a:lnTo>
                    <a:pt x="84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4" y="352"/>
                  </a:lnTo>
                  <a:lnTo>
                    <a:pt x="82" y="356"/>
                  </a:lnTo>
                  <a:lnTo>
                    <a:pt x="82" y="358"/>
                  </a:lnTo>
                  <a:lnTo>
                    <a:pt x="78" y="358"/>
                  </a:lnTo>
                  <a:lnTo>
                    <a:pt x="78" y="362"/>
                  </a:lnTo>
                  <a:lnTo>
                    <a:pt x="76" y="364"/>
                  </a:lnTo>
                  <a:lnTo>
                    <a:pt x="70" y="364"/>
                  </a:lnTo>
                  <a:lnTo>
                    <a:pt x="72" y="368"/>
                  </a:lnTo>
                  <a:lnTo>
                    <a:pt x="70" y="374"/>
                  </a:lnTo>
                  <a:lnTo>
                    <a:pt x="72" y="378"/>
                  </a:lnTo>
                  <a:lnTo>
                    <a:pt x="76" y="378"/>
                  </a:lnTo>
                  <a:lnTo>
                    <a:pt x="76" y="380"/>
                  </a:lnTo>
                  <a:lnTo>
                    <a:pt x="78" y="386"/>
                  </a:lnTo>
                  <a:lnTo>
                    <a:pt x="76" y="388"/>
                  </a:lnTo>
                  <a:lnTo>
                    <a:pt x="74" y="386"/>
                  </a:lnTo>
                  <a:lnTo>
                    <a:pt x="72" y="390"/>
                  </a:lnTo>
                  <a:lnTo>
                    <a:pt x="70" y="390"/>
                  </a:lnTo>
                  <a:lnTo>
                    <a:pt x="66" y="386"/>
                  </a:lnTo>
                  <a:lnTo>
                    <a:pt x="64" y="388"/>
                  </a:lnTo>
                  <a:lnTo>
                    <a:pt x="64" y="392"/>
                  </a:lnTo>
                  <a:lnTo>
                    <a:pt x="68" y="396"/>
                  </a:lnTo>
                  <a:lnTo>
                    <a:pt x="66" y="406"/>
                  </a:lnTo>
                  <a:lnTo>
                    <a:pt x="70" y="410"/>
                  </a:lnTo>
                  <a:lnTo>
                    <a:pt x="70" y="412"/>
                  </a:lnTo>
                  <a:lnTo>
                    <a:pt x="78" y="412"/>
                  </a:lnTo>
                  <a:lnTo>
                    <a:pt x="78" y="414"/>
                  </a:lnTo>
                  <a:lnTo>
                    <a:pt x="84" y="414"/>
                  </a:lnTo>
                  <a:lnTo>
                    <a:pt x="84" y="416"/>
                  </a:lnTo>
                  <a:lnTo>
                    <a:pt x="98" y="424"/>
                  </a:lnTo>
                  <a:lnTo>
                    <a:pt x="102" y="426"/>
                  </a:lnTo>
                  <a:lnTo>
                    <a:pt x="102" y="422"/>
                  </a:lnTo>
                  <a:lnTo>
                    <a:pt x="116" y="426"/>
                  </a:lnTo>
                  <a:lnTo>
                    <a:pt x="128" y="434"/>
                  </a:lnTo>
                  <a:lnTo>
                    <a:pt x="130" y="440"/>
                  </a:lnTo>
                  <a:lnTo>
                    <a:pt x="132" y="442"/>
                  </a:lnTo>
                  <a:lnTo>
                    <a:pt x="136" y="438"/>
                  </a:lnTo>
                  <a:lnTo>
                    <a:pt x="140" y="438"/>
                  </a:lnTo>
                  <a:lnTo>
                    <a:pt x="140" y="446"/>
                  </a:lnTo>
                  <a:lnTo>
                    <a:pt x="142" y="446"/>
                  </a:lnTo>
                  <a:lnTo>
                    <a:pt x="142" y="448"/>
                  </a:lnTo>
                  <a:lnTo>
                    <a:pt x="148" y="448"/>
                  </a:lnTo>
                  <a:lnTo>
                    <a:pt x="154" y="448"/>
                  </a:lnTo>
                  <a:lnTo>
                    <a:pt x="154" y="452"/>
                  </a:lnTo>
                  <a:lnTo>
                    <a:pt x="156" y="456"/>
                  </a:lnTo>
                  <a:lnTo>
                    <a:pt x="160" y="454"/>
                  </a:lnTo>
                  <a:lnTo>
                    <a:pt x="164" y="460"/>
                  </a:lnTo>
                  <a:lnTo>
                    <a:pt x="166" y="458"/>
                  </a:lnTo>
                  <a:lnTo>
                    <a:pt x="172" y="460"/>
                  </a:lnTo>
                  <a:lnTo>
                    <a:pt x="172" y="458"/>
                  </a:lnTo>
                  <a:lnTo>
                    <a:pt x="182" y="462"/>
                  </a:lnTo>
                  <a:lnTo>
                    <a:pt x="188" y="462"/>
                  </a:lnTo>
                  <a:lnTo>
                    <a:pt x="190" y="460"/>
                  </a:lnTo>
                  <a:lnTo>
                    <a:pt x="192" y="460"/>
                  </a:lnTo>
                  <a:lnTo>
                    <a:pt x="200" y="458"/>
                  </a:lnTo>
                  <a:lnTo>
                    <a:pt x="202" y="460"/>
                  </a:lnTo>
                  <a:lnTo>
                    <a:pt x="202" y="466"/>
                  </a:lnTo>
                  <a:lnTo>
                    <a:pt x="204" y="468"/>
                  </a:lnTo>
                  <a:lnTo>
                    <a:pt x="212" y="458"/>
                  </a:lnTo>
                  <a:lnTo>
                    <a:pt x="218" y="454"/>
                  </a:lnTo>
                  <a:lnTo>
                    <a:pt x="218" y="454"/>
                  </a:lnTo>
                  <a:lnTo>
                    <a:pt x="222" y="454"/>
                  </a:lnTo>
                  <a:lnTo>
                    <a:pt x="224" y="456"/>
                  </a:lnTo>
                  <a:lnTo>
                    <a:pt x="232" y="458"/>
                  </a:lnTo>
                  <a:lnTo>
                    <a:pt x="236" y="458"/>
                  </a:lnTo>
                  <a:lnTo>
                    <a:pt x="242" y="462"/>
                  </a:lnTo>
                  <a:lnTo>
                    <a:pt x="258" y="454"/>
                  </a:lnTo>
                  <a:lnTo>
                    <a:pt x="278" y="438"/>
                  </a:lnTo>
                  <a:lnTo>
                    <a:pt x="288" y="440"/>
                  </a:lnTo>
                  <a:lnTo>
                    <a:pt x="298" y="436"/>
                  </a:lnTo>
                  <a:lnTo>
                    <a:pt x="300" y="438"/>
                  </a:lnTo>
                  <a:lnTo>
                    <a:pt x="300" y="442"/>
                  </a:lnTo>
                  <a:lnTo>
                    <a:pt x="304" y="444"/>
                  </a:lnTo>
                  <a:lnTo>
                    <a:pt x="304" y="450"/>
                  </a:lnTo>
                  <a:lnTo>
                    <a:pt x="314" y="452"/>
                  </a:lnTo>
                  <a:lnTo>
                    <a:pt x="316" y="452"/>
                  </a:lnTo>
                  <a:lnTo>
                    <a:pt x="316" y="456"/>
                  </a:lnTo>
                  <a:lnTo>
                    <a:pt x="320" y="454"/>
                  </a:lnTo>
                  <a:lnTo>
                    <a:pt x="324" y="454"/>
                  </a:lnTo>
                  <a:lnTo>
                    <a:pt x="326" y="458"/>
                  </a:lnTo>
                  <a:lnTo>
                    <a:pt x="328" y="464"/>
                  </a:lnTo>
                  <a:lnTo>
                    <a:pt x="332" y="464"/>
                  </a:lnTo>
                  <a:lnTo>
                    <a:pt x="334" y="478"/>
                  </a:lnTo>
                  <a:lnTo>
                    <a:pt x="334" y="486"/>
                  </a:lnTo>
                  <a:lnTo>
                    <a:pt x="332" y="494"/>
                  </a:lnTo>
                  <a:lnTo>
                    <a:pt x="324" y="502"/>
                  </a:lnTo>
                  <a:lnTo>
                    <a:pt x="322" y="510"/>
                  </a:lnTo>
                  <a:lnTo>
                    <a:pt x="322" y="516"/>
                  </a:lnTo>
                  <a:lnTo>
                    <a:pt x="320" y="520"/>
                  </a:lnTo>
                  <a:lnTo>
                    <a:pt x="322" y="522"/>
                  </a:lnTo>
                  <a:lnTo>
                    <a:pt x="330" y="516"/>
                  </a:lnTo>
                  <a:lnTo>
                    <a:pt x="336" y="516"/>
                  </a:lnTo>
                  <a:lnTo>
                    <a:pt x="338" y="526"/>
                  </a:lnTo>
                  <a:lnTo>
                    <a:pt x="346" y="532"/>
                  </a:lnTo>
                  <a:lnTo>
                    <a:pt x="342" y="542"/>
                  </a:lnTo>
                  <a:lnTo>
                    <a:pt x="350" y="544"/>
                  </a:lnTo>
                  <a:lnTo>
                    <a:pt x="352" y="548"/>
                  </a:lnTo>
                  <a:lnTo>
                    <a:pt x="356" y="552"/>
                  </a:lnTo>
                  <a:lnTo>
                    <a:pt x="360" y="552"/>
                  </a:lnTo>
                  <a:lnTo>
                    <a:pt x="364" y="548"/>
                  </a:lnTo>
                  <a:lnTo>
                    <a:pt x="368" y="548"/>
                  </a:lnTo>
                  <a:lnTo>
                    <a:pt x="368" y="550"/>
                  </a:lnTo>
                  <a:lnTo>
                    <a:pt x="368" y="556"/>
                  </a:lnTo>
                  <a:lnTo>
                    <a:pt x="374" y="556"/>
                  </a:lnTo>
                  <a:lnTo>
                    <a:pt x="376" y="552"/>
                  </a:lnTo>
                  <a:lnTo>
                    <a:pt x="374" y="548"/>
                  </a:lnTo>
                  <a:lnTo>
                    <a:pt x="374" y="540"/>
                  </a:lnTo>
                  <a:lnTo>
                    <a:pt x="376" y="538"/>
                  </a:lnTo>
                  <a:lnTo>
                    <a:pt x="382" y="540"/>
                  </a:lnTo>
                  <a:lnTo>
                    <a:pt x="386" y="536"/>
                  </a:lnTo>
                  <a:lnTo>
                    <a:pt x="392" y="538"/>
                  </a:lnTo>
                  <a:lnTo>
                    <a:pt x="398" y="536"/>
                  </a:lnTo>
                  <a:lnTo>
                    <a:pt x="400" y="536"/>
                  </a:lnTo>
                  <a:lnTo>
                    <a:pt x="402" y="536"/>
                  </a:lnTo>
                  <a:lnTo>
                    <a:pt x="404" y="538"/>
                  </a:lnTo>
                  <a:lnTo>
                    <a:pt x="408" y="534"/>
                  </a:lnTo>
                  <a:lnTo>
                    <a:pt x="412" y="534"/>
                  </a:lnTo>
                  <a:lnTo>
                    <a:pt x="422" y="528"/>
                  </a:lnTo>
                  <a:lnTo>
                    <a:pt x="432" y="534"/>
                  </a:lnTo>
                  <a:lnTo>
                    <a:pt x="440" y="534"/>
                  </a:lnTo>
                  <a:lnTo>
                    <a:pt x="440" y="536"/>
                  </a:lnTo>
                  <a:lnTo>
                    <a:pt x="440" y="540"/>
                  </a:lnTo>
                  <a:lnTo>
                    <a:pt x="442" y="548"/>
                  </a:lnTo>
                  <a:lnTo>
                    <a:pt x="450" y="552"/>
                  </a:lnTo>
                  <a:lnTo>
                    <a:pt x="458" y="554"/>
                  </a:lnTo>
                  <a:lnTo>
                    <a:pt x="462" y="552"/>
                  </a:lnTo>
                  <a:lnTo>
                    <a:pt x="462" y="554"/>
                  </a:lnTo>
                  <a:lnTo>
                    <a:pt x="462" y="552"/>
                  </a:lnTo>
                  <a:lnTo>
                    <a:pt x="466" y="550"/>
                  </a:lnTo>
                  <a:lnTo>
                    <a:pt x="472" y="552"/>
                  </a:lnTo>
                  <a:lnTo>
                    <a:pt x="474" y="554"/>
                  </a:lnTo>
                  <a:lnTo>
                    <a:pt x="482" y="552"/>
                  </a:lnTo>
                  <a:lnTo>
                    <a:pt x="482" y="554"/>
                  </a:lnTo>
                  <a:lnTo>
                    <a:pt x="480" y="562"/>
                  </a:lnTo>
                  <a:lnTo>
                    <a:pt x="484" y="568"/>
                  </a:lnTo>
                  <a:lnTo>
                    <a:pt x="486" y="570"/>
                  </a:lnTo>
                  <a:lnTo>
                    <a:pt x="490" y="568"/>
                  </a:lnTo>
                  <a:lnTo>
                    <a:pt x="490" y="566"/>
                  </a:lnTo>
                  <a:lnTo>
                    <a:pt x="488" y="562"/>
                  </a:lnTo>
                  <a:lnTo>
                    <a:pt x="490" y="554"/>
                  </a:lnTo>
                  <a:lnTo>
                    <a:pt x="494" y="556"/>
                  </a:lnTo>
                  <a:lnTo>
                    <a:pt x="500" y="552"/>
                  </a:lnTo>
                  <a:lnTo>
                    <a:pt x="508" y="552"/>
                  </a:lnTo>
                  <a:lnTo>
                    <a:pt x="510" y="550"/>
                  </a:lnTo>
                  <a:lnTo>
                    <a:pt x="516" y="550"/>
                  </a:lnTo>
                  <a:lnTo>
                    <a:pt x="524" y="546"/>
                  </a:lnTo>
                  <a:lnTo>
                    <a:pt x="526" y="536"/>
                  </a:lnTo>
                  <a:lnTo>
                    <a:pt x="532" y="542"/>
                  </a:lnTo>
                  <a:lnTo>
                    <a:pt x="532" y="542"/>
                  </a:lnTo>
                  <a:lnTo>
                    <a:pt x="534" y="534"/>
                  </a:lnTo>
                  <a:lnTo>
                    <a:pt x="538" y="538"/>
                  </a:lnTo>
                  <a:lnTo>
                    <a:pt x="538" y="540"/>
                  </a:lnTo>
                  <a:lnTo>
                    <a:pt x="544" y="540"/>
                  </a:lnTo>
                  <a:lnTo>
                    <a:pt x="542" y="538"/>
                  </a:lnTo>
                  <a:lnTo>
                    <a:pt x="544" y="538"/>
                  </a:lnTo>
                  <a:lnTo>
                    <a:pt x="546" y="540"/>
                  </a:lnTo>
                  <a:lnTo>
                    <a:pt x="546" y="538"/>
                  </a:lnTo>
                  <a:lnTo>
                    <a:pt x="546" y="536"/>
                  </a:lnTo>
                  <a:lnTo>
                    <a:pt x="550" y="534"/>
                  </a:lnTo>
                  <a:lnTo>
                    <a:pt x="550" y="538"/>
                  </a:lnTo>
                  <a:lnTo>
                    <a:pt x="554" y="534"/>
                  </a:lnTo>
                  <a:lnTo>
                    <a:pt x="558" y="536"/>
                  </a:lnTo>
                  <a:lnTo>
                    <a:pt x="562" y="534"/>
                  </a:lnTo>
                  <a:lnTo>
                    <a:pt x="564" y="534"/>
                  </a:lnTo>
                  <a:lnTo>
                    <a:pt x="572" y="532"/>
                  </a:lnTo>
                  <a:lnTo>
                    <a:pt x="578" y="524"/>
                  </a:lnTo>
                  <a:lnTo>
                    <a:pt x="586" y="522"/>
                  </a:lnTo>
                  <a:lnTo>
                    <a:pt x="586" y="518"/>
                  </a:lnTo>
                  <a:lnTo>
                    <a:pt x="588" y="520"/>
                  </a:lnTo>
                  <a:lnTo>
                    <a:pt x="588" y="518"/>
                  </a:lnTo>
                  <a:lnTo>
                    <a:pt x="592" y="514"/>
                  </a:lnTo>
                  <a:lnTo>
                    <a:pt x="594" y="512"/>
                  </a:lnTo>
                  <a:lnTo>
                    <a:pt x="592" y="510"/>
                  </a:lnTo>
                  <a:lnTo>
                    <a:pt x="594" y="508"/>
                  </a:lnTo>
                  <a:lnTo>
                    <a:pt x="600" y="508"/>
                  </a:lnTo>
                  <a:lnTo>
                    <a:pt x="606" y="500"/>
                  </a:lnTo>
                  <a:lnTo>
                    <a:pt x="608" y="498"/>
                  </a:lnTo>
                  <a:lnTo>
                    <a:pt x="610" y="496"/>
                  </a:lnTo>
                  <a:lnTo>
                    <a:pt x="612" y="496"/>
                  </a:lnTo>
                  <a:lnTo>
                    <a:pt x="612" y="492"/>
                  </a:lnTo>
                  <a:lnTo>
                    <a:pt x="616" y="482"/>
                  </a:lnTo>
                  <a:lnTo>
                    <a:pt x="614" y="478"/>
                  </a:lnTo>
                  <a:lnTo>
                    <a:pt x="618" y="476"/>
                  </a:lnTo>
                  <a:lnTo>
                    <a:pt x="618" y="480"/>
                  </a:lnTo>
                  <a:lnTo>
                    <a:pt x="622" y="474"/>
                  </a:lnTo>
                  <a:lnTo>
                    <a:pt x="626" y="466"/>
                  </a:lnTo>
                  <a:lnTo>
                    <a:pt x="630" y="460"/>
                  </a:lnTo>
                  <a:lnTo>
                    <a:pt x="634" y="454"/>
                  </a:lnTo>
                  <a:lnTo>
                    <a:pt x="636" y="454"/>
                  </a:lnTo>
                  <a:lnTo>
                    <a:pt x="638" y="456"/>
                  </a:lnTo>
                  <a:lnTo>
                    <a:pt x="640" y="444"/>
                  </a:lnTo>
                  <a:lnTo>
                    <a:pt x="640" y="440"/>
                  </a:lnTo>
                  <a:lnTo>
                    <a:pt x="644" y="440"/>
                  </a:lnTo>
                  <a:lnTo>
                    <a:pt x="644" y="436"/>
                  </a:lnTo>
                  <a:lnTo>
                    <a:pt x="644" y="434"/>
                  </a:lnTo>
                  <a:lnTo>
                    <a:pt x="640" y="436"/>
                  </a:lnTo>
                  <a:lnTo>
                    <a:pt x="646" y="430"/>
                  </a:lnTo>
                  <a:lnTo>
                    <a:pt x="642" y="428"/>
                  </a:lnTo>
                  <a:lnTo>
                    <a:pt x="636" y="424"/>
                  </a:lnTo>
                  <a:lnTo>
                    <a:pt x="630" y="426"/>
                  </a:lnTo>
                  <a:lnTo>
                    <a:pt x="624" y="424"/>
                  </a:lnTo>
                  <a:lnTo>
                    <a:pt x="624" y="422"/>
                  </a:lnTo>
                  <a:lnTo>
                    <a:pt x="630" y="422"/>
                  </a:lnTo>
                  <a:lnTo>
                    <a:pt x="646" y="412"/>
                  </a:lnTo>
                  <a:lnTo>
                    <a:pt x="642" y="408"/>
                  </a:lnTo>
                  <a:lnTo>
                    <a:pt x="640" y="406"/>
                  </a:lnTo>
                  <a:lnTo>
                    <a:pt x="636" y="402"/>
                  </a:lnTo>
                  <a:lnTo>
                    <a:pt x="630" y="400"/>
                  </a:lnTo>
                  <a:lnTo>
                    <a:pt x="628" y="398"/>
                  </a:lnTo>
                  <a:lnTo>
                    <a:pt x="622" y="398"/>
                  </a:lnTo>
                  <a:lnTo>
                    <a:pt x="622" y="398"/>
                  </a:lnTo>
                  <a:lnTo>
                    <a:pt x="628" y="396"/>
                  </a:lnTo>
                  <a:lnTo>
                    <a:pt x="646" y="402"/>
                  </a:lnTo>
                  <a:lnTo>
                    <a:pt x="638" y="392"/>
                  </a:lnTo>
                  <a:lnTo>
                    <a:pt x="638" y="390"/>
                  </a:lnTo>
                  <a:lnTo>
                    <a:pt x="632" y="386"/>
                  </a:lnTo>
                  <a:lnTo>
                    <a:pt x="628" y="368"/>
                  </a:lnTo>
                  <a:lnTo>
                    <a:pt x="622" y="360"/>
                  </a:lnTo>
                  <a:lnTo>
                    <a:pt x="610" y="354"/>
                  </a:lnTo>
                  <a:lnTo>
                    <a:pt x="610" y="352"/>
                  </a:lnTo>
                  <a:lnTo>
                    <a:pt x="616" y="340"/>
                  </a:lnTo>
                  <a:lnTo>
                    <a:pt x="622" y="334"/>
                  </a:lnTo>
                  <a:lnTo>
                    <a:pt x="622" y="332"/>
                  </a:lnTo>
                  <a:lnTo>
                    <a:pt x="622" y="330"/>
                  </a:lnTo>
                  <a:lnTo>
                    <a:pt x="622" y="328"/>
                  </a:lnTo>
                  <a:lnTo>
                    <a:pt x="626" y="328"/>
                  </a:lnTo>
                  <a:lnTo>
                    <a:pt x="626" y="332"/>
                  </a:lnTo>
                  <a:lnTo>
                    <a:pt x="628" y="330"/>
                  </a:lnTo>
                  <a:lnTo>
                    <a:pt x="632" y="326"/>
                  </a:lnTo>
                  <a:lnTo>
                    <a:pt x="632" y="322"/>
                  </a:lnTo>
                  <a:lnTo>
                    <a:pt x="642" y="320"/>
                  </a:lnTo>
                  <a:lnTo>
                    <a:pt x="646" y="316"/>
                  </a:lnTo>
                  <a:lnTo>
                    <a:pt x="648" y="316"/>
                  </a:lnTo>
                  <a:lnTo>
                    <a:pt x="650" y="320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48" y="308"/>
                  </a:lnTo>
                  <a:lnTo>
                    <a:pt x="640" y="308"/>
                  </a:lnTo>
                  <a:lnTo>
                    <a:pt x="632" y="302"/>
                  </a:lnTo>
                  <a:lnTo>
                    <a:pt x="624" y="306"/>
                  </a:lnTo>
                  <a:lnTo>
                    <a:pt x="618" y="314"/>
                  </a:lnTo>
                  <a:lnTo>
                    <a:pt x="614" y="314"/>
                  </a:lnTo>
                  <a:lnTo>
                    <a:pt x="606" y="312"/>
                  </a:lnTo>
                  <a:lnTo>
                    <a:pt x="602" y="302"/>
                  </a:lnTo>
                  <a:lnTo>
                    <a:pt x="594" y="298"/>
                  </a:lnTo>
                  <a:lnTo>
                    <a:pt x="588" y="290"/>
                  </a:lnTo>
                  <a:lnTo>
                    <a:pt x="590" y="286"/>
                  </a:lnTo>
                  <a:lnTo>
                    <a:pt x="590" y="282"/>
                  </a:lnTo>
                  <a:lnTo>
                    <a:pt x="592" y="280"/>
                  </a:lnTo>
                  <a:lnTo>
                    <a:pt x="600" y="280"/>
                  </a:lnTo>
                  <a:lnTo>
                    <a:pt x="608" y="278"/>
                  </a:lnTo>
                  <a:lnTo>
                    <a:pt x="614" y="268"/>
                  </a:lnTo>
                  <a:lnTo>
                    <a:pt x="626" y="262"/>
                  </a:lnTo>
                  <a:lnTo>
                    <a:pt x="636" y="250"/>
                  </a:lnTo>
                  <a:lnTo>
                    <a:pt x="644" y="248"/>
                  </a:lnTo>
                  <a:lnTo>
                    <a:pt x="644" y="246"/>
                  </a:lnTo>
                  <a:lnTo>
                    <a:pt x="650" y="256"/>
                  </a:lnTo>
                  <a:lnTo>
                    <a:pt x="640" y="268"/>
                  </a:lnTo>
                  <a:lnTo>
                    <a:pt x="640" y="272"/>
                  </a:lnTo>
                  <a:lnTo>
                    <a:pt x="638" y="274"/>
                  </a:lnTo>
                  <a:lnTo>
                    <a:pt x="644" y="276"/>
                  </a:lnTo>
                  <a:lnTo>
                    <a:pt x="642" y="282"/>
                  </a:lnTo>
                  <a:lnTo>
                    <a:pt x="638" y="282"/>
                  </a:lnTo>
                  <a:lnTo>
                    <a:pt x="636" y="286"/>
                  </a:lnTo>
                  <a:lnTo>
                    <a:pt x="636" y="286"/>
                  </a:lnTo>
                  <a:lnTo>
                    <a:pt x="646" y="282"/>
                  </a:lnTo>
                  <a:lnTo>
                    <a:pt x="652" y="276"/>
                  </a:lnTo>
                  <a:lnTo>
                    <a:pt x="666" y="268"/>
                  </a:lnTo>
                  <a:lnTo>
                    <a:pt x="666" y="270"/>
                  </a:lnTo>
                  <a:lnTo>
                    <a:pt x="678" y="266"/>
                  </a:lnTo>
                  <a:lnTo>
                    <a:pt x="686" y="256"/>
                  </a:lnTo>
                  <a:lnTo>
                    <a:pt x="698" y="250"/>
                  </a:lnTo>
                  <a:lnTo>
                    <a:pt x="712" y="238"/>
                  </a:lnTo>
                  <a:lnTo>
                    <a:pt x="720" y="240"/>
                  </a:lnTo>
                  <a:lnTo>
                    <a:pt x="730" y="240"/>
                  </a:lnTo>
                  <a:lnTo>
                    <a:pt x="728" y="232"/>
                  </a:lnTo>
                  <a:lnTo>
                    <a:pt x="730" y="230"/>
                  </a:lnTo>
                  <a:lnTo>
                    <a:pt x="740" y="228"/>
                  </a:lnTo>
                  <a:lnTo>
                    <a:pt x="748" y="222"/>
                  </a:lnTo>
                  <a:lnTo>
                    <a:pt x="752" y="214"/>
                  </a:lnTo>
                  <a:lnTo>
                    <a:pt x="756" y="212"/>
                  </a:lnTo>
                  <a:lnTo>
                    <a:pt x="760" y="218"/>
                  </a:lnTo>
                  <a:lnTo>
                    <a:pt x="762" y="218"/>
                  </a:lnTo>
                  <a:lnTo>
                    <a:pt x="762" y="214"/>
                  </a:lnTo>
                  <a:lnTo>
                    <a:pt x="770" y="204"/>
                  </a:lnTo>
                  <a:lnTo>
                    <a:pt x="770" y="190"/>
                  </a:lnTo>
                  <a:lnTo>
                    <a:pt x="768" y="180"/>
                  </a:lnTo>
                  <a:lnTo>
                    <a:pt x="780" y="170"/>
                  </a:lnTo>
                  <a:lnTo>
                    <a:pt x="792" y="172"/>
                  </a:lnTo>
                  <a:lnTo>
                    <a:pt x="792" y="174"/>
                  </a:lnTo>
                  <a:lnTo>
                    <a:pt x="796" y="172"/>
                  </a:lnTo>
                  <a:lnTo>
                    <a:pt x="804" y="152"/>
                  </a:lnTo>
                  <a:lnTo>
                    <a:pt x="810" y="128"/>
                  </a:lnTo>
                  <a:lnTo>
                    <a:pt x="818" y="124"/>
                  </a:lnTo>
                  <a:lnTo>
                    <a:pt x="818" y="106"/>
                  </a:lnTo>
                  <a:lnTo>
                    <a:pt x="786" y="1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805445BE-2FE7-4D46-A54D-04CED979B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3160713"/>
              <a:ext cx="384175" cy="257175"/>
            </a:xfrm>
            <a:custGeom>
              <a:avLst/>
              <a:gdLst/>
              <a:ahLst/>
              <a:cxnLst>
                <a:cxn ang="0">
                  <a:pos x="6" y="88"/>
                </a:cxn>
                <a:cxn ang="0">
                  <a:pos x="38" y="96"/>
                </a:cxn>
                <a:cxn ang="0">
                  <a:pos x="64" y="84"/>
                </a:cxn>
                <a:cxn ang="0">
                  <a:pos x="94" y="90"/>
                </a:cxn>
                <a:cxn ang="0">
                  <a:pos x="98" y="104"/>
                </a:cxn>
                <a:cxn ang="0">
                  <a:pos x="104" y="122"/>
                </a:cxn>
                <a:cxn ang="0">
                  <a:pos x="86" y="136"/>
                </a:cxn>
                <a:cxn ang="0">
                  <a:pos x="82" y="142"/>
                </a:cxn>
                <a:cxn ang="0">
                  <a:pos x="98" y="142"/>
                </a:cxn>
                <a:cxn ang="0">
                  <a:pos x="102" y="134"/>
                </a:cxn>
                <a:cxn ang="0">
                  <a:pos x="110" y="134"/>
                </a:cxn>
                <a:cxn ang="0">
                  <a:pos x="114" y="128"/>
                </a:cxn>
                <a:cxn ang="0">
                  <a:pos x="128" y="120"/>
                </a:cxn>
                <a:cxn ang="0">
                  <a:pos x="136" y="122"/>
                </a:cxn>
                <a:cxn ang="0">
                  <a:pos x="132" y="128"/>
                </a:cxn>
                <a:cxn ang="0">
                  <a:pos x="156" y="130"/>
                </a:cxn>
                <a:cxn ang="0">
                  <a:pos x="142" y="144"/>
                </a:cxn>
                <a:cxn ang="0">
                  <a:pos x="154" y="160"/>
                </a:cxn>
                <a:cxn ang="0">
                  <a:pos x="170" y="156"/>
                </a:cxn>
                <a:cxn ang="0">
                  <a:pos x="188" y="150"/>
                </a:cxn>
                <a:cxn ang="0">
                  <a:pos x="186" y="142"/>
                </a:cxn>
                <a:cxn ang="0">
                  <a:pos x="180" y="146"/>
                </a:cxn>
                <a:cxn ang="0">
                  <a:pos x="170" y="138"/>
                </a:cxn>
                <a:cxn ang="0">
                  <a:pos x="168" y="132"/>
                </a:cxn>
                <a:cxn ang="0">
                  <a:pos x="162" y="130"/>
                </a:cxn>
                <a:cxn ang="0">
                  <a:pos x="162" y="126"/>
                </a:cxn>
                <a:cxn ang="0">
                  <a:pos x="168" y="132"/>
                </a:cxn>
                <a:cxn ang="0">
                  <a:pos x="174" y="134"/>
                </a:cxn>
                <a:cxn ang="0">
                  <a:pos x="178" y="126"/>
                </a:cxn>
                <a:cxn ang="0">
                  <a:pos x="196" y="116"/>
                </a:cxn>
                <a:cxn ang="0">
                  <a:pos x="208" y="110"/>
                </a:cxn>
                <a:cxn ang="0">
                  <a:pos x="226" y="94"/>
                </a:cxn>
                <a:cxn ang="0">
                  <a:pos x="238" y="82"/>
                </a:cxn>
                <a:cxn ang="0">
                  <a:pos x="236" y="70"/>
                </a:cxn>
                <a:cxn ang="0">
                  <a:pos x="242" y="60"/>
                </a:cxn>
                <a:cxn ang="0">
                  <a:pos x="206" y="40"/>
                </a:cxn>
                <a:cxn ang="0">
                  <a:pos x="174" y="24"/>
                </a:cxn>
                <a:cxn ang="0">
                  <a:pos x="166" y="12"/>
                </a:cxn>
                <a:cxn ang="0">
                  <a:pos x="120" y="6"/>
                </a:cxn>
                <a:cxn ang="0">
                  <a:pos x="112" y="24"/>
                </a:cxn>
                <a:cxn ang="0">
                  <a:pos x="94" y="18"/>
                </a:cxn>
                <a:cxn ang="0">
                  <a:pos x="74" y="22"/>
                </a:cxn>
                <a:cxn ang="0">
                  <a:pos x="64" y="14"/>
                </a:cxn>
                <a:cxn ang="0">
                  <a:pos x="32" y="10"/>
                </a:cxn>
                <a:cxn ang="0">
                  <a:pos x="22" y="30"/>
                </a:cxn>
                <a:cxn ang="0">
                  <a:pos x="26" y="42"/>
                </a:cxn>
                <a:cxn ang="0">
                  <a:pos x="8" y="70"/>
                </a:cxn>
              </a:cxnLst>
              <a:rect l="0" t="0" r="r" b="b"/>
              <a:pathLst>
                <a:path w="242" h="162">
                  <a:moveTo>
                    <a:pt x="4" y="70"/>
                  </a:moveTo>
                  <a:lnTo>
                    <a:pt x="0" y="84"/>
                  </a:lnTo>
                  <a:lnTo>
                    <a:pt x="6" y="88"/>
                  </a:lnTo>
                  <a:lnTo>
                    <a:pt x="10" y="94"/>
                  </a:lnTo>
                  <a:lnTo>
                    <a:pt x="34" y="92"/>
                  </a:lnTo>
                  <a:lnTo>
                    <a:pt x="38" y="96"/>
                  </a:lnTo>
                  <a:lnTo>
                    <a:pt x="60" y="88"/>
                  </a:lnTo>
                  <a:lnTo>
                    <a:pt x="60" y="88"/>
                  </a:lnTo>
                  <a:lnTo>
                    <a:pt x="64" y="84"/>
                  </a:lnTo>
                  <a:lnTo>
                    <a:pt x="72" y="82"/>
                  </a:lnTo>
                  <a:lnTo>
                    <a:pt x="82" y="88"/>
                  </a:lnTo>
                  <a:lnTo>
                    <a:pt x="94" y="90"/>
                  </a:lnTo>
                  <a:lnTo>
                    <a:pt x="94" y="92"/>
                  </a:lnTo>
                  <a:lnTo>
                    <a:pt x="94" y="100"/>
                  </a:lnTo>
                  <a:lnTo>
                    <a:pt x="98" y="104"/>
                  </a:lnTo>
                  <a:lnTo>
                    <a:pt x="100" y="112"/>
                  </a:lnTo>
                  <a:lnTo>
                    <a:pt x="106" y="114"/>
                  </a:lnTo>
                  <a:lnTo>
                    <a:pt x="104" y="122"/>
                  </a:lnTo>
                  <a:lnTo>
                    <a:pt x="92" y="122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86" y="140"/>
                  </a:lnTo>
                  <a:lnTo>
                    <a:pt x="82" y="140"/>
                  </a:lnTo>
                  <a:lnTo>
                    <a:pt x="82" y="142"/>
                  </a:lnTo>
                  <a:lnTo>
                    <a:pt x="84" y="142"/>
                  </a:lnTo>
                  <a:lnTo>
                    <a:pt x="88" y="146"/>
                  </a:lnTo>
                  <a:lnTo>
                    <a:pt x="98" y="142"/>
                  </a:lnTo>
                  <a:lnTo>
                    <a:pt x="102" y="144"/>
                  </a:lnTo>
                  <a:lnTo>
                    <a:pt x="102" y="144"/>
                  </a:lnTo>
                  <a:lnTo>
                    <a:pt x="102" y="134"/>
                  </a:lnTo>
                  <a:lnTo>
                    <a:pt x="104" y="138"/>
                  </a:lnTo>
                  <a:lnTo>
                    <a:pt x="104" y="136"/>
                  </a:lnTo>
                  <a:lnTo>
                    <a:pt x="110" y="134"/>
                  </a:lnTo>
                  <a:lnTo>
                    <a:pt x="112" y="130"/>
                  </a:lnTo>
                  <a:lnTo>
                    <a:pt x="110" y="124"/>
                  </a:lnTo>
                  <a:lnTo>
                    <a:pt x="114" y="128"/>
                  </a:lnTo>
                  <a:lnTo>
                    <a:pt x="116" y="122"/>
                  </a:lnTo>
                  <a:lnTo>
                    <a:pt x="128" y="118"/>
                  </a:lnTo>
                  <a:lnTo>
                    <a:pt x="128" y="120"/>
                  </a:lnTo>
                  <a:lnTo>
                    <a:pt x="130" y="120"/>
                  </a:lnTo>
                  <a:lnTo>
                    <a:pt x="132" y="116"/>
                  </a:lnTo>
                  <a:lnTo>
                    <a:pt x="136" y="122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2" y="128"/>
                  </a:lnTo>
                  <a:lnTo>
                    <a:pt x="142" y="130"/>
                  </a:lnTo>
                  <a:lnTo>
                    <a:pt x="152" y="128"/>
                  </a:lnTo>
                  <a:lnTo>
                    <a:pt x="156" y="130"/>
                  </a:lnTo>
                  <a:lnTo>
                    <a:pt x="158" y="132"/>
                  </a:lnTo>
                  <a:lnTo>
                    <a:pt x="150" y="136"/>
                  </a:lnTo>
                  <a:lnTo>
                    <a:pt x="142" y="144"/>
                  </a:lnTo>
                  <a:lnTo>
                    <a:pt x="154" y="148"/>
                  </a:lnTo>
                  <a:lnTo>
                    <a:pt x="154" y="152"/>
                  </a:lnTo>
                  <a:lnTo>
                    <a:pt x="154" y="160"/>
                  </a:lnTo>
                  <a:lnTo>
                    <a:pt x="160" y="162"/>
                  </a:lnTo>
                  <a:lnTo>
                    <a:pt x="166" y="160"/>
                  </a:lnTo>
                  <a:lnTo>
                    <a:pt x="170" y="156"/>
                  </a:lnTo>
                  <a:lnTo>
                    <a:pt x="174" y="154"/>
                  </a:lnTo>
                  <a:lnTo>
                    <a:pt x="180" y="148"/>
                  </a:lnTo>
                  <a:lnTo>
                    <a:pt x="188" y="150"/>
                  </a:lnTo>
                  <a:lnTo>
                    <a:pt x="194" y="150"/>
                  </a:lnTo>
                  <a:lnTo>
                    <a:pt x="196" y="142"/>
                  </a:lnTo>
                  <a:lnTo>
                    <a:pt x="186" y="142"/>
                  </a:lnTo>
                  <a:lnTo>
                    <a:pt x="184" y="146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76" y="144"/>
                  </a:lnTo>
                  <a:lnTo>
                    <a:pt x="172" y="138"/>
                  </a:lnTo>
                  <a:lnTo>
                    <a:pt x="170" y="138"/>
                  </a:lnTo>
                  <a:lnTo>
                    <a:pt x="170" y="136"/>
                  </a:lnTo>
                  <a:lnTo>
                    <a:pt x="168" y="136"/>
                  </a:lnTo>
                  <a:lnTo>
                    <a:pt x="168" y="132"/>
                  </a:lnTo>
                  <a:lnTo>
                    <a:pt x="164" y="132"/>
                  </a:lnTo>
                  <a:lnTo>
                    <a:pt x="164" y="134"/>
                  </a:lnTo>
                  <a:lnTo>
                    <a:pt x="162" y="130"/>
                  </a:lnTo>
                  <a:lnTo>
                    <a:pt x="158" y="128"/>
                  </a:lnTo>
                  <a:lnTo>
                    <a:pt x="162" y="128"/>
                  </a:lnTo>
                  <a:lnTo>
                    <a:pt x="162" y="126"/>
                  </a:lnTo>
                  <a:lnTo>
                    <a:pt x="164" y="128"/>
                  </a:lnTo>
                  <a:lnTo>
                    <a:pt x="168" y="128"/>
                  </a:lnTo>
                  <a:lnTo>
                    <a:pt x="168" y="132"/>
                  </a:lnTo>
                  <a:lnTo>
                    <a:pt x="170" y="128"/>
                  </a:lnTo>
                  <a:lnTo>
                    <a:pt x="172" y="134"/>
                  </a:lnTo>
                  <a:lnTo>
                    <a:pt x="174" y="134"/>
                  </a:lnTo>
                  <a:lnTo>
                    <a:pt x="172" y="128"/>
                  </a:lnTo>
                  <a:lnTo>
                    <a:pt x="176" y="122"/>
                  </a:lnTo>
                  <a:lnTo>
                    <a:pt x="178" y="126"/>
                  </a:lnTo>
                  <a:lnTo>
                    <a:pt x="184" y="120"/>
                  </a:lnTo>
                  <a:lnTo>
                    <a:pt x="190" y="120"/>
                  </a:lnTo>
                  <a:lnTo>
                    <a:pt x="196" y="116"/>
                  </a:lnTo>
                  <a:lnTo>
                    <a:pt x="198" y="118"/>
                  </a:lnTo>
                  <a:lnTo>
                    <a:pt x="200" y="116"/>
                  </a:lnTo>
                  <a:lnTo>
                    <a:pt x="208" y="110"/>
                  </a:lnTo>
                  <a:lnTo>
                    <a:pt x="216" y="108"/>
                  </a:lnTo>
                  <a:lnTo>
                    <a:pt x="216" y="102"/>
                  </a:lnTo>
                  <a:lnTo>
                    <a:pt x="226" y="94"/>
                  </a:lnTo>
                  <a:lnTo>
                    <a:pt x="236" y="94"/>
                  </a:lnTo>
                  <a:lnTo>
                    <a:pt x="240" y="86"/>
                  </a:lnTo>
                  <a:lnTo>
                    <a:pt x="238" y="82"/>
                  </a:lnTo>
                  <a:lnTo>
                    <a:pt x="236" y="76"/>
                  </a:lnTo>
                  <a:lnTo>
                    <a:pt x="240" y="74"/>
                  </a:lnTo>
                  <a:lnTo>
                    <a:pt x="236" y="70"/>
                  </a:lnTo>
                  <a:lnTo>
                    <a:pt x="242" y="66"/>
                  </a:lnTo>
                  <a:lnTo>
                    <a:pt x="240" y="60"/>
                  </a:lnTo>
                  <a:lnTo>
                    <a:pt x="242" y="60"/>
                  </a:lnTo>
                  <a:lnTo>
                    <a:pt x="218" y="50"/>
                  </a:lnTo>
                  <a:lnTo>
                    <a:pt x="214" y="52"/>
                  </a:lnTo>
                  <a:lnTo>
                    <a:pt x="206" y="40"/>
                  </a:lnTo>
                  <a:lnTo>
                    <a:pt x="196" y="44"/>
                  </a:lnTo>
                  <a:lnTo>
                    <a:pt x="182" y="40"/>
                  </a:lnTo>
                  <a:lnTo>
                    <a:pt x="174" y="24"/>
                  </a:lnTo>
                  <a:lnTo>
                    <a:pt x="164" y="22"/>
                  </a:lnTo>
                  <a:lnTo>
                    <a:pt x="162" y="14"/>
                  </a:lnTo>
                  <a:lnTo>
                    <a:pt x="166" y="12"/>
                  </a:lnTo>
                  <a:lnTo>
                    <a:pt x="158" y="0"/>
                  </a:lnTo>
                  <a:lnTo>
                    <a:pt x="130" y="6"/>
                  </a:lnTo>
                  <a:lnTo>
                    <a:pt x="120" y="6"/>
                  </a:lnTo>
                  <a:lnTo>
                    <a:pt x="116" y="12"/>
                  </a:lnTo>
                  <a:lnTo>
                    <a:pt x="114" y="22"/>
                  </a:lnTo>
                  <a:lnTo>
                    <a:pt x="112" y="24"/>
                  </a:lnTo>
                  <a:lnTo>
                    <a:pt x="108" y="22"/>
                  </a:lnTo>
                  <a:lnTo>
                    <a:pt x="100" y="24"/>
                  </a:lnTo>
                  <a:lnTo>
                    <a:pt x="94" y="18"/>
                  </a:lnTo>
                  <a:lnTo>
                    <a:pt x="90" y="22"/>
                  </a:lnTo>
                  <a:lnTo>
                    <a:pt x="82" y="18"/>
                  </a:lnTo>
                  <a:lnTo>
                    <a:pt x="74" y="22"/>
                  </a:lnTo>
                  <a:lnTo>
                    <a:pt x="72" y="18"/>
                  </a:lnTo>
                  <a:lnTo>
                    <a:pt x="68" y="18"/>
                  </a:lnTo>
                  <a:lnTo>
                    <a:pt x="64" y="14"/>
                  </a:lnTo>
                  <a:lnTo>
                    <a:pt x="50" y="10"/>
                  </a:lnTo>
                  <a:lnTo>
                    <a:pt x="42" y="10"/>
                  </a:lnTo>
                  <a:lnTo>
                    <a:pt x="32" y="10"/>
                  </a:lnTo>
                  <a:lnTo>
                    <a:pt x="28" y="14"/>
                  </a:lnTo>
                  <a:lnTo>
                    <a:pt x="18" y="18"/>
                  </a:lnTo>
                  <a:lnTo>
                    <a:pt x="22" y="30"/>
                  </a:lnTo>
                  <a:lnTo>
                    <a:pt x="26" y="32"/>
                  </a:lnTo>
                  <a:lnTo>
                    <a:pt x="26" y="40"/>
                  </a:lnTo>
                  <a:lnTo>
                    <a:pt x="26" y="42"/>
                  </a:lnTo>
                  <a:lnTo>
                    <a:pt x="12" y="54"/>
                  </a:lnTo>
                  <a:lnTo>
                    <a:pt x="8" y="64"/>
                  </a:lnTo>
                  <a:lnTo>
                    <a:pt x="8" y="70"/>
                  </a:lnTo>
                  <a:lnTo>
                    <a:pt x="4" y="70"/>
                  </a:lnTo>
                  <a:lnTo>
                    <a:pt x="4" y="7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B45C5665-E3A9-B24D-945B-C6F73CF92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713" y="3389313"/>
              <a:ext cx="82550" cy="82550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48" y="6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6" y="18"/>
                </a:cxn>
                <a:cxn ang="0">
                  <a:pos x="52" y="24"/>
                </a:cxn>
                <a:cxn ang="0">
                  <a:pos x="50" y="24"/>
                </a:cxn>
                <a:cxn ang="0">
                  <a:pos x="48" y="24"/>
                </a:cxn>
                <a:cxn ang="0">
                  <a:pos x="46" y="24"/>
                </a:cxn>
                <a:cxn ang="0">
                  <a:pos x="50" y="30"/>
                </a:cxn>
                <a:cxn ang="0">
                  <a:pos x="50" y="32"/>
                </a:cxn>
                <a:cxn ang="0">
                  <a:pos x="44" y="34"/>
                </a:cxn>
                <a:cxn ang="0">
                  <a:pos x="42" y="34"/>
                </a:cxn>
                <a:cxn ang="0">
                  <a:pos x="44" y="36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8" y="40"/>
                </a:cxn>
                <a:cxn ang="0">
                  <a:pos x="38" y="42"/>
                </a:cxn>
                <a:cxn ang="0">
                  <a:pos x="36" y="42"/>
                </a:cxn>
                <a:cxn ang="0">
                  <a:pos x="36" y="46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34" y="52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8"/>
                </a:cxn>
                <a:cxn ang="0">
                  <a:pos x="30" y="48"/>
                </a:cxn>
                <a:cxn ang="0">
                  <a:pos x="28" y="46"/>
                </a:cxn>
                <a:cxn ang="0">
                  <a:pos x="28" y="44"/>
                </a:cxn>
                <a:cxn ang="0">
                  <a:pos x="26" y="44"/>
                </a:cxn>
                <a:cxn ang="0">
                  <a:pos x="24" y="46"/>
                </a:cxn>
                <a:cxn ang="0">
                  <a:pos x="24" y="44"/>
                </a:cxn>
                <a:cxn ang="0">
                  <a:pos x="24" y="44"/>
                </a:cxn>
                <a:cxn ang="0">
                  <a:pos x="26" y="44"/>
                </a:cxn>
                <a:cxn ang="0">
                  <a:pos x="20" y="38"/>
                </a:cxn>
                <a:cxn ang="0">
                  <a:pos x="20" y="34"/>
                </a:cxn>
                <a:cxn ang="0">
                  <a:pos x="4" y="20"/>
                </a:cxn>
                <a:cxn ang="0">
                  <a:pos x="4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8" y="4"/>
                </a:cxn>
                <a:cxn ang="0">
                  <a:pos x="30" y="2"/>
                </a:cxn>
                <a:cxn ang="0">
                  <a:pos x="38" y="4"/>
                </a:cxn>
                <a:cxn ang="0">
                  <a:pos x="42" y="8"/>
                </a:cxn>
                <a:cxn ang="0">
                  <a:pos x="44" y="8"/>
                </a:cxn>
                <a:cxn ang="0">
                  <a:pos x="44" y="8"/>
                </a:cxn>
              </a:cxnLst>
              <a:rect l="0" t="0" r="r" b="b"/>
              <a:pathLst>
                <a:path w="52" h="52">
                  <a:moveTo>
                    <a:pt x="44" y="8"/>
                  </a:moveTo>
                  <a:lnTo>
                    <a:pt x="48" y="6"/>
                  </a:lnTo>
                  <a:lnTo>
                    <a:pt x="48" y="8"/>
                  </a:lnTo>
                  <a:lnTo>
                    <a:pt x="44" y="18"/>
                  </a:lnTo>
                  <a:lnTo>
                    <a:pt x="46" y="18"/>
                  </a:lnTo>
                  <a:lnTo>
                    <a:pt x="52" y="24"/>
                  </a:lnTo>
                  <a:lnTo>
                    <a:pt x="50" y="24"/>
                  </a:lnTo>
                  <a:lnTo>
                    <a:pt x="48" y="24"/>
                  </a:lnTo>
                  <a:lnTo>
                    <a:pt x="46" y="24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44" y="34"/>
                  </a:lnTo>
                  <a:lnTo>
                    <a:pt x="42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6" y="44"/>
                  </a:lnTo>
                  <a:lnTo>
                    <a:pt x="20" y="38"/>
                  </a:lnTo>
                  <a:lnTo>
                    <a:pt x="20" y="34"/>
                  </a:lnTo>
                  <a:lnTo>
                    <a:pt x="4" y="20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683B8800-2C23-A648-828B-43F111CCA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688" y="4357688"/>
              <a:ext cx="403225" cy="393700"/>
            </a:xfrm>
            <a:custGeom>
              <a:avLst/>
              <a:gdLst/>
              <a:ahLst/>
              <a:cxnLst>
                <a:cxn ang="0">
                  <a:pos x="244" y="50"/>
                </a:cxn>
                <a:cxn ang="0">
                  <a:pos x="250" y="38"/>
                </a:cxn>
                <a:cxn ang="0">
                  <a:pos x="250" y="22"/>
                </a:cxn>
                <a:cxn ang="0">
                  <a:pos x="232" y="8"/>
                </a:cxn>
                <a:cxn ang="0">
                  <a:pos x="220" y="10"/>
                </a:cxn>
                <a:cxn ang="0">
                  <a:pos x="212" y="10"/>
                </a:cxn>
                <a:cxn ang="0">
                  <a:pos x="196" y="0"/>
                </a:cxn>
                <a:cxn ang="0">
                  <a:pos x="192" y="2"/>
                </a:cxn>
                <a:cxn ang="0">
                  <a:pos x="188" y="0"/>
                </a:cxn>
                <a:cxn ang="0">
                  <a:pos x="172" y="0"/>
                </a:cxn>
                <a:cxn ang="0">
                  <a:pos x="168" y="4"/>
                </a:cxn>
                <a:cxn ang="0">
                  <a:pos x="148" y="8"/>
                </a:cxn>
                <a:cxn ang="0">
                  <a:pos x="138" y="8"/>
                </a:cxn>
                <a:cxn ang="0">
                  <a:pos x="136" y="12"/>
                </a:cxn>
                <a:cxn ang="0">
                  <a:pos x="114" y="8"/>
                </a:cxn>
                <a:cxn ang="0">
                  <a:pos x="110" y="10"/>
                </a:cxn>
                <a:cxn ang="0">
                  <a:pos x="96" y="0"/>
                </a:cxn>
                <a:cxn ang="0">
                  <a:pos x="88" y="20"/>
                </a:cxn>
                <a:cxn ang="0">
                  <a:pos x="84" y="30"/>
                </a:cxn>
                <a:cxn ang="0">
                  <a:pos x="72" y="78"/>
                </a:cxn>
                <a:cxn ang="0">
                  <a:pos x="54" y="98"/>
                </a:cxn>
                <a:cxn ang="0">
                  <a:pos x="52" y="112"/>
                </a:cxn>
                <a:cxn ang="0">
                  <a:pos x="34" y="132"/>
                </a:cxn>
                <a:cxn ang="0">
                  <a:pos x="26" y="134"/>
                </a:cxn>
                <a:cxn ang="0">
                  <a:pos x="20" y="130"/>
                </a:cxn>
                <a:cxn ang="0">
                  <a:pos x="12" y="134"/>
                </a:cxn>
                <a:cxn ang="0">
                  <a:pos x="4" y="136"/>
                </a:cxn>
                <a:cxn ang="0">
                  <a:pos x="0" y="148"/>
                </a:cxn>
                <a:cxn ang="0">
                  <a:pos x="12" y="148"/>
                </a:cxn>
                <a:cxn ang="0">
                  <a:pos x="32" y="148"/>
                </a:cxn>
                <a:cxn ang="0">
                  <a:pos x="52" y="148"/>
                </a:cxn>
                <a:cxn ang="0">
                  <a:pos x="62" y="168"/>
                </a:cxn>
                <a:cxn ang="0">
                  <a:pos x="72" y="178"/>
                </a:cxn>
                <a:cxn ang="0">
                  <a:pos x="94" y="176"/>
                </a:cxn>
                <a:cxn ang="0">
                  <a:pos x="112" y="162"/>
                </a:cxn>
                <a:cxn ang="0">
                  <a:pos x="124" y="168"/>
                </a:cxn>
                <a:cxn ang="0">
                  <a:pos x="128" y="188"/>
                </a:cxn>
                <a:cxn ang="0">
                  <a:pos x="130" y="212"/>
                </a:cxn>
                <a:cxn ang="0">
                  <a:pos x="134" y="222"/>
                </a:cxn>
                <a:cxn ang="0">
                  <a:pos x="144" y="216"/>
                </a:cxn>
                <a:cxn ang="0">
                  <a:pos x="156" y="214"/>
                </a:cxn>
                <a:cxn ang="0">
                  <a:pos x="164" y="222"/>
                </a:cxn>
                <a:cxn ang="0">
                  <a:pos x="176" y="224"/>
                </a:cxn>
                <a:cxn ang="0">
                  <a:pos x="198" y="226"/>
                </a:cxn>
                <a:cxn ang="0">
                  <a:pos x="212" y="234"/>
                </a:cxn>
                <a:cxn ang="0">
                  <a:pos x="222" y="246"/>
                </a:cxn>
                <a:cxn ang="0">
                  <a:pos x="230" y="246"/>
                </a:cxn>
                <a:cxn ang="0">
                  <a:pos x="232" y="234"/>
                </a:cxn>
                <a:cxn ang="0">
                  <a:pos x="218" y="228"/>
                </a:cxn>
                <a:cxn ang="0">
                  <a:pos x="222" y="204"/>
                </a:cxn>
                <a:cxn ang="0">
                  <a:pos x="222" y="190"/>
                </a:cxn>
                <a:cxn ang="0">
                  <a:pos x="224" y="184"/>
                </a:cxn>
                <a:cxn ang="0">
                  <a:pos x="244" y="178"/>
                </a:cxn>
                <a:cxn ang="0">
                  <a:pos x="234" y="164"/>
                </a:cxn>
                <a:cxn ang="0">
                  <a:pos x="228" y="146"/>
                </a:cxn>
                <a:cxn ang="0">
                  <a:pos x="226" y="138"/>
                </a:cxn>
                <a:cxn ang="0">
                  <a:pos x="226" y="126"/>
                </a:cxn>
                <a:cxn ang="0">
                  <a:pos x="226" y="122"/>
                </a:cxn>
                <a:cxn ang="0">
                  <a:pos x="228" y="108"/>
                </a:cxn>
                <a:cxn ang="0">
                  <a:pos x="224" y="102"/>
                </a:cxn>
                <a:cxn ang="0">
                  <a:pos x="234" y="86"/>
                </a:cxn>
                <a:cxn ang="0">
                  <a:pos x="234" y="72"/>
                </a:cxn>
                <a:cxn ang="0">
                  <a:pos x="244" y="54"/>
                </a:cxn>
              </a:cxnLst>
              <a:rect l="0" t="0" r="r" b="b"/>
              <a:pathLst>
                <a:path w="254" h="248">
                  <a:moveTo>
                    <a:pt x="244" y="54"/>
                  </a:moveTo>
                  <a:lnTo>
                    <a:pt x="244" y="50"/>
                  </a:lnTo>
                  <a:lnTo>
                    <a:pt x="254" y="40"/>
                  </a:lnTo>
                  <a:lnTo>
                    <a:pt x="250" y="38"/>
                  </a:lnTo>
                  <a:lnTo>
                    <a:pt x="248" y="34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32" y="8"/>
                  </a:lnTo>
                  <a:lnTo>
                    <a:pt x="230" y="10"/>
                  </a:lnTo>
                  <a:lnTo>
                    <a:pt x="220" y="10"/>
                  </a:lnTo>
                  <a:lnTo>
                    <a:pt x="216" y="12"/>
                  </a:lnTo>
                  <a:lnTo>
                    <a:pt x="212" y="10"/>
                  </a:lnTo>
                  <a:lnTo>
                    <a:pt x="204" y="0"/>
                  </a:lnTo>
                  <a:lnTo>
                    <a:pt x="196" y="0"/>
                  </a:lnTo>
                  <a:lnTo>
                    <a:pt x="196" y="4"/>
                  </a:lnTo>
                  <a:lnTo>
                    <a:pt x="192" y="2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78" y="2"/>
                  </a:lnTo>
                  <a:lnTo>
                    <a:pt x="172" y="0"/>
                  </a:lnTo>
                  <a:lnTo>
                    <a:pt x="172" y="4"/>
                  </a:lnTo>
                  <a:lnTo>
                    <a:pt x="168" y="4"/>
                  </a:lnTo>
                  <a:lnTo>
                    <a:pt x="164" y="2"/>
                  </a:lnTo>
                  <a:lnTo>
                    <a:pt x="148" y="8"/>
                  </a:lnTo>
                  <a:lnTo>
                    <a:pt x="142" y="6"/>
                  </a:lnTo>
                  <a:lnTo>
                    <a:pt x="138" y="8"/>
                  </a:lnTo>
                  <a:lnTo>
                    <a:pt x="138" y="12"/>
                  </a:lnTo>
                  <a:lnTo>
                    <a:pt x="136" y="12"/>
                  </a:lnTo>
                  <a:lnTo>
                    <a:pt x="124" y="12"/>
                  </a:lnTo>
                  <a:lnTo>
                    <a:pt x="114" y="8"/>
                  </a:lnTo>
                  <a:lnTo>
                    <a:pt x="112" y="10"/>
                  </a:lnTo>
                  <a:lnTo>
                    <a:pt x="110" y="10"/>
                  </a:lnTo>
                  <a:lnTo>
                    <a:pt x="104" y="2"/>
                  </a:lnTo>
                  <a:lnTo>
                    <a:pt x="96" y="0"/>
                  </a:lnTo>
                  <a:lnTo>
                    <a:pt x="88" y="10"/>
                  </a:lnTo>
                  <a:lnTo>
                    <a:pt x="88" y="20"/>
                  </a:lnTo>
                  <a:lnTo>
                    <a:pt x="84" y="20"/>
                  </a:lnTo>
                  <a:lnTo>
                    <a:pt x="84" y="30"/>
                  </a:lnTo>
                  <a:lnTo>
                    <a:pt x="76" y="44"/>
                  </a:lnTo>
                  <a:lnTo>
                    <a:pt x="72" y="78"/>
                  </a:lnTo>
                  <a:lnTo>
                    <a:pt x="60" y="88"/>
                  </a:lnTo>
                  <a:lnTo>
                    <a:pt x="54" y="98"/>
                  </a:lnTo>
                  <a:lnTo>
                    <a:pt x="52" y="102"/>
                  </a:lnTo>
                  <a:lnTo>
                    <a:pt x="52" y="112"/>
                  </a:lnTo>
                  <a:lnTo>
                    <a:pt x="46" y="122"/>
                  </a:lnTo>
                  <a:lnTo>
                    <a:pt x="34" y="132"/>
                  </a:lnTo>
                  <a:lnTo>
                    <a:pt x="30" y="134"/>
                  </a:lnTo>
                  <a:lnTo>
                    <a:pt x="26" y="134"/>
                  </a:lnTo>
                  <a:lnTo>
                    <a:pt x="26" y="128"/>
                  </a:lnTo>
                  <a:lnTo>
                    <a:pt x="20" y="130"/>
                  </a:lnTo>
                  <a:lnTo>
                    <a:pt x="16" y="134"/>
                  </a:lnTo>
                  <a:lnTo>
                    <a:pt x="12" y="134"/>
                  </a:lnTo>
                  <a:lnTo>
                    <a:pt x="8" y="132"/>
                  </a:lnTo>
                  <a:lnTo>
                    <a:pt x="4" y="136"/>
                  </a:lnTo>
                  <a:lnTo>
                    <a:pt x="2" y="146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12" y="148"/>
                  </a:lnTo>
                  <a:lnTo>
                    <a:pt x="22" y="148"/>
                  </a:lnTo>
                  <a:lnTo>
                    <a:pt x="32" y="148"/>
                  </a:lnTo>
                  <a:lnTo>
                    <a:pt x="42" y="148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62" y="168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84" y="176"/>
                  </a:lnTo>
                  <a:lnTo>
                    <a:pt x="94" y="176"/>
                  </a:lnTo>
                  <a:lnTo>
                    <a:pt x="96" y="162"/>
                  </a:lnTo>
                  <a:lnTo>
                    <a:pt x="112" y="162"/>
                  </a:lnTo>
                  <a:lnTo>
                    <a:pt x="112" y="166"/>
                  </a:lnTo>
                  <a:lnTo>
                    <a:pt x="124" y="168"/>
                  </a:lnTo>
                  <a:lnTo>
                    <a:pt x="126" y="170"/>
                  </a:lnTo>
                  <a:lnTo>
                    <a:pt x="128" y="188"/>
                  </a:lnTo>
                  <a:lnTo>
                    <a:pt x="126" y="196"/>
                  </a:lnTo>
                  <a:lnTo>
                    <a:pt x="130" y="212"/>
                  </a:lnTo>
                  <a:lnTo>
                    <a:pt x="128" y="218"/>
                  </a:lnTo>
                  <a:lnTo>
                    <a:pt x="134" y="222"/>
                  </a:lnTo>
                  <a:lnTo>
                    <a:pt x="136" y="216"/>
                  </a:lnTo>
                  <a:lnTo>
                    <a:pt x="144" y="216"/>
                  </a:lnTo>
                  <a:lnTo>
                    <a:pt x="154" y="216"/>
                  </a:lnTo>
                  <a:lnTo>
                    <a:pt x="156" y="214"/>
                  </a:lnTo>
                  <a:lnTo>
                    <a:pt x="160" y="214"/>
                  </a:lnTo>
                  <a:lnTo>
                    <a:pt x="164" y="222"/>
                  </a:lnTo>
                  <a:lnTo>
                    <a:pt x="172" y="218"/>
                  </a:lnTo>
                  <a:lnTo>
                    <a:pt x="176" y="224"/>
                  </a:lnTo>
                  <a:lnTo>
                    <a:pt x="186" y="228"/>
                  </a:lnTo>
                  <a:lnTo>
                    <a:pt x="198" y="226"/>
                  </a:lnTo>
                  <a:lnTo>
                    <a:pt x="202" y="232"/>
                  </a:lnTo>
                  <a:lnTo>
                    <a:pt x="212" y="234"/>
                  </a:lnTo>
                  <a:lnTo>
                    <a:pt x="214" y="240"/>
                  </a:lnTo>
                  <a:lnTo>
                    <a:pt x="222" y="246"/>
                  </a:lnTo>
                  <a:lnTo>
                    <a:pt x="226" y="246"/>
                  </a:lnTo>
                  <a:lnTo>
                    <a:pt x="230" y="246"/>
                  </a:lnTo>
                  <a:lnTo>
                    <a:pt x="234" y="248"/>
                  </a:lnTo>
                  <a:lnTo>
                    <a:pt x="232" y="234"/>
                  </a:lnTo>
                  <a:lnTo>
                    <a:pt x="224" y="234"/>
                  </a:lnTo>
                  <a:lnTo>
                    <a:pt x="218" y="228"/>
                  </a:lnTo>
                  <a:lnTo>
                    <a:pt x="222" y="210"/>
                  </a:lnTo>
                  <a:lnTo>
                    <a:pt x="222" y="204"/>
                  </a:lnTo>
                  <a:lnTo>
                    <a:pt x="222" y="194"/>
                  </a:lnTo>
                  <a:lnTo>
                    <a:pt x="222" y="190"/>
                  </a:lnTo>
                  <a:lnTo>
                    <a:pt x="224" y="188"/>
                  </a:lnTo>
                  <a:lnTo>
                    <a:pt x="224" y="184"/>
                  </a:lnTo>
                  <a:lnTo>
                    <a:pt x="226" y="184"/>
                  </a:lnTo>
                  <a:lnTo>
                    <a:pt x="244" y="178"/>
                  </a:lnTo>
                  <a:lnTo>
                    <a:pt x="242" y="170"/>
                  </a:lnTo>
                  <a:lnTo>
                    <a:pt x="234" y="164"/>
                  </a:lnTo>
                  <a:lnTo>
                    <a:pt x="228" y="156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6" y="138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6"/>
                  </a:lnTo>
                  <a:lnTo>
                    <a:pt x="226" y="122"/>
                  </a:lnTo>
                  <a:lnTo>
                    <a:pt x="228" y="114"/>
                  </a:lnTo>
                  <a:lnTo>
                    <a:pt x="228" y="108"/>
                  </a:lnTo>
                  <a:lnTo>
                    <a:pt x="226" y="106"/>
                  </a:lnTo>
                  <a:lnTo>
                    <a:pt x="224" y="102"/>
                  </a:lnTo>
                  <a:lnTo>
                    <a:pt x="228" y="96"/>
                  </a:lnTo>
                  <a:lnTo>
                    <a:pt x="234" y="86"/>
                  </a:lnTo>
                  <a:lnTo>
                    <a:pt x="234" y="74"/>
                  </a:lnTo>
                  <a:lnTo>
                    <a:pt x="234" y="72"/>
                  </a:lnTo>
                  <a:lnTo>
                    <a:pt x="236" y="64"/>
                  </a:lnTo>
                  <a:lnTo>
                    <a:pt x="244" y="54"/>
                  </a:lnTo>
                  <a:lnTo>
                    <a:pt x="244" y="5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ECFA8BDD-3969-7240-BA54-559FEE4CD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413" y="4945063"/>
              <a:ext cx="349250" cy="307975"/>
            </a:xfrm>
            <a:custGeom>
              <a:avLst/>
              <a:gdLst/>
              <a:ahLst/>
              <a:cxnLst>
                <a:cxn ang="0">
                  <a:pos x="18" y="104"/>
                </a:cxn>
                <a:cxn ang="0">
                  <a:pos x="16" y="98"/>
                </a:cxn>
                <a:cxn ang="0">
                  <a:pos x="6" y="94"/>
                </a:cxn>
                <a:cxn ang="0">
                  <a:pos x="0" y="98"/>
                </a:cxn>
                <a:cxn ang="0">
                  <a:pos x="24" y="148"/>
                </a:cxn>
                <a:cxn ang="0">
                  <a:pos x="22" y="162"/>
                </a:cxn>
                <a:cxn ang="0">
                  <a:pos x="20" y="166"/>
                </a:cxn>
                <a:cxn ang="0">
                  <a:pos x="22" y="170"/>
                </a:cxn>
                <a:cxn ang="0">
                  <a:pos x="26" y="184"/>
                </a:cxn>
                <a:cxn ang="0">
                  <a:pos x="28" y="184"/>
                </a:cxn>
                <a:cxn ang="0">
                  <a:pos x="32" y="188"/>
                </a:cxn>
                <a:cxn ang="0">
                  <a:pos x="38" y="192"/>
                </a:cxn>
                <a:cxn ang="0">
                  <a:pos x="48" y="194"/>
                </a:cxn>
                <a:cxn ang="0">
                  <a:pos x="72" y="188"/>
                </a:cxn>
                <a:cxn ang="0">
                  <a:pos x="78" y="184"/>
                </a:cxn>
                <a:cxn ang="0">
                  <a:pos x="90" y="184"/>
                </a:cxn>
                <a:cxn ang="0">
                  <a:pos x="114" y="186"/>
                </a:cxn>
                <a:cxn ang="0">
                  <a:pos x="124" y="184"/>
                </a:cxn>
                <a:cxn ang="0">
                  <a:pos x="126" y="178"/>
                </a:cxn>
                <a:cxn ang="0">
                  <a:pos x="144" y="174"/>
                </a:cxn>
                <a:cxn ang="0">
                  <a:pos x="176" y="144"/>
                </a:cxn>
                <a:cxn ang="0">
                  <a:pos x="202" y="108"/>
                </a:cxn>
                <a:cxn ang="0">
                  <a:pos x="220" y="70"/>
                </a:cxn>
                <a:cxn ang="0">
                  <a:pos x="210" y="56"/>
                </a:cxn>
                <a:cxn ang="0">
                  <a:pos x="204" y="8"/>
                </a:cxn>
                <a:cxn ang="0">
                  <a:pos x="194" y="4"/>
                </a:cxn>
                <a:cxn ang="0">
                  <a:pos x="176" y="0"/>
                </a:cxn>
                <a:cxn ang="0">
                  <a:pos x="158" y="10"/>
                </a:cxn>
                <a:cxn ang="0">
                  <a:pos x="142" y="26"/>
                </a:cxn>
                <a:cxn ang="0">
                  <a:pos x="126" y="42"/>
                </a:cxn>
                <a:cxn ang="0">
                  <a:pos x="112" y="54"/>
                </a:cxn>
                <a:cxn ang="0">
                  <a:pos x="92" y="50"/>
                </a:cxn>
                <a:cxn ang="0">
                  <a:pos x="68" y="70"/>
                </a:cxn>
                <a:cxn ang="0">
                  <a:pos x="56" y="66"/>
                </a:cxn>
                <a:cxn ang="0">
                  <a:pos x="58" y="52"/>
                </a:cxn>
                <a:cxn ang="0">
                  <a:pos x="46" y="56"/>
                </a:cxn>
                <a:cxn ang="0">
                  <a:pos x="46" y="96"/>
                </a:cxn>
                <a:cxn ang="0">
                  <a:pos x="36" y="104"/>
                </a:cxn>
              </a:cxnLst>
              <a:rect l="0" t="0" r="r" b="b"/>
              <a:pathLst>
                <a:path w="220" h="194">
                  <a:moveTo>
                    <a:pt x="36" y="104"/>
                  </a:moveTo>
                  <a:lnTo>
                    <a:pt x="18" y="104"/>
                  </a:lnTo>
                  <a:lnTo>
                    <a:pt x="16" y="100"/>
                  </a:lnTo>
                  <a:lnTo>
                    <a:pt x="16" y="98"/>
                  </a:lnTo>
                  <a:lnTo>
                    <a:pt x="8" y="92"/>
                  </a:lnTo>
                  <a:lnTo>
                    <a:pt x="6" y="94"/>
                  </a:lnTo>
                  <a:lnTo>
                    <a:pt x="4" y="98"/>
                  </a:lnTo>
                  <a:lnTo>
                    <a:pt x="0" y="98"/>
                  </a:lnTo>
                  <a:lnTo>
                    <a:pt x="14" y="130"/>
                  </a:lnTo>
                  <a:lnTo>
                    <a:pt x="24" y="148"/>
                  </a:lnTo>
                  <a:lnTo>
                    <a:pt x="26" y="158"/>
                  </a:lnTo>
                  <a:lnTo>
                    <a:pt x="22" y="162"/>
                  </a:lnTo>
                  <a:lnTo>
                    <a:pt x="20" y="162"/>
                  </a:lnTo>
                  <a:lnTo>
                    <a:pt x="20" y="166"/>
                  </a:lnTo>
                  <a:lnTo>
                    <a:pt x="22" y="168"/>
                  </a:lnTo>
                  <a:lnTo>
                    <a:pt x="22" y="170"/>
                  </a:lnTo>
                  <a:lnTo>
                    <a:pt x="26" y="178"/>
                  </a:lnTo>
                  <a:lnTo>
                    <a:pt x="26" y="184"/>
                  </a:lnTo>
                  <a:lnTo>
                    <a:pt x="28" y="188"/>
                  </a:lnTo>
                  <a:lnTo>
                    <a:pt x="28" y="184"/>
                  </a:lnTo>
                  <a:lnTo>
                    <a:pt x="32" y="184"/>
                  </a:lnTo>
                  <a:lnTo>
                    <a:pt x="32" y="188"/>
                  </a:lnTo>
                  <a:lnTo>
                    <a:pt x="38" y="188"/>
                  </a:lnTo>
                  <a:lnTo>
                    <a:pt x="38" y="192"/>
                  </a:lnTo>
                  <a:lnTo>
                    <a:pt x="42" y="194"/>
                  </a:lnTo>
                  <a:lnTo>
                    <a:pt x="48" y="194"/>
                  </a:lnTo>
                  <a:lnTo>
                    <a:pt x="54" y="190"/>
                  </a:lnTo>
                  <a:lnTo>
                    <a:pt x="72" y="188"/>
                  </a:lnTo>
                  <a:lnTo>
                    <a:pt x="74" y="186"/>
                  </a:lnTo>
                  <a:lnTo>
                    <a:pt x="78" y="184"/>
                  </a:lnTo>
                  <a:lnTo>
                    <a:pt x="82" y="182"/>
                  </a:lnTo>
                  <a:lnTo>
                    <a:pt x="90" y="184"/>
                  </a:lnTo>
                  <a:lnTo>
                    <a:pt x="98" y="182"/>
                  </a:lnTo>
                  <a:lnTo>
                    <a:pt x="114" y="186"/>
                  </a:lnTo>
                  <a:lnTo>
                    <a:pt x="114" y="182"/>
                  </a:lnTo>
                  <a:lnTo>
                    <a:pt x="124" y="184"/>
                  </a:lnTo>
                  <a:lnTo>
                    <a:pt x="124" y="180"/>
                  </a:lnTo>
                  <a:lnTo>
                    <a:pt x="126" y="178"/>
                  </a:lnTo>
                  <a:lnTo>
                    <a:pt x="138" y="178"/>
                  </a:lnTo>
                  <a:lnTo>
                    <a:pt x="144" y="174"/>
                  </a:lnTo>
                  <a:lnTo>
                    <a:pt x="162" y="160"/>
                  </a:lnTo>
                  <a:lnTo>
                    <a:pt x="176" y="144"/>
                  </a:lnTo>
                  <a:lnTo>
                    <a:pt x="184" y="138"/>
                  </a:lnTo>
                  <a:lnTo>
                    <a:pt x="202" y="108"/>
                  </a:lnTo>
                  <a:lnTo>
                    <a:pt x="214" y="96"/>
                  </a:lnTo>
                  <a:lnTo>
                    <a:pt x="220" y="70"/>
                  </a:lnTo>
                  <a:lnTo>
                    <a:pt x="210" y="70"/>
                  </a:lnTo>
                  <a:lnTo>
                    <a:pt x="210" y="56"/>
                  </a:lnTo>
                  <a:lnTo>
                    <a:pt x="208" y="32"/>
                  </a:lnTo>
                  <a:lnTo>
                    <a:pt x="204" y="8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84" y="2"/>
                  </a:lnTo>
                  <a:lnTo>
                    <a:pt x="176" y="0"/>
                  </a:lnTo>
                  <a:lnTo>
                    <a:pt x="174" y="2"/>
                  </a:lnTo>
                  <a:lnTo>
                    <a:pt x="158" y="10"/>
                  </a:lnTo>
                  <a:lnTo>
                    <a:pt x="148" y="18"/>
                  </a:lnTo>
                  <a:lnTo>
                    <a:pt x="142" y="26"/>
                  </a:lnTo>
                  <a:lnTo>
                    <a:pt x="136" y="32"/>
                  </a:lnTo>
                  <a:lnTo>
                    <a:pt x="126" y="42"/>
                  </a:lnTo>
                  <a:lnTo>
                    <a:pt x="122" y="52"/>
                  </a:lnTo>
                  <a:lnTo>
                    <a:pt x="112" y="54"/>
                  </a:lnTo>
                  <a:lnTo>
                    <a:pt x="100" y="50"/>
                  </a:lnTo>
                  <a:lnTo>
                    <a:pt x="92" y="50"/>
                  </a:lnTo>
                  <a:lnTo>
                    <a:pt x="78" y="68"/>
                  </a:lnTo>
                  <a:lnTo>
                    <a:pt x="68" y="70"/>
                  </a:lnTo>
                  <a:lnTo>
                    <a:pt x="58" y="68"/>
                  </a:lnTo>
                  <a:lnTo>
                    <a:pt x="56" y="66"/>
                  </a:lnTo>
                  <a:lnTo>
                    <a:pt x="60" y="58"/>
                  </a:lnTo>
                  <a:lnTo>
                    <a:pt x="58" y="52"/>
                  </a:lnTo>
                  <a:lnTo>
                    <a:pt x="46" y="40"/>
                  </a:lnTo>
                  <a:lnTo>
                    <a:pt x="46" y="56"/>
                  </a:lnTo>
                  <a:lnTo>
                    <a:pt x="46" y="72"/>
                  </a:lnTo>
                  <a:lnTo>
                    <a:pt x="46" y="96"/>
                  </a:lnTo>
                  <a:lnTo>
                    <a:pt x="36" y="104"/>
                  </a:lnTo>
                  <a:lnTo>
                    <a:pt x="36" y="10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9CAD3BAA-0045-DE4E-8CCD-F6BE47FE9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941888"/>
              <a:ext cx="419100" cy="828675"/>
            </a:xfrm>
            <a:custGeom>
              <a:avLst/>
              <a:gdLst/>
              <a:ahLst/>
              <a:cxnLst>
                <a:cxn ang="0">
                  <a:pos x="18" y="516"/>
                </a:cxn>
                <a:cxn ang="0">
                  <a:pos x="6" y="488"/>
                </a:cxn>
                <a:cxn ang="0">
                  <a:pos x="2" y="464"/>
                </a:cxn>
                <a:cxn ang="0">
                  <a:pos x="14" y="426"/>
                </a:cxn>
                <a:cxn ang="0">
                  <a:pos x="24" y="384"/>
                </a:cxn>
                <a:cxn ang="0">
                  <a:pos x="20" y="370"/>
                </a:cxn>
                <a:cxn ang="0">
                  <a:pos x="26" y="364"/>
                </a:cxn>
                <a:cxn ang="0">
                  <a:pos x="20" y="348"/>
                </a:cxn>
                <a:cxn ang="0">
                  <a:pos x="18" y="328"/>
                </a:cxn>
                <a:cxn ang="0">
                  <a:pos x="20" y="308"/>
                </a:cxn>
                <a:cxn ang="0">
                  <a:pos x="32" y="260"/>
                </a:cxn>
                <a:cxn ang="0">
                  <a:pos x="32" y="226"/>
                </a:cxn>
                <a:cxn ang="0">
                  <a:pos x="40" y="202"/>
                </a:cxn>
                <a:cxn ang="0">
                  <a:pos x="46" y="174"/>
                </a:cxn>
                <a:cxn ang="0">
                  <a:pos x="40" y="156"/>
                </a:cxn>
                <a:cxn ang="0">
                  <a:pos x="38" y="140"/>
                </a:cxn>
                <a:cxn ang="0">
                  <a:pos x="52" y="92"/>
                </a:cxn>
                <a:cxn ang="0">
                  <a:pos x="68" y="74"/>
                </a:cxn>
                <a:cxn ang="0">
                  <a:pos x="66" y="46"/>
                </a:cxn>
                <a:cxn ang="0">
                  <a:pos x="84" y="20"/>
                </a:cxn>
                <a:cxn ang="0">
                  <a:pos x="100" y="4"/>
                </a:cxn>
                <a:cxn ang="0">
                  <a:pos x="124" y="2"/>
                </a:cxn>
                <a:cxn ang="0">
                  <a:pos x="146" y="8"/>
                </a:cxn>
                <a:cxn ang="0">
                  <a:pos x="168" y="30"/>
                </a:cxn>
                <a:cxn ang="0">
                  <a:pos x="208" y="50"/>
                </a:cxn>
                <a:cxn ang="0">
                  <a:pos x="200" y="74"/>
                </a:cxn>
                <a:cxn ang="0">
                  <a:pos x="222" y="82"/>
                </a:cxn>
                <a:cxn ang="0">
                  <a:pos x="252" y="54"/>
                </a:cxn>
                <a:cxn ang="0">
                  <a:pos x="264" y="66"/>
                </a:cxn>
                <a:cxn ang="0">
                  <a:pos x="250" y="84"/>
                </a:cxn>
                <a:cxn ang="0">
                  <a:pos x="210" y="124"/>
                </a:cxn>
                <a:cxn ang="0">
                  <a:pos x="204" y="152"/>
                </a:cxn>
                <a:cxn ang="0">
                  <a:pos x="200" y="184"/>
                </a:cxn>
                <a:cxn ang="0">
                  <a:pos x="210" y="198"/>
                </a:cxn>
                <a:cxn ang="0">
                  <a:pos x="218" y="220"/>
                </a:cxn>
                <a:cxn ang="0">
                  <a:pos x="222" y="234"/>
                </a:cxn>
                <a:cxn ang="0">
                  <a:pos x="206" y="256"/>
                </a:cxn>
                <a:cxn ang="0">
                  <a:pos x="152" y="266"/>
                </a:cxn>
                <a:cxn ang="0">
                  <a:pos x="152" y="274"/>
                </a:cxn>
                <a:cxn ang="0">
                  <a:pos x="148" y="284"/>
                </a:cxn>
                <a:cxn ang="0">
                  <a:pos x="142" y="302"/>
                </a:cxn>
                <a:cxn ang="0">
                  <a:pos x="116" y="298"/>
                </a:cxn>
                <a:cxn ang="0">
                  <a:pos x="112" y="320"/>
                </a:cxn>
                <a:cxn ang="0">
                  <a:pos x="120" y="328"/>
                </a:cxn>
                <a:cxn ang="0">
                  <a:pos x="128" y="320"/>
                </a:cxn>
                <a:cxn ang="0">
                  <a:pos x="130" y="334"/>
                </a:cxn>
                <a:cxn ang="0">
                  <a:pos x="118" y="328"/>
                </a:cxn>
                <a:cxn ang="0">
                  <a:pos x="122" y="338"/>
                </a:cxn>
                <a:cxn ang="0">
                  <a:pos x="110" y="348"/>
                </a:cxn>
                <a:cxn ang="0">
                  <a:pos x="104" y="376"/>
                </a:cxn>
                <a:cxn ang="0">
                  <a:pos x="88" y="380"/>
                </a:cxn>
                <a:cxn ang="0">
                  <a:pos x="82" y="406"/>
                </a:cxn>
                <a:cxn ang="0">
                  <a:pos x="102" y="418"/>
                </a:cxn>
                <a:cxn ang="0">
                  <a:pos x="102" y="432"/>
                </a:cxn>
                <a:cxn ang="0">
                  <a:pos x="96" y="438"/>
                </a:cxn>
                <a:cxn ang="0">
                  <a:pos x="76" y="462"/>
                </a:cxn>
                <a:cxn ang="0">
                  <a:pos x="68" y="476"/>
                </a:cxn>
                <a:cxn ang="0">
                  <a:pos x="66" y="478"/>
                </a:cxn>
                <a:cxn ang="0">
                  <a:pos x="56" y="496"/>
                </a:cxn>
                <a:cxn ang="0">
                  <a:pos x="58" y="510"/>
                </a:cxn>
              </a:cxnLst>
              <a:rect l="0" t="0" r="r" b="b"/>
              <a:pathLst>
                <a:path w="264" h="522">
                  <a:moveTo>
                    <a:pt x="68" y="522"/>
                  </a:moveTo>
                  <a:lnTo>
                    <a:pt x="48" y="518"/>
                  </a:lnTo>
                  <a:lnTo>
                    <a:pt x="18" y="516"/>
                  </a:lnTo>
                  <a:lnTo>
                    <a:pt x="14" y="510"/>
                  </a:lnTo>
                  <a:lnTo>
                    <a:pt x="14" y="488"/>
                  </a:lnTo>
                  <a:lnTo>
                    <a:pt x="6" y="488"/>
                  </a:lnTo>
                  <a:lnTo>
                    <a:pt x="2" y="492"/>
                  </a:lnTo>
                  <a:lnTo>
                    <a:pt x="0" y="478"/>
                  </a:lnTo>
                  <a:lnTo>
                    <a:pt x="2" y="464"/>
                  </a:lnTo>
                  <a:lnTo>
                    <a:pt x="12" y="450"/>
                  </a:lnTo>
                  <a:lnTo>
                    <a:pt x="14" y="440"/>
                  </a:lnTo>
                  <a:lnTo>
                    <a:pt x="14" y="426"/>
                  </a:lnTo>
                  <a:lnTo>
                    <a:pt x="20" y="416"/>
                  </a:lnTo>
                  <a:lnTo>
                    <a:pt x="22" y="406"/>
                  </a:lnTo>
                  <a:lnTo>
                    <a:pt x="24" y="384"/>
                  </a:lnTo>
                  <a:lnTo>
                    <a:pt x="26" y="378"/>
                  </a:lnTo>
                  <a:lnTo>
                    <a:pt x="20" y="374"/>
                  </a:lnTo>
                  <a:lnTo>
                    <a:pt x="20" y="370"/>
                  </a:lnTo>
                  <a:lnTo>
                    <a:pt x="26" y="370"/>
                  </a:lnTo>
                  <a:lnTo>
                    <a:pt x="28" y="368"/>
                  </a:lnTo>
                  <a:lnTo>
                    <a:pt x="26" y="364"/>
                  </a:lnTo>
                  <a:lnTo>
                    <a:pt x="20" y="364"/>
                  </a:lnTo>
                  <a:lnTo>
                    <a:pt x="22" y="354"/>
                  </a:lnTo>
                  <a:lnTo>
                    <a:pt x="20" y="348"/>
                  </a:lnTo>
                  <a:lnTo>
                    <a:pt x="20" y="340"/>
                  </a:lnTo>
                  <a:lnTo>
                    <a:pt x="18" y="338"/>
                  </a:lnTo>
                  <a:lnTo>
                    <a:pt x="18" y="328"/>
                  </a:lnTo>
                  <a:lnTo>
                    <a:pt x="22" y="318"/>
                  </a:lnTo>
                  <a:lnTo>
                    <a:pt x="22" y="314"/>
                  </a:lnTo>
                  <a:lnTo>
                    <a:pt x="20" y="308"/>
                  </a:lnTo>
                  <a:lnTo>
                    <a:pt x="22" y="286"/>
                  </a:lnTo>
                  <a:lnTo>
                    <a:pt x="26" y="266"/>
                  </a:lnTo>
                  <a:lnTo>
                    <a:pt x="32" y="260"/>
                  </a:lnTo>
                  <a:lnTo>
                    <a:pt x="30" y="248"/>
                  </a:lnTo>
                  <a:lnTo>
                    <a:pt x="30" y="228"/>
                  </a:lnTo>
                  <a:lnTo>
                    <a:pt x="32" y="226"/>
                  </a:lnTo>
                  <a:lnTo>
                    <a:pt x="38" y="218"/>
                  </a:lnTo>
                  <a:lnTo>
                    <a:pt x="38" y="204"/>
                  </a:lnTo>
                  <a:lnTo>
                    <a:pt x="40" y="202"/>
                  </a:lnTo>
                  <a:lnTo>
                    <a:pt x="42" y="194"/>
                  </a:lnTo>
                  <a:lnTo>
                    <a:pt x="46" y="186"/>
                  </a:lnTo>
                  <a:lnTo>
                    <a:pt x="46" y="174"/>
                  </a:lnTo>
                  <a:lnTo>
                    <a:pt x="44" y="170"/>
                  </a:lnTo>
                  <a:lnTo>
                    <a:pt x="44" y="164"/>
                  </a:lnTo>
                  <a:lnTo>
                    <a:pt x="40" y="156"/>
                  </a:lnTo>
                  <a:lnTo>
                    <a:pt x="40" y="150"/>
                  </a:lnTo>
                  <a:lnTo>
                    <a:pt x="38" y="148"/>
                  </a:lnTo>
                  <a:lnTo>
                    <a:pt x="38" y="140"/>
                  </a:lnTo>
                  <a:lnTo>
                    <a:pt x="46" y="124"/>
                  </a:lnTo>
                  <a:lnTo>
                    <a:pt x="46" y="110"/>
                  </a:lnTo>
                  <a:lnTo>
                    <a:pt x="52" y="92"/>
                  </a:lnTo>
                  <a:lnTo>
                    <a:pt x="58" y="86"/>
                  </a:lnTo>
                  <a:lnTo>
                    <a:pt x="60" y="78"/>
                  </a:lnTo>
                  <a:lnTo>
                    <a:pt x="68" y="74"/>
                  </a:lnTo>
                  <a:lnTo>
                    <a:pt x="64" y="54"/>
                  </a:lnTo>
                  <a:lnTo>
                    <a:pt x="64" y="50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82" y="32"/>
                  </a:lnTo>
                  <a:lnTo>
                    <a:pt x="84" y="20"/>
                  </a:lnTo>
                  <a:lnTo>
                    <a:pt x="82" y="14"/>
                  </a:lnTo>
                  <a:lnTo>
                    <a:pt x="96" y="0"/>
                  </a:lnTo>
                  <a:lnTo>
                    <a:pt x="100" y="4"/>
                  </a:lnTo>
                  <a:lnTo>
                    <a:pt x="116" y="6"/>
                  </a:lnTo>
                  <a:lnTo>
                    <a:pt x="120" y="12"/>
                  </a:lnTo>
                  <a:lnTo>
                    <a:pt x="124" y="2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6" y="8"/>
                  </a:lnTo>
                  <a:lnTo>
                    <a:pt x="156" y="18"/>
                  </a:lnTo>
                  <a:lnTo>
                    <a:pt x="164" y="26"/>
                  </a:lnTo>
                  <a:lnTo>
                    <a:pt x="168" y="30"/>
                  </a:lnTo>
                  <a:lnTo>
                    <a:pt x="184" y="34"/>
                  </a:lnTo>
                  <a:lnTo>
                    <a:pt x="198" y="42"/>
                  </a:lnTo>
                  <a:lnTo>
                    <a:pt x="208" y="50"/>
                  </a:lnTo>
                  <a:lnTo>
                    <a:pt x="210" y="56"/>
                  </a:lnTo>
                  <a:lnTo>
                    <a:pt x="202" y="70"/>
                  </a:lnTo>
                  <a:lnTo>
                    <a:pt x="200" y="74"/>
                  </a:lnTo>
                  <a:lnTo>
                    <a:pt x="200" y="78"/>
                  </a:lnTo>
                  <a:lnTo>
                    <a:pt x="214" y="78"/>
                  </a:lnTo>
                  <a:lnTo>
                    <a:pt x="222" y="82"/>
                  </a:lnTo>
                  <a:lnTo>
                    <a:pt x="238" y="80"/>
                  </a:lnTo>
                  <a:lnTo>
                    <a:pt x="250" y="68"/>
                  </a:lnTo>
                  <a:lnTo>
                    <a:pt x="252" y="54"/>
                  </a:lnTo>
                  <a:lnTo>
                    <a:pt x="260" y="54"/>
                  </a:lnTo>
                  <a:lnTo>
                    <a:pt x="260" y="56"/>
                  </a:lnTo>
                  <a:lnTo>
                    <a:pt x="264" y="66"/>
                  </a:lnTo>
                  <a:lnTo>
                    <a:pt x="262" y="76"/>
                  </a:lnTo>
                  <a:lnTo>
                    <a:pt x="256" y="82"/>
                  </a:lnTo>
                  <a:lnTo>
                    <a:pt x="250" y="84"/>
                  </a:lnTo>
                  <a:lnTo>
                    <a:pt x="234" y="98"/>
                  </a:lnTo>
                  <a:lnTo>
                    <a:pt x="224" y="114"/>
                  </a:lnTo>
                  <a:lnTo>
                    <a:pt x="210" y="124"/>
                  </a:lnTo>
                  <a:lnTo>
                    <a:pt x="208" y="128"/>
                  </a:lnTo>
                  <a:lnTo>
                    <a:pt x="208" y="144"/>
                  </a:lnTo>
                  <a:lnTo>
                    <a:pt x="204" y="152"/>
                  </a:lnTo>
                  <a:lnTo>
                    <a:pt x="204" y="166"/>
                  </a:lnTo>
                  <a:lnTo>
                    <a:pt x="200" y="174"/>
                  </a:lnTo>
                  <a:lnTo>
                    <a:pt x="200" y="184"/>
                  </a:lnTo>
                  <a:lnTo>
                    <a:pt x="198" y="188"/>
                  </a:lnTo>
                  <a:lnTo>
                    <a:pt x="200" y="194"/>
                  </a:lnTo>
                  <a:lnTo>
                    <a:pt x="210" y="198"/>
                  </a:lnTo>
                  <a:lnTo>
                    <a:pt x="216" y="206"/>
                  </a:lnTo>
                  <a:lnTo>
                    <a:pt x="214" y="214"/>
                  </a:lnTo>
                  <a:lnTo>
                    <a:pt x="218" y="220"/>
                  </a:lnTo>
                  <a:lnTo>
                    <a:pt x="222" y="222"/>
                  </a:lnTo>
                  <a:lnTo>
                    <a:pt x="224" y="232"/>
                  </a:lnTo>
                  <a:lnTo>
                    <a:pt x="222" y="234"/>
                  </a:lnTo>
                  <a:lnTo>
                    <a:pt x="212" y="246"/>
                  </a:lnTo>
                  <a:lnTo>
                    <a:pt x="212" y="252"/>
                  </a:lnTo>
                  <a:lnTo>
                    <a:pt x="206" y="256"/>
                  </a:lnTo>
                  <a:lnTo>
                    <a:pt x="186" y="262"/>
                  </a:lnTo>
                  <a:lnTo>
                    <a:pt x="166" y="266"/>
                  </a:lnTo>
                  <a:lnTo>
                    <a:pt x="152" y="266"/>
                  </a:lnTo>
                  <a:lnTo>
                    <a:pt x="148" y="262"/>
                  </a:lnTo>
                  <a:lnTo>
                    <a:pt x="148" y="270"/>
                  </a:lnTo>
                  <a:lnTo>
                    <a:pt x="152" y="274"/>
                  </a:lnTo>
                  <a:lnTo>
                    <a:pt x="150" y="280"/>
                  </a:lnTo>
                  <a:lnTo>
                    <a:pt x="150" y="282"/>
                  </a:lnTo>
                  <a:lnTo>
                    <a:pt x="148" y="284"/>
                  </a:lnTo>
                  <a:lnTo>
                    <a:pt x="148" y="298"/>
                  </a:lnTo>
                  <a:lnTo>
                    <a:pt x="146" y="300"/>
                  </a:lnTo>
                  <a:lnTo>
                    <a:pt x="142" y="302"/>
                  </a:lnTo>
                  <a:lnTo>
                    <a:pt x="138" y="304"/>
                  </a:lnTo>
                  <a:lnTo>
                    <a:pt x="128" y="304"/>
                  </a:lnTo>
                  <a:lnTo>
                    <a:pt x="116" y="298"/>
                  </a:lnTo>
                  <a:lnTo>
                    <a:pt x="112" y="296"/>
                  </a:lnTo>
                  <a:lnTo>
                    <a:pt x="110" y="300"/>
                  </a:lnTo>
                  <a:lnTo>
                    <a:pt x="112" y="320"/>
                  </a:lnTo>
                  <a:lnTo>
                    <a:pt x="118" y="324"/>
                  </a:lnTo>
                  <a:lnTo>
                    <a:pt x="118" y="326"/>
                  </a:lnTo>
                  <a:lnTo>
                    <a:pt x="120" y="328"/>
                  </a:lnTo>
                  <a:lnTo>
                    <a:pt x="124" y="326"/>
                  </a:lnTo>
                  <a:lnTo>
                    <a:pt x="122" y="324"/>
                  </a:lnTo>
                  <a:lnTo>
                    <a:pt x="128" y="320"/>
                  </a:lnTo>
                  <a:lnTo>
                    <a:pt x="130" y="324"/>
                  </a:lnTo>
                  <a:lnTo>
                    <a:pt x="132" y="330"/>
                  </a:lnTo>
                  <a:lnTo>
                    <a:pt x="130" y="334"/>
                  </a:lnTo>
                  <a:lnTo>
                    <a:pt x="122" y="334"/>
                  </a:lnTo>
                  <a:lnTo>
                    <a:pt x="122" y="332"/>
                  </a:lnTo>
                  <a:lnTo>
                    <a:pt x="118" y="328"/>
                  </a:lnTo>
                  <a:lnTo>
                    <a:pt x="112" y="332"/>
                  </a:lnTo>
                  <a:lnTo>
                    <a:pt x="112" y="334"/>
                  </a:lnTo>
                  <a:lnTo>
                    <a:pt x="122" y="338"/>
                  </a:lnTo>
                  <a:lnTo>
                    <a:pt x="114" y="342"/>
                  </a:lnTo>
                  <a:lnTo>
                    <a:pt x="112" y="344"/>
                  </a:lnTo>
                  <a:lnTo>
                    <a:pt x="110" y="348"/>
                  </a:lnTo>
                  <a:lnTo>
                    <a:pt x="110" y="362"/>
                  </a:lnTo>
                  <a:lnTo>
                    <a:pt x="104" y="370"/>
                  </a:lnTo>
                  <a:lnTo>
                    <a:pt x="104" y="376"/>
                  </a:lnTo>
                  <a:lnTo>
                    <a:pt x="96" y="376"/>
                  </a:lnTo>
                  <a:lnTo>
                    <a:pt x="92" y="380"/>
                  </a:lnTo>
                  <a:lnTo>
                    <a:pt x="88" y="380"/>
                  </a:lnTo>
                  <a:lnTo>
                    <a:pt x="78" y="394"/>
                  </a:lnTo>
                  <a:lnTo>
                    <a:pt x="78" y="398"/>
                  </a:lnTo>
                  <a:lnTo>
                    <a:pt x="82" y="406"/>
                  </a:lnTo>
                  <a:lnTo>
                    <a:pt x="90" y="414"/>
                  </a:lnTo>
                  <a:lnTo>
                    <a:pt x="102" y="416"/>
                  </a:lnTo>
                  <a:lnTo>
                    <a:pt x="102" y="418"/>
                  </a:lnTo>
                  <a:lnTo>
                    <a:pt x="104" y="424"/>
                  </a:lnTo>
                  <a:lnTo>
                    <a:pt x="100" y="428"/>
                  </a:lnTo>
                  <a:lnTo>
                    <a:pt x="102" y="432"/>
                  </a:lnTo>
                  <a:lnTo>
                    <a:pt x="100" y="434"/>
                  </a:lnTo>
                  <a:lnTo>
                    <a:pt x="100" y="436"/>
                  </a:lnTo>
                  <a:lnTo>
                    <a:pt x="96" y="438"/>
                  </a:lnTo>
                  <a:lnTo>
                    <a:pt x="78" y="454"/>
                  </a:lnTo>
                  <a:lnTo>
                    <a:pt x="76" y="458"/>
                  </a:lnTo>
                  <a:lnTo>
                    <a:pt x="76" y="462"/>
                  </a:lnTo>
                  <a:lnTo>
                    <a:pt x="78" y="460"/>
                  </a:lnTo>
                  <a:lnTo>
                    <a:pt x="74" y="472"/>
                  </a:lnTo>
                  <a:lnTo>
                    <a:pt x="68" y="476"/>
                  </a:lnTo>
                  <a:lnTo>
                    <a:pt x="64" y="470"/>
                  </a:lnTo>
                  <a:lnTo>
                    <a:pt x="64" y="474"/>
                  </a:lnTo>
                  <a:lnTo>
                    <a:pt x="66" y="478"/>
                  </a:lnTo>
                  <a:lnTo>
                    <a:pt x="58" y="484"/>
                  </a:lnTo>
                  <a:lnTo>
                    <a:pt x="54" y="496"/>
                  </a:lnTo>
                  <a:lnTo>
                    <a:pt x="56" y="496"/>
                  </a:lnTo>
                  <a:lnTo>
                    <a:pt x="58" y="506"/>
                  </a:lnTo>
                  <a:lnTo>
                    <a:pt x="54" y="508"/>
                  </a:lnTo>
                  <a:lnTo>
                    <a:pt x="58" y="510"/>
                  </a:lnTo>
                  <a:lnTo>
                    <a:pt x="68" y="522"/>
                  </a:lnTo>
                  <a:lnTo>
                    <a:pt x="68" y="5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D7C957C0-966A-A949-8D24-CC3E01CEE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188" y="4084638"/>
              <a:ext cx="82550" cy="9207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18" y="6"/>
                </a:cxn>
                <a:cxn ang="0">
                  <a:pos x="8" y="6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2" y="24"/>
                </a:cxn>
                <a:cxn ang="0">
                  <a:pos x="10" y="24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0" y="46"/>
                </a:cxn>
                <a:cxn ang="0">
                  <a:pos x="12" y="54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6" y="52"/>
                </a:cxn>
                <a:cxn ang="0">
                  <a:pos x="36" y="48"/>
                </a:cxn>
                <a:cxn ang="0">
                  <a:pos x="40" y="44"/>
                </a:cxn>
                <a:cxn ang="0">
                  <a:pos x="40" y="40"/>
                </a:cxn>
                <a:cxn ang="0">
                  <a:pos x="50" y="32"/>
                </a:cxn>
                <a:cxn ang="0">
                  <a:pos x="52" y="30"/>
                </a:cxn>
                <a:cxn ang="0">
                  <a:pos x="50" y="28"/>
                </a:cxn>
                <a:cxn ang="0">
                  <a:pos x="48" y="30"/>
                </a:cxn>
                <a:cxn ang="0">
                  <a:pos x="44" y="28"/>
                </a:cxn>
                <a:cxn ang="0">
                  <a:pos x="40" y="26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52" h="58">
                  <a:moveTo>
                    <a:pt x="40" y="0"/>
                  </a:moveTo>
                  <a:lnTo>
                    <a:pt x="30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8" y="6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2" y="24"/>
                  </a:lnTo>
                  <a:lnTo>
                    <a:pt x="10" y="24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0" y="46"/>
                  </a:lnTo>
                  <a:lnTo>
                    <a:pt x="12" y="54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6" y="52"/>
                  </a:lnTo>
                  <a:lnTo>
                    <a:pt x="36" y="48"/>
                  </a:lnTo>
                  <a:lnTo>
                    <a:pt x="40" y="44"/>
                  </a:lnTo>
                  <a:lnTo>
                    <a:pt x="40" y="40"/>
                  </a:lnTo>
                  <a:lnTo>
                    <a:pt x="50" y="32"/>
                  </a:lnTo>
                  <a:lnTo>
                    <a:pt x="52" y="30"/>
                  </a:lnTo>
                  <a:lnTo>
                    <a:pt x="50" y="28"/>
                  </a:lnTo>
                  <a:lnTo>
                    <a:pt x="48" y="30"/>
                  </a:lnTo>
                  <a:lnTo>
                    <a:pt x="44" y="28"/>
                  </a:lnTo>
                  <a:lnTo>
                    <a:pt x="40" y="26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760E5170-8161-1C44-986D-7E917CC34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4640263"/>
              <a:ext cx="247650" cy="215900"/>
            </a:xfrm>
            <a:custGeom>
              <a:avLst/>
              <a:gdLst/>
              <a:ahLst/>
              <a:cxnLst>
                <a:cxn ang="0">
                  <a:pos x="76" y="120"/>
                </a:cxn>
                <a:cxn ang="0">
                  <a:pos x="84" y="114"/>
                </a:cxn>
                <a:cxn ang="0">
                  <a:pos x="88" y="114"/>
                </a:cxn>
                <a:cxn ang="0">
                  <a:pos x="102" y="102"/>
                </a:cxn>
                <a:cxn ang="0">
                  <a:pos x="110" y="102"/>
                </a:cxn>
                <a:cxn ang="0">
                  <a:pos x="116" y="92"/>
                </a:cxn>
                <a:cxn ang="0">
                  <a:pos x="140" y="84"/>
                </a:cxn>
                <a:cxn ang="0">
                  <a:pos x="146" y="80"/>
                </a:cxn>
                <a:cxn ang="0">
                  <a:pos x="146" y="70"/>
                </a:cxn>
                <a:cxn ang="0">
                  <a:pos x="154" y="60"/>
                </a:cxn>
                <a:cxn ang="0">
                  <a:pos x="150" y="46"/>
                </a:cxn>
                <a:cxn ang="0">
                  <a:pos x="156" y="34"/>
                </a:cxn>
                <a:cxn ang="0">
                  <a:pos x="150" y="20"/>
                </a:cxn>
                <a:cxn ang="0">
                  <a:pos x="146" y="18"/>
                </a:cxn>
                <a:cxn ang="0">
                  <a:pos x="126" y="6"/>
                </a:cxn>
                <a:cxn ang="0">
                  <a:pos x="120" y="10"/>
                </a:cxn>
                <a:cxn ang="0">
                  <a:pos x="114" y="0"/>
                </a:cxn>
                <a:cxn ang="0">
                  <a:pos x="94" y="6"/>
                </a:cxn>
                <a:cxn ang="0">
                  <a:pos x="92" y="12"/>
                </a:cxn>
                <a:cxn ang="0">
                  <a:pos x="92" y="26"/>
                </a:cxn>
                <a:cxn ang="0">
                  <a:pos x="88" y="50"/>
                </a:cxn>
                <a:cxn ang="0">
                  <a:pos x="102" y="56"/>
                </a:cxn>
                <a:cxn ang="0">
                  <a:pos x="100" y="68"/>
                </a:cxn>
                <a:cxn ang="0">
                  <a:pos x="92" y="68"/>
                </a:cxn>
                <a:cxn ang="0">
                  <a:pos x="82" y="56"/>
                </a:cxn>
                <a:cxn ang="0">
                  <a:pos x="68" y="48"/>
                </a:cxn>
                <a:cxn ang="0">
                  <a:pos x="46" y="46"/>
                </a:cxn>
                <a:cxn ang="0">
                  <a:pos x="34" y="44"/>
                </a:cxn>
                <a:cxn ang="0">
                  <a:pos x="26" y="36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0" y="66"/>
                </a:cxn>
                <a:cxn ang="0">
                  <a:pos x="0" y="86"/>
                </a:cxn>
                <a:cxn ang="0">
                  <a:pos x="0" y="116"/>
                </a:cxn>
                <a:cxn ang="0">
                  <a:pos x="28" y="126"/>
                </a:cxn>
                <a:cxn ang="0">
                  <a:pos x="42" y="132"/>
                </a:cxn>
                <a:cxn ang="0">
                  <a:pos x="58" y="134"/>
                </a:cxn>
                <a:cxn ang="0">
                  <a:pos x="64" y="136"/>
                </a:cxn>
                <a:cxn ang="0">
                  <a:pos x="66" y="134"/>
                </a:cxn>
              </a:cxnLst>
              <a:rect l="0" t="0" r="r" b="b"/>
              <a:pathLst>
                <a:path w="156" h="136">
                  <a:moveTo>
                    <a:pt x="66" y="134"/>
                  </a:moveTo>
                  <a:lnTo>
                    <a:pt x="76" y="120"/>
                  </a:lnTo>
                  <a:lnTo>
                    <a:pt x="78" y="118"/>
                  </a:lnTo>
                  <a:lnTo>
                    <a:pt x="84" y="114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08"/>
                  </a:lnTo>
                  <a:lnTo>
                    <a:pt x="102" y="102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06" y="94"/>
                  </a:lnTo>
                  <a:lnTo>
                    <a:pt x="116" y="92"/>
                  </a:lnTo>
                  <a:lnTo>
                    <a:pt x="128" y="88"/>
                  </a:lnTo>
                  <a:lnTo>
                    <a:pt x="140" y="84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44" y="76"/>
                  </a:lnTo>
                  <a:lnTo>
                    <a:pt x="146" y="70"/>
                  </a:lnTo>
                  <a:lnTo>
                    <a:pt x="148" y="62"/>
                  </a:lnTo>
                  <a:lnTo>
                    <a:pt x="154" y="60"/>
                  </a:lnTo>
                  <a:lnTo>
                    <a:pt x="150" y="56"/>
                  </a:lnTo>
                  <a:lnTo>
                    <a:pt x="150" y="46"/>
                  </a:lnTo>
                  <a:lnTo>
                    <a:pt x="152" y="38"/>
                  </a:lnTo>
                  <a:lnTo>
                    <a:pt x="156" y="34"/>
                  </a:lnTo>
                  <a:lnTo>
                    <a:pt x="152" y="22"/>
                  </a:lnTo>
                  <a:lnTo>
                    <a:pt x="150" y="20"/>
                  </a:lnTo>
                  <a:lnTo>
                    <a:pt x="148" y="20"/>
                  </a:lnTo>
                  <a:lnTo>
                    <a:pt x="146" y="18"/>
                  </a:lnTo>
                  <a:lnTo>
                    <a:pt x="130" y="12"/>
                  </a:lnTo>
                  <a:lnTo>
                    <a:pt x="126" y="6"/>
                  </a:lnTo>
                  <a:lnTo>
                    <a:pt x="122" y="6"/>
                  </a:lnTo>
                  <a:lnTo>
                    <a:pt x="120" y="10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96" y="6"/>
                  </a:lnTo>
                  <a:lnTo>
                    <a:pt x="94" y="6"/>
                  </a:lnTo>
                  <a:lnTo>
                    <a:pt x="94" y="10"/>
                  </a:lnTo>
                  <a:lnTo>
                    <a:pt x="92" y="12"/>
                  </a:lnTo>
                  <a:lnTo>
                    <a:pt x="92" y="16"/>
                  </a:lnTo>
                  <a:lnTo>
                    <a:pt x="92" y="26"/>
                  </a:lnTo>
                  <a:lnTo>
                    <a:pt x="92" y="32"/>
                  </a:lnTo>
                  <a:lnTo>
                    <a:pt x="88" y="50"/>
                  </a:lnTo>
                  <a:lnTo>
                    <a:pt x="94" y="56"/>
                  </a:lnTo>
                  <a:lnTo>
                    <a:pt x="102" y="56"/>
                  </a:lnTo>
                  <a:lnTo>
                    <a:pt x="104" y="70"/>
                  </a:lnTo>
                  <a:lnTo>
                    <a:pt x="100" y="68"/>
                  </a:lnTo>
                  <a:lnTo>
                    <a:pt x="96" y="68"/>
                  </a:lnTo>
                  <a:lnTo>
                    <a:pt x="92" y="68"/>
                  </a:lnTo>
                  <a:lnTo>
                    <a:pt x="84" y="62"/>
                  </a:lnTo>
                  <a:lnTo>
                    <a:pt x="82" y="56"/>
                  </a:lnTo>
                  <a:lnTo>
                    <a:pt x="72" y="54"/>
                  </a:lnTo>
                  <a:lnTo>
                    <a:pt x="68" y="48"/>
                  </a:lnTo>
                  <a:lnTo>
                    <a:pt x="56" y="50"/>
                  </a:lnTo>
                  <a:lnTo>
                    <a:pt x="46" y="46"/>
                  </a:lnTo>
                  <a:lnTo>
                    <a:pt x="42" y="40"/>
                  </a:lnTo>
                  <a:lnTo>
                    <a:pt x="34" y="4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28" y="38"/>
                  </a:lnTo>
                  <a:lnTo>
                    <a:pt x="26" y="64"/>
                  </a:lnTo>
                  <a:lnTo>
                    <a:pt x="28" y="66"/>
                  </a:lnTo>
                  <a:lnTo>
                    <a:pt x="18" y="66"/>
                  </a:lnTo>
                  <a:lnTo>
                    <a:pt x="10" y="66"/>
                  </a:lnTo>
                  <a:lnTo>
                    <a:pt x="0" y="66"/>
                  </a:lnTo>
                  <a:lnTo>
                    <a:pt x="0" y="76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0" y="116"/>
                  </a:lnTo>
                  <a:lnTo>
                    <a:pt x="16" y="130"/>
                  </a:lnTo>
                  <a:lnTo>
                    <a:pt x="28" y="126"/>
                  </a:lnTo>
                  <a:lnTo>
                    <a:pt x="36" y="128"/>
                  </a:lnTo>
                  <a:lnTo>
                    <a:pt x="42" y="132"/>
                  </a:lnTo>
                  <a:lnTo>
                    <a:pt x="52" y="134"/>
                  </a:lnTo>
                  <a:lnTo>
                    <a:pt x="58" y="134"/>
                  </a:lnTo>
                  <a:lnTo>
                    <a:pt x="62" y="136"/>
                  </a:lnTo>
                  <a:lnTo>
                    <a:pt x="64" y="136"/>
                  </a:lnTo>
                  <a:lnTo>
                    <a:pt x="66" y="134"/>
                  </a:lnTo>
                  <a:lnTo>
                    <a:pt x="66" y="1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29C43FB0-9D02-5C47-9B25-445E93D19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3487738"/>
              <a:ext cx="114300" cy="95250"/>
            </a:xfrm>
            <a:custGeom>
              <a:avLst/>
              <a:gdLst/>
              <a:ahLst/>
              <a:cxnLst>
                <a:cxn ang="0">
                  <a:pos x="54" y="60"/>
                </a:cxn>
                <a:cxn ang="0">
                  <a:pos x="54" y="50"/>
                </a:cxn>
                <a:cxn ang="0">
                  <a:pos x="56" y="48"/>
                </a:cxn>
                <a:cxn ang="0">
                  <a:pos x="58" y="52"/>
                </a:cxn>
                <a:cxn ang="0">
                  <a:pos x="58" y="48"/>
                </a:cxn>
                <a:cxn ang="0">
                  <a:pos x="62" y="32"/>
                </a:cxn>
                <a:cxn ang="0">
                  <a:pos x="66" y="28"/>
                </a:cxn>
                <a:cxn ang="0">
                  <a:pos x="70" y="28"/>
                </a:cxn>
                <a:cxn ang="0">
                  <a:pos x="72" y="30"/>
                </a:cxn>
                <a:cxn ang="0">
                  <a:pos x="70" y="26"/>
                </a:cxn>
                <a:cxn ang="0">
                  <a:pos x="68" y="24"/>
                </a:cxn>
                <a:cxn ang="0">
                  <a:pos x="62" y="24"/>
                </a:cxn>
                <a:cxn ang="0">
                  <a:pos x="54" y="10"/>
                </a:cxn>
                <a:cxn ang="0">
                  <a:pos x="48" y="2"/>
                </a:cxn>
                <a:cxn ang="0">
                  <a:pos x="38" y="12"/>
                </a:cxn>
                <a:cxn ang="0">
                  <a:pos x="32" y="12"/>
                </a:cxn>
                <a:cxn ang="0">
                  <a:pos x="30" y="6"/>
                </a:cxn>
                <a:cxn ang="0">
                  <a:pos x="20" y="0"/>
                </a:cxn>
                <a:cxn ang="0">
                  <a:pos x="16" y="6"/>
                </a:cxn>
                <a:cxn ang="0">
                  <a:pos x="22" y="10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2"/>
                </a:cxn>
                <a:cxn ang="0">
                  <a:pos x="6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6" y="24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0" y="34"/>
                </a:cxn>
                <a:cxn ang="0">
                  <a:pos x="10" y="36"/>
                </a:cxn>
                <a:cxn ang="0">
                  <a:pos x="16" y="40"/>
                </a:cxn>
                <a:cxn ang="0">
                  <a:pos x="20" y="42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8" y="48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30" y="44"/>
                </a:cxn>
                <a:cxn ang="0">
                  <a:pos x="40" y="40"/>
                </a:cxn>
                <a:cxn ang="0">
                  <a:pos x="44" y="44"/>
                </a:cxn>
                <a:cxn ang="0">
                  <a:pos x="46" y="52"/>
                </a:cxn>
                <a:cxn ang="0">
                  <a:pos x="42" y="56"/>
                </a:cxn>
                <a:cxn ang="0">
                  <a:pos x="48" y="60"/>
                </a:cxn>
                <a:cxn ang="0">
                  <a:pos x="54" y="60"/>
                </a:cxn>
                <a:cxn ang="0">
                  <a:pos x="54" y="60"/>
                </a:cxn>
              </a:cxnLst>
              <a:rect l="0" t="0" r="r" b="b"/>
              <a:pathLst>
                <a:path w="72" h="60">
                  <a:moveTo>
                    <a:pt x="54" y="60"/>
                  </a:moveTo>
                  <a:lnTo>
                    <a:pt x="54" y="50"/>
                  </a:lnTo>
                  <a:lnTo>
                    <a:pt x="56" y="48"/>
                  </a:lnTo>
                  <a:lnTo>
                    <a:pt x="58" y="52"/>
                  </a:lnTo>
                  <a:lnTo>
                    <a:pt x="58" y="48"/>
                  </a:lnTo>
                  <a:lnTo>
                    <a:pt x="62" y="32"/>
                  </a:lnTo>
                  <a:lnTo>
                    <a:pt x="66" y="28"/>
                  </a:lnTo>
                  <a:lnTo>
                    <a:pt x="70" y="28"/>
                  </a:lnTo>
                  <a:lnTo>
                    <a:pt x="72" y="30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2" y="24"/>
                  </a:lnTo>
                  <a:lnTo>
                    <a:pt x="54" y="10"/>
                  </a:lnTo>
                  <a:lnTo>
                    <a:pt x="48" y="2"/>
                  </a:lnTo>
                  <a:lnTo>
                    <a:pt x="38" y="12"/>
                  </a:lnTo>
                  <a:lnTo>
                    <a:pt x="32" y="12"/>
                  </a:lnTo>
                  <a:lnTo>
                    <a:pt x="30" y="6"/>
                  </a:lnTo>
                  <a:lnTo>
                    <a:pt x="20" y="0"/>
                  </a:lnTo>
                  <a:lnTo>
                    <a:pt x="16" y="6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2"/>
                  </a:lnTo>
                  <a:lnTo>
                    <a:pt x="6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30" y="44"/>
                  </a:lnTo>
                  <a:lnTo>
                    <a:pt x="40" y="40"/>
                  </a:lnTo>
                  <a:lnTo>
                    <a:pt x="44" y="44"/>
                  </a:lnTo>
                  <a:lnTo>
                    <a:pt x="46" y="52"/>
                  </a:lnTo>
                  <a:lnTo>
                    <a:pt x="42" y="5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54" y="6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3B85E92D-D047-274D-A190-9B6B157D6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4440238"/>
              <a:ext cx="120650" cy="133350"/>
            </a:xfrm>
            <a:custGeom>
              <a:avLst/>
              <a:gdLst/>
              <a:ahLst/>
              <a:cxnLst>
                <a:cxn ang="0">
                  <a:pos x="74" y="20"/>
                </a:cxn>
                <a:cxn ang="0">
                  <a:pos x="64" y="14"/>
                </a:cxn>
                <a:cxn ang="0">
                  <a:pos x="62" y="16"/>
                </a:cxn>
                <a:cxn ang="0">
                  <a:pos x="48" y="16"/>
                </a:cxn>
                <a:cxn ang="0">
                  <a:pos x="46" y="10"/>
                </a:cxn>
                <a:cxn ang="0">
                  <a:pos x="42" y="8"/>
                </a:cxn>
                <a:cxn ang="0">
                  <a:pos x="36" y="4"/>
                </a:cxn>
                <a:cxn ang="0">
                  <a:pos x="26" y="0"/>
                </a:cxn>
                <a:cxn ang="0">
                  <a:pos x="16" y="8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10" y="16"/>
                </a:cxn>
                <a:cxn ang="0">
                  <a:pos x="6" y="22"/>
                </a:cxn>
                <a:cxn ang="0">
                  <a:pos x="6" y="28"/>
                </a:cxn>
                <a:cxn ang="0">
                  <a:pos x="0" y="32"/>
                </a:cxn>
                <a:cxn ang="0">
                  <a:pos x="0" y="50"/>
                </a:cxn>
                <a:cxn ang="0">
                  <a:pos x="8" y="54"/>
                </a:cxn>
                <a:cxn ang="0">
                  <a:pos x="12" y="48"/>
                </a:cxn>
                <a:cxn ang="0">
                  <a:pos x="14" y="52"/>
                </a:cxn>
                <a:cxn ang="0">
                  <a:pos x="12" y="60"/>
                </a:cxn>
                <a:cxn ang="0">
                  <a:pos x="6" y="64"/>
                </a:cxn>
                <a:cxn ang="0">
                  <a:pos x="8" y="70"/>
                </a:cxn>
                <a:cxn ang="0">
                  <a:pos x="4" y="74"/>
                </a:cxn>
                <a:cxn ang="0">
                  <a:pos x="4" y="78"/>
                </a:cxn>
                <a:cxn ang="0">
                  <a:pos x="10" y="78"/>
                </a:cxn>
                <a:cxn ang="0">
                  <a:pos x="12" y="80"/>
                </a:cxn>
                <a:cxn ang="0">
                  <a:pos x="16" y="80"/>
                </a:cxn>
                <a:cxn ang="0">
                  <a:pos x="18" y="84"/>
                </a:cxn>
                <a:cxn ang="0">
                  <a:pos x="24" y="84"/>
                </a:cxn>
                <a:cxn ang="0">
                  <a:pos x="28" y="80"/>
                </a:cxn>
                <a:cxn ang="0">
                  <a:pos x="30" y="70"/>
                </a:cxn>
                <a:cxn ang="0">
                  <a:pos x="32" y="66"/>
                </a:cxn>
                <a:cxn ang="0">
                  <a:pos x="36" y="66"/>
                </a:cxn>
                <a:cxn ang="0">
                  <a:pos x="38" y="60"/>
                </a:cxn>
                <a:cxn ang="0">
                  <a:pos x="56" y="52"/>
                </a:cxn>
                <a:cxn ang="0">
                  <a:pos x="68" y="42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0" y="22"/>
                </a:cxn>
                <a:cxn ang="0">
                  <a:pos x="70" y="20"/>
                </a:cxn>
                <a:cxn ang="0">
                  <a:pos x="74" y="20"/>
                </a:cxn>
                <a:cxn ang="0">
                  <a:pos x="74" y="20"/>
                </a:cxn>
              </a:cxnLst>
              <a:rect l="0" t="0" r="r" b="b"/>
              <a:pathLst>
                <a:path w="76" h="84">
                  <a:moveTo>
                    <a:pt x="74" y="20"/>
                  </a:moveTo>
                  <a:lnTo>
                    <a:pt x="64" y="14"/>
                  </a:lnTo>
                  <a:lnTo>
                    <a:pt x="62" y="16"/>
                  </a:lnTo>
                  <a:lnTo>
                    <a:pt x="48" y="16"/>
                  </a:lnTo>
                  <a:lnTo>
                    <a:pt x="46" y="10"/>
                  </a:lnTo>
                  <a:lnTo>
                    <a:pt x="42" y="8"/>
                  </a:lnTo>
                  <a:lnTo>
                    <a:pt x="36" y="4"/>
                  </a:lnTo>
                  <a:lnTo>
                    <a:pt x="26" y="0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6" y="28"/>
                  </a:lnTo>
                  <a:lnTo>
                    <a:pt x="0" y="32"/>
                  </a:lnTo>
                  <a:lnTo>
                    <a:pt x="0" y="50"/>
                  </a:lnTo>
                  <a:lnTo>
                    <a:pt x="8" y="54"/>
                  </a:lnTo>
                  <a:lnTo>
                    <a:pt x="12" y="48"/>
                  </a:lnTo>
                  <a:lnTo>
                    <a:pt x="14" y="52"/>
                  </a:lnTo>
                  <a:lnTo>
                    <a:pt x="12" y="60"/>
                  </a:lnTo>
                  <a:lnTo>
                    <a:pt x="6" y="64"/>
                  </a:lnTo>
                  <a:lnTo>
                    <a:pt x="8" y="70"/>
                  </a:lnTo>
                  <a:lnTo>
                    <a:pt x="4" y="74"/>
                  </a:lnTo>
                  <a:lnTo>
                    <a:pt x="4" y="78"/>
                  </a:lnTo>
                  <a:lnTo>
                    <a:pt x="10" y="78"/>
                  </a:lnTo>
                  <a:lnTo>
                    <a:pt x="12" y="80"/>
                  </a:lnTo>
                  <a:lnTo>
                    <a:pt x="16" y="80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28" y="80"/>
                  </a:lnTo>
                  <a:lnTo>
                    <a:pt x="30" y="70"/>
                  </a:lnTo>
                  <a:lnTo>
                    <a:pt x="32" y="66"/>
                  </a:lnTo>
                  <a:lnTo>
                    <a:pt x="36" y="66"/>
                  </a:lnTo>
                  <a:lnTo>
                    <a:pt x="38" y="60"/>
                  </a:lnTo>
                  <a:lnTo>
                    <a:pt x="56" y="52"/>
                  </a:lnTo>
                  <a:lnTo>
                    <a:pt x="68" y="42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74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249ED056-6E9B-9644-8BEF-5DE17F1E9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763" y="4205288"/>
              <a:ext cx="257175" cy="352425"/>
            </a:xfrm>
            <a:custGeom>
              <a:avLst/>
              <a:gdLst/>
              <a:ahLst/>
              <a:cxnLst>
                <a:cxn ang="0">
                  <a:pos x="122" y="208"/>
                </a:cxn>
                <a:cxn ang="0">
                  <a:pos x="114" y="218"/>
                </a:cxn>
                <a:cxn ang="0">
                  <a:pos x="112" y="214"/>
                </a:cxn>
                <a:cxn ang="0">
                  <a:pos x="116" y="200"/>
                </a:cxn>
                <a:cxn ang="0">
                  <a:pos x="102" y="198"/>
                </a:cxn>
                <a:cxn ang="0">
                  <a:pos x="88" y="200"/>
                </a:cxn>
                <a:cxn ang="0">
                  <a:pos x="76" y="196"/>
                </a:cxn>
                <a:cxn ang="0">
                  <a:pos x="72" y="190"/>
                </a:cxn>
                <a:cxn ang="0">
                  <a:pos x="64" y="180"/>
                </a:cxn>
                <a:cxn ang="0">
                  <a:pos x="56" y="170"/>
                </a:cxn>
                <a:cxn ang="0">
                  <a:pos x="38" y="162"/>
                </a:cxn>
                <a:cxn ang="0">
                  <a:pos x="22" y="164"/>
                </a:cxn>
                <a:cxn ang="0">
                  <a:pos x="16" y="156"/>
                </a:cxn>
                <a:cxn ang="0">
                  <a:pos x="0" y="148"/>
                </a:cxn>
                <a:cxn ang="0">
                  <a:pos x="0" y="142"/>
                </a:cxn>
                <a:cxn ang="0">
                  <a:pos x="6" y="134"/>
                </a:cxn>
                <a:cxn ang="0">
                  <a:pos x="18" y="124"/>
                </a:cxn>
                <a:cxn ang="0">
                  <a:pos x="26" y="114"/>
                </a:cxn>
                <a:cxn ang="0">
                  <a:pos x="20" y="114"/>
                </a:cxn>
                <a:cxn ang="0">
                  <a:pos x="18" y="94"/>
                </a:cxn>
                <a:cxn ang="0">
                  <a:pos x="20" y="80"/>
                </a:cxn>
                <a:cxn ang="0">
                  <a:pos x="14" y="68"/>
                </a:cxn>
                <a:cxn ang="0">
                  <a:pos x="18" y="64"/>
                </a:cxn>
                <a:cxn ang="0">
                  <a:pos x="20" y="54"/>
                </a:cxn>
                <a:cxn ang="0">
                  <a:pos x="28" y="60"/>
                </a:cxn>
                <a:cxn ang="0">
                  <a:pos x="34" y="46"/>
                </a:cxn>
                <a:cxn ang="0">
                  <a:pos x="42" y="38"/>
                </a:cxn>
                <a:cxn ang="0">
                  <a:pos x="52" y="20"/>
                </a:cxn>
                <a:cxn ang="0">
                  <a:pos x="58" y="20"/>
                </a:cxn>
                <a:cxn ang="0">
                  <a:pos x="64" y="14"/>
                </a:cxn>
                <a:cxn ang="0">
                  <a:pos x="76" y="14"/>
                </a:cxn>
                <a:cxn ang="0">
                  <a:pos x="92" y="2"/>
                </a:cxn>
                <a:cxn ang="0">
                  <a:pos x="94" y="0"/>
                </a:cxn>
                <a:cxn ang="0">
                  <a:pos x="104" y="2"/>
                </a:cxn>
                <a:cxn ang="0">
                  <a:pos x="102" y="8"/>
                </a:cxn>
                <a:cxn ang="0">
                  <a:pos x="84" y="20"/>
                </a:cxn>
                <a:cxn ang="0">
                  <a:pos x="78" y="36"/>
                </a:cxn>
                <a:cxn ang="0">
                  <a:pos x="80" y="44"/>
                </a:cxn>
                <a:cxn ang="0">
                  <a:pos x="88" y="56"/>
                </a:cxn>
                <a:cxn ang="0">
                  <a:pos x="92" y="70"/>
                </a:cxn>
                <a:cxn ang="0">
                  <a:pos x="112" y="70"/>
                </a:cxn>
                <a:cxn ang="0">
                  <a:pos x="128" y="84"/>
                </a:cxn>
                <a:cxn ang="0">
                  <a:pos x="142" y="86"/>
                </a:cxn>
                <a:cxn ang="0">
                  <a:pos x="152" y="84"/>
                </a:cxn>
                <a:cxn ang="0">
                  <a:pos x="150" y="96"/>
                </a:cxn>
                <a:cxn ang="0">
                  <a:pos x="150" y="112"/>
                </a:cxn>
                <a:cxn ang="0">
                  <a:pos x="156" y="122"/>
                </a:cxn>
                <a:cxn ang="0">
                  <a:pos x="156" y="136"/>
                </a:cxn>
                <a:cxn ang="0">
                  <a:pos x="158" y="150"/>
                </a:cxn>
                <a:cxn ang="0">
                  <a:pos x="154" y="140"/>
                </a:cxn>
                <a:cxn ang="0">
                  <a:pos x="144" y="140"/>
                </a:cxn>
                <a:cxn ang="0">
                  <a:pos x="122" y="144"/>
                </a:cxn>
                <a:cxn ang="0">
                  <a:pos x="124" y="152"/>
                </a:cxn>
                <a:cxn ang="0">
                  <a:pos x="130" y="158"/>
                </a:cxn>
                <a:cxn ang="0">
                  <a:pos x="118" y="160"/>
                </a:cxn>
                <a:cxn ang="0">
                  <a:pos x="124" y="174"/>
                </a:cxn>
                <a:cxn ang="0">
                  <a:pos x="124" y="194"/>
                </a:cxn>
              </a:cxnLst>
              <a:rect l="0" t="0" r="r" b="b"/>
              <a:pathLst>
                <a:path w="162" h="222">
                  <a:moveTo>
                    <a:pt x="124" y="194"/>
                  </a:moveTo>
                  <a:lnTo>
                    <a:pt x="122" y="208"/>
                  </a:lnTo>
                  <a:lnTo>
                    <a:pt x="120" y="222"/>
                  </a:lnTo>
                  <a:lnTo>
                    <a:pt x="114" y="218"/>
                  </a:lnTo>
                  <a:lnTo>
                    <a:pt x="112" y="216"/>
                  </a:lnTo>
                  <a:lnTo>
                    <a:pt x="112" y="214"/>
                  </a:lnTo>
                  <a:lnTo>
                    <a:pt x="118" y="204"/>
                  </a:lnTo>
                  <a:lnTo>
                    <a:pt x="116" y="200"/>
                  </a:lnTo>
                  <a:lnTo>
                    <a:pt x="106" y="196"/>
                  </a:lnTo>
                  <a:lnTo>
                    <a:pt x="102" y="198"/>
                  </a:lnTo>
                  <a:lnTo>
                    <a:pt x="94" y="196"/>
                  </a:lnTo>
                  <a:lnTo>
                    <a:pt x="88" y="200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6" y="192"/>
                  </a:lnTo>
                  <a:lnTo>
                    <a:pt x="72" y="190"/>
                  </a:lnTo>
                  <a:lnTo>
                    <a:pt x="70" y="182"/>
                  </a:lnTo>
                  <a:lnTo>
                    <a:pt x="64" y="180"/>
                  </a:lnTo>
                  <a:lnTo>
                    <a:pt x="60" y="174"/>
                  </a:lnTo>
                  <a:lnTo>
                    <a:pt x="56" y="170"/>
                  </a:lnTo>
                  <a:lnTo>
                    <a:pt x="48" y="168"/>
                  </a:lnTo>
                  <a:lnTo>
                    <a:pt x="38" y="162"/>
                  </a:lnTo>
                  <a:lnTo>
                    <a:pt x="36" y="164"/>
                  </a:lnTo>
                  <a:lnTo>
                    <a:pt x="22" y="164"/>
                  </a:lnTo>
                  <a:lnTo>
                    <a:pt x="20" y="158"/>
                  </a:lnTo>
                  <a:lnTo>
                    <a:pt x="16" y="156"/>
                  </a:lnTo>
                  <a:lnTo>
                    <a:pt x="10" y="152"/>
                  </a:lnTo>
                  <a:lnTo>
                    <a:pt x="0" y="148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4" y="142"/>
                  </a:lnTo>
                  <a:lnTo>
                    <a:pt x="6" y="134"/>
                  </a:lnTo>
                  <a:lnTo>
                    <a:pt x="16" y="130"/>
                  </a:lnTo>
                  <a:lnTo>
                    <a:pt x="18" y="124"/>
                  </a:lnTo>
                  <a:lnTo>
                    <a:pt x="26" y="114"/>
                  </a:lnTo>
                  <a:lnTo>
                    <a:pt x="26" y="114"/>
                  </a:lnTo>
                  <a:lnTo>
                    <a:pt x="24" y="114"/>
                  </a:lnTo>
                  <a:lnTo>
                    <a:pt x="20" y="114"/>
                  </a:lnTo>
                  <a:lnTo>
                    <a:pt x="20" y="106"/>
                  </a:lnTo>
                  <a:lnTo>
                    <a:pt x="18" y="94"/>
                  </a:lnTo>
                  <a:lnTo>
                    <a:pt x="20" y="90"/>
                  </a:lnTo>
                  <a:lnTo>
                    <a:pt x="20" y="80"/>
                  </a:lnTo>
                  <a:lnTo>
                    <a:pt x="16" y="76"/>
                  </a:lnTo>
                  <a:lnTo>
                    <a:pt x="14" y="68"/>
                  </a:lnTo>
                  <a:lnTo>
                    <a:pt x="16" y="64"/>
                  </a:lnTo>
                  <a:lnTo>
                    <a:pt x="18" y="64"/>
                  </a:lnTo>
                  <a:lnTo>
                    <a:pt x="22" y="60"/>
                  </a:lnTo>
                  <a:lnTo>
                    <a:pt x="20" y="54"/>
                  </a:lnTo>
                  <a:lnTo>
                    <a:pt x="20" y="50"/>
                  </a:lnTo>
                  <a:lnTo>
                    <a:pt x="28" y="60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38" y="40"/>
                  </a:lnTo>
                  <a:lnTo>
                    <a:pt x="42" y="38"/>
                  </a:lnTo>
                  <a:lnTo>
                    <a:pt x="44" y="26"/>
                  </a:lnTo>
                  <a:lnTo>
                    <a:pt x="52" y="20"/>
                  </a:lnTo>
                  <a:lnTo>
                    <a:pt x="56" y="20"/>
                  </a:lnTo>
                  <a:lnTo>
                    <a:pt x="58" y="20"/>
                  </a:lnTo>
                  <a:lnTo>
                    <a:pt x="60" y="22"/>
                  </a:lnTo>
                  <a:lnTo>
                    <a:pt x="64" y="14"/>
                  </a:lnTo>
                  <a:lnTo>
                    <a:pt x="70" y="16"/>
                  </a:lnTo>
                  <a:lnTo>
                    <a:pt x="76" y="14"/>
                  </a:lnTo>
                  <a:lnTo>
                    <a:pt x="88" y="8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02" y="8"/>
                  </a:lnTo>
                  <a:lnTo>
                    <a:pt x="94" y="10"/>
                  </a:lnTo>
                  <a:lnTo>
                    <a:pt x="84" y="20"/>
                  </a:lnTo>
                  <a:lnTo>
                    <a:pt x="82" y="26"/>
                  </a:lnTo>
                  <a:lnTo>
                    <a:pt x="78" y="36"/>
                  </a:lnTo>
                  <a:lnTo>
                    <a:pt x="74" y="44"/>
                  </a:lnTo>
                  <a:lnTo>
                    <a:pt x="80" y="44"/>
                  </a:lnTo>
                  <a:lnTo>
                    <a:pt x="82" y="50"/>
                  </a:lnTo>
                  <a:lnTo>
                    <a:pt x="88" y="56"/>
                  </a:lnTo>
                  <a:lnTo>
                    <a:pt x="88" y="66"/>
                  </a:lnTo>
                  <a:lnTo>
                    <a:pt x="92" y="70"/>
                  </a:lnTo>
                  <a:lnTo>
                    <a:pt x="100" y="72"/>
                  </a:lnTo>
                  <a:lnTo>
                    <a:pt x="112" y="70"/>
                  </a:lnTo>
                  <a:lnTo>
                    <a:pt x="118" y="74"/>
                  </a:lnTo>
                  <a:lnTo>
                    <a:pt x="128" y="84"/>
                  </a:lnTo>
                  <a:lnTo>
                    <a:pt x="134" y="84"/>
                  </a:lnTo>
                  <a:lnTo>
                    <a:pt x="142" y="86"/>
                  </a:lnTo>
                  <a:lnTo>
                    <a:pt x="150" y="82"/>
                  </a:lnTo>
                  <a:lnTo>
                    <a:pt x="152" y="84"/>
                  </a:lnTo>
                  <a:lnTo>
                    <a:pt x="154" y="86"/>
                  </a:lnTo>
                  <a:lnTo>
                    <a:pt x="150" y="96"/>
                  </a:lnTo>
                  <a:lnTo>
                    <a:pt x="148" y="104"/>
                  </a:lnTo>
                  <a:lnTo>
                    <a:pt x="150" y="112"/>
                  </a:lnTo>
                  <a:lnTo>
                    <a:pt x="154" y="116"/>
                  </a:lnTo>
                  <a:lnTo>
                    <a:pt x="156" y="122"/>
                  </a:lnTo>
                  <a:lnTo>
                    <a:pt x="150" y="130"/>
                  </a:lnTo>
                  <a:lnTo>
                    <a:pt x="156" y="136"/>
                  </a:lnTo>
                  <a:lnTo>
                    <a:pt x="162" y="148"/>
                  </a:lnTo>
                  <a:lnTo>
                    <a:pt x="158" y="150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46" y="142"/>
                  </a:lnTo>
                  <a:lnTo>
                    <a:pt x="144" y="140"/>
                  </a:lnTo>
                  <a:lnTo>
                    <a:pt x="142" y="144"/>
                  </a:lnTo>
                  <a:lnTo>
                    <a:pt x="122" y="144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8" y="152"/>
                  </a:lnTo>
                  <a:lnTo>
                    <a:pt x="130" y="158"/>
                  </a:lnTo>
                  <a:lnTo>
                    <a:pt x="126" y="158"/>
                  </a:lnTo>
                  <a:lnTo>
                    <a:pt x="118" y="160"/>
                  </a:lnTo>
                  <a:lnTo>
                    <a:pt x="118" y="168"/>
                  </a:lnTo>
                  <a:lnTo>
                    <a:pt x="124" y="174"/>
                  </a:lnTo>
                  <a:lnTo>
                    <a:pt x="126" y="182"/>
                  </a:lnTo>
                  <a:lnTo>
                    <a:pt x="124" y="194"/>
                  </a:lnTo>
                  <a:lnTo>
                    <a:pt x="124" y="19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D79B5A9D-AA5D-CC47-8A41-F8AE14197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713" y="4357688"/>
              <a:ext cx="828675" cy="869950"/>
            </a:xfrm>
            <a:custGeom>
              <a:avLst/>
              <a:gdLst/>
              <a:ahLst/>
              <a:cxnLst>
                <a:cxn ang="0">
                  <a:pos x="288" y="526"/>
                </a:cxn>
                <a:cxn ang="0">
                  <a:pos x="322" y="480"/>
                </a:cxn>
                <a:cxn ang="0">
                  <a:pos x="338" y="448"/>
                </a:cxn>
                <a:cxn ang="0">
                  <a:pos x="342" y="420"/>
                </a:cxn>
                <a:cxn ang="0">
                  <a:pos x="386" y="390"/>
                </a:cxn>
                <a:cxn ang="0">
                  <a:pos x="394" y="384"/>
                </a:cxn>
                <a:cxn ang="0">
                  <a:pos x="424" y="382"/>
                </a:cxn>
                <a:cxn ang="0">
                  <a:pos x="446" y="350"/>
                </a:cxn>
                <a:cxn ang="0">
                  <a:pos x="462" y="308"/>
                </a:cxn>
                <a:cxn ang="0">
                  <a:pos x="470" y="244"/>
                </a:cxn>
                <a:cxn ang="0">
                  <a:pos x="502" y="210"/>
                </a:cxn>
                <a:cxn ang="0">
                  <a:pos x="522" y="164"/>
                </a:cxn>
                <a:cxn ang="0">
                  <a:pos x="492" y="136"/>
                </a:cxn>
                <a:cxn ang="0">
                  <a:pos x="428" y="108"/>
                </a:cxn>
                <a:cxn ang="0">
                  <a:pos x="396" y="100"/>
                </a:cxn>
                <a:cxn ang="0">
                  <a:pos x="388" y="90"/>
                </a:cxn>
                <a:cxn ang="0">
                  <a:pos x="366" y="84"/>
                </a:cxn>
                <a:cxn ang="0">
                  <a:pos x="340" y="90"/>
                </a:cxn>
                <a:cxn ang="0">
                  <a:pos x="310" y="96"/>
                </a:cxn>
                <a:cxn ang="0">
                  <a:pos x="302" y="94"/>
                </a:cxn>
                <a:cxn ang="0">
                  <a:pos x="308" y="84"/>
                </a:cxn>
                <a:cxn ang="0">
                  <a:pos x="302" y="86"/>
                </a:cxn>
                <a:cxn ang="0">
                  <a:pos x="314" y="46"/>
                </a:cxn>
                <a:cxn ang="0">
                  <a:pos x="298" y="16"/>
                </a:cxn>
                <a:cxn ang="0">
                  <a:pos x="272" y="42"/>
                </a:cxn>
                <a:cxn ang="0">
                  <a:pos x="248" y="38"/>
                </a:cxn>
                <a:cxn ang="0">
                  <a:pos x="234" y="44"/>
                </a:cxn>
                <a:cxn ang="0">
                  <a:pos x="208" y="50"/>
                </a:cxn>
                <a:cxn ang="0">
                  <a:pos x="190" y="46"/>
                </a:cxn>
                <a:cxn ang="0">
                  <a:pos x="192" y="18"/>
                </a:cxn>
                <a:cxn ang="0">
                  <a:pos x="184" y="0"/>
                </a:cxn>
                <a:cxn ang="0">
                  <a:pos x="168" y="10"/>
                </a:cxn>
                <a:cxn ang="0">
                  <a:pos x="140" y="18"/>
                </a:cxn>
                <a:cxn ang="0">
                  <a:pos x="128" y="22"/>
                </a:cxn>
                <a:cxn ang="0">
                  <a:pos x="140" y="40"/>
                </a:cxn>
                <a:cxn ang="0">
                  <a:pos x="110" y="60"/>
                </a:cxn>
                <a:cxn ang="0">
                  <a:pos x="88" y="48"/>
                </a:cxn>
                <a:cxn ang="0">
                  <a:pos x="74" y="48"/>
                </a:cxn>
                <a:cxn ang="0">
                  <a:pos x="60" y="56"/>
                </a:cxn>
                <a:cxn ang="0">
                  <a:pos x="50" y="72"/>
                </a:cxn>
                <a:cxn ang="0">
                  <a:pos x="54" y="112"/>
                </a:cxn>
                <a:cxn ang="0">
                  <a:pos x="30" y="132"/>
                </a:cxn>
                <a:cxn ang="0">
                  <a:pos x="4" y="160"/>
                </a:cxn>
                <a:cxn ang="0">
                  <a:pos x="12" y="196"/>
                </a:cxn>
                <a:cxn ang="0">
                  <a:pos x="36" y="200"/>
                </a:cxn>
                <a:cxn ang="0">
                  <a:pos x="56" y="216"/>
                </a:cxn>
                <a:cxn ang="0">
                  <a:pos x="112" y="200"/>
                </a:cxn>
                <a:cxn ang="0">
                  <a:pos x="112" y="220"/>
                </a:cxn>
                <a:cxn ang="0">
                  <a:pos x="144" y="242"/>
                </a:cxn>
                <a:cxn ang="0">
                  <a:pos x="174" y="254"/>
                </a:cxn>
                <a:cxn ang="0">
                  <a:pos x="178" y="276"/>
                </a:cxn>
                <a:cxn ang="0">
                  <a:pos x="206" y="302"/>
                </a:cxn>
                <a:cxn ang="0">
                  <a:pos x="212" y="336"/>
                </a:cxn>
                <a:cxn ang="0">
                  <a:pos x="212" y="348"/>
                </a:cxn>
                <a:cxn ang="0">
                  <a:pos x="234" y="372"/>
                </a:cxn>
                <a:cxn ang="0">
                  <a:pos x="246" y="396"/>
                </a:cxn>
                <a:cxn ang="0">
                  <a:pos x="262" y="406"/>
                </a:cxn>
                <a:cxn ang="0">
                  <a:pos x="270" y="434"/>
                </a:cxn>
                <a:cxn ang="0">
                  <a:pos x="240" y="466"/>
                </a:cxn>
                <a:cxn ang="0">
                  <a:pos x="224" y="490"/>
                </a:cxn>
                <a:cxn ang="0">
                  <a:pos x="242" y="504"/>
                </a:cxn>
                <a:cxn ang="0">
                  <a:pos x="262" y="516"/>
                </a:cxn>
                <a:cxn ang="0">
                  <a:pos x="272" y="538"/>
                </a:cxn>
              </a:cxnLst>
              <a:rect l="0" t="0" r="r" b="b"/>
              <a:pathLst>
                <a:path w="522" h="548">
                  <a:moveTo>
                    <a:pt x="274" y="548"/>
                  </a:moveTo>
                  <a:lnTo>
                    <a:pt x="280" y="542"/>
                  </a:lnTo>
                  <a:lnTo>
                    <a:pt x="286" y="534"/>
                  </a:lnTo>
                  <a:lnTo>
                    <a:pt x="288" y="526"/>
                  </a:lnTo>
                  <a:lnTo>
                    <a:pt x="304" y="512"/>
                  </a:lnTo>
                  <a:lnTo>
                    <a:pt x="314" y="496"/>
                  </a:lnTo>
                  <a:lnTo>
                    <a:pt x="316" y="492"/>
                  </a:lnTo>
                  <a:lnTo>
                    <a:pt x="322" y="480"/>
                  </a:lnTo>
                  <a:lnTo>
                    <a:pt x="328" y="472"/>
                  </a:lnTo>
                  <a:lnTo>
                    <a:pt x="334" y="468"/>
                  </a:lnTo>
                  <a:lnTo>
                    <a:pt x="336" y="464"/>
                  </a:lnTo>
                  <a:lnTo>
                    <a:pt x="338" y="448"/>
                  </a:lnTo>
                  <a:lnTo>
                    <a:pt x="340" y="446"/>
                  </a:lnTo>
                  <a:lnTo>
                    <a:pt x="338" y="442"/>
                  </a:lnTo>
                  <a:lnTo>
                    <a:pt x="336" y="430"/>
                  </a:lnTo>
                  <a:lnTo>
                    <a:pt x="342" y="420"/>
                  </a:lnTo>
                  <a:lnTo>
                    <a:pt x="364" y="400"/>
                  </a:lnTo>
                  <a:lnTo>
                    <a:pt x="372" y="396"/>
                  </a:lnTo>
                  <a:lnTo>
                    <a:pt x="380" y="394"/>
                  </a:lnTo>
                  <a:lnTo>
                    <a:pt x="386" y="390"/>
                  </a:lnTo>
                  <a:lnTo>
                    <a:pt x="390" y="388"/>
                  </a:lnTo>
                  <a:lnTo>
                    <a:pt x="390" y="386"/>
                  </a:lnTo>
                  <a:lnTo>
                    <a:pt x="392" y="384"/>
                  </a:lnTo>
                  <a:lnTo>
                    <a:pt x="394" y="384"/>
                  </a:lnTo>
                  <a:lnTo>
                    <a:pt x="400" y="384"/>
                  </a:lnTo>
                  <a:lnTo>
                    <a:pt x="406" y="384"/>
                  </a:lnTo>
                  <a:lnTo>
                    <a:pt x="410" y="382"/>
                  </a:lnTo>
                  <a:lnTo>
                    <a:pt x="424" y="382"/>
                  </a:lnTo>
                  <a:lnTo>
                    <a:pt x="426" y="378"/>
                  </a:lnTo>
                  <a:lnTo>
                    <a:pt x="436" y="370"/>
                  </a:lnTo>
                  <a:lnTo>
                    <a:pt x="440" y="360"/>
                  </a:lnTo>
                  <a:lnTo>
                    <a:pt x="446" y="350"/>
                  </a:lnTo>
                  <a:lnTo>
                    <a:pt x="450" y="340"/>
                  </a:lnTo>
                  <a:lnTo>
                    <a:pt x="456" y="334"/>
                  </a:lnTo>
                  <a:lnTo>
                    <a:pt x="458" y="316"/>
                  </a:lnTo>
                  <a:lnTo>
                    <a:pt x="462" y="308"/>
                  </a:lnTo>
                  <a:lnTo>
                    <a:pt x="466" y="284"/>
                  </a:lnTo>
                  <a:lnTo>
                    <a:pt x="464" y="264"/>
                  </a:lnTo>
                  <a:lnTo>
                    <a:pt x="466" y="246"/>
                  </a:lnTo>
                  <a:lnTo>
                    <a:pt x="470" y="244"/>
                  </a:lnTo>
                  <a:lnTo>
                    <a:pt x="474" y="244"/>
                  </a:lnTo>
                  <a:lnTo>
                    <a:pt x="478" y="242"/>
                  </a:lnTo>
                  <a:lnTo>
                    <a:pt x="488" y="220"/>
                  </a:lnTo>
                  <a:lnTo>
                    <a:pt x="502" y="210"/>
                  </a:lnTo>
                  <a:lnTo>
                    <a:pt x="502" y="208"/>
                  </a:lnTo>
                  <a:lnTo>
                    <a:pt x="516" y="190"/>
                  </a:lnTo>
                  <a:lnTo>
                    <a:pt x="520" y="178"/>
                  </a:lnTo>
                  <a:lnTo>
                    <a:pt x="522" y="164"/>
                  </a:lnTo>
                  <a:lnTo>
                    <a:pt x="522" y="160"/>
                  </a:lnTo>
                  <a:lnTo>
                    <a:pt x="518" y="146"/>
                  </a:lnTo>
                  <a:lnTo>
                    <a:pt x="514" y="140"/>
                  </a:lnTo>
                  <a:lnTo>
                    <a:pt x="492" y="136"/>
                  </a:lnTo>
                  <a:lnTo>
                    <a:pt x="472" y="120"/>
                  </a:lnTo>
                  <a:lnTo>
                    <a:pt x="460" y="112"/>
                  </a:lnTo>
                  <a:lnTo>
                    <a:pt x="454" y="110"/>
                  </a:lnTo>
                  <a:lnTo>
                    <a:pt x="428" y="108"/>
                  </a:lnTo>
                  <a:lnTo>
                    <a:pt x="408" y="104"/>
                  </a:lnTo>
                  <a:lnTo>
                    <a:pt x="406" y="102"/>
                  </a:lnTo>
                  <a:lnTo>
                    <a:pt x="394" y="106"/>
                  </a:lnTo>
                  <a:lnTo>
                    <a:pt x="396" y="100"/>
                  </a:lnTo>
                  <a:lnTo>
                    <a:pt x="394" y="100"/>
                  </a:lnTo>
                  <a:lnTo>
                    <a:pt x="392" y="100"/>
                  </a:lnTo>
                  <a:lnTo>
                    <a:pt x="392" y="96"/>
                  </a:lnTo>
                  <a:lnTo>
                    <a:pt x="388" y="90"/>
                  </a:lnTo>
                  <a:lnTo>
                    <a:pt x="382" y="94"/>
                  </a:lnTo>
                  <a:lnTo>
                    <a:pt x="380" y="88"/>
                  </a:lnTo>
                  <a:lnTo>
                    <a:pt x="370" y="84"/>
                  </a:lnTo>
                  <a:lnTo>
                    <a:pt x="366" y="84"/>
                  </a:lnTo>
                  <a:lnTo>
                    <a:pt x="358" y="80"/>
                  </a:lnTo>
                  <a:lnTo>
                    <a:pt x="348" y="78"/>
                  </a:lnTo>
                  <a:lnTo>
                    <a:pt x="346" y="80"/>
                  </a:lnTo>
                  <a:lnTo>
                    <a:pt x="340" y="90"/>
                  </a:lnTo>
                  <a:lnTo>
                    <a:pt x="334" y="92"/>
                  </a:lnTo>
                  <a:lnTo>
                    <a:pt x="328" y="104"/>
                  </a:lnTo>
                  <a:lnTo>
                    <a:pt x="328" y="94"/>
                  </a:lnTo>
                  <a:lnTo>
                    <a:pt x="310" y="96"/>
                  </a:lnTo>
                  <a:lnTo>
                    <a:pt x="308" y="96"/>
                  </a:lnTo>
                  <a:lnTo>
                    <a:pt x="302" y="96"/>
                  </a:lnTo>
                  <a:lnTo>
                    <a:pt x="300" y="98"/>
                  </a:lnTo>
                  <a:lnTo>
                    <a:pt x="302" y="94"/>
                  </a:lnTo>
                  <a:lnTo>
                    <a:pt x="308" y="96"/>
                  </a:lnTo>
                  <a:lnTo>
                    <a:pt x="310" y="94"/>
                  </a:lnTo>
                  <a:lnTo>
                    <a:pt x="312" y="88"/>
                  </a:lnTo>
                  <a:lnTo>
                    <a:pt x="308" y="84"/>
                  </a:lnTo>
                  <a:lnTo>
                    <a:pt x="310" y="82"/>
                  </a:lnTo>
                  <a:lnTo>
                    <a:pt x="306" y="82"/>
                  </a:lnTo>
                  <a:lnTo>
                    <a:pt x="304" y="86"/>
                  </a:lnTo>
                  <a:lnTo>
                    <a:pt x="302" y="86"/>
                  </a:lnTo>
                  <a:lnTo>
                    <a:pt x="302" y="76"/>
                  </a:lnTo>
                  <a:lnTo>
                    <a:pt x="318" y="58"/>
                  </a:lnTo>
                  <a:lnTo>
                    <a:pt x="320" y="48"/>
                  </a:lnTo>
                  <a:lnTo>
                    <a:pt x="314" y="46"/>
                  </a:lnTo>
                  <a:lnTo>
                    <a:pt x="310" y="32"/>
                  </a:lnTo>
                  <a:lnTo>
                    <a:pt x="304" y="18"/>
                  </a:lnTo>
                  <a:lnTo>
                    <a:pt x="302" y="14"/>
                  </a:lnTo>
                  <a:lnTo>
                    <a:pt x="298" y="16"/>
                  </a:lnTo>
                  <a:lnTo>
                    <a:pt x="290" y="28"/>
                  </a:lnTo>
                  <a:lnTo>
                    <a:pt x="286" y="36"/>
                  </a:lnTo>
                  <a:lnTo>
                    <a:pt x="280" y="42"/>
                  </a:lnTo>
                  <a:lnTo>
                    <a:pt x="272" y="42"/>
                  </a:lnTo>
                  <a:lnTo>
                    <a:pt x="266" y="44"/>
                  </a:lnTo>
                  <a:lnTo>
                    <a:pt x="260" y="40"/>
                  </a:lnTo>
                  <a:lnTo>
                    <a:pt x="254" y="36"/>
                  </a:lnTo>
                  <a:lnTo>
                    <a:pt x="248" y="38"/>
                  </a:lnTo>
                  <a:lnTo>
                    <a:pt x="242" y="38"/>
                  </a:lnTo>
                  <a:lnTo>
                    <a:pt x="242" y="38"/>
                  </a:lnTo>
                  <a:lnTo>
                    <a:pt x="240" y="46"/>
                  </a:lnTo>
                  <a:lnTo>
                    <a:pt x="234" y="44"/>
                  </a:lnTo>
                  <a:lnTo>
                    <a:pt x="228" y="44"/>
                  </a:lnTo>
                  <a:lnTo>
                    <a:pt x="224" y="44"/>
                  </a:lnTo>
                  <a:lnTo>
                    <a:pt x="218" y="48"/>
                  </a:lnTo>
                  <a:lnTo>
                    <a:pt x="208" y="50"/>
                  </a:lnTo>
                  <a:lnTo>
                    <a:pt x="204" y="54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46"/>
                  </a:lnTo>
                  <a:lnTo>
                    <a:pt x="190" y="40"/>
                  </a:lnTo>
                  <a:lnTo>
                    <a:pt x="188" y="36"/>
                  </a:lnTo>
                  <a:lnTo>
                    <a:pt x="190" y="22"/>
                  </a:lnTo>
                  <a:lnTo>
                    <a:pt x="192" y="18"/>
                  </a:lnTo>
                  <a:lnTo>
                    <a:pt x="190" y="10"/>
                  </a:lnTo>
                  <a:lnTo>
                    <a:pt x="186" y="10"/>
                  </a:lnTo>
                  <a:lnTo>
                    <a:pt x="186" y="4"/>
                  </a:lnTo>
                  <a:lnTo>
                    <a:pt x="184" y="0"/>
                  </a:lnTo>
                  <a:lnTo>
                    <a:pt x="178" y="2"/>
                  </a:lnTo>
                  <a:lnTo>
                    <a:pt x="178" y="4"/>
                  </a:lnTo>
                  <a:lnTo>
                    <a:pt x="172" y="10"/>
                  </a:lnTo>
                  <a:lnTo>
                    <a:pt x="168" y="10"/>
                  </a:lnTo>
                  <a:lnTo>
                    <a:pt x="162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0" y="14"/>
                  </a:lnTo>
                  <a:lnTo>
                    <a:pt x="122" y="12"/>
                  </a:lnTo>
                  <a:lnTo>
                    <a:pt x="122" y="18"/>
                  </a:lnTo>
                  <a:lnTo>
                    <a:pt x="128" y="22"/>
                  </a:lnTo>
                  <a:lnTo>
                    <a:pt x="128" y="28"/>
                  </a:lnTo>
                  <a:lnTo>
                    <a:pt x="130" y="38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2" y="44"/>
                  </a:lnTo>
                  <a:lnTo>
                    <a:pt x="128" y="50"/>
                  </a:lnTo>
                  <a:lnTo>
                    <a:pt x="114" y="56"/>
                  </a:lnTo>
                  <a:lnTo>
                    <a:pt x="110" y="60"/>
                  </a:lnTo>
                  <a:lnTo>
                    <a:pt x="100" y="60"/>
                  </a:lnTo>
                  <a:lnTo>
                    <a:pt x="94" y="52"/>
                  </a:lnTo>
                  <a:lnTo>
                    <a:pt x="90" y="54"/>
                  </a:lnTo>
                  <a:lnTo>
                    <a:pt x="88" y="48"/>
                  </a:lnTo>
                  <a:lnTo>
                    <a:pt x="86" y="44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4" y="48"/>
                  </a:lnTo>
                  <a:lnTo>
                    <a:pt x="54" y="48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60" y="56"/>
                  </a:lnTo>
                  <a:lnTo>
                    <a:pt x="62" y="62"/>
                  </a:lnTo>
                  <a:lnTo>
                    <a:pt x="58" y="62"/>
                  </a:lnTo>
                  <a:lnTo>
                    <a:pt x="50" y="64"/>
                  </a:lnTo>
                  <a:lnTo>
                    <a:pt x="50" y="72"/>
                  </a:lnTo>
                  <a:lnTo>
                    <a:pt x="56" y="78"/>
                  </a:lnTo>
                  <a:lnTo>
                    <a:pt x="58" y="86"/>
                  </a:lnTo>
                  <a:lnTo>
                    <a:pt x="56" y="98"/>
                  </a:lnTo>
                  <a:lnTo>
                    <a:pt x="54" y="112"/>
                  </a:lnTo>
                  <a:lnTo>
                    <a:pt x="52" y="126"/>
                  </a:lnTo>
                  <a:lnTo>
                    <a:pt x="50" y="126"/>
                  </a:lnTo>
                  <a:lnTo>
                    <a:pt x="44" y="126"/>
                  </a:lnTo>
                  <a:lnTo>
                    <a:pt x="30" y="132"/>
                  </a:lnTo>
                  <a:lnTo>
                    <a:pt x="18" y="138"/>
                  </a:lnTo>
                  <a:lnTo>
                    <a:pt x="10" y="148"/>
                  </a:lnTo>
                  <a:lnTo>
                    <a:pt x="10" y="158"/>
                  </a:lnTo>
                  <a:lnTo>
                    <a:pt x="4" y="160"/>
                  </a:lnTo>
                  <a:lnTo>
                    <a:pt x="0" y="172"/>
                  </a:lnTo>
                  <a:lnTo>
                    <a:pt x="4" y="180"/>
                  </a:lnTo>
                  <a:lnTo>
                    <a:pt x="12" y="190"/>
                  </a:lnTo>
                  <a:lnTo>
                    <a:pt x="12" y="196"/>
                  </a:lnTo>
                  <a:lnTo>
                    <a:pt x="20" y="196"/>
                  </a:lnTo>
                  <a:lnTo>
                    <a:pt x="22" y="202"/>
                  </a:lnTo>
                  <a:lnTo>
                    <a:pt x="30" y="204"/>
                  </a:lnTo>
                  <a:lnTo>
                    <a:pt x="36" y="200"/>
                  </a:lnTo>
                  <a:lnTo>
                    <a:pt x="44" y="194"/>
                  </a:lnTo>
                  <a:lnTo>
                    <a:pt x="44" y="216"/>
                  </a:lnTo>
                  <a:lnTo>
                    <a:pt x="48" y="218"/>
                  </a:lnTo>
                  <a:lnTo>
                    <a:pt x="56" y="216"/>
                  </a:lnTo>
                  <a:lnTo>
                    <a:pt x="72" y="218"/>
                  </a:lnTo>
                  <a:lnTo>
                    <a:pt x="84" y="212"/>
                  </a:lnTo>
                  <a:lnTo>
                    <a:pt x="96" y="200"/>
                  </a:lnTo>
                  <a:lnTo>
                    <a:pt x="112" y="200"/>
                  </a:lnTo>
                  <a:lnTo>
                    <a:pt x="114" y="202"/>
                  </a:lnTo>
                  <a:lnTo>
                    <a:pt x="114" y="206"/>
                  </a:lnTo>
                  <a:lnTo>
                    <a:pt x="114" y="214"/>
                  </a:lnTo>
                  <a:lnTo>
                    <a:pt x="112" y="220"/>
                  </a:lnTo>
                  <a:lnTo>
                    <a:pt x="116" y="230"/>
                  </a:lnTo>
                  <a:lnTo>
                    <a:pt x="124" y="236"/>
                  </a:lnTo>
                  <a:lnTo>
                    <a:pt x="140" y="238"/>
                  </a:lnTo>
                  <a:lnTo>
                    <a:pt x="144" y="242"/>
                  </a:lnTo>
                  <a:lnTo>
                    <a:pt x="156" y="246"/>
                  </a:lnTo>
                  <a:lnTo>
                    <a:pt x="160" y="250"/>
                  </a:lnTo>
                  <a:lnTo>
                    <a:pt x="170" y="250"/>
                  </a:lnTo>
                  <a:lnTo>
                    <a:pt x="174" y="254"/>
                  </a:lnTo>
                  <a:lnTo>
                    <a:pt x="178" y="258"/>
                  </a:lnTo>
                  <a:lnTo>
                    <a:pt x="180" y="268"/>
                  </a:lnTo>
                  <a:lnTo>
                    <a:pt x="180" y="274"/>
                  </a:lnTo>
                  <a:lnTo>
                    <a:pt x="178" y="276"/>
                  </a:lnTo>
                  <a:lnTo>
                    <a:pt x="184" y="288"/>
                  </a:lnTo>
                  <a:lnTo>
                    <a:pt x="206" y="290"/>
                  </a:lnTo>
                  <a:lnTo>
                    <a:pt x="206" y="298"/>
                  </a:lnTo>
                  <a:lnTo>
                    <a:pt x="206" y="302"/>
                  </a:lnTo>
                  <a:lnTo>
                    <a:pt x="212" y="304"/>
                  </a:lnTo>
                  <a:lnTo>
                    <a:pt x="216" y="316"/>
                  </a:lnTo>
                  <a:lnTo>
                    <a:pt x="216" y="328"/>
                  </a:lnTo>
                  <a:lnTo>
                    <a:pt x="212" y="336"/>
                  </a:lnTo>
                  <a:lnTo>
                    <a:pt x="214" y="342"/>
                  </a:lnTo>
                  <a:lnTo>
                    <a:pt x="212" y="344"/>
                  </a:lnTo>
                  <a:lnTo>
                    <a:pt x="210" y="344"/>
                  </a:lnTo>
                  <a:lnTo>
                    <a:pt x="212" y="348"/>
                  </a:lnTo>
                  <a:lnTo>
                    <a:pt x="212" y="368"/>
                  </a:lnTo>
                  <a:lnTo>
                    <a:pt x="214" y="370"/>
                  </a:lnTo>
                  <a:lnTo>
                    <a:pt x="224" y="374"/>
                  </a:lnTo>
                  <a:lnTo>
                    <a:pt x="234" y="372"/>
                  </a:lnTo>
                  <a:lnTo>
                    <a:pt x="242" y="374"/>
                  </a:lnTo>
                  <a:lnTo>
                    <a:pt x="244" y="378"/>
                  </a:lnTo>
                  <a:lnTo>
                    <a:pt x="244" y="394"/>
                  </a:lnTo>
                  <a:lnTo>
                    <a:pt x="246" y="396"/>
                  </a:lnTo>
                  <a:lnTo>
                    <a:pt x="250" y="398"/>
                  </a:lnTo>
                  <a:lnTo>
                    <a:pt x="258" y="396"/>
                  </a:lnTo>
                  <a:lnTo>
                    <a:pt x="260" y="398"/>
                  </a:lnTo>
                  <a:lnTo>
                    <a:pt x="262" y="406"/>
                  </a:lnTo>
                  <a:lnTo>
                    <a:pt x="258" y="422"/>
                  </a:lnTo>
                  <a:lnTo>
                    <a:pt x="266" y="422"/>
                  </a:lnTo>
                  <a:lnTo>
                    <a:pt x="266" y="424"/>
                  </a:lnTo>
                  <a:lnTo>
                    <a:pt x="270" y="434"/>
                  </a:lnTo>
                  <a:lnTo>
                    <a:pt x="268" y="444"/>
                  </a:lnTo>
                  <a:lnTo>
                    <a:pt x="262" y="450"/>
                  </a:lnTo>
                  <a:lnTo>
                    <a:pt x="256" y="452"/>
                  </a:lnTo>
                  <a:lnTo>
                    <a:pt x="240" y="466"/>
                  </a:lnTo>
                  <a:lnTo>
                    <a:pt x="230" y="482"/>
                  </a:lnTo>
                  <a:lnTo>
                    <a:pt x="216" y="492"/>
                  </a:lnTo>
                  <a:lnTo>
                    <a:pt x="222" y="492"/>
                  </a:lnTo>
                  <a:lnTo>
                    <a:pt x="224" y="490"/>
                  </a:lnTo>
                  <a:lnTo>
                    <a:pt x="228" y="490"/>
                  </a:lnTo>
                  <a:lnTo>
                    <a:pt x="236" y="498"/>
                  </a:lnTo>
                  <a:lnTo>
                    <a:pt x="238" y="504"/>
                  </a:lnTo>
                  <a:lnTo>
                    <a:pt x="242" y="504"/>
                  </a:lnTo>
                  <a:lnTo>
                    <a:pt x="244" y="502"/>
                  </a:lnTo>
                  <a:lnTo>
                    <a:pt x="250" y="508"/>
                  </a:lnTo>
                  <a:lnTo>
                    <a:pt x="258" y="512"/>
                  </a:lnTo>
                  <a:lnTo>
                    <a:pt x="262" y="516"/>
                  </a:lnTo>
                  <a:lnTo>
                    <a:pt x="268" y="520"/>
                  </a:lnTo>
                  <a:lnTo>
                    <a:pt x="270" y="526"/>
                  </a:lnTo>
                  <a:lnTo>
                    <a:pt x="278" y="532"/>
                  </a:lnTo>
                  <a:lnTo>
                    <a:pt x="272" y="538"/>
                  </a:lnTo>
                  <a:lnTo>
                    <a:pt x="272" y="546"/>
                  </a:lnTo>
                  <a:lnTo>
                    <a:pt x="274" y="548"/>
                  </a:lnTo>
                  <a:lnTo>
                    <a:pt x="274" y="5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50339EE6-53BC-CB42-830B-F281BD9F1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2293938"/>
              <a:ext cx="552450" cy="660400"/>
            </a:xfrm>
            <a:custGeom>
              <a:avLst/>
              <a:gdLst/>
              <a:ahLst/>
              <a:cxnLst>
                <a:cxn ang="0">
                  <a:pos x="2" y="348"/>
                </a:cxn>
                <a:cxn ang="0">
                  <a:pos x="2" y="336"/>
                </a:cxn>
                <a:cxn ang="0">
                  <a:pos x="28" y="334"/>
                </a:cxn>
                <a:cxn ang="0">
                  <a:pos x="30" y="330"/>
                </a:cxn>
                <a:cxn ang="0">
                  <a:pos x="0" y="326"/>
                </a:cxn>
                <a:cxn ang="0">
                  <a:pos x="16" y="310"/>
                </a:cxn>
                <a:cxn ang="0">
                  <a:pos x="14" y="304"/>
                </a:cxn>
                <a:cxn ang="0">
                  <a:pos x="20" y="294"/>
                </a:cxn>
                <a:cxn ang="0">
                  <a:pos x="28" y="286"/>
                </a:cxn>
                <a:cxn ang="0">
                  <a:pos x="40" y="274"/>
                </a:cxn>
                <a:cxn ang="0">
                  <a:pos x="56" y="270"/>
                </a:cxn>
                <a:cxn ang="0">
                  <a:pos x="70" y="266"/>
                </a:cxn>
                <a:cxn ang="0">
                  <a:pos x="68" y="264"/>
                </a:cxn>
                <a:cxn ang="0">
                  <a:pos x="68" y="246"/>
                </a:cxn>
                <a:cxn ang="0">
                  <a:pos x="92" y="214"/>
                </a:cxn>
                <a:cxn ang="0">
                  <a:pos x="102" y="206"/>
                </a:cxn>
                <a:cxn ang="0">
                  <a:pos x="100" y="188"/>
                </a:cxn>
                <a:cxn ang="0">
                  <a:pos x="114" y="168"/>
                </a:cxn>
                <a:cxn ang="0">
                  <a:pos x="122" y="152"/>
                </a:cxn>
                <a:cxn ang="0">
                  <a:pos x="144" y="132"/>
                </a:cxn>
                <a:cxn ang="0">
                  <a:pos x="144" y="118"/>
                </a:cxn>
                <a:cxn ang="0">
                  <a:pos x="150" y="112"/>
                </a:cxn>
                <a:cxn ang="0">
                  <a:pos x="166" y="102"/>
                </a:cxn>
                <a:cxn ang="0">
                  <a:pos x="170" y="90"/>
                </a:cxn>
                <a:cxn ang="0">
                  <a:pos x="176" y="64"/>
                </a:cxn>
                <a:cxn ang="0">
                  <a:pos x="184" y="62"/>
                </a:cxn>
                <a:cxn ang="0">
                  <a:pos x="196" y="52"/>
                </a:cxn>
                <a:cxn ang="0">
                  <a:pos x="210" y="58"/>
                </a:cxn>
                <a:cxn ang="0">
                  <a:pos x="218" y="48"/>
                </a:cxn>
                <a:cxn ang="0">
                  <a:pos x="224" y="38"/>
                </a:cxn>
                <a:cxn ang="0">
                  <a:pos x="238" y="40"/>
                </a:cxn>
                <a:cxn ang="0">
                  <a:pos x="262" y="18"/>
                </a:cxn>
                <a:cxn ang="0">
                  <a:pos x="278" y="10"/>
                </a:cxn>
                <a:cxn ang="0">
                  <a:pos x="288" y="6"/>
                </a:cxn>
                <a:cxn ang="0">
                  <a:pos x="294" y="22"/>
                </a:cxn>
                <a:cxn ang="0">
                  <a:pos x="308" y="16"/>
                </a:cxn>
                <a:cxn ang="0">
                  <a:pos x="324" y="10"/>
                </a:cxn>
                <a:cxn ang="0">
                  <a:pos x="348" y="30"/>
                </a:cxn>
                <a:cxn ang="0">
                  <a:pos x="346" y="52"/>
                </a:cxn>
                <a:cxn ang="0">
                  <a:pos x="320" y="74"/>
                </a:cxn>
                <a:cxn ang="0">
                  <a:pos x="278" y="60"/>
                </a:cxn>
                <a:cxn ang="0">
                  <a:pos x="224" y="74"/>
                </a:cxn>
                <a:cxn ang="0">
                  <a:pos x="204" y="86"/>
                </a:cxn>
                <a:cxn ang="0">
                  <a:pos x="176" y="110"/>
                </a:cxn>
                <a:cxn ang="0">
                  <a:pos x="152" y="146"/>
                </a:cxn>
                <a:cxn ang="0">
                  <a:pos x="126" y="212"/>
                </a:cxn>
                <a:cxn ang="0">
                  <a:pos x="96" y="260"/>
                </a:cxn>
                <a:cxn ang="0">
                  <a:pos x="102" y="322"/>
                </a:cxn>
                <a:cxn ang="0">
                  <a:pos x="98" y="356"/>
                </a:cxn>
                <a:cxn ang="0">
                  <a:pos x="86" y="392"/>
                </a:cxn>
                <a:cxn ang="0">
                  <a:pos x="76" y="384"/>
                </a:cxn>
                <a:cxn ang="0">
                  <a:pos x="72" y="376"/>
                </a:cxn>
                <a:cxn ang="0">
                  <a:pos x="60" y="390"/>
                </a:cxn>
                <a:cxn ang="0">
                  <a:pos x="28" y="414"/>
                </a:cxn>
                <a:cxn ang="0">
                  <a:pos x="20" y="410"/>
                </a:cxn>
                <a:cxn ang="0">
                  <a:pos x="16" y="384"/>
                </a:cxn>
                <a:cxn ang="0">
                  <a:pos x="6" y="374"/>
                </a:cxn>
                <a:cxn ang="0">
                  <a:pos x="20" y="352"/>
                </a:cxn>
                <a:cxn ang="0">
                  <a:pos x="10" y="362"/>
                </a:cxn>
              </a:cxnLst>
              <a:rect l="0" t="0" r="r" b="b"/>
              <a:pathLst>
                <a:path w="348" h="416">
                  <a:moveTo>
                    <a:pt x="10" y="362"/>
                  </a:moveTo>
                  <a:lnTo>
                    <a:pt x="8" y="356"/>
                  </a:lnTo>
                  <a:lnTo>
                    <a:pt x="4" y="360"/>
                  </a:lnTo>
                  <a:lnTo>
                    <a:pt x="2" y="354"/>
                  </a:lnTo>
                  <a:lnTo>
                    <a:pt x="10" y="346"/>
                  </a:lnTo>
                  <a:lnTo>
                    <a:pt x="2" y="348"/>
                  </a:lnTo>
                  <a:lnTo>
                    <a:pt x="0" y="342"/>
                  </a:lnTo>
                  <a:lnTo>
                    <a:pt x="4" y="344"/>
                  </a:lnTo>
                  <a:lnTo>
                    <a:pt x="4" y="340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2" y="336"/>
                  </a:lnTo>
                  <a:lnTo>
                    <a:pt x="22" y="334"/>
                  </a:lnTo>
                  <a:lnTo>
                    <a:pt x="24" y="336"/>
                  </a:lnTo>
                  <a:lnTo>
                    <a:pt x="26" y="340"/>
                  </a:lnTo>
                  <a:lnTo>
                    <a:pt x="28" y="338"/>
                  </a:lnTo>
                  <a:lnTo>
                    <a:pt x="26" y="336"/>
                  </a:lnTo>
                  <a:lnTo>
                    <a:pt x="28" y="334"/>
                  </a:lnTo>
                  <a:lnTo>
                    <a:pt x="34" y="332"/>
                  </a:lnTo>
                  <a:lnTo>
                    <a:pt x="36" y="330"/>
                  </a:lnTo>
                  <a:lnTo>
                    <a:pt x="30" y="330"/>
                  </a:lnTo>
                  <a:lnTo>
                    <a:pt x="34" y="322"/>
                  </a:lnTo>
                  <a:lnTo>
                    <a:pt x="30" y="324"/>
                  </a:lnTo>
                  <a:lnTo>
                    <a:pt x="30" y="330"/>
                  </a:lnTo>
                  <a:lnTo>
                    <a:pt x="26" y="332"/>
                  </a:lnTo>
                  <a:lnTo>
                    <a:pt x="20" y="332"/>
                  </a:lnTo>
                  <a:lnTo>
                    <a:pt x="20" y="326"/>
                  </a:lnTo>
                  <a:lnTo>
                    <a:pt x="18" y="332"/>
                  </a:lnTo>
                  <a:lnTo>
                    <a:pt x="2" y="334"/>
                  </a:lnTo>
                  <a:lnTo>
                    <a:pt x="0" y="326"/>
                  </a:lnTo>
                  <a:lnTo>
                    <a:pt x="4" y="324"/>
                  </a:lnTo>
                  <a:lnTo>
                    <a:pt x="4" y="320"/>
                  </a:lnTo>
                  <a:lnTo>
                    <a:pt x="0" y="316"/>
                  </a:lnTo>
                  <a:lnTo>
                    <a:pt x="6" y="314"/>
                  </a:lnTo>
                  <a:lnTo>
                    <a:pt x="12" y="312"/>
                  </a:lnTo>
                  <a:lnTo>
                    <a:pt x="16" y="310"/>
                  </a:lnTo>
                  <a:lnTo>
                    <a:pt x="2" y="312"/>
                  </a:lnTo>
                  <a:lnTo>
                    <a:pt x="2" y="306"/>
                  </a:lnTo>
                  <a:lnTo>
                    <a:pt x="6" y="308"/>
                  </a:lnTo>
                  <a:lnTo>
                    <a:pt x="6" y="304"/>
                  </a:lnTo>
                  <a:lnTo>
                    <a:pt x="12" y="304"/>
                  </a:lnTo>
                  <a:lnTo>
                    <a:pt x="14" y="304"/>
                  </a:lnTo>
                  <a:lnTo>
                    <a:pt x="18" y="298"/>
                  </a:lnTo>
                  <a:lnTo>
                    <a:pt x="20" y="304"/>
                  </a:lnTo>
                  <a:lnTo>
                    <a:pt x="20" y="298"/>
                  </a:lnTo>
                  <a:lnTo>
                    <a:pt x="22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18" y="294"/>
                  </a:lnTo>
                  <a:lnTo>
                    <a:pt x="34" y="292"/>
                  </a:lnTo>
                  <a:lnTo>
                    <a:pt x="32" y="292"/>
                  </a:lnTo>
                  <a:lnTo>
                    <a:pt x="34" y="290"/>
                  </a:lnTo>
                  <a:lnTo>
                    <a:pt x="26" y="288"/>
                  </a:lnTo>
                  <a:lnTo>
                    <a:pt x="28" y="286"/>
                  </a:lnTo>
                  <a:lnTo>
                    <a:pt x="26" y="284"/>
                  </a:lnTo>
                  <a:lnTo>
                    <a:pt x="28" y="280"/>
                  </a:lnTo>
                  <a:lnTo>
                    <a:pt x="32" y="282"/>
                  </a:lnTo>
                  <a:lnTo>
                    <a:pt x="34" y="280"/>
                  </a:lnTo>
                  <a:lnTo>
                    <a:pt x="34" y="276"/>
                  </a:lnTo>
                  <a:lnTo>
                    <a:pt x="40" y="274"/>
                  </a:lnTo>
                  <a:lnTo>
                    <a:pt x="40" y="272"/>
                  </a:lnTo>
                  <a:lnTo>
                    <a:pt x="44" y="274"/>
                  </a:lnTo>
                  <a:lnTo>
                    <a:pt x="44" y="270"/>
                  </a:lnTo>
                  <a:lnTo>
                    <a:pt x="48" y="268"/>
                  </a:lnTo>
                  <a:lnTo>
                    <a:pt x="54" y="264"/>
                  </a:lnTo>
                  <a:lnTo>
                    <a:pt x="56" y="270"/>
                  </a:lnTo>
                  <a:lnTo>
                    <a:pt x="58" y="268"/>
                  </a:lnTo>
                  <a:lnTo>
                    <a:pt x="58" y="264"/>
                  </a:lnTo>
                  <a:lnTo>
                    <a:pt x="62" y="260"/>
                  </a:lnTo>
                  <a:lnTo>
                    <a:pt x="66" y="268"/>
                  </a:lnTo>
                  <a:lnTo>
                    <a:pt x="68" y="268"/>
                  </a:lnTo>
                  <a:lnTo>
                    <a:pt x="70" y="266"/>
                  </a:lnTo>
                  <a:lnTo>
                    <a:pt x="76" y="264"/>
                  </a:lnTo>
                  <a:lnTo>
                    <a:pt x="74" y="260"/>
                  </a:lnTo>
                  <a:lnTo>
                    <a:pt x="84" y="256"/>
                  </a:lnTo>
                  <a:lnTo>
                    <a:pt x="86" y="254"/>
                  </a:lnTo>
                  <a:lnTo>
                    <a:pt x="84" y="252"/>
                  </a:lnTo>
                  <a:lnTo>
                    <a:pt x="68" y="264"/>
                  </a:lnTo>
                  <a:lnTo>
                    <a:pt x="66" y="260"/>
                  </a:lnTo>
                  <a:lnTo>
                    <a:pt x="66" y="256"/>
                  </a:lnTo>
                  <a:lnTo>
                    <a:pt x="64" y="258"/>
                  </a:lnTo>
                  <a:lnTo>
                    <a:pt x="62" y="254"/>
                  </a:lnTo>
                  <a:lnTo>
                    <a:pt x="68" y="250"/>
                  </a:lnTo>
                  <a:lnTo>
                    <a:pt x="68" y="246"/>
                  </a:lnTo>
                  <a:lnTo>
                    <a:pt x="78" y="232"/>
                  </a:lnTo>
                  <a:lnTo>
                    <a:pt x="86" y="234"/>
                  </a:lnTo>
                  <a:lnTo>
                    <a:pt x="86" y="226"/>
                  </a:lnTo>
                  <a:lnTo>
                    <a:pt x="84" y="226"/>
                  </a:lnTo>
                  <a:lnTo>
                    <a:pt x="86" y="220"/>
                  </a:lnTo>
                  <a:lnTo>
                    <a:pt x="92" y="214"/>
                  </a:lnTo>
                  <a:lnTo>
                    <a:pt x="98" y="212"/>
                  </a:lnTo>
                  <a:lnTo>
                    <a:pt x="98" y="208"/>
                  </a:lnTo>
                  <a:lnTo>
                    <a:pt x="94" y="210"/>
                  </a:lnTo>
                  <a:lnTo>
                    <a:pt x="98" y="204"/>
                  </a:lnTo>
                  <a:lnTo>
                    <a:pt x="98" y="200"/>
                  </a:lnTo>
                  <a:lnTo>
                    <a:pt x="102" y="206"/>
                  </a:lnTo>
                  <a:lnTo>
                    <a:pt x="100" y="198"/>
                  </a:lnTo>
                  <a:lnTo>
                    <a:pt x="102" y="196"/>
                  </a:lnTo>
                  <a:lnTo>
                    <a:pt x="104" y="188"/>
                  </a:lnTo>
                  <a:lnTo>
                    <a:pt x="108" y="190"/>
                  </a:lnTo>
                  <a:lnTo>
                    <a:pt x="108" y="184"/>
                  </a:lnTo>
                  <a:lnTo>
                    <a:pt x="100" y="188"/>
                  </a:lnTo>
                  <a:lnTo>
                    <a:pt x="108" y="178"/>
                  </a:lnTo>
                  <a:lnTo>
                    <a:pt x="112" y="178"/>
                  </a:lnTo>
                  <a:lnTo>
                    <a:pt x="112" y="176"/>
                  </a:lnTo>
                  <a:lnTo>
                    <a:pt x="110" y="176"/>
                  </a:lnTo>
                  <a:lnTo>
                    <a:pt x="108" y="170"/>
                  </a:lnTo>
                  <a:lnTo>
                    <a:pt x="114" y="168"/>
                  </a:lnTo>
                  <a:lnTo>
                    <a:pt x="110" y="168"/>
                  </a:lnTo>
                  <a:lnTo>
                    <a:pt x="112" y="164"/>
                  </a:lnTo>
                  <a:lnTo>
                    <a:pt x="118" y="158"/>
                  </a:lnTo>
                  <a:lnTo>
                    <a:pt x="116" y="156"/>
                  </a:lnTo>
                  <a:lnTo>
                    <a:pt x="118" y="154"/>
                  </a:lnTo>
                  <a:lnTo>
                    <a:pt x="122" y="152"/>
                  </a:lnTo>
                  <a:lnTo>
                    <a:pt x="126" y="146"/>
                  </a:lnTo>
                  <a:lnTo>
                    <a:pt x="126" y="142"/>
                  </a:lnTo>
                  <a:lnTo>
                    <a:pt x="128" y="136"/>
                  </a:lnTo>
                  <a:lnTo>
                    <a:pt x="134" y="134"/>
                  </a:lnTo>
                  <a:lnTo>
                    <a:pt x="140" y="138"/>
                  </a:lnTo>
                  <a:lnTo>
                    <a:pt x="144" y="132"/>
                  </a:lnTo>
                  <a:lnTo>
                    <a:pt x="136" y="132"/>
                  </a:lnTo>
                  <a:lnTo>
                    <a:pt x="142" y="128"/>
                  </a:lnTo>
                  <a:lnTo>
                    <a:pt x="140" y="126"/>
                  </a:lnTo>
                  <a:lnTo>
                    <a:pt x="142" y="126"/>
                  </a:lnTo>
                  <a:lnTo>
                    <a:pt x="140" y="122"/>
                  </a:lnTo>
                  <a:lnTo>
                    <a:pt x="144" y="118"/>
                  </a:lnTo>
                  <a:lnTo>
                    <a:pt x="142" y="116"/>
                  </a:lnTo>
                  <a:lnTo>
                    <a:pt x="146" y="112"/>
                  </a:lnTo>
                  <a:lnTo>
                    <a:pt x="148" y="112"/>
                  </a:lnTo>
                  <a:lnTo>
                    <a:pt x="148" y="122"/>
                  </a:lnTo>
                  <a:lnTo>
                    <a:pt x="152" y="118"/>
                  </a:lnTo>
                  <a:lnTo>
                    <a:pt x="150" y="112"/>
                  </a:lnTo>
                  <a:lnTo>
                    <a:pt x="152" y="110"/>
                  </a:lnTo>
                  <a:lnTo>
                    <a:pt x="150" y="106"/>
                  </a:lnTo>
                  <a:lnTo>
                    <a:pt x="152" y="104"/>
                  </a:lnTo>
                  <a:lnTo>
                    <a:pt x="154" y="102"/>
                  </a:lnTo>
                  <a:lnTo>
                    <a:pt x="164" y="108"/>
                  </a:lnTo>
                  <a:lnTo>
                    <a:pt x="166" y="102"/>
                  </a:lnTo>
                  <a:lnTo>
                    <a:pt x="154" y="100"/>
                  </a:lnTo>
                  <a:lnTo>
                    <a:pt x="156" y="96"/>
                  </a:lnTo>
                  <a:lnTo>
                    <a:pt x="166" y="94"/>
                  </a:lnTo>
                  <a:lnTo>
                    <a:pt x="168" y="92"/>
                  </a:lnTo>
                  <a:lnTo>
                    <a:pt x="166" y="90"/>
                  </a:lnTo>
                  <a:lnTo>
                    <a:pt x="170" y="90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8" y="82"/>
                  </a:lnTo>
                  <a:lnTo>
                    <a:pt x="176" y="74"/>
                  </a:lnTo>
                  <a:lnTo>
                    <a:pt x="174" y="70"/>
                  </a:lnTo>
                  <a:lnTo>
                    <a:pt x="176" y="64"/>
                  </a:lnTo>
                  <a:lnTo>
                    <a:pt x="178" y="66"/>
                  </a:lnTo>
                  <a:lnTo>
                    <a:pt x="178" y="70"/>
                  </a:lnTo>
                  <a:lnTo>
                    <a:pt x="182" y="72"/>
                  </a:lnTo>
                  <a:lnTo>
                    <a:pt x="186" y="70"/>
                  </a:lnTo>
                  <a:lnTo>
                    <a:pt x="180" y="62"/>
                  </a:lnTo>
                  <a:lnTo>
                    <a:pt x="184" y="62"/>
                  </a:lnTo>
                  <a:lnTo>
                    <a:pt x="194" y="74"/>
                  </a:lnTo>
                  <a:lnTo>
                    <a:pt x="192" y="68"/>
                  </a:lnTo>
                  <a:lnTo>
                    <a:pt x="188" y="64"/>
                  </a:lnTo>
                  <a:lnTo>
                    <a:pt x="188" y="58"/>
                  </a:lnTo>
                  <a:lnTo>
                    <a:pt x="190" y="54"/>
                  </a:lnTo>
                  <a:lnTo>
                    <a:pt x="196" y="52"/>
                  </a:lnTo>
                  <a:lnTo>
                    <a:pt x="196" y="66"/>
                  </a:lnTo>
                  <a:lnTo>
                    <a:pt x="198" y="54"/>
                  </a:lnTo>
                  <a:lnTo>
                    <a:pt x="204" y="46"/>
                  </a:lnTo>
                  <a:lnTo>
                    <a:pt x="204" y="62"/>
                  </a:lnTo>
                  <a:lnTo>
                    <a:pt x="202" y="70"/>
                  </a:lnTo>
                  <a:lnTo>
                    <a:pt x="210" y="58"/>
                  </a:lnTo>
                  <a:lnTo>
                    <a:pt x="208" y="54"/>
                  </a:lnTo>
                  <a:lnTo>
                    <a:pt x="210" y="50"/>
                  </a:lnTo>
                  <a:lnTo>
                    <a:pt x="214" y="46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8" y="48"/>
                  </a:lnTo>
                  <a:lnTo>
                    <a:pt x="218" y="42"/>
                  </a:lnTo>
                  <a:lnTo>
                    <a:pt x="228" y="56"/>
                  </a:lnTo>
                  <a:lnTo>
                    <a:pt x="228" y="40"/>
                  </a:lnTo>
                  <a:lnTo>
                    <a:pt x="222" y="38"/>
                  </a:lnTo>
                  <a:lnTo>
                    <a:pt x="222" y="32"/>
                  </a:lnTo>
                  <a:lnTo>
                    <a:pt x="224" y="38"/>
                  </a:lnTo>
                  <a:lnTo>
                    <a:pt x="226" y="32"/>
                  </a:lnTo>
                  <a:lnTo>
                    <a:pt x="232" y="40"/>
                  </a:lnTo>
                  <a:lnTo>
                    <a:pt x="234" y="38"/>
                  </a:lnTo>
                  <a:lnTo>
                    <a:pt x="232" y="36"/>
                  </a:lnTo>
                  <a:lnTo>
                    <a:pt x="240" y="36"/>
                  </a:lnTo>
                  <a:lnTo>
                    <a:pt x="238" y="40"/>
                  </a:lnTo>
                  <a:lnTo>
                    <a:pt x="244" y="46"/>
                  </a:lnTo>
                  <a:lnTo>
                    <a:pt x="244" y="36"/>
                  </a:lnTo>
                  <a:lnTo>
                    <a:pt x="252" y="26"/>
                  </a:lnTo>
                  <a:lnTo>
                    <a:pt x="258" y="26"/>
                  </a:lnTo>
                  <a:lnTo>
                    <a:pt x="258" y="22"/>
                  </a:lnTo>
                  <a:lnTo>
                    <a:pt x="262" y="18"/>
                  </a:lnTo>
                  <a:lnTo>
                    <a:pt x="258" y="12"/>
                  </a:lnTo>
                  <a:lnTo>
                    <a:pt x="262" y="12"/>
                  </a:lnTo>
                  <a:lnTo>
                    <a:pt x="262" y="6"/>
                  </a:lnTo>
                  <a:lnTo>
                    <a:pt x="268" y="4"/>
                  </a:lnTo>
                  <a:lnTo>
                    <a:pt x="270" y="12"/>
                  </a:lnTo>
                  <a:lnTo>
                    <a:pt x="278" y="10"/>
                  </a:lnTo>
                  <a:lnTo>
                    <a:pt x="270" y="26"/>
                  </a:lnTo>
                  <a:lnTo>
                    <a:pt x="270" y="34"/>
                  </a:lnTo>
                  <a:lnTo>
                    <a:pt x="266" y="40"/>
                  </a:lnTo>
                  <a:lnTo>
                    <a:pt x="266" y="42"/>
                  </a:lnTo>
                  <a:lnTo>
                    <a:pt x="268" y="42"/>
                  </a:lnTo>
                  <a:lnTo>
                    <a:pt x="288" y="6"/>
                  </a:lnTo>
                  <a:lnTo>
                    <a:pt x="290" y="16"/>
                  </a:lnTo>
                  <a:lnTo>
                    <a:pt x="288" y="18"/>
                  </a:lnTo>
                  <a:lnTo>
                    <a:pt x="290" y="20"/>
                  </a:lnTo>
                  <a:lnTo>
                    <a:pt x="288" y="30"/>
                  </a:lnTo>
                  <a:lnTo>
                    <a:pt x="294" y="26"/>
                  </a:lnTo>
                  <a:lnTo>
                    <a:pt x="294" y="22"/>
                  </a:lnTo>
                  <a:lnTo>
                    <a:pt x="298" y="20"/>
                  </a:lnTo>
                  <a:lnTo>
                    <a:pt x="302" y="0"/>
                  </a:lnTo>
                  <a:lnTo>
                    <a:pt x="314" y="4"/>
                  </a:lnTo>
                  <a:lnTo>
                    <a:pt x="312" y="12"/>
                  </a:lnTo>
                  <a:lnTo>
                    <a:pt x="306" y="14"/>
                  </a:lnTo>
                  <a:lnTo>
                    <a:pt x="308" y="16"/>
                  </a:lnTo>
                  <a:lnTo>
                    <a:pt x="304" y="20"/>
                  </a:lnTo>
                  <a:lnTo>
                    <a:pt x="312" y="18"/>
                  </a:lnTo>
                  <a:lnTo>
                    <a:pt x="308" y="26"/>
                  </a:lnTo>
                  <a:lnTo>
                    <a:pt x="316" y="26"/>
                  </a:lnTo>
                  <a:lnTo>
                    <a:pt x="316" y="14"/>
                  </a:lnTo>
                  <a:lnTo>
                    <a:pt x="324" y="10"/>
                  </a:lnTo>
                  <a:lnTo>
                    <a:pt x="326" y="18"/>
                  </a:lnTo>
                  <a:lnTo>
                    <a:pt x="334" y="16"/>
                  </a:lnTo>
                  <a:lnTo>
                    <a:pt x="338" y="20"/>
                  </a:lnTo>
                  <a:lnTo>
                    <a:pt x="336" y="22"/>
                  </a:lnTo>
                  <a:lnTo>
                    <a:pt x="348" y="28"/>
                  </a:lnTo>
                  <a:lnTo>
                    <a:pt x="348" y="30"/>
                  </a:lnTo>
                  <a:lnTo>
                    <a:pt x="334" y="40"/>
                  </a:lnTo>
                  <a:lnTo>
                    <a:pt x="316" y="38"/>
                  </a:lnTo>
                  <a:lnTo>
                    <a:pt x="334" y="50"/>
                  </a:lnTo>
                  <a:lnTo>
                    <a:pt x="328" y="56"/>
                  </a:lnTo>
                  <a:lnTo>
                    <a:pt x="338" y="56"/>
                  </a:lnTo>
                  <a:lnTo>
                    <a:pt x="346" y="52"/>
                  </a:lnTo>
                  <a:lnTo>
                    <a:pt x="346" y="60"/>
                  </a:lnTo>
                  <a:lnTo>
                    <a:pt x="338" y="58"/>
                  </a:lnTo>
                  <a:lnTo>
                    <a:pt x="336" y="66"/>
                  </a:lnTo>
                  <a:lnTo>
                    <a:pt x="326" y="72"/>
                  </a:lnTo>
                  <a:lnTo>
                    <a:pt x="322" y="80"/>
                  </a:lnTo>
                  <a:lnTo>
                    <a:pt x="320" y="74"/>
                  </a:lnTo>
                  <a:lnTo>
                    <a:pt x="326" y="66"/>
                  </a:lnTo>
                  <a:lnTo>
                    <a:pt x="324" y="56"/>
                  </a:lnTo>
                  <a:lnTo>
                    <a:pt x="308" y="42"/>
                  </a:lnTo>
                  <a:lnTo>
                    <a:pt x="294" y="46"/>
                  </a:lnTo>
                  <a:lnTo>
                    <a:pt x="282" y="52"/>
                  </a:lnTo>
                  <a:lnTo>
                    <a:pt x="278" y="60"/>
                  </a:lnTo>
                  <a:lnTo>
                    <a:pt x="278" y="82"/>
                  </a:lnTo>
                  <a:lnTo>
                    <a:pt x="262" y="94"/>
                  </a:lnTo>
                  <a:lnTo>
                    <a:pt x="254" y="86"/>
                  </a:lnTo>
                  <a:lnTo>
                    <a:pt x="246" y="94"/>
                  </a:lnTo>
                  <a:lnTo>
                    <a:pt x="234" y="90"/>
                  </a:lnTo>
                  <a:lnTo>
                    <a:pt x="224" y="74"/>
                  </a:lnTo>
                  <a:lnTo>
                    <a:pt x="218" y="70"/>
                  </a:lnTo>
                  <a:lnTo>
                    <a:pt x="214" y="70"/>
                  </a:lnTo>
                  <a:lnTo>
                    <a:pt x="216" y="76"/>
                  </a:lnTo>
                  <a:lnTo>
                    <a:pt x="208" y="80"/>
                  </a:lnTo>
                  <a:lnTo>
                    <a:pt x="202" y="80"/>
                  </a:lnTo>
                  <a:lnTo>
                    <a:pt x="204" y="86"/>
                  </a:lnTo>
                  <a:lnTo>
                    <a:pt x="200" y="96"/>
                  </a:lnTo>
                  <a:lnTo>
                    <a:pt x="202" y="100"/>
                  </a:lnTo>
                  <a:lnTo>
                    <a:pt x="200" y="102"/>
                  </a:lnTo>
                  <a:lnTo>
                    <a:pt x="178" y="100"/>
                  </a:lnTo>
                  <a:lnTo>
                    <a:pt x="176" y="102"/>
                  </a:lnTo>
                  <a:lnTo>
                    <a:pt x="176" y="110"/>
                  </a:lnTo>
                  <a:lnTo>
                    <a:pt x="172" y="120"/>
                  </a:lnTo>
                  <a:lnTo>
                    <a:pt x="166" y="114"/>
                  </a:lnTo>
                  <a:lnTo>
                    <a:pt x="156" y="122"/>
                  </a:lnTo>
                  <a:lnTo>
                    <a:pt x="154" y="130"/>
                  </a:lnTo>
                  <a:lnTo>
                    <a:pt x="148" y="140"/>
                  </a:lnTo>
                  <a:lnTo>
                    <a:pt x="152" y="146"/>
                  </a:lnTo>
                  <a:lnTo>
                    <a:pt x="152" y="150"/>
                  </a:lnTo>
                  <a:lnTo>
                    <a:pt x="140" y="168"/>
                  </a:lnTo>
                  <a:lnTo>
                    <a:pt x="136" y="180"/>
                  </a:lnTo>
                  <a:lnTo>
                    <a:pt x="128" y="184"/>
                  </a:lnTo>
                  <a:lnTo>
                    <a:pt x="128" y="200"/>
                  </a:lnTo>
                  <a:lnTo>
                    <a:pt x="126" y="212"/>
                  </a:lnTo>
                  <a:lnTo>
                    <a:pt x="116" y="230"/>
                  </a:lnTo>
                  <a:lnTo>
                    <a:pt x="122" y="238"/>
                  </a:lnTo>
                  <a:lnTo>
                    <a:pt x="122" y="246"/>
                  </a:lnTo>
                  <a:lnTo>
                    <a:pt x="118" y="250"/>
                  </a:lnTo>
                  <a:lnTo>
                    <a:pt x="106" y="250"/>
                  </a:lnTo>
                  <a:lnTo>
                    <a:pt x="96" y="260"/>
                  </a:lnTo>
                  <a:lnTo>
                    <a:pt x="94" y="268"/>
                  </a:lnTo>
                  <a:lnTo>
                    <a:pt x="96" y="278"/>
                  </a:lnTo>
                  <a:lnTo>
                    <a:pt x="94" y="292"/>
                  </a:lnTo>
                  <a:lnTo>
                    <a:pt x="96" y="300"/>
                  </a:lnTo>
                  <a:lnTo>
                    <a:pt x="96" y="314"/>
                  </a:lnTo>
                  <a:lnTo>
                    <a:pt x="102" y="322"/>
                  </a:lnTo>
                  <a:lnTo>
                    <a:pt x="104" y="328"/>
                  </a:lnTo>
                  <a:lnTo>
                    <a:pt x="102" y="332"/>
                  </a:lnTo>
                  <a:lnTo>
                    <a:pt x="94" y="338"/>
                  </a:lnTo>
                  <a:lnTo>
                    <a:pt x="98" y="340"/>
                  </a:lnTo>
                  <a:lnTo>
                    <a:pt x="100" y="348"/>
                  </a:lnTo>
                  <a:lnTo>
                    <a:pt x="98" y="356"/>
                  </a:lnTo>
                  <a:lnTo>
                    <a:pt x="98" y="362"/>
                  </a:lnTo>
                  <a:lnTo>
                    <a:pt x="90" y="366"/>
                  </a:lnTo>
                  <a:lnTo>
                    <a:pt x="90" y="370"/>
                  </a:lnTo>
                  <a:lnTo>
                    <a:pt x="88" y="376"/>
                  </a:lnTo>
                  <a:lnTo>
                    <a:pt x="88" y="382"/>
                  </a:lnTo>
                  <a:lnTo>
                    <a:pt x="86" y="392"/>
                  </a:lnTo>
                  <a:lnTo>
                    <a:pt x="84" y="394"/>
                  </a:lnTo>
                  <a:lnTo>
                    <a:pt x="84" y="390"/>
                  </a:lnTo>
                  <a:lnTo>
                    <a:pt x="82" y="394"/>
                  </a:lnTo>
                  <a:lnTo>
                    <a:pt x="82" y="388"/>
                  </a:lnTo>
                  <a:lnTo>
                    <a:pt x="80" y="386"/>
                  </a:lnTo>
                  <a:lnTo>
                    <a:pt x="76" y="384"/>
                  </a:lnTo>
                  <a:lnTo>
                    <a:pt x="74" y="372"/>
                  </a:lnTo>
                  <a:lnTo>
                    <a:pt x="76" y="368"/>
                  </a:lnTo>
                  <a:lnTo>
                    <a:pt x="74" y="366"/>
                  </a:lnTo>
                  <a:lnTo>
                    <a:pt x="72" y="368"/>
                  </a:lnTo>
                  <a:lnTo>
                    <a:pt x="72" y="376"/>
                  </a:lnTo>
                  <a:lnTo>
                    <a:pt x="72" y="376"/>
                  </a:lnTo>
                  <a:lnTo>
                    <a:pt x="70" y="372"/>
                  </a:lnTo>
                  <a:lnTo>
                    <a:pt x="68" y="376"/>
                  </a:lnTo>
                  <a:lnTo>
                    <a:pt x="72" y="382"/>
                  </a:lnTo>
                  <a:lnTo>
                    <a:pt x="68" y="390"/>
                  </a:lnTo>
                  <a:lnTo>
                    <a:pt x="60" y="388"/>
                  </a:lnTo>
                  <a:lnTo>
                    <a:pt x="60" y="390"/>
                  </a:lnTo>
                  <a:lnTo>
                    <a:pt x="54" y="400"/>
                  </a:lnTo>
                  <a:lnTo>
                    <a:pt x="42" y="412"/>
                  </a:lnTo>
                  <a:lnTo>
                    <a:pt x="40" y="408"/>
                  </a:lnTo>
                  <a:lnTo>
                    <a:pt x="36" y="414"/>
                  </a:lnTo>
                  <a:lnTo>
                    <a:pt x="32" y="416"/>
                  </a:lnTo>
                  <a:lnTo>
                    <a:pt x="28" y="414"/>
                  </a:lnTo>
                  <a:lnTo>
                    <a:pt x="30" y="412"/>
                  </a:lnTo>
                  <a:lnTo>
                    <a:pt x="26" y="412"/>
                  </a:lnTo>
                  <a:lnTo>
                    <a:pt x="26" y="414"/>
                  </a:lnTo>
                  <a:lnTo>
                    <a:pt x="22" y="414"/>
                  </a:lnTo>
                  <a:lnTo>
                    <a:pt x="22" y="406"/>
                  </a:lnTo>
                  <a:lnTo>
                    <a:pt x="20" y="410"/>
                  </a:lnTo>
                  <a:lnTo>
                    <a:pt x="18" y="410"/>
                  </a:lnTo>
                  <a:lnTo>
                    <a:pt x="6" y="398"/>
                  </a:lnTo>
                  <a:lnTo>
                    <a:pt x="8" y="390"/>
                  </a:lnTo>
                  <a:lnTo>
                    <a:pt x="12" y="392"/>
                  </a:lnTo>
                  <a:lnTo>
                    <a:pt x="12" y="390"/>
                  </a:lnTo>
                  <a:lnTo>
                    <a:pt x="16" y="384"/>
                  </a:lnTo>
                  <a:lnTo>
                    <a:pt x="16" y="382"/>
                  </a:lnTo>
                  <a:lnTo>
                    <a:pt x="14" y="382"/>
                  </a:lnTo>
                  <a:lnTo>
                    <a:pt x="18" y="378"/>
                  </a:lnTo>
                  <a:lnTo>
                    <a:pt x="4" y="382"/>
                  </a:lnTo>
                  <a:lnTo>
                    <a:pt x="2" y="378"/>
                  </a:lnTo>
                  <a:lnTo>
                    <a:pt x="6" y="374"/>
                  </a:lnTo>
                  <a:lnTo>
                    <a:pt x="12" y="374"/>
                  </a:lnTo>
                  <a:lnTo>
                    <a:pt x="18" y="368"/>
                  </a:lnTo>
                  <a:lnTo>
                    <a:pt x="10" y="368"/>
                  </a:lnTo>
                  <a:lnTo>
                    <a:pt x="16" y="360"/>
                  </a:lnTo>
                  <a:lnTo>
                    <a:pt x="16" y="358"/>
                  </a:lnTo>
                  <a:lnTo>
                    <a:pt x="20" y="352"/>
                  </a:lnTo>
                  <a:lnTo>
                    <a:pt x="22" y="356"/>
                  </a:lnTo>
                  <a:lnTo>
                    <a:pt x="22" y="352"/>
                  </a:lnTo>
                  <a:lnTo>
                    <a:pt x="26" y="350"/>
                  </a:lnTo>
                  <a:lnTo>
                    <a:pt x="20" y="348"/>
                  </a:lnTo>
                  <a:lnTo>
                    <a:pt x="18" y="350"/>
                  </a:lnTo>
                  <a:lnTo>
                    <a:pt x="10" y="362"/>
                  </a:lnTo>
                  <a:lnTo>
                    <a:pt x="10" y="36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5C28BFE0-AE2D-0C4F-B9DB-18BA20097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4013" y="3897313"/>
              <a:ext cx="111125" cy="82550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44" y="50"/>
                </a:cxn>
                <a:cxn ang="0">
                  <a:pos x="34" y="50"/>
                </a:cxn>
                <a:cxn ang="0">
                  <a:pos x="24" y="48"/>
                </a:cxn>
                <a:cxn ang="0">
                  <a:pos x="12" y="46"/>
                </a:cxn>
                <a:cxn ang="0">
                  <a:pos x="8" y="34"/>
                </a:cxn>
                <a:cxn ang="0">
                  <a:pos x="0" y="26"/>
                </a:cxn>
                <a:cxn ang="0">
                  <a:pos x="0" y="24"/>
                </a:cxn>
                <a:cxn ang="0">
                  <a:pos x="4" y="20"/>
                </a:cxn>
                <a:cxn ang="0">
                  <a:pos x="4" y="26"/>
                </a:cxn>
                <a:cxn ang="0">
                  <a:pos x="8" y="26"/>
                </a:cxn>
                <a:cxn ang="0">
                  <a:pos x="10" y="30"/>
                </a:cxn>
                <a:cxn ang="0">
                  <a:pos x="18" y="30"/>
                </a:cxn>
                <a:cxn ang="0">
                  <a:pos x="22" y="28"/>
                </a:cxn>
                <a:cxn ang="0">
                  <a:pos x="40" y="30"/>
                </a:cxn>
                <a:cxn ang="0">
                  <a:pos x="46" y="26"/>
                </a:cxn>
                <a:cxn ang="0">
                  <a:pos x="44" y="24"/>
                </a:cxn>
                <a:cxn ang="0">
                  <a:pos x="48" y="24"/>
                </a:cxn>
                <a:cxn ang="0">
                  <a:pos x="48" y="20"/>
                </a:cxn>
                <a:cxn ang="0">
                  <a:pos x="58" y="12"/>
                </a:cxn>
                <a:cxn ang="0">
                  <a:pos x="66" y="0"/>
                </a:cxn>
                <a:cxn ang="0">
                  <a:pos x="68" y="6"/>
                </a:cxn>
                <a:cxn ang="0">
                  <a:pos x="70" y="6"/>
                </a:cxn>
                <a:cxn ang="0">
                  <a:pos x="70" y="18"/>
                </a:cxn>
                <a:cxn ang="0">
                  <a:pos x="66" y="18"/>
                </a:cxn>
                <a:cxn ang="0">
                  <a:pos x="62" y="18"/>
                </a:cxn>
                <a:cxn ang="0">
                  <a:pos x="64" y="24"/>
                </a:cxn>
                <a:cxn ang="0">
                  <a:pos x="66" y="30"/>
                </a:cxn>
                <a:cxn ang="0">
                  <a:pos x="58" y="32"/>
                </a:cxn>
                <a:cxn ang="0">
                  <a:pos x="58" y="42"/>
                </a:cxn>
                <a:cxn ang="0">
                  <a:pos x="56" y="50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70" h="52">
                  <a:moveTo>
                    <a:pt x="54" y="52"/>
                  </a:moveTo>
                  <a:lnTo>
                    <a:pt x="44" y="50"/>
                  </a:lnTo>
                  <a:lnTo>
                    <a:pt x="34" y="50"/>
                  </a:lnTo>
                  <a:lnTo>
                    <a:pt x="24" y="48"/>
                  </a:lnTo>
                  <a:lnTo>
                    <a:pt x="12" y="46"/>
                  </a:lnTo>
                  <a:lnTo>
                    <a:pt x="8" y="34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4" y="20"/>
                  </a:lnTo>
                  <a:lnTo>
                    <a:pt x="4" y="26"/>
                  </a:lnTo>
                  <a:lnTo>
                    <a:pt x="8" y="26"/>
                  </a:lnTo>
                  <a:lnTo>
                    <a:pt x="10" y="30"/>
                  </a:lnTo>
                  <a:lnTo>
                    <a:pt x="18" y="30"/>
                  </a:lnTo>
                  <a:lnTo>
                    <a:pt x="22" y="28"/>
                  </a:lnTo>
                  <a:lnTo>
                    <a:pt x="40" y="30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8" y="24"/>
                  </a:lnTo>
                  <a:lnTo>
                    <a:pt x="48" y="20"/>
                  </a:lnTo>
                  <a:lnTo>
                    <a:pt x="58" y="12"/>
                  </a:lnTo>
                  <a:lnTo>
                    <a:pt x="66" y="0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0" y="18"/>
                  </a:lnTo>
                  <a:lnTo>
                    <a:pt x="66" y="18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6" y="30"/>
                  </a:lnTo>
                  <a:lnTo>
                    <a:pt x="58" y="32"/>
                  </a:lnTo>
                  <a:lnTo>
                    <a:pt x="58" y="42"/>
                  </a:lnTo>
                  <a:lnTo>
                    <a:pt x="56" y="50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695CD694-82F8-FC41-ACB5-261CF628D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063" y="3925888"/>
              <a:ext cx="168275" cy="187325"/>
            </a:xfrm>
            <a:custGeom>
              <a:avLst/>
              <a:gdLst/>
              <a:ahLst/>
              <a:cxnLst>
                <a:cxn ang="0">
                  <a:pos x="50" y="42"/>
                </a:cxn>
                <a:cxn ang="0">
                  <a:pos x="48" y="50"/>
                </a:cxn>
                <a:cxn ang="0">
                  <a:pos x="46" y="56"/>
                </a:cxn>
                <a:cxn ang="0">
                  <a:pos x="44" y="64"/>
                </a:cxn>
                <a:cxn ang="0">
                  <a:pos x="42" y="70"/>
                </a:cxn>
                <a:cxn ang="0">
                  <a:pos x="32" y="74"/>
                </a:cxn>
                <a:cxn ang="0">
                  <a:pos x="22" y="78"/>
                </a:cxn>
                <a:cxn ang="0">
                  <a:pos x="10" y="80"/>
                </a:cxn>
                <a:cxn ang="0">
                  <a:pos x="0" y="84"/>
                </a:cxn>
                <a:cxn ang="0">
                  <a:pos x="8" y="102"/>
                </a:cxn>
                <a:cxn ang="0">
                  <a:pos x="14" y="118"/>
                </a:cxn>
                <a:cxn ang="0">
                  <a:pos x="30" y="112"/>
                </a:cxn>
                <a:cxn ang="0">
                  <a:pos x="40" y="114"/>
                </a:cxn>
                <a:cxn ang="0">
                  <a:pos x="44" y="110"/>
                </a:cxn>
                <a:cxn ang="0">
                  <a:pos x="44" y="106"/>
                </a:cxn>
                <a:cxn ang="0">
                  <a:pos x="48" y="102"/>
                </a:cxn>
                <a:cxn ang="0">
                  <a:pos x="60" y="98"/>
                </a:cxn>
                <a:cxn ang="0">
                  <a:pos x="64" y="88"/>
                </a:cxn>
                <a:cxn ang="0">
                  <a:pos x="70" y="84"/>
                </a:cxn>
                <a:cxn ang="0">
                  <a:pos x="78" y="84"/>
                </a:cxn>
                <a:cxn ang="0">
                  <a:pos x="78" y="70"/>
                </a:cxn>
                <a:cxn ang="0">
                  <a:pos x="80" y="64"/>
                </a:cxn>
                <a:cxn ang="0">
                  <a:pos x="84" y="62"/>
                </a:cxn>
                <a:cxn ang="0">
                  <a:pos x="86" y="64"/>
                </a:cxn>
                <a:cxn ang="0">
                  <a:pos x="88" y="64"/>
                </a:cxn>
                <a:cxn ang="0">
                  <a:pos x="92" y="56"/>
                </a:cxn>
                <a:cxn ang="0">
                  <a:pos x="102" y="44"/>
                </a:cxn>
                <a:cxn ang="0">
                  <a:pos x="106" y="36"/>
                </a:cxn>
                <a:cxn ang="0">
                  <a:pos x="98" y="30"/>
                </a:cxn>
                <a:cxn ang="0">
                  <a:pos x="90" y="20"/>
                </a:cxn>
                <a:cxn ang="0">
                  <a:pos x="76" y="16"/>
                </a:cxn>
                <a:cxn ang="0">
                  <a:pos x="66" y="10"/>
                </a:cxn>
                <a:cxn ang="0">
                  <a:pos x="60" y="4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52" y="6"/>
                </a:cxn>
                <a:cxn ang="0">
                  <a:pos x="54" y="12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4" y="32"/>
                </a:cxn>
                <a:cxn ang="0">
                  <a:pos x="50" y="42"/>
                </a:cxn>
                <a:cxn ang="0">
                  <a:pos x="50" y="42"/>
                </a:cxn>
              </a:cxnLst>
              <a:rect l="0" t="0" r="r" b="b"/>
              <a:pathLst>
                <a:path w="106" h="118">
                  <a:moveTo>
                    <a:pt x="50" y="42"/>
                  </a:moveTo>
                  <a:lnTo>
                    <a:pt x="48" y="50"/>
                  </a:lnTo>
                  <a:lnTo>
                    <a:pt x="46" y="56"/>
                  </a:lnTo>
                  <a:lnTo>
                    <a:pt x="44" y="64"/>
                  </a:lnTo>
                  <a:lnTo>
                    <a:pt x="42" y="70"/>
                  </a:lnTo>
                  <a:lnTo>
                    <a:pt x="32" y="74"/>
                  </a:lnTo>
                  <a:lnTo>
                    <a:pt x="22" y="78"/>
                  </a:lnTo>
                  <a:lnTo>
                    <a:pt x="10" y="80"/>
                  </a:lnTo>
                  <a:lnTo>
                    <a:pt x="0" y="84"/>
                  </a:lnTo>
                  <a:lnTo>
                    <a:pt x="8" y="102"/>
                  </a:lnTo>
                  <a:lnTo>
                    <a:pt x="14" y="118"/>
                  </a:lnTo>
                  <a:lnTo>
                    <a:pt x="30" y="112"/>
                  </a:lnTo>
                  <a:lnTo>
                    <a:pt x="40" y="114"/>
                  </a:lnTo>
                  <a:lnTo>
                    <a:pt x="44" y="110"/>
                  </a:lnTo>
                  <a:lnTo>
                    <a:pt x="44" y="106"/>
                  </a:lnTo>
                  <a:lnTo>
                    <a:pt x="48" y="102"/>
                  </a:lnTo>
                  <a:lnTo>
                    <a:pt x="60" y="98"/>
                  </a:lnTo>
                  <a:lnTo>
                    <a:pt x="64" y="88"/>
                  </a:lnTo>
                  <a:lnTo>
                    <a:pt x="70" y="84"/>
                  </a:lnTo>
                  <a:lnTo>
                    <a:pt x="78" y="84"/>
                  </a:lnTo>
                  <a:lnTo>
                    <a:pt x="78" y="70"/>
                  </a:lnTo>
                  <a:lnTo>
                    <a:pt x="80" y="64"/>
                  </a:lnTo>
                  <a:lnTo>
                    <a:pt x="84" y="62"/>
                  </a:lnTo>
                  <a:lnTo>
                    <a:pt x="86" y="64"/>
                  </a:lnTo>
                  <a:lnTo>
                    <a:pt x="88" y="64"/>
                  </a:lnTo>
                  <a:lnTo>
                    <a:pt x="92" y="56"/>
                  </a:lnTo>
                  <a:lnTo>
                    <a:pt x="102" y="44"/>
                  </a:lnTo>
                  <a:lnTo>
                    <a:pt x="106" y="36"/>
                  </a:lnTo>
                  <a:lnTo>
                    <a:pt x="98" y="30"/>
                  </a:lnTo>
                  <a:lnTo>
                    <a:pt x="90" y="20"/>
                  </a:lnTo>
                  <a:lnTo>
                    <a:pt x="76" y="16"/>
                  </a:lnTo>
                  <a:lnTo>
                    <a:pt x="66" y="10"/>
                  </a:lnTo>
                  <a:lnTo>
                    <a:pt x="60" y="4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52" y="6"/>
                  </a:lnTo>
                  <a:lnTo>
                    <a:pt x="54" y="12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4" y="32"/>
                  </a:lnTo>
                  <a:lnTo>
                    <a:pt x="50" y="42"/>
                  </a:lnTo>
                  <a:lnTo>
                    <a:pt x="50" y="4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5EFDA1D1-798C-D94B-81C2-8DD92D931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6213" y="4059238"/>
              <a:ext cx="219075" cy="13970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4" y="2"/>
                </a:cxn>
                <a:cxn ang="0">
                  <a:pos x="104" y="6"/>
                </a:cxn>
                <a:cxn ang="0">
                  <a:pos x="92" y="8"/>
                </a:cxn>
                <a:cxn ang="0">
                  <a:pos x="82" y="10"/>
                </a:cxn>
                <a:cxn ang="0">
                  <a:pos x="74" y="20"/>
                </a:cxn>
                <a:cxn ang="0">
                  <a:pos x="66" y="30"/>
                </a:cxn>
                <a:cxn ang="0">
                  <a:pos x="56" y="38"/>
                </a:cxn>
                <a:cxn ang="0">
                  <a:pos x="48" y="48"/>
                </a:cxn>
                <a:cxn ang="0">
                  <a:pos x="48" y="32"/>
                </a:cxn>
                <a:cxn ang="0">
                  <a:pos x="36" y="28"/>
                </a:cxn>
                <a:cxn ang="0">
                  <a:pos x="24" y="24"/>
                </a:cxn>
                <a:cxn ang="0">
                  <a:pos x="10" y="28"/>
                </a:cxn>
                <a:cxn ang="0">
                  <a:pos x="4" y="32"/>
                </a:cxn>
                <a:cxn ang="0">
                  <a:pos x="4" y="36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0" y="46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6"/>
                </a:cxn>
                <a:cxn ang="0">
                  <a:pos x="6" y="70"/>
                </a:cxn>
                <a:cxn ang="0">
                  <a:pos x="8" y="72"/>
                </a:cxn>
                <a:cxn ang="0">
                  <a:pos x="8" y="82"/>
                </a:cxn>
                <a:cxn ang="0">
                  <a:pos x="12" y="88"/>
                </a:cxn>
                <a:cxn ang="0">
                  <a:pos x="16" y="88"/>
                </a:cxn>
                <a:cxn ang="0">
                  <a:pos x="30" y="88"/>
                </a:cxn>
                <a:cxn ang="0">
                  <a:pos x="38" y="84"/>
                </a:cxn>
                <a:cxn ang="0">
                  <a:pos x="42" y="78"/>
                </a:cxn>
                <a:cxn ang="0">
                  <a:pos x="56" y="78"/>
                </a:cxn>
                <a:cxn ang="0">
                  <a:pos x="62" y="76"/>
                </a:cxn>
                <a:cxn ang="0">
                  <a:pos x="70" y="72"/>
                </a:cxn>
                <a:cxn ang="0">
                  <a:pos x="78" y="70"/>
                </a:cxn>
                <a:cxn ang="0">
                  <a:pos x="82" y="70"/>
                </a:cxn>
                <a:cxn ang="0">
                  <a:pos x="86" y="64"/>
                </a:cxn>
                <a:cxn ang="0">
                  <a:pos x="92" y="60"/>
                </a:cxn>
                <a:cxn ang="0">
                  <a:pos x="116" y="54"/>
                </a:cxn>
                <a:cxn ang="0">
                  <a:pos x="120" y="50"/>
                </a:cxn>
                <a:cxn ang="0">
                  <a:pos x="128" y="48"/>
                </a:cxn>
                <a:cxn ang="0">
                  <a:pos x="128" y="44"/>
                </a:cxn>
                <a:cxn ang="0">
                  <a:pos x="130" y="40"/>
                </a:cxn>
                <a:cxn ang="0">
                  <a:pos x="138" y="34"/>
                </a:cxn>
                <a:cxn ang="0">
                  <a:pos x="132" y="18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38" h="88">
                  <a:moveTo>
                    <a:pt x="124" y="0"/>
                  </a:moveTo>
                  <a:lnTo>
                    <a:pt x="114" y="2"/>
                  </a:lnTo>
                  <a:lnTo>
                    <a:pt x="104" y="6"/>
                  </a:lnTo>
                  <a:lnTo>
                    <a:pt x="92" y="8"/>
                  </a:lnTo>
                  <a:lnTo>
                    <a:pt x="82" y="10"/>
                  </a:lnTo>
                  <a:lnTo>
                    <a:pt x="74" y="20"/>
                  </a:lnTo>
                  <a:lnTo>
                    <a:pt x="66" y="30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48" y="32"/>
                  </a:lnTo>
                  <a:lnTo>
                    <a:pt x="36" y="28"/>
                  </a:lnTo>
                  <a:lnTo>
                    <a:pt x="24" y="24"/>
                  </a:lnTo>
                  <a:lnTo>
                    <a:pt x="10" y="28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6" y="70"/>
                  </a:lnTo>
                  <a:lnTo>
                    <a:pt x="8" y="72"/>
                  </a:lnTo>
                  <a:lnTo>
                    <a:pt x="8" y="82"/>
                  </a:lnTo>
                  <a:lnTo>
                    <a:pt x="12" y="88"/>
                  </a:lnTo>
                  <a:lnTo>
                    <a:pt x="16" y="88"/>
                  </a:lnTo>
                  <a:lnTo>
                    <a:pt x="30" y="88"/>
                  </a:lnTo>
                  <a:lnTo>
                    <a:pt x="38" y="84"/>
                  </a:lnTo>
                  <a:lnTo>
                    <a:pt x="42" y="78"/>
                  </a:lnTo>
                  <a:lnTo>
                    <a:pt x="56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6" y="64"/>
                  </a:lnTo>
                  <a:lnTo>
                    <a:pt x="92" y="60"/>
                  </a:lnTo>
                  <a:lnTo>
                    <a:pt x="116" y="54"/>
                  </a:lnTo>
                  <a:lnTo>
                    <a:pt x="120" y="50"/>
                  </a:lnTo>
                  <a:lnTo>
                    <a:pt x="128" y="48"/>
                  </a:lnTo>
                  <a:lnTo>
                    <a:pt x="128" y="44"/>
                  </a:lnTo>
                  <a:lnTo>
                    <a:pt x="130" y="40"/>
                  </a:lnTo>
                  <a:lnTo>
                    <a:pt x="138" y="34"/>
                  </a:lnTo>
                  <a:lnTo>
                    <a:pt x="132" y="18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DF4888CB-413A-3B4F-837C-6E9DE83F7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338" y="4687888"/>
              <a:ext cx="228600" cy="368300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78" y="16"/>
                </a:cxn>
                <a:cxn ang="0">
                  <a:pos x="86" y="18"/>
                </a:cxn>
                <a:cxn ang="0">
                  <a:pos x="104" y="16"/>
                </a:cxn>
                <a:cxn ang="0">
                  <a:pos x="112" y="12"/>
                </a:cxn>
                <a:cxn ang="0">
                  <a:pos x="120" y="14"/>
                </a:cxn>
                <a:cxn ang="0">
                  <a:pos x="140" y="4"/>
                </a:cxn>
                <a:cxn ang="0">
                  <a:pos x="142" y="4"/>
                </a:cxn>
                <a:cxn ang="0">
                  <a:pos x="144" y="10"/>
                </a:cxn>
                <a:cxn ang="0">
                  <a:pos x="140" y="34"/>
                </a:cxn>
                <a:cxn ang="0">
                  <a:pos x="140" y="38"/>
                </a:cxn>
                <a:cxn ang="0">
                  <a:pos x="142" y="52"/>
                </a:cxn>
                <a:cxn ang="0">
                  <a:pos x="142" y="56"/>
                </a:cxn>
                <a:cxn ang="0">
                  <a:pos x="144" y="60"/>
                </a:cxn>
                <a:cxn ang="0">
                  <a:pos x="140" y="68"/>
                </a:cxn>
                <a:cxn ang="0">
                  <a:pos x="134" y="80"/>
                </a:cxn>
                <a:cxn ang="0">
                  <a:pos x="130" y="82"/>
                </a:cxn>
                <a:cxn ang="0">
                  <a:pos x="122" y="90"/>
                </a:cxn>
                <a:cxn ang="0">
                  <a:pos x="110" y="94"/>
                </a:cxn>
                <a:cxn ang="0">
                  <a:pos x="92" y="106"/>
                </a:cxn>
                <a:cxn ang="0">
                  <a:pos x="88" y="110"/>
                </a:cxn>
                <a:cxn ang="0">
                  <a:pos x="84" y="118"/>
                </a:cxn>
                <a:cxn ang="0">
                  <a:pos x="82" y="116"/>
                </a:cxn>
                <a:cxn ang="0">
                  <a:pos x="66" y="132"/>
                </a:cxn>
                <a:cxn ang="0">
                  <a:pos x="62" y="142"/>
                </a:cxn>
                <a:cxn ang="0">
                  <a:pos x="66" y="148"/>
                </a:cxn>
                <a:cxn ang="0">
                  <a:pos x="72" y="164"/>
                </a:cxn>
                <a:cxn ang="0">
                  <a:pos x="72" y="180"/>
                </a:cxn>
                <a:cxn ang="0">
                  <a:pos x="70" y="194"/>
                </a:cxn>
                <a:cxn ang="0">
                  <a:pos x="72" y="194"/>
                </a:cxn>
                <a:cxn ang="0">
                  <a:pos x="64" y="204"/>
                </a:cxn>
                <a:cxn ang="0">
                  <a:pos x="38" y="214"/>
                </a:cxn>
                <a:cxn ang="0">
                  <a:pos x="36" y="224"/>
                </a:cxn>
                <a:cxn ang="0">
                  <a:pos x="38" y="232"/>
                </a:cxn>
                <a:cxn ang="0">
                  <a:pos x="28" y="218"/>
                </a:cxn>
                <a:cxn ang="0">
                  <a:pos x="22" y="170"/>
                </a:cxn>
                <a:cxn ang="0">
                  <a:pos x="28" y="158"/>
                </a:cxn>
                <a:cxn ang="0">
                  <a:pos x="36" y="120"/>
                </a:cxn>
                <a:cxn ang="0">
                  <a:pos x="40" y="98"/>
                </a:cxn>
                <a:cxn ang="0">
                  <a:pos x="36" y="84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22" y="58"/>
                </a:cxn>
                <a:cxn ang="0">
                  <a:pos x="42" y="50"/>
                </a:cxn>
                <a:cxn ang="0">
                  <a:pos x="60" y="56"/>
                </a:cxn>
                <a:cxn ang="0">
                  <a:pos x="62" y="68"/>
                </a:cxn>
                <a:cxn ang="0">
                  <a:pos x="60" y="82"/>
                </a:cxn>
                <a:cxn ang="0">
                  <a:pos x="68" y="92"/>
                </a:cxn>
                <a:cxn ang="0">
                  <a:pos x="72" y="88"/>
                </a:cxn>
                <a:cxn ang="0">
                  <a:pos x="72" y="82"/>
                </a:cxn>
                <a:cxn ang="0">
                  <a:pos x="80" y="70"/>
                </a:cxn>
                <a:cxn ang="0">
                  <a:pos x="80" y="62"/>
                </a:cxn>
                <a:cxn ang="0">
                  <a:pos x="66" y="44"/>
                </a:cxn>
              </a:cxnLst>
              <a:rect l="0" t="0" r="r" b="b"/>
              <a:pathLst>
                <a:path w="144" h="232">
                  <a:moveTo>
                    <a:pt x="66" y="44"/>
                  </a:moveTo>
                  <a:lnTo>
                    <a:pt x="64" y="28"/>
                  </a:lnTo>
                  <a:lnTo>
                    <a:pt x="68" y="16"/>
                  </a:lnTo>
                  <a:lnTo>
                    <a:pt x="78" y="16"/>
                  </a:lnTo>
                  <a:lnTo>
                    <a:pt x="82" y="16"/>
                  </a:lnTo>
                  <a:lnTo>
                    <a:pt x="86" y="18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108" y="14"/>
                  </a:lnTo>
                  <a:lnTo>
                    <a:pt x="112" y="12"/>
                  </a:lnTo>
                  <a:lnTo>
                    <a:pt x="116" y="14"/>
                  </a:lnTo>
                  <a:lnTo>
                    <a:pt x="120" y="14"/>
                  </a:lnTo>
                  <a:lnTo>
                    <a:pt x="134" y="8"/>
                  </a:lnTo>
                  <a:lnTo>
                    <a:pt x="140" y="4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44" y="10"/>
                  </a:lnTo>
                  <a:lnTo>
                    <a:pt x="138" y="20"/>
                  </a:lnTo>
                  <a:lnTo>
                    <a:pt x="140" y="34"/>
                  </a:lnTo>
                  <a:lnTo>
                    <a:pt x="138" y="34"/>
                  </a:lnTo>
                  <a:lnTo>
                    <a:pt x="140" y="38"/>
                  </a:lnTo>
                  <a:lnTo>
                    <a:pt x="140" y="52"/>
                  </a:lnTo>
                  <a:lnTo>
                    <a:pt x="142" y="52"/>
                  </a:lnTo>
                  <a:lnTo>
                    <a:pt x="142" y="54"/>
                  </a:lnTo>
                  <a:lnTo>
                    <a:pt x="142" y="56"/>
                  </a:lnTo>
                  <a:lnTo>
                    <a:pt x="144" y="58"/>
                  </a:lnTo>
                  <a:lnTo>
                    <a:pt x="144" y="60"/>
                  </a:lnTo>
                  <a:lnTo>
                    <a:pt x="140" y="66"/>
                  </a:lnTo>
                  <a:lnTo>
                    <a:pt x="140" y="68"/>
                  </a:lnTo>
                  <a:lnTo>
                    <a:pt x="140" y="72"/>
                  </a:lnTo>
                  <a:lnTo>
                    <a:pt x="134" y="80"/>
                  </a:lnTo>
                  <a:lnTo>
                    <a:pt x="130" y="82"/>
                  </a:lnTo>
                  <a:lnTo>
                    <a:pt x="130" y="82"/>
                  </a:lnTo>
                  <a:lnTo>
                    <a:pt x="130" y="84"/>
                  </a:lnTo>
                  <a:lnTo>
                    <a:pt x="122" y="90"/>
                  </a:lnTo>
                  <a:lnTo>
                    <a:pt x="120" y="92"/>
                  </a:lnTo>
                  <a:lnTo>
                    <a:pt x="110" y="94"/>
                  </a:lnTo>
                  <a:lnTo>
                    <a:pt x="100" y="100"/>
                  </a:lnTo>
                  <a:lnTo>
                    <a:pt x="92" y="106"/>
                  </a:lnTo>
                  <a:lnTo>
                    <a:pt x="92" y="108"/>
                  </a:lnTo>
                  <a:lnTo>
                    <a:pt x="88" y="110"/>
                  </a:lnTo>
                  <a:lnTo>
                    <a:pt x="90" y="110"/>
                  </a:lnTo>
                  <a:lnTo>
                    <a:pt x="84" y="118"/>
                  </a:lnTo>
                  <a:lnTo>
                    <a:pt x="82" y="118"/>
                  </a:lnTo>
                  <a:lnTo>
                    <a:pt x="82" y="116"/>
                  </a:lnTo>
                  <a:lnTo>
                    <a:pt x="80" y="118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62" y="142"/>
                  </a:lnTo>
                  <a:lnTo>
                    <a:pt x="66" y="146"/>
                  </a:lnTo>
                  <a:lnTo>
                    <a:pt x="66" y="148"/>
                  </a:lnTo>
                  <a:lnTo>
                    <a:pt x="72" y="166"/>
                  </a:lnTo>
                  <a:lnTo>
                    <a:pt x="72" y="164"/>
                  </a:lnTo>
                  <a:lnTo>
                    <a:pt x="74" y="166"/>
                  </a:lnTo>
                  <a:lnTo>
                    <a:pt x="72" y="180"/>
                  </a:lnTo>
                  <a:lnTo>
                    <a:pt x="70" y="192"/>
                  </a:lnTo>
                  <a:lnTo>
                    <a:pt x="70" y="194"/>
                  </a:lnTo>
                  <a:lnTo>
                    <a:pt x="72" y="190"/>
                  </a:lnTo>
                  <a:lnTo>
                    <a:pt x="72" y="194"/>
                  </a:lnTo>
                  <a:lnTo>
                    <a:pt x="68" y="200"/>
                  </a:lnTo>
                  <a:lnTo>
                    <a:pt x="64" y="204"/>
                  </a:lnTo>
                  <a:lnTo>
                    <a:pt x="48" y="208"/>
                  </a:lnTo>
                  <a:lnTo>
                    <a:pt x="38" y="214"/>
                  </a:lnTo>
                  <a:lnTo>
                    <a:pt x="34" y="220"/>
                  </a:lnTo>
                  <a:lnTo>
                    <a:pt x="36" y="224"/>
                  </a:lnTo>
                  <a:lnTo>
                    <a:pt x="38" y="222"/>
                  </a:lnTo>
                  <a:lnTo>
                    <a:pt x="38" y="232"/>
                  </a:lnTo>
                  <a:lnTo>
                    <a:pt x="28" y="232"/>
                  </a:lnTo>
                  <a:lnTo>
                    <a:pt x="28" y="218"/>
                  </a:lnTo>
                  <a:lnTo>
                    <a:pt x="26" y="194"/>
                  </a:lnTo>
                  <a:lnTo>
                    <a:pt x="22" y="170"/>
                  </a:lnTo>
                  <a:lnTo>
                    <a:pt x="22" y="164"/>
                  </a:lnTo>
                  <a:lnTo>
                    <a:pt x="28" y="158"/>
                  </a:lnTo>
                  <a:lnTo>
                    <a:pt x="38" y="134"/>
                  </a:lnTo>
                  <a:lnTo>
                    <a:pt x="36" y="120"/>
                  </a:lnTo>
                  <a:lnTo>
                    <a:pt x="40" y="108"/>
                  </a:lnTo>
                  <a:lnTo>
                    <a:pt x="40" y="98"/>
                  </a:lnTo>
                  <a:lnTo>
                    <a:pt x="38" y="86"/>
                  </a:lnTo>
                  <a:lnTo>
                    <a:pt x="36" y="84"/>
                  </a:lnTo>
                  <a:lnTo>
                    <a:pt x="18" y="78"/>
                  </a:lnTo>
                  <a:lnTo>
                    <a:pt x="4" y="76"/>
                  </a:lnTo>
                  <a:lnTo>
                    <a:pt x="4" y="72"/>
                  </a:lnTo>
                  <a:lnTo>
                    <a:pt x="0" y="64"/>
                  </a:lnTo>
                  <a:lnTo>
                    <a:pt x="10" y="62"/>
                  </a:lnTo>
                  <a:lnTo>
                    <a:pt x="22" y="58"/>
                  </a:lnTo>
                  <a:lnTo>
                    <a:pt x="34" y="54"/>
                  </a:lnTo>
                  <a:lnTo>
                    <a:pt x="42" y="50"/>
                  </a:lnTo>
                  <a:lnTo>
                    <a:pt x="50" y="58"/>
                  </a:lnTo>
                  <a:lnTo>
                    <a:pt x="60" y="56"/>
                  </a:lnTo>
                  <a:lnTo>
                    <a:pt x="62" y="58"/>
                  </a:lnTo>
                  <a:lnTo>
                    <a:pt x="62" y="68"/>
                  </a:lnTo>
                  <a:lnTo>
                    <a:pt x="58" y="76"/>
                  </a:lnTo>
                  <a:lnTo>
                    <a:pt x="60" y="82"/>
                  </a:lnTo>
                  <a:lnTo>
                    <a:pt x="70" y="90"/>
                  </a:lnTo>
                  <a:lnTo>
                    <a:pt x="68" y="92"/>
                  </a:lnTo>
                  <a:lnTo>
                    <a:pt x="72" y="92"/>
                  </a:lnTo>
                  <a:lnTo>
                    <a:pt x="72" y="88"/>
                  </a:lnTo>
                  <a:lnTo>
                    <a:pt x="70" y="84"/>
                  </a:lnTo>
                  <a:lnTo>
                    <a:pt x="72" y="82"/>
                  </a:lnTo>
                  <a:lnTo>
                    <a:pt x="78" y="78"/>
                  </a:lnTo>
                  <a:lnTo>
                    <a:pt x="80" y="70"/>
                  </a:lnTo>
                  <a:lnTo>
                    <a:pt x="78" y="66"/>
                  </a:lnTo>
                  <a:lnTo>
                    <a:pt x="80" y="62"/>
                  </a:lnTo>
                  <a:lnTo>
                    <a:pt x="78" y="58"/>
                  </a:lnTo>
                  <a:lnTo>
                    <a:pt x="66" y="44"/>
                  </a:lnTo>
                  <a:lnTo>
                    <a:pt x="66" y="4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791FE76B-57D1-8348-9D27-A83E523D4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4668838"/>
              <a:ext cx="66675" cy="1651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28" y="58"/>
                </a:cxn>
                <a:cxn ang="0">
                  <a:pos x="30" y="60"/>
                </a:cxn>
                <a:cxn ang="0">
                  <a:pos x="32" y="68"/>
                </a:cxn>
                <a:cxn ang="0">
                  <a:pos x="28" y="64"/>
                </a:cxn>
                <a:cxn ang="0">
                  <a:pos x="26" y="66"/>
                </a:cxn>
                <a:cxn ang="0">
                  <a:pos x="24" y="64"/>
                </a:cxn>
                <a:cxn ang="0">
                  <a:pos x="24" y="58"/>
                </a:cxn>
                <a:cxn ang="0">
                  <a:pos x="22" y="56"/>
                </a:cxn>
                <a:cxn ang="0">
                  <a:pos x="20" y="46"/>
                </a:cxn>
                <a:cxn ang="0">
                  <a:pos x="16" y="40"/>
                </a:cxn>
                <a:cxn ang="0">
                  <a:pos x="20" y="30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12" y="16"/>
                </a:cxn>
                <a:cxn ang="0">
                  <a:pos x="8" y="20"/>
                </a:cxn>
                <a:cxn ang="0">
                  <a:pos x="6" y="28"/>
                </a:cxn>
                <a:cxn ang="0">
                  <a:pos x="6" y="38"/>
                </a:cxn>
                <a:cxn ang="0">
                  <a:pos x="10" y="42"/>
                </a:cxn>
                <a:cxn ang="0">
                  <a:pos x="4" y="44"/>
                </a:cxn>
                <a:cxn ang="0">
                  <a:pos x="2" y="52"/>
                </a:cxn>
                <a:cxn ang="0">
                  <a:pos x="0" y="58"/>
                </a:cxn>
                <a:cxn ang="0">
                  <a:pos x="2" y="62"/>
                </a:cxn>
                <a:cxn ang="0">
                  <a:pos x="4" y="62"/>
                </a:cxn>
                <a:cxn ang="0">
                  <a:pos x="12" y="70"/>
                </a:cxn>
                <a:cxn ang="0">
                  <a:pos x="22" y="68"/>
                </a:cxn>
                <a:cxn ang="0">
                  <a:pos x="24" y="70"/>
                </a:cxn>
                <a:cxn ang="0">
                  <a:pos x="24" y="80"/>
                </a:cxn>
                <a:cxn ang="0">
                  <a:pos x="20" y="88"/>
                </a:cxn>
                <a:cxn ang="0">
                  <a:pos x="22" y="94"/>
                </a:cxn>
                <a:cxn ang="0">
                  <a:pos x="32" y="102"/>
                </a:cxn>
                <a:cxn ang="0">
                  <a:pos x="30" y="104"/>
                </a:cxn>
                <a:cxn ang="0">
                  <a:pos x="34" y="104"/>
                </a:cxn>
                <a:cxn ang="0">
                  <a:pos x="34" y="100"/>
                </a:cxn>
                <a:cxn ang="0">
                  <a:pos x="32" y="96"/>
                </a:cxn>
                <a:cxn ang="0">
                  <a:pos x="34" y="94"/>
                </a:cxn>
                <a:cxn ang="0">
                  <a:pos x="40" y="90"/>
                </a:cxn>
                <a:cxn ang="0">
                  <a:pos x="42" y="82"/>
                </a:cxn>
                <a:cxn ang="0">
                  <a:pos x="40" y="78"/>
                </a:cxn>
                <a:cxn ang="0">
                  <a:pos x="42" y="74"/>
                </a:cxn>
                <a:cxn ang="0">
                  <a:pos x="40" y="70"/>
                </a:cxn>
                <a:cxn ang="0">
                  <a:pos x="28" y="56"/>
                </a:cxn>
                <a:cxn ang="0">
                  <a:pos x="28" y="56"/>
                </a:cxn>
              </a:cxnLst>
              <a:rect l="0" t="0" r="r" b="b"/>
              <a:pathLst>
                <a:path w="42" h="104">
                  <a:moveTo>
                    <a:pt x="28" y="56"/>
                  </a:moveTo>
                  <a:lnTo>
                    <a:pt x="28" y="58"/>
                  </a:lnTo>
                  <a:lnTo>
                    <a:pt x="30" y="60"/>
                  </a:lnTo>
                  <a:lnTo>
                    <a:pt x="32" y="68"/>
                  </a:lnTo>
                  <a:lnTo>
                    <a:pt x="28" y="64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4" y="58"/>
                  </a:lnTo>
                  <a:lnTo>
                    <a:pt x="22" y="56"/>
                  </a:lnTo>
                  <a:lnTo>
                    <a:pt x="20" y="46"/>
                  </a:lnTo>
                  <a:lnTo>
                    <a:pt x="16" y="40"/>
                  </a:lnTo>
                  <a:lnTo>
                    <a:pt x="20" y="30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6" y="28"/>
                  </a:lnTo>
                  <a:lnTo>
                    <a:pt x="6" y="38"/>
                  </a:lnTo>
                  <a:lnTo>
                    <a:pt x="10" y="42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58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12" y="70"/>
                  </a:lnTo>
                  <a:lnTo>
                    <a:pt x="22" y="68"/>
                  </a:lnTo>
                  <a:lnTo>
                    <a:pt x="24" y="70"/>
                  </a:lnTo>
                  <a:lnTo>
                    <a:pt x="24" y="80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32" y="102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0"/>
                  </a:lnTo>
                  <a:lnTo>
                    <a:pt x="32" y="96"/>
                  </a:lnTo>
                  <a:lnTo>
                    <a:pt x="34" y="94"/>
                  </a:lnTo>
                  <a:lnTo>
                    <a:pt x="40" y="90"/>
                  </a:lnTo>
                  <a:lnTo>
                    <a:pt x="42" y="82"/>
                  </a:lnTo>
                  <a:lnTo>
                    <a:pt x="40" y="78"/>
                  </a:lnTo>
                  <a:lnTo>
                    <a:pt x="42" y="74"/>
                  </a:lnTo>
                  <a:lnTo>
                    <a:pt x="40" y="70"/>
                  </a:lnTo>
                  <a:lnTo>
                    <a:pt x="28" y="56"/>
                  </a:lnTo>
                  <a:lnTo>
                    <a:pt x="28" y="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30A232E1-0D0E-A449-81D6-786C55AB7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88" y="4487863"/>
              <a:ext cx="231775" cy="228600"/>
            </a:xfrm>
            <a:custGeom>
              <a:avLst/>
              <a:gdLst/>
              <a:ahLst/>
              <a:cxnLst>
                <a:cxn ang="0">
                  <a:pos x="12" y="86"/>
                </a:cxn>
                <a:cxn ang="0">
                  <a:pos x="8" y="76"/>
                </a:cxn>
                <a:cxn ang="0">
                  <a:pos x="2" y="70"/>
                </a:cxn>
                <a:cxn ang="0">
                  <a:pos x="2" y="56"/>
                </a:cxn>
                <a:cxn ang="0">
                  <a:pos x="0" y="46"/>
                </a:cxn>
                <a:cxn ang="0">
                  <a:pos x="16" y="30"/>
                </a:cxn>
                <a:cxn ang="0">
                  <a:pos x="12" y="24"/>
                </a:cxn>
                <a:cxn ang="0">
                  <a:pos x="18" y="14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28" y="16"/>
                </a:cxn>
                <a:cxn ang="0">
                  <a:pos x="28" y="22"/>
                </a:cxn>
                <a:cxn ang="0">
                  <a:pos x="32" y="24"/>
                </a:cxn>
                <a:cxn ang="0">
                  <a:pos x="34" y="22"/>
                </a:cxn>
                <a:cxn ang="0">
                  <a:pos x="36" y="18"/>
                </a:cxn>
                <a:cxn ang="0">
                  <a:pos x="38" y="22"/>
                </a:cxn>
                <a:cxn ang="0">
                  <a:pos x="42" y="22"/>
                </a:cxn>
                <a:cxn ang="0">
                  <a:pos x="44" y="26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50" y="20"/>
                </a:cxn>
                <a:cxn ang="0">
                  <a:pos x="56" y="18"/>
                </a:cxn>
                <a:cxn ang="0">
                  <a:pos x="54" y="16"/>
                </a:cxn>
                <a:cxn ang="0">
                  <a:pos x="50" y="16"/>
                </a:cxn>
                <a:cxn ang="0">
                  <a:pos x="52" y="14"/>
                </a:cxn>
                <a:cxn ang="0">
                  <a:pos x="52" y="12"/>
                </a:cxn>
                <a:cxn ang="0">
                  <a:pos x="54" y="10"/>
                </a:cxn>
                <a:cxn ang="0">
                  <a:pos x="56" y="8"/>
                </a:cxn>
                <a:cxn ang="0">
                  <a:pos x="58" y="6"/>
                </a:cxn>
                <a:cxn ang="0">
                  <a:pos x="58" y="4"/>
                </a:cxn>
                <a:cxn ang="0">
                  <a:pos x="58" y="2"/>
                </a:cxn>
                <a:cxn ang="0">
                  <a:pos x="62" y="0"/>
                </a:cxn>
                <a:cxn ang="0">
                  <a:pos x="112" y="38"/>
                </a:cxn>
                <a:cxn ang="0">
                  <a:pos x="124" y="68"/>
                </a:cxn>
                <a:cxn ang="0">
                  <a:pos x="134" y="82"/>
                </a:cxn>
                <a:cxn ang="0">
                  <a:pos x="132" y="94"/>
                </a:cxn>
                <a:cxn ang="0">
                  <a:pos x="130" y="96"/>
                </a:cxn>
                <a:cxn ang="0">
                  <a:pos x="132" y="106"/>
                </a:cxn>
                <a:cxn ang="0">
                  <a:pos x="134" y="112"/>
                </a:cxn>
                <a:cxn ang="0">
                  <a:pos x="146" y="126"/>
                </a:cxn>
                <a:cxn ang="0">
                  <a:pos x="138" y="134"/>
                </a:cxn>
                <a:cxn ang="0">
                  <a:pos x="120" y="140"/>
                </a:cxn>
                <a:cxn ang="0">
                  <a:pos x="112" y="140"/>
                </a:cxn>
                <a:cxn ang="0">
                  <a:pos x="98" y="142"/>
                </a:cxn>
                <a:cxn ang="0">
                  <a:pos x="86" y="142"/>
                </a:cxn>
                <a:cxn ang="0">
                  <a:pos x="72" y="142"/>
                </a:cxn>
                <a:cxn ang="0">
                  <a:pos x="66" y="122"/>
                </a:cxn>
                <a:cxn ang="0">
                  <a:pos x="58" y="116"/>
                </a:cxn>
                <a:cxn ang="0">
                  <a:pos x="56" y="116"/>
                </a:cxn>
                <a:cxn ang="0">
                  <a:pos x="44" y="114"/>
                </a:cxn>
                <a:cxn ang="0">
                  <a:pos x="24" y="102"/>
                </a:cxn>
                <a:cxn ang="0">
                  <a:pos x="20" y="102"/>
                </a:cxn>
              </a:cxnLst>
              <a:rect l="0" t="0" r="r" b="b"/>
              <a:pathLst>
                <a:path w="146" h="144">
                  <a:moveTo>
                    <a:pt x="20" y="102"/>
                  </a:moveTo>
                  <a:lnTo>
                    <a:pt x="12" y="86"/>
                  </a:lnTo>
                  <a:lnTo>
                    <a:pt x="12" y="80"/>
                  </a:lnTo>
                  <a:lnTo>
                    <a:pt x="8" y="76"/>
                  </a:lnTo>
                  <a:lnTo>
                    <a:pt x="2" y="74"/>
                  </a:lnTo>
                  <a:lnTo>
                    <a:pt x="2" y="70"/>
                  </a:lnTo>
                  <a:lnTo>
                    <a:pt x="4" y="6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8" y="44"/>
                  </a:lnTo>
                  <a:lnTo>
                    <a:pt x="16" y="30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8" y="14"/>
                  </a:lnTo>
                  <a:lnTo>
                    <a:pt x="12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8" y="16"/>
                  </a:lnTo>
                  <a:lnTo>
                    <a:pt x="30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4" y="16"/>
                  </a:lnTo>
                  <a:lnTo>
                    <a:pt x="52" y="16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4" y="10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58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108" y="28"/>
                  </a:lnTo>
                  <a:lnTo>
                    <a:pt x="112" y="38"/>
                  </a:lnTo>
                  <a:lnTo>
                    <a:pt x="130" y="50"/>
                  </a:lnTo>
                  <a:lnTo>
                    <a:pt x="124" y="68"/>
                  </a:lnTo>
                  <a:lnTo>
                    <a:pt x="124" y="72"/>
                  </a:lnTo>
                  <a:lnTo>
                    <a:pt x="134" y="82"/>
                  </a:lnTo>
                  <a:lnTo>
                    <a:pt x="130" y="90"/>
                  </a:lnTo>
                  <a:lnTo>
                    <a:pt x="132" y="94"/>
                  </a:lnTo>
                  <a:lnTo>
                    <a:pt x="132" y="96"/>
                  </a:lnTo>
                  <a:lnTo>
                    <a:pt x="130" y="96"/>
                  </a:lnTo>
                  <a:lnTo>
                    <a:pt x="130" y="98"/>
                  </a:lnTo>
                  <a:lnTo>
                    <a:pt x="132" y="106"/>
                  </a:lnTo>
                  <a:lnTo>
                    <a:pt x="132" y="106"/>
                  </a:lnTo>
                  <a:lnTo>
                    <a:pt x="134" y="112"/>
                  </a:lnTo>
                  <a:lnTo>
                    <a:pt x="138" y="122"/>
                  </a:lnTo>
                  <a:lnTo>
                    <a:pt x="146" y="126"/>
                  </a:lnTo>
                  <a:lnTo>
                    <a:pt x="144" y="130"/>
                  </a:lnTo>
                  <a:lnTo>
                    <a:pt x="138" y="134"/>
                  </a:lnTo>
                  <a:lnTo>
                    <a:pt x="124" y="140"/>
                  </a:lnTo>
                  <a:lnTo>
                    <a:pt x="120" y="140"/>
                  </a:lnTo>
                  <a:lnTo>
                    <a:pt x="116" y="138"/>
                  </a:lnTo>
                  <a:lnTo>
                    <a:pt x="112" y="140"/>
                  </a:lnTo>
                  <a:lnTo>
                    <a:pt x="108" y="142"/>
                  </a:lnTo>
                  <a:lnTo>
                    <a:pt x="98" y="142"/>
                  </a:lnTo>
                  <a:lnTo>
                    <a:pt x="90" y="144"/>
                  </a:lnTo>
                  <a:lnTo>
                    <a:pt x="86" y="142"/>
                  </a:lnTo>
                  <a:lnTo>
                    <a:pt x="82" y="142"/>
                  </a:lnTo>
                  <a:lnTo>
                    <a:pt x="72" y="142"/>
                  </a:lnTo>
                  <a:lnTo>
                    <a:pt x="68" y="138"/>
                  </a:lnTo>
                  <a:lnTo>
                    <a:pt x="66" y="122"/>
                  </a:lnTo>
                  <a:lnTo>
                    <a:pt x="62" y="116"/>
                  </a:lnTo>
                  <a:lnTo>
                    <a:pt x="58" y="116"/>
                  </a:lnTo>
                  <a:lnTo>
                    <a:pt x="58" y="118"/>
                  </a:lnTo>
                  <a:lnTo>
                    <a:pt x="56" y="116"/>
                  </a:lnTo>
                  <a:lnTo>
                    <a:pt x="52" y="116"/>
                  </a:lnTo>
                  <a:lnTo>
                    <a:pt x="44" y="114"/>
                  </a:lnTo>
                  <a:lnTo>
                    <a:pt x="28" y="108"/>
                  </a:lnTo>
                  <a:lnTo>
                    <a:pt x="24" y="102"/>
                  </a:lnTo>
                  <a:lnTo>
                    <a:pt x="20" y="102"/>
                  </a:lnTo>
                  <a:lnTo>
                    <a:pt x="20" y="10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943A5E1F-5159-0C4D-8B4F-4B13E431C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813" y="4592638"/>
              <a:ext cx="266700" cy="263525"/>
            </a:xfrm>
            <a:custGeom>
              <a:avLst/>
              <a:gdLst/>
              <a:ahLst/>
              <a:cxnLst>
                <a:cxn ang="0">
                  <a:pos x="74" y="156"/>
                </a:cxn>
                <a:cxn ang="0">
                  <a:pos x="46" y="156"/>
                </a:cxn>
                <a:cxn ang="0">
                  <a:pos x="22" y="150"/>
                </a:cxn>
                <a:cxn ang="0">
                  <a:pos x="14" y="150"/>
                </a:cxn>
                <a:cxn ang="0">
                  <a:pos x="6" y="152"/>
                </a:cxn>
                <a:cxn ang="0">
                  <a:pos x="0" y="146"/>
                </a:cxn>
                <a:cxn ang="0">
                  <a:pos x="2" y="136"/>
                </a:cxn>
                <a:cxn ang="0">
                  <a:pos x="6" y="126"/>
                </a:cxn>
                <a:cxn ang="0">
                  <a:pos x="12" y="100"/>
                </a:cxn>
                <a:cxn ang="0">
                  <a:pos x="16" y="94"/>
                </a:cxn>
                <a:cxn ang="0">
                  <a:pos x="26" y="86"/>
                </a:cxn>
                <a:cxn ang="0">
                  <a:pos x="28" y="70"/>
                </a:cxn>
                <a:cxn ang="0">
                  <a:pos x="28" y="64"/>
                </a:cxn>
                <a:cxn ang="0">
                  <a:pos x="20" y="44"/>
                </a:cxn>
                <a:cxn ang="0">
                  <a:pos x="22" y="32"/>
                </a:cxn>
                <a:cxn ang="0">
                  <a:pos x="10" y="6"/>
                </a:cxn>
                <a:cxn ang="0">
                  <a:pos x="32" y="0"/>
                </a:cxn>
                <a:cxn ang="0">
                  <a:pos x="52" y="0"/>
                </a:cxn>
                <a:cxn ang="0">
                  <a:pos x="66" y="4"/>
                </a:cxn>
                <a:cxn ang="0">
                  <a:pos x="80" y="30"/>
                </a:cxn>
                <a:cxn ang="0">
                  <a:pos x="94" y="28"/>
                </a:cxn>
                <a:cxn ang="0">
                  <a:pos x="106" y="14"/>
                </a:cxn>
                <a:cxn ang="0">
                  <a:pos x="122" y="18"/>
                </a:cxn>
                <a:cxn ang="0">
                  <a:pos x="136" y="22"/>
                </a:cxn>
                <a:cxn ang="0">
                  <a:pos x="136" y="48"/>
                </a:cxn>
                <a:cxn ang="0">
                  <a:pos x="138" y="70"/>
                </a:cxn>
                <a:cxn ang="0">
                  <a:pos x="146" y="68"/>
                </a:cxn>
                <a:cxn ang="0">
                  <a:pos x="164" y="68"/>
                </a:cxn>
                <a:cxn ang="0">
                  <a:pos x="168" y="68"/>
                </a:cxn>
                <a:cxn ang="0">
                  <a:pos x="168" y="96"/>
                </a:cxn>
                <a:cxn ang="0">
                  <a:pos x="150" y="96"/>
                </a:cxn>
                <a:cxn ang="0">
                  <a:pos x="140" y="106"/>
                </a:cxn>
                <a:cxn ang="0">
                  <a:pos x="140" y="130"/>
                </a:cxn>
                <a:cxn ang="0">
                  <a:pos x="156" y="160"/>
                </a:cxn>
                <a:cxn ang="0">
                  <a:pos x="112" y="162"/>
                </a:cxn>
                <a:cxn ang="0">
                  <a:pos x="96" y="162"/>
                </a:cxn>
                <a:cxn ang="0">
                  <a:pos x="90" y="156"/>
                </a:cxn>
              </a:cxnLst>
              <a:rect l="0" t="0" r="r" b="b"/>
              <a:pathLst>
                <a:path w="168" h="166">
                  <a:moveTo>
                    <a:pt x="90" y="156"/>
                  </a:moveTo>
                  <a:lnTo>
                    <a:pt x="74" y="156"/>
                  </a:lnTo>
                  <a:lnTo>
                    <a:pt x="60" y="156"/>
                  </a:lnTo>
                  <a:lnTo>
                    <a:pt x="46" y="156"/>
                  </a:lnTo>
                  <a:lnTo>
                    <a:pt x="30" y="156"/>
                  </a:lnTo>
                  <a:lnTo>
                    <a:pt x="22" y="150"/>
                  </a:lnTo>
                  <a:lnTo>
                    <a:pt x="20" y="150"/>
                  </a:lnTo>
                  <a:lnTo>
                    <a:pt x="14" y="150"/>
                  </a:lnTo>
                  <a:lnTo>
                    <a:pt x="8" y="154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46"/>
                  </a:lnTo>
                  <a:lnTo>
                    <a:pt x="2" y="148"/>
                  </a:lnTo>
                  <a:lnTo>
                    <a:pt x="2" y="136"/>
                  </a:lnTo>
                  <a:lnTo>
                    <a:pt x="4" y="134"/>
                  </a:lnTo>
                  <a:lnTo>
                    <a:pt x="6" y="126"/>
                  </a:lnTo>
                  <a:lnTo>
                    <a:pt x="10" y="106"/>
                  </a:lnTo>
                  <a:lnTo>
                    <a:pt x="12" y="100"/>
                  </a:lnTo>
                  <a:lnTo>
                    <a:pt x="16" y="98"/>
                  </a:lnTo>
                  <a:lnTo>
                    <a:pt x="16" y="94"/>
                  </a:lnTo>
                  <a:lnTo>
                    <a:pt x="22" y="92"/>
                  </a:lnTo>
                  <a:lnTo>
                    <a:pt x="26" y="86"/>
                  </a:lnTo>
                  <a:lnTo>
                    <a:pt x="28" y="80"/>
                  </a:lnTo>
                  <a:lnTo>
                    <a:pt x="28" y="70"/>
                  </a:lnTo>
                  <a:lnTo>
                    <a:pt x="30" y="68"/>
                  </a:lnTo>
                  <a:lnTo>
                    <a:pt x="28" y="64"/>
                  </a:lnTo>
                  <a:lnTo>
                    <a:pt x="22" y="56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2" y="32"/>
                  </a:lnTo>
                  <a:lnTo>
                    <a:pt x="16" y="16"/>
                  </a:lnTo>
                  <a:lnTo>
                    <a:pt x="10" y="6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66" y="4"/>
                  </a:lnTo>
                  <a:lnTo>
                    <a:pt x="72" y="20"/>
                  </a:lnTo>
                  <a:lnTo>
                    <a:pt x="80" y="30"/>
                  </a:lnTo>
                  <a:lnTo>
                    <a:pt x="82" y="30"/>
                  </a:lnTo>
                  <a:lnTo>
                    <a:pt x="94" y="28"/>
                  </a:lnTo>
                  <a:lnTo>
                    <a:pt x="104" y="28"/>
                  </a:lnTo>
                  <a:lnTo>
                    <a:pt x="106" y="14"/>
                  </a:lnTo>
                  <a:lnTo>
                    <a:pt x="122" y="14"/>
                  </a:lnTo>
                  <a:lnTo>
                    <a:pt x="122" y="18"/>
                  </a:lnTo>
                  <a:lnTo>
                    <a:pt x="134" y="20"/>
                  </a:lnTo>
                  <a:lnTo>
                    <a:pt x="136" y="22"/>
                  </a:lnTo>
                  <a:lnTo>
                    <a:pt x="138" y="40"/>
                  </a:lnTo>
                  <a:lnTo>
                    <a:pt x="136" y="48"/>
                  </a:lnTo>
                  <a:lnTo>
                    <a:pt x="140" y="64"/>
                  </a:lnTo>
                  <a:lnTo>
                    <a:pt x="138" y="70"/>
                  </a:lnTo>
                  <a:lnTo>
                    <a:pt x="144" y="74"/>
                  </a:lnTo>
                  <a:lnTo>
                    <a:pt x="146" y="68"/>
                  </a:lnTo>
                  <a:lnTo>
                    <a:pt x="154" y="68"/>
                  </a:lnTo>
                  <a:lnTo>
                    <a:pt x="164" y="68"/>
                  </a:lnTo>
                  <a:lnTo>
                    <a:pt x="166" y="66"/>
                  </a:lnTo>
                  <a:lnTo>
                    <a:pt x="168" y="68"/>
                  </a:lnTo>
                  <a:lnTo>
                    <a:pt x="166" y="94"/>
                  </a:lnTo>
                  <a:lnTo>
                    <a:pt x="168" y="96"/>
                  </a:lnTo>
                  <a:lnTo>
                    <a:pt x="158" y="96"/>
                  </a:lnTo>
                  <a:lnTo>
                    <a:pt x="150" y="96"/>
                  </a:lnTo>
                  <a:lnTo>
                    <a:pt x="140" y="96"/>
                  </a:lnTo>
                  <a:lnTo>
                    <a:pt x="140" y="106"/>
                  </a:lnTo>
                  <a:lnTo>
                    <a:pt x="140" y="116"/>
                  </a:lnTo>
                  <a:lnTo>
                    <a:pt x="140" y="130"/>
                  </a:lnTo>
                  <a:lnTo>
                    <a:pt x="140" y="146"/>
                  </a:lnTo>
                  <a:lnTo>
                    <a:pt x="156" y="160"/>
                  </a:lnTo>
                  <a:lnTo>
                    <a:pt x="132" y="166"/>
                  </a:lnTo>
                  <a:lnTo>
                    <a:pt x="112" y="162"/>
                  </a:lnTo>
                  <a:lnTo>
                    <a:pt x="100" y="162"/>
                  </a:lnTo>
                  <a:lnTo>
                    <a:pt x="96" y="162"/>
                  </a:lnTo>
                  <a:lnTo>
                    <a:pt x="90" y="156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92096B3F-559E-AD43-82B7-91CDDDB64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738" y="4802188"/>
              <a:ext cx="165100" cy="155575"/>
            </a:xfrm>
            <a:custGeom>
              <a:avLst/>
              <a:gdLst/>
              <a:ahLst/>
              <a:cxnLst>
                <a:cxn ang="0">
                  <a:pos x="24" y="32"/>
                </a:cxn>
                <a:cxn ang="0">
                  <a:pos x="26" y="30"/>
                </a:cxn>
                <a:cxn ang="0">
                  <a:pos x="32" y="24"/>
                </a:cxn>
                <a:cxn ang="0">
                  <a:pos x="38" y="20"/>
                </a:cxn>
                <a:cxn ang="0">
                  <a:pos x="38" y="18"/>
                </a:cxn>
                <a:cxn ang="0">
                  <a:pos x="44" y="16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6" y="14"/>
                </a:cxn>
                <a:cxn ang="0">
                  <a:pos x="46" y="12"/>
                </a:cxn>
                <a:cxn ang="0">
                  <a:pos x="48" y="6"/>
                </a:cxn>
                <a:cxn ang="0">
                  <a:pos x="60" y="0"/>
                </a:cxn>
                <a:cxn ang="0">
                  <a:pos x="64" y="0"/>
                </a:cxn>
                <a:cxn ang="0">
                  <a:pos x="68" y="0"/>
                </a:cxn>
                <a:cxn ang="0">
                  <a:pos x="68" y="4"/>
                </a:cxn>
                <a:cxn ang="0">
                  <a:pos x="82" y="6"/>
                </a:cxn>
                <a:cxn ang="0">
                  <a:pos x="100" y="12"/>
                </a:cxn>
                <a:cxn ang="0">
                  <a:pos x="102" y="14"/>
                </a:cxn>
                <a:cxn ang="0">
                  <a:pos x="104" y="26"/>
                </a:cxn>
                <a:cxn ang="0">
                  <a:pos x="104" y="36"/>
                </a:cxn>
                <a:cxn ang="0">
                  <a:pos x="100" y="48"/>
                </a:cxn>
                <a:cxn ang="0">
                  <a:pos x="102" y="62"/>
                </a:cxn>
                <a:cxn ang="0">
                  <a:pos x="92" y="86"/>
                </a:cxn>
                <a:cxn ang="0">
                  <a:pos x="86" y="92"/>
                </a:cxn>
                <a:cxn ang="0">
                  <a:pos x="86" y="98"/>
                </a:cxn>
                <a:cxn ang="0">
                  <a:pos x="80" y="94"/>
                </a:cxn>
                <a:cxn ang="0">
                  <a:pos x="76" y="94"/>
                </a:cxn>
                <a:cxn ang="0">
                  <a:pos x="66" y="92"/>
                </a:cxn>
                <a:cxn ang="0">
                  <a:pos x="58" y="90"/>
                </a:cxn>
                <a:cxn ang="0">
                  <a:pos x="56" y="92"/>
                </a:cxn>
                <a:cxn ang="0">
                  <a:pos x="46" y="88"/>
                </a:cxn>
                <a:cxn ang="0">
                  <a:pos x="40" y="86"/>
                </a:cxn>
                <a:cxn ang="0">
                  <a:pos x="36" y="84"/>
                </a:cxn>
                <a:cxn ang="0">
                  <a:pos x="34" y="70"/>
                </a:cxn>
                <a:cxn ang="0">
                  <a:pos x="22" y="62"/>
                </a:cxn>
                <a:cxn ang="0">
                  <a:pos x="18" y="60"/>
                </a:cxn>
                <a:cxn ang="0">
                  <a:pos x="12" y="52"/>
                </a:cxn>
                <a:cxn ang="0">
                  <a:pos x="6" y="42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0" y="32"/>
                </a:cxn>
                <a:cxn ang="0">
                  <a:pos x="16" y="32"/>
                </a:cxn>
                <a:cxn ang="0">
                  <a:pos x="20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4" y="32"/>
                </a:cxn>
              </a:cxnLst>
              <a:rect l="0" t="0" r="r" b="b"/>
              <a:pathLst>
                <a:path w="104" h="98">
                  <a:moveTo>
                    <a:pt x="24" y="32"/>
                  </a:moveTo>
                  <a:lnTo>
                    <a:pt x="26" y="30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44" y="16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6" y="12"/>
                  </a:lnTo>
                  <a:lnTo>
                    <a:pt x="48" y="6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82" y="6"/>
                  </a:lnTo>
                  <a:lnTo>
                    <a:pt x="100" y="12"/>
                  </a:lnTo>
                  <a:lnTo>
                    <a:pt x="102" y="14"/>
                  </a:lnTo>
                  <a:lnTo>
                    <a:pt x="104" y="26"/>
                  </a:lnTo>
                  <a:lnTo>
                    <a:pt x="104" y="36"/>
                  </a:lnTo>
                  <a:lnTo>
                    <a:pt x="100" y="48"/>
                  </a:lnTo>
                  <a:lnTo>
                    <a:pt x="102" y="62"/>
                  </a:lnTo>
                  <a:lnTo>
                    <a:pt x="92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0" y="94"/>
                  </a:lnTo>
                  <a:lnTo>
                    <a:pt x="76" y="94"/>
                  </a:lnTo>
                  <a:lnTo>
                    <a:pt x="66" y="92"/>
                  </a:lnTo>
                  <a:lnTo>
                    <a:pt x="58" y="90"/>
                  </a:lnTo>
                  <a:lnTo>
                    <a:pt x="56" y="92"/>
                  </a:lnTo>
                  <a:lnTo>
                    <a:pt x="46" y="88"/>
                  </a:lnTo>
                  <a:lnTo>
                    <a:pt x="40" y="86"/>
                  </a:lnTo>
                  <a:lnTo>
                    <a:pt x="36" y="84"/>
                  </a:lnTo>
                  <a:lnTo>
                    <a:pt x="34" y="70"/>
                  </a:lnTo>
                  <a:lnTo>
                    <a:pt x="22" y="62"/>
                  </a:lnTo>
                  <a:lnTo>
                    <a:pt x="18" y="60"/>
                  </a:lnTo>
                  <a:lnTo>
                    <a:pt x="12" y="52"/>
                  </a:lnTo>
                  <a:lnTo>
                    <a:pt x="6" y="42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4" y="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8E87FE7D-A808-BD45-951A-00B5BDCE5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338" y="3957638"/>
              <a:ext cx="336550" cy="260350"/>
            </a:xfrm>
            <a:custGeom>
              <a:avLst/>
              <a:gdLst/>
              <a:ahLst/>
              <a:cxnLst>
                <a:cxn ang="0">
                  <a:pos x="54" y="72"/>
                </a:cxn>
                <a:cxn ang="0">
                  <a:pos x="54" y="94"/>
                </a:cxn>
                <a:cxn ang="0">
                  <a:pos x="50" y="106"/>
                </a:cxn>
                <a:cxn ang="0">
                  <a:pos x="30" y="114"/>
                </a:cxn>
                <a:cxn ang="0">
                  <a:pos x="10" y="120"/>
                </a:cxn>
                <a:cxn ang="0">
                  <a:pos x="0" y="126"/>
                </a:cxn>
                <a:cxn ang="0">
                  <a:pos x="4" y="134"/>
                </a:cxn>
                <a:cxn ang="0">
                  <a:pos x="16" y="150"/>
                </a:cxn>
                <a:cxn ang="0">
                  <a:pos x="24" y="150"/>
                </a:cxn>
                <a:cxn ang="0">
                  <a:pos x="28" y="154"/>
                </a:cxn>
                <a:cxn ang="0">
                  <a:pos x="26" y="158"/>
                </a:cxn>
                <a:cxn ang="0">
                  <a:pos x="32" y="160"/>
                </a:cxn>
                <a:cxn ang="0">
                  <a:pos x="36" y="156"/>
                </a:cxn>
                <a:cxn ang="0">
                  <a:pos x="46" y="154"/>
                </a:cxn>
                <a:cxn ang="0">
                  <a:pos x="54" y="142"/>
                </a:cxn>
                <a:cxn ang="0">
                  <a:pos x="74" y="136"/>
                </a:cxn>
                <a:cxn ang="0">
                  <a:pos x="92" y="148"/>
                </a:cxn>
                <a:cxn ang="0">
                  <a:pos x="100" y="144"/>
                </a:cxn>
                <a:cxn ang="0">
                  <a:pos x="114" y="148"/>
                </a:cxn>
                <a:cxn ang="0">
                  <a:pos x="126" y="150"/>
                </a:cxn>
                <a:cxn ang="0">
                  <a:pos x="154" y="142"/>
                </a:cxn>
                <a:cxn ang="0">
                  <a:pos x="170" y="140"/>
                </a:cxn>
                <a:cxn ang="0">
                  <a:pos x="174" y="136"/>
                </a:cxn>
                <a:cxn ang="0">
                  <a:pos x="178" y="128"/>
                </a:cxn>
                <a:cxn ang="0">
                  <a:pos x="180" y="124"/>
                </a:cxn>
                <a:cxn ang="0">
                  <a:pos x="204" y="94"/>
                </a:cxn>
                <a:cxn ang="0">
                  <a:pos x="210" y="50"/>
                </a:cxn>
                <a:cxn ang="0">
                  <a:pos x="204" y="38"/>
                </a:cxn>
                <a:cxn ang="0">
                  <a:pos x="200" y="6"/>
                </a:cxn>
                <a:cxn ang="0">
                  <a:pos x="194" y="4"/>
                </a:cxn>
                <a:cxn ang="0">
                  <a:pos x="156" y="0"/>
                </a:cxn>
                <a:cxn ang="0">
                  <a:pos x="142" y="8"/>
                </a:cxn>
                <a:cxn ang="0">
                  <a:pos x="130" y="16"/>
                </a:cxn>
                <a:cxn ang="0">
                  <a:pos x="118" y="26"/>
                </a:cxn>
                <a:cxn ang="0">
                  <a:pos x="104" y="34"/>
                </a:cxn>
                <a:cxn ang="0">
                  <a:pos x="90" y="46"/>
                </a:cxn>
                <a:cxn ang="0">
                  <a:pos x="74" y="56"/>
                </a:cxn>
                <a:cxn ang="0">
                  <a:pos x="54" y="62"/>
                </a:cxn>
              </a:cxnLst>
              <a:rect l="0" t="0" r="r" b="b"/>
              <a:pathLst>
                <a:path w="212" h="164">
                  <a:moveTo>
                    <a:pt x="54" y="62"/>
                  </a:moveTo>
                  <a:lnTo>
                    <a:pt x="54" y="72"/>
                  </a:lnTo>
                  <a:lnTo>
                    <a:pt x="54" y="84"/>
                  </a:lnTo>
                  <a:lnTo>
                    <a:pt x="54" y="94"/>
                  </a:lnTo>
                  <a:lnTo>
                    <a:pt x="54" y="106"/>
                  </a:lnTo>
                  <a:lnTo>
                    <a:pt x="50" y="106"/>
                  </a:lnTo>
                  <a:lnTo>
                    <a:pt x="46" y="114"/>
                  </a:lnTo>
                  <a:lnTo>
                    <a:pt x="30" y="114"/>
                  </a:lnTo>
                  <a:lnTo>
                    <a:pt x="16" y="116"/>
                  </a:lnTo>
                  <a:lnTo>
                    <a:pt x="10" y="120"/>
                  </a:lnTo>
                  <a:lnTo>
                    <a:pt x="2" y="120"/>
                  </a:lnTo>
                  <a:lnTo>
                    <a:pt x="0" y="126"/>
                  </a:lnTo>
                  <a:lnTo>
                    <a:pt x="2" y="128"/>
                  </a:lnTo>
                  <a:lnTo>
                    <a:pt x="4" y="134"/>
                  </a:lnTo>
                  <a:lnTo>
                    <a:pt x="10" y="140"/>
                  </a:lnTo>
                  <a:lnTo>
                    <a:pt x="16" y="150"/>
                  </a:lnTo>
                  <a:lnTo>
                    <a:pt x="22" y="152"/>
                  </a:lnTo>
                  <a:lnTo>
                    <a:pt x="24" y="150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26" y="156"/>
                  </a:lnTo>
                  <a:lnTo>
                    <a:pt x="26" y="158"/>
                  </a:lnTo>
                  <a:lnTo>
                    <a:pt x="30" y="162"/>
                  </a:lnTo>
                  <a:lnTo>
                    <a:pt x="32" y="160"/>
                  </a:lnTo>
                  <a:lnTo>
                    <a:pt x="30" y="158"/>
                  </a:lnTo>
                  <a:lnTo>
                    <a:pt x="36" y="156"/>
                  </a:lnTo>
                  <a:lnTo>
                    <a:pt x="46" y="164"/>
                  </a:lnTo>
                  <a:lnTo>
                    <a:pt x="46" y="154"/>
                  </a:lnTo>
                  <a:lnTo>
                    <a:pt x="52" y="150"/>
                  </a:lnTo>
                  <a:lnTo>
                    <a:pt x="54" y="142"/>
                  </a:lnTo>
                  <a:lnTo>
                    <a:pt x="64" y="136"/>
                  </a:lnTo>
                  <a:lnTo>
                    <a:pt x="74" y="136"/>
                  </a:lnTo>
                  <a:lnTo>
                    <a:pt x="84" y="140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100" y="144"/>
                  </a:lnTo>
                  <a:lnTo>
                    <a:pt x="104" y="142"/>
                  </a:lnTo>
                  <a:lnTo>
                    <a:pt x="114" y="148"/>
                  </a:lnTo>
                  <a:lnTo>
                    <a:pt x="124" y="150"/>
                  </a:lnTo>
                  <a:lnTo>
                    <a:pt x="126" y="150"/>
                  </a:lnTo>
                  <a:lnTo>
                    <a:pt x="136" y="142"/>
                  </a:lnTo>
                  <a:lnTo>
                    <a:pt x="154" y="142"/>
                  </a:lnTo>
                  <a:lnTo>
                    <a:pt x="164" y="144"/>
                  </a:lnTo>
                  <a:lnTo>
                    <a:pt x="170" y="140"/>
                  </a:lnTo>
                  <a:lnTo>
                    <a:pt x="172" y="140"/>
                  </a:lnTo>
                  <a:lnTo>
                    <a:pt x="174" y="136"/>
                  </a:lnTo>
                  <a:lnTo>
                    <a:pt x="180" y="136"/>
                  </a:lnTo>
                  <a:lnTo>
                    <a:pt x="178" y="128"/>
                  </a:lnTo>
                  <a:lnTo>
                    <a:pt x="178" y="126"/>
                  </a:lnTo>
                  <a:lnTo>
                    <a:pt x="180" y="124"/>
                  </a:lnTo>
                  <a:lnTo>
                    <a:pt x="182" y="118"/>
                  </a:lnTo>
                  <a:lnTo>
                    <a:pt x="204" y="94"/>
                  </a:lnTo>
                  <a:lnTo>
                    <a:pt x="206" y="70"/>
                  </a:lnTo>
                  <a:lnTo>
                    <a:pt x="210" y="50"/>
                  </a:lnTo>
                  <a:lnTo>
                    <a:pt x="212" y="44"/>
                  </a:lnTo>
                  <a:lnTo>
                    <a:pt x="204" y="38"/>
                  </a:lnTo>
                  <a:lnTo>
                    <a:pt x="200" y="28"/>
                  </a:lnTo>
                  <a:lnTo>
                    <a:pt x="200" y="6"/>
                  </a:lnTo>
                  <a:lnTo>
                    <a:pt x="196" y="8"/>
                  </a:lnTo>
                  <a:lnTo>
                    <a:pt x="194" y="4"/>
                  </a:lnTo>
                  <a:lnTo>
                    <a:pt x="186" y="0"/>
                  </a:lnTo>
                  <a:lnTo>
                    <a:pt x="156" y="0"/>
                  </a:lnTo>
                  <a:lnTo>
                    <a:pt x="150" y="4"/>
                  </a:lnTo>
                  <a:lnTo>
                    <a:pt x="142" y="8"/>
                  </a:lnTo>
                  <a:lnTo>
                    <a:pt x="136" y="12"/>
                  </a:lnTo>
                  <a:lnTo>
                    <a:pt x="130" y="16"/>
                  </a:lnTo>
                  <a:lnTo>
                    <a:pt x="124" y="22"/>
                  </a:lnTo>
                  <a:lnTo>
                    <a:pt x="118" y="26"/>
                  </a:lnTo>
                  <a:lnTo>
                    <a:pt x="110" y="30"/>
                  </a:lnTo>
                  <a:lnTo>
                    <a:pt x="104" y="34"/>
                  </a:lnTo>
                  <a:lnTo>
                    <a:pt x="98" y="40"/>
                  </a:lnTo>
                  <a:lnTo>
                    <a:pt x="90" y="46"/>
                  </a:lnTo>
                  <a:lnTo>
                    <a:pt x="82" y="50"/>
                  </a:lnTo>
                  <a:lnTo>
                    <a:pt x="74" y="56"/>
                  </a:lnTo>
                  <a:lnTo>
                    <a:pt x="64" y="60"/>
                  </a:lnTo>
                  <a:lnTo>
                    <a:pt x="54" y="62"/>
                  </a:lnTo>
                  <a:lnTo>
                    <a:pt x="54" y="6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3FFF5AF5-BC6A-3844-8BE0-BAB54E07B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3138" y="3795713"/>
              <a:ext cx="168275" cy="95250"/>
            </a:xfrm>
            <a:custGeom>
              <a:avLst/>
              <a:gdLst/>
              <a:ahLst/>
              <a:cxnLst>
                <a:cxn ang="0">
                  <a:pos x="104" y="48"/>
                </a:cxn>
                <a:cxn ang="0">
                  <a:pos x="104" y="42"/>
                </a:cxn>
                <a:cxn ang="0">
                  <a:pos x="106" y="38"/>
                </a:cxn>
                <a:cxn ang="0">
                  <a:pos x="104" y="38"/>
                </a:cxn>
                <a:cxn ang="0">
                  <a:pos x="102" y="40"/>
                </a:cxn>
                <a:cxn ang="0">
                  <a:pos x="96" y="40"/>
                </a:cxn>
                <a:cxn ang="0">
                  <a:pos x="86" y="36"/>
                </a:cxn>
                <a:cxn ang="0">
                  <a:pos x="86" y="38"/>
                </a:cxn>
                <a:cxn ang="0">
                  <a:pos x="80" y="36"/>
                </a:cxn>
                <a:cxn ang="0">
                  <a:pos x="78" y="38"/>
                </a:cxn>
                <a:cxn ang="0">
                  <a:pos x="74" y="32"/>
                </a:cxn>
                <a:cxn ang="0">
                  <a:pos x="70" y="34"/>
                </a:cxn>
                <a:cxn ang="0">
                  <a:pos x="68" y="30"/>
                </a:cxn>
                <a:cxn ang="0">
                  <a:pos x="68" y="26"/>
                </a:cxn>
                <a:cxn ang="0">
                  <a:pos x="62" y="26"/>
                </a:cxn>
                <a:cxn ang="0">
                  <a:pos x="56" y="26"/>
                </a:cxn>
                <a:cxn ang="0">
                  <a:pos x="56" y="24"/>
                </a:cxn>
                <a:cxn ang="0">
                  <a:pos x="54" y="24"/>
                </a:cxn>
                <a:cxn ang="0">
                  <a:pos x="54" y="16"/>
                </a:cxn>
                <a:cxn ang="0">
                  <a:pos x="50" y="16"/>
                </a:cxn>
                <a:cxn ang="0">
                  <a:pos x="46" y="20"/>
                </a:cxn>
                <a:cxn ang="0">
                  <a:pos x="44" y="18"/>
                </a:cxn>
                <a:cxn ang="0">
                  <a:pos x="42" y="12"/>
                </a:cxn>
                <a:cxn ang="0">
                  <a:pos x="30" y="4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4" y="8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4" y="28"/>
                </a:cxn>
                <a:cxn ang="0">
                  <a:pos x="6" y="28"/>
                </a:cxn>
                <a:cxn ang="0">
                  <a:pos x="10" y="28"/>
                </a:cxn>
                <a:cxn ang="0">
                  <a:pos x="20" y="36"/>
                </a:cxn>
                <a:cxn ang="0">
                  <a:pos x="32" y="42"/>
                </a:cxn>
                <a:cxn ang="0">
                  <a:pos x="36" y="46"/>
                </a:cxn>
                <a:cxn ang="0">
                  <a:pos x="56" y="46"/>
                </a:cxn>
                <a:cxn ang="0">
                  <a:pos x="64" y="54"/>
                </a:cxn>
                <a:cxn ang="0">
                  <a:pos x="94" y="60"/>
                </a:cxn>
                <a:cxn ang="0">
                  <a:pos x="106" y="60"/>
                </a:cxn>
                <a:cxn ang="0">
                  <a:pos x="106" y="54"/>
                </a:cxn>
                <a:cxn ang="0">
                  <a:pos x="104" y="52"/>
                </a:cxn>
                <a:cxn ang="0">
                  <a:pos x="104" y="48"/>
                </a:cxn>
                <a:cxn ang="0">
                  <a:pos x="104" y="48"/>
                </a:cxn>
              </a:cxnLst>
              <a:rect l="0" t="0" r="r" b="b"/>
              <a:pathLst>
                <a:path w="106" h="60">
                  <a:moveTo>
                    <a:pt x="104" y="48"/>
                  </a:moveTo>
                  <a:lnTo>
                    <a:pt x="104" y="4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102" y="40"/>
                  </a:lnTo>
                  <a:lnTo>
                    <a:pt x="96" y="40"/>
                  </a:lnTo>
                  <a:lnTo>
                    <a:pt x="86" y="36"/>
                  </a:lnTo>
                  <a:lnTo>
                    <a:pt x="86" y="38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4" y="32"/>
                  </a:lnTo>
                  <a:lnTo>
                    <a:pt x="70" y="34"/>
                  </a:lnTo>
                  <a:lnTo>
                    <a:pt x="68" y="30"/>
                  </a:lnTo>
                  <a:lnTo>
                    <a:pt x="68" y="26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54" y="24"/>
                  </a:lnTo>
                  <a:lnTo>
                    <a:pt x="54" y="16"/>
                  </a:lnTo>
                  <a:lnTo>
                    <a:pt x="50" y="16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2" y="12"/>
                  </a:lnTo>
                  <a:lnTo>
                    <a:pt x="30" y="4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4" y="8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10" y="28"/>
                  </a:lnTo>
                  <a:lnTo>
                    <a:pt x="20" y="36"/>
                  </a:lnTo>
                  <a:lnTo>
                    <a:pt x="32" y="42"/>
                  </a:lnTo>
                  <a:lnTo>
                    <a:pt x="36" y="46"/>
                  </a:lnTo>
                  <a:lnTo>
                    <a:pt x="56" y="46"/>
                  </a:lnTo>
                  <a:lnTo>
                    <a:pt x="64" y="54"/>
                  </a:lnTo>
                  <a:lnTo>
                    <a:pt x="94" y="60"/>
                  </a:lnTo>
                  <a:lnTo>
                    <a:pt x="106" y="60"/>
                  </a:lnTo>
                  <a:lnTo>
                    <a:pt x="106" y="54"/>
                  </a:lnTo>
                  <a:lnTo>
                    <a:pt x="104" y="52"/>
                  </a:lnTo>
                  <a:lnTo>
                    <a:pt x="104" y="48"/>
                  </a:lnTo>
                  <a:lnTo>
                    <a:pt x="104" y="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4930FB49-B678-394C-B333-71A30B783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6763" y="3544888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779286CA-2A8A-5B4A-854F-1A9AAD1B8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6288" y="3538538"/>
              <a:ext cx="6350" cy="63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0283BD8F-BB4E-CD4F-A7F4-B82994B7C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8988" y="3544888"/>
              <a:ext cx="6350" cy="15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C5C0DB24-2501-394A-9C70-FFD9AE689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363" y="3449638"/>
              <a:ext cx="234950" cy="114300"/>
            </a:xfrm>
            <a:custGeom>
              <a:avLst/>
              <a:gdLst/>
              <a:ahLst/>
              <a:cxnLst>
                <a:cxn ang="0">
                  <a:pos x="22" y="16"/>
                </a:cxn>
                <a:cxn ang="0">
                  <a:pos x="24" y="10"/>
                </a:cxn>
                <a:cxn ang="0">
                  <a:pos x="30" y="8"/>
                </a:cxn>
                <a:cxn ang="0">
                  <a:pos x="40" y="10"/>
                </a:cxn>
                <a:cxn ang="0">
                  <a:pos x="54" y="14"/>
                </a:cxn>
                <a:cxn ang="0">
                  <a:pos x="56" y="6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82" y="6"/>
                </a:cxn>
                <a:cxn ang="0">
                  <a:pos x="104" y="6"/>
                </a:cxn>
                <a:cxn ang="0">
                  <a:pos x="134" y="10"/>
                </a:cxn>
                <a:cxn ang="0">
                  <a:pos x="136" y="14"/>
                </a:cxn>
                <a:cxn ang="0">
                  <a:pos x="148" y="18"/>
                </a:cxn>
                <a:cxn ang="0">
                  <a:pos x="146" y="24"/>
                </a:cxn>
                <a:cxn ang="0">
                  <a:pos x="126" y="34"/>
                </a:cxn>
                <a:cxn ang="0">
                  <a:pos x="120" y="40"/>
                </a:cxn>
                <a:cxn ang="0">
                  <a:pos x="102" y="44"/>
                </a:cxn>
                <a:cxn ang="0">
                  <a:pos x="98" y="52"/>
                </a:cxn>
                <a:cxn ang="0">
                  <a:pos x="94" y="54"/>
                </a:cxn>
                <a:cxn ang="0">
                  <a:pos x="86" y="54"/>
                </a:cxn>
                <a:cxn ang="0">
                  <a:pos x="84" y="50"/>
                </a:cxn>
                <a:cxn ang="0">
                  <a:pos x="82" y="50"/>
                </a:cxn>
                <a:cxn ang="0">
                  <a:pos x="76" y="52"/>
                </a:cxn>
                <a:cxn ang="0">
                  <a:pos x="74" y="54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6"/>
                </a:cxn>
                <a:cxn ang="0">
                  <a:pos x="56" y="66"/>
                </a:cxn>
                <a:cxn ang="0">
                  <a:pos x="56" y="70"/>
                </a:cxn>
                <a:cxn ang="0">
                  <a:pos x="48" y="68"/>
                </a:cxn>
                <a:cxn ang="0">
                  <a:pos x="40" y="72"/>
                </a:cxn>
                <a:cxn ang="0">
                  <a:pos x="34" y="70"/>
                </a:cxn>
                <a:cxn ang="0">
                  <a:pos x="32" y="66"/>
                </a:cxn>
                <a:cxn ang="0">
                  <a:pos x="30" y="66"/>
                </a:cxn>
                <a:cxn ang="0">
                  <a:pos x="22" y="68"/>
                </a:cxn>
                <a:cxn ang="0">
                  <a:pos x="16" y="66"/>
                </a:cxn>
                <a:cxn ang="0">
                  <a:pos x="2" y="66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6" y="56"/>
                </a:cxn>
                <a:cxn ang="0">
                  <a:pos x="12" y="56"/>
                </a:cxn>
                <a:cxn ang="0">
                  <a:pos x="16" y="58"/>
                </a:cxn>
                <a:cxn ang="0">
                  <a:pos x="22" y="54"/>
                </a:cxn>
                <a:cxn ang="0">
                  <a:pos x="34" y="54"/>
                </a:cxn>
                <a:cxn ang="0">
                  <a:pos x="38" y="50"/>
                </a:cxn>
                <a:cxn ang="0">
                  <a:pos x="44" y="50"/>
                </a:cxn>
                <a:cxn ang="0">
                  <a:pos x="52" y="44"/>
                </a:cxn>
                <a:cxn ang="0">
                  <a:pos x="40" y="40"/>
                </a:cxn>
                <a:cxn ang="0">
                  <a:pos x="34" y="36"/>
                </a:cxn>
                <a:cxn ang="0">
                  <a:pos x="34" y="34"/>
                </a:cxn>
                <a:cxn ang="0">
                  <a:pos x="32" y="32"/>
                </a:cxn>
                <a:cxn ang="0">
                  <a:pos x="28" y="38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4" y="32"/>
                </a:cxn>
                <a:cxn ang="0">
                  <a:pos x="14" y="30"/>
                </a:cxn>
                <a:cxn ang="0">
                  <a:pos x="26" y="20"/>
                </a:cxn>
                <a:cxn ang="0">
                  <a:pos x="26" y="18"/>
                </a:cxn>
                <a:cxn ang="0">
                  <a:pos x="22" y="16"/>
                </a:cxn>
                <a:cxn ang="0">
                  <a:pos x="22" y="16"/>
                </a:cxn>
              </a:cxnLst>
              <a:rect l="0" t="0" r="r" b="b"/>
              <a:pathLst>
                <a:path w="148" h="72">
                  <a:moveTo>
                    <a:pt x="22" y="16"/>
                  </a:moveTo>
                  <a:lnTo>
                    <a:pt x="24" y="10"/>
                  </a:lnTo>
                  <a:lnTo>
                    <a:pt x="30" y="8"/>
                  </a:lnTo>
                  <a:lnTo>
                    <a:pt x="40" y="10"/>
                  </a:lnTo>
                  <a:lnTo>
                    <a:pt x="54" y="14"/>
                  </a:lnTo>
                  <a:lnTo>
                    <a:pt x="56" y="6"/>
                  </a:lnTo>
                  <a:lnTo>
                    <a:pt x="66" y="0"/>
                  </a:lnTo>
                  <a:lnTo>
                    <a:pt x="72" y="6"/>
                  </a:lnTo>
                  <a:lnTo>
                    <a:pt x="82" y="6"/>
                  </a:lnTo>
                  <a:lnTo>
                    <a:pt x="104" y="6"/>
                  </a:lnTo>
                  <a:lnTo>
                    <a:pt x="134" y="10"/>
                  </a:lnTo>
                  <a:lnTo>
                    <a:pt x="136" y="14"/>
                  </a:lnTo>
                  <a:lnTo>
                    <a:pt x="148" y="18"/>
                  </a:lnTo>
                  <a:lnTo>
                    <a:pt x="146" y="24"/>
                  </a:lnTo>
                  <a:lnTo>
                    <a:pt x="126" y="34"/>
                  </a:lnTo>
                  <a:lnTo>
                    <a:pt x="120" y="40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86" y="54"/>
                  </a:lnTo>
                  <a:lnTo>
                    <a:pt x="84" y="50"/>
                  </a:lnTo>
                  <a:lnTo>
                    <a:pt x="82" y="50"/>
                  </a:lnTo>
                  <a:lnTo>
                    <a:pt x="76" y="52"/>
                  </a:lnTo>
                  <a:lnTo>
                    <a:pt x="74" y="54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48" y="68"/>
                  </a:lnTo>
                  <a:lnTo>
                    <a:pt x="40" y="72"/>
                  </a:lnTo>
                  <a:lnTo>
                    <a:pt x="34" y="70"/>
                  </a:lnTo>
                  <a:lnTo>
                    <a:pt x="32" y="66"/>
                  </a:lnTo>
                  <a:lnTo>
                    <a:pt x="30" y="66"/>
                  </a:lnTo>
                  <a:lnTo>
                    <a:pt x="22" y="68"/>
                  </a:lnTo>
                  <a:lnTo>
                    <a:pt x="16" y="66"/>
                  </a:lnTo>
                  <a:lnTo>
                    <a:pt x="2" y="66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6" y="56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22" y="54"/>
                  </a:lnTo>
                  <a:lnTo>
                    <a:pt x="34" y="54"/>
                  </a:lnTo>
                  <a:lnTo>
                    <a:pt x="38" y="50"/>
                  </a:lnTo>
                  <a:lnTo>
                    <a:pt x="44" y="50"/>
                  </a:lnTo>
                  <a:lnTo>
                    <a:pt x="52" y="44"/>
                  </a:lnTo>
                  <a:lnTo>
                    <a:pt x="40" y="40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2" y="32"/>
                  </a:lnTo>
                  <a:lnTo>
                    <a:pt x="28" y="38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4" y="32"/>
                  </a:lnTo>
                  <a:lnTo>
                    <a:pt x="14" y="3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2" y="16"/>
                  </a:lnTo>
                  <a:lnTo>
                    <a:pt x="22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61F46D39-577D-F645-ADA0-C5CD72D34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3586163"/>
              <a:ext cx="304800" cy="231775"/>
            </a:xfrm>
            <a:custGeom>
              <a:avLst/>
              <a:gdLst/>
              <a:ahLst/>
              <a:cxnLst>
                <a:cxn ang="0">
                  <a:pos x="10" y="60"/>
                </a:cxn>
                <a:cxn ang="0">
                  <a:pos x="6" y="68"/>
                </a:cxn>
                <a:cxn ang="0">
                  <a:pos x="0" y="74"/>
                </a:cxn>
                <a:cxn ang="0">
                  <a:pos x="4" y="80"/>
                </a:cxn>
                <a:cxn ang="0">
                  <a:pos x="2" y="90"/>
                </a:cxn>
                <a:cxn ang="0">
                  <a:pos x="4" y="110"/>
                </a:cxn>
                <a:cxn ang="0">
                  <a:pos x="12" y="112"/>
                </a:cxn>
                <a:cxn ang="0">
                  <a:pos x="16" y="126"/>
                </a:cxn>
                <a:cxn ang="0">
                  <a:pos x="6" y="140"/>
                </a:cxn>
                <a:cxn ang="0">
                  <a:pos x="40" y="144"/>
                </a:cxn>
                <a:cxn ang="0">
                  <a:pos x="52" y="144"/>
                </a:cxn>
                <a:cxn ang="0">
                  <a:pos x="78" y="140"/>
                </a:cxn>
                <a:cxn ang="0">
                  <a:pos x="78" y="134"/>
                </a:cxn>
                <a:cxn ang="0">
                  <a:pos x="86" y="118"/>
                </a:cxn>
                <a:cxn ang="0">
                  <a:pos x="98" y="116"/>
                </a:cxn>
                <a:cxn ang="0">
                  <a:pos x="104" y="110"/>
                </a:cxn>
                <a:cxn ang="0">
                  <a:pos x="108" y="110"/>
                </a:cxn>
                <a:cxn ang="0">
                  <a:pos x="114" y="112"/>
                </a:cxn>
                <a:cxn ang="0">
                  <a:pos x="118" y="100"/>
                </a:cxn>
                <a:cxn ang="0">
                  <a:pos x="122" y="88"/>
                </a:cxn>
                <a:cxn ang="0">
                  <a:pos x="132" y="84"/>
                </a:cxn>
                <a:cxn ang="0">
                  <a:pos x="128" y="76"/>
                </a:cxn>
                <a:cxn ang="0">
                  <a:pos x="138" y="74"/>
                </a:cxn>
                <a:cxn ang="0">
                  <a:pos x="144" y="68"/>
                </a:cxn>
                <a:cxn ang="0">
                  <a:pos x="150" y="56"/>
                </a:cxn>
                <a:cxn ang="0">
                  <a:pos x="148" y="44"/>
                </a:cxn>
                <a:cxn ang="0">
                  <a:pos x="146" y="38"/>
                </a:cxn>
                <a:cxn ang="0">
                  <a:pos x="154" y="34"/>
                </a:cxn>
                <a:cxn ang="0">
                  <a:pos x="164" y="28"/>
                </a:cxn>
                <a:cxn ang="0">
                  <a:pos x="184" y="28"/>
                </a:cxn>
                <a:cxn ang="0">
                  <a:pos x="188" y="22"/>
                </a:cxn>
                <a:cxn ang="0">
                  <a:pos x="192" y="18"/>
                </a:cxn>
                <a:cxn ang="0">
                  <a:pos x="180" y="22"/>
                </a:cxn>
                <a:cxn ang="0">
                  <a:pos x="174" y="18"/>
                </a:cxn>
                <a:cxn ang="0">
                  <a:pos x="150" y="30"/>
                </a:cxn>
                <a:cxn ang="0">
                  <a:pos x="148" y="10"/>
                </a:cxn>
                <a:cxn ang="0">
                  <a:pos x="146" y="4"/>
                </a:cxn>
                <a:cxn ang="0">
                  <a:pos x="138" y="0"/>
                </a:cxn>
                <a:cxn ang="0">
                  <a:pos x="132" y="12"/>
                </a:cxn>
                <a:cxn ang="0">
                  <a:pos x="122" y="14"/>
                </a:cxn>
                <a:cxn ang="0">
                  <a:pos x="120" y="22"/>
                </a:cxn>
                <a:cxn ang="0">
                  <a:pos x="114" y="20"/>
                </a:cxn>
                <a:cxn ang="0">
                  <a:pos x="98" y="20"/>
                </a:cxn>
                <a:cxn ang="0">
                  <a:pos x="78" y="18"/>
                </a:cxn>
                <a:cxn ang="0">
                  <a:pos x="70" y="16"/>
                </a:cxn>
                <a:cxn ang="0">
                  <a:pos x="60" y="20"/>
                </a:cxn>
                <a:cxn ang="0">
                  <a:pos x="56" y="36"/>
                </a:cxn>
                <a:cxn ang="0">
                  <a:pos x="36" y="44"/>
                </a:cxn>
                <a:cxn ang="0">
                  <a:pos x="36" y="50"/>
                </a:cxn>
                <a:cxn ang="0">
                  <a:pos x="26" y="54"/>
                </a:cxn>
                <a:cxn ang="0">
                  <a:pos x="14" y="50"/>
                </a:cxn>
                <a:cxn ang="0">
                  <a:pos x="12" y="48"/>
                </a:cxn>
              </a:cxnLst>
              <a:rect l="0" t="0" r="r" b="b"/>
              <a:pathLst>
                <a:path w="192" h="146">
                  <a:moveTo>
                    <a:pt x="12" y="48"/>
                  </a:moveTo>
                  <a:lnTo>
                    <a:pt x="10" y="60"/>
                  </a:lnTo>
                  <a:lnTo>
                    <a:pt x="6" y="64"/>
                  </a:lnTo>
                  <a:lnTo>
                    <a:pt x="6" y="68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2" y="90"/>
                  </a:lnTo>
                  <a:lnTo>
                    <a:pt x="4" y="98"/>
                  </a:lnTo>
                  <a:lnTo>
                    <a:pt x="4" y="110"/>
                  </a:lnTo>
                  <a:lnTo>
                    <a:pt x="6" y="112"/>
                  </a:lnTo>
                  <a:lnTo>
                    <a:pt x="12" y="112"/>
                  </a:lnTo>
                  <a:lnTo>
                    <a:pt x="16" y="120"/>
                  </a:lnTo>
                  <a:lnTo>
                    <a:pt x="16" y="126"/>
                  </a:lnTo>
                  <a:lnTo>
                    <a:pt x="10" y="134"/>
                  </a:lnTo>
                  <a:lnTo>
                    <a:pt x="6" y="140"/>
                  </a:lnTo>
                  <a:lnTo>
                    <a:pt x="28" y="146"/>
                  </a:lnTo>
                  <a:lnTo>
                    <a:pt x="40" y="144"/>
                  </a:lnTo>
                  <a:lnTo>
                    <a:pt x="50" y="146"/>
                  </a:lnTo>
                  <a:lnTo>
                    <a:pt x="52" y="144"/>
                  </a:lnTo>
                  <a:lnTo>
                    <a:pt x="62" y="144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78" y="134"/>
                  </a:lnTo>
                  <a:lnTo>
                    <a:pt x="80" y="124"/>
                  </a:lnTo>
                  <a:lnTo>
                    <a:pt x="86" y="118"/>
                  </a:lnTo>
                  <a:lnTo>
                    <a:pt x="98" y="116"/>
                  </a:lnTo>
                  <a:lnTo>
                    <a:pt x="98" y="116"/>
                  </a:lnTo>
                  <a:lnTo>
                    <a:pt x="96" y="114"/>
                  </a:lnTo>
                  <a:lnTo>
                    <a:pt x="104" y="110"/>
                  </a:lnTo>
                  <a:lnTo>
                    <a:pt x="108" y="110"/>
                  </a:lnTo>
                  <a:lnTo>
                    <a:pt x="108" y="110"/>
                  </a:lnTo>
                  <a:lnTo>
                    <a:pt x="110" y="108"/>
                  </a:lnTo>
                  <a:lnTo>
                    <a:pt x="114" y="112"/>
                  </a:lnTo>
                  <a:lnTo>
                    <a:pt x="118" y="108"/>
                  </a:lnTo>
                  <a:lnTo>
                    <a:pt x="118" y="100"/>
                  </a:lnTo>
                  <a:lnTo>
                    <a:pt x="120" y="96"/>
                  </a:lnTo>
                  <a:lnTo>
                    <a:pt x="122" y="88"/>
                  </a:lnTo>
                  <a:lnTo>
                    <a:pt x="128" y="88"/>
                  </a:lnTo>
                  <a:lnTo>
                    <a:pt x="132" y="84"/>
                  </a:lnTo>
                  <a:lnTo>
                    <a:pt x="130" y="78"/>
                  </a:lnTo>
                  <a:lnTo>
                    <a:pt x="128" y="76"/>
                  </a:lnTo>
                  <a:lnTo>
                    <a:pt x="128" y="74"/>
                  </a:lnTo>
                  <a:lnTo>
                    <a:pt x="138" y="74"/>
                  </a:lnTo>
                  <a:lnTo>
                    <a:pt x="142" y="74"/>
                  </a:lnTo>
                  <a:lnTo>
                    <a:pt x="144" y="68"/>
                  </a:lnTo>
                  <a:lnTo>
                    <a:pt x="142" y="66"/>
                  </a:lnTo>
                  <a:lnTo>
                    <a:pt x="150" y="56"/>
                  </a:lnTo>
                  <a:lnTo>
                    <a:pt x="150" y="50"/>
                  </a:lnTo>
                  <a:lnTo>
                    <a:pt x="148" y="44"/>
                  </a:lnTo>
                  <a:lnTo>
                    <a:pt x="144" y="40"/>
                  </a:lnTo>
                  <a:lnTo>
                    <a:pt x="146" y="38"/>
                  </a:lnTo>
                  <a:lnTo>
                    <a:pt x="150" y="34"/>
                  </a:lnTo>
                  <a:lnTo>
                    <a:pt x="154" y="34"/>
                  </a:lnTo>
                  <a:lnTo>
                    <a:pt x="156" y="30"/>
                  </a:lnTo>
                  <a:lnTo>
                    <a:pt x="164" y="28"/>
                  </a:lnTo>
                  <a:lnTo>
                    <a:pt x="178" y="26"/>
                  </a:lnTo>
                  <a:lnTo>
                    <a:pt x="184" y="28"/>
                  </a:lnTo>
                  <a:lnTo>
                    <a:pt x="190" y="24"/>
                  </a:lnTo>
                  <a:lnTo>
                    <a:pt x="188" y="22"/>
                  </a:lnTo>
                  <a:lnTo>
                    <a:pt x="192" y="20"/>
                  </a:lnTo>
                  <a:lnTo>
                    <a:pt x="192" y="18"/>
                  </a:lnTo>
                  <a:lnTo>
                    <a:pt x="188" y="18"/>
                  </a:lnTo>
                  <a:lnTo>
                    <a:pt x="180" y="22"/>
                  </a:lnTo>
                  <a:lnTo>
                    <a:pt x="178" y="18"/>
                  </a:lnTo>
                  <a:lnTo>
                    <a:pt x="174" y="18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48" y="22"/>
                  </a:lnTo>
                  <a:lnTo>
                    <a:pt x="148" y="10"/>
                  </a:lnTo>
                  <a:lnTo>
                    <a:pt x="146" y="8"/>
                  </a:lnTo>
                  <a:lnTo>
                    <a:pt x="146" y="4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0" y="10"/>
                  </a:lnTo>
                  <a:lnTo>
                    <a:pt x="132" y="12"/>
                  </a:lnTo>
                  <a:lnTo>
                    <a:pt x="130" y="16"/>
                  </a:lnTo>
                  <a:lnTo>
                    <a:pt x="122" y="14"/>
                  </a:lnTo>
                  <a:lnTo>
                    <a:pt x="120" y="18"/>
                  </a:lnTo>
                  <a:lnTo>
                    <a:pt x="120" y="22"/>
                  </a:lnTo>
                  <a:lnTo>
                    <a:pt x="120" y="22"/>
                  </a:lnTo>
                  <a:lnTo>
                    <a:pt x="114" y="20"/>
                  </a:lnTo>
                  <a:lnTo>
                    <a:pt x="102" y="24"/>
                  </a:lnTo>
                  <a:lnTo>
                    <a:pt x="98" y="20"/>
                  </a:lnTo>
                  <a:lnTo>
                    <a:pt x="82" y="18"/>
                  </a:lnTo>
                  <a:lnTo>
                    <a:pt x="78" y="18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8" y="20"/>
                  </a:lnTo>
                  <a:lnTo>
                    <a:pt x="60" y="20"/>
                  </a:lnTo>
                  <a:lnTo>
                    <a:pt x="58" y="24"/>
                  </a:lnTo>
                  <a:lnTo>
                    <a:pt x="56" y="36"/>
                  </a:lnTo>
                  <a:lnTo>
                    <a:pt x="44" y="42"/>
                  </a:lnTo>
                  <a:lnTo>
                    <a:pt x="36" y="44"/>
                  </a:lnTo>
                  <a:lnTo>
                    <a:pt x="38" y="46"/>
                  </a:lnTo>
                  <a:lnTo>
                    <a:pt x="36" y="50"/>
                  </a:lnTo>
                  <a:lnTo>
                    <a:pt x="32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4" y="50"/>
                  </a:lnTo>
                  <a:lnTo>
                    <a:pt x="12" y="48"/>
                  </a:lnTo>
                  <a:lnTo>
                    <a:pt x="12" y="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FEB182CB-876B-C746-9541-5EB70D5DA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88" y="3513138"/>
              <a:ext cx="161925" cy="120650"/>
            </a:xfrm>
            <a:custGeom>
              <a:avLst/>
              <a:gdLst/>
              <a:ahLst/>
              <a:cxnLst>
                <a:cxn ang="0">
                  <a:pos x="86" y="40"/>
                </a:cxn>
                <a:cxn ang="0">
                  <a:pos x="90" y="46"/>
                </a:cxn>
                <a:cxn ang="0">
                  <a:pos x="100" y="48"/>
                </a:cxn>
                <a:cxn ang="0">
                  <a:pos x="102" y="58"/>
                </a:cxn>
                <a:cxn ang="0">
                  <a:pos x="100" y="66"/>
                </a:cxn>
                <a:cxn ang="0">
                  <a:pos x="96" y="64"/>
                </a:cxn>
                <a:cxn ang="0">
                  <a:pos x="86" y="64"/>
                </a:cxn>
                <a:cxn ang="0">
                  <a:pos x="72" y="70"/>
                </a:cxn>
                <a:cxn ang="0">
                  <a:pos x="56" y="68"/>
                </a:cxn>
                <a:cxn ang="0">
                  <a:pos x="54" y="54"/>
                </a:cxn>
                <a:cxn ang="0">
                  <a:pos x="48" y="46"/>
                </a:cxn>
                <a:cxn ang="0">
                  <a:pos x="38" y="56"/>
                </a:cxn>
                <a:cxn ang="0">
                  <a:pos x="38" y="62"/>
                </a:cxn>
                <a:cxn ang="0">
                  <a:pos x="28" y="64"/>
                </a:cxn>
                <a:cxn ang="0">
                  <a:pos x="28" y="68"/>
                </a:cxn>
                <a:cxn ang="0">
                  <a:pos x="10" y="70"/>
                </a:cxn>
                <a:cxn ang="0">
                  <a:pos x="6" y="64"/>
                </a:cxn>
                <a:cxn ang="0">
                  <a:pos x="8" y="58"/>
                </a:cxn>
                <a:cxn ang="0">
                  <a:pos x="10" y="42"/>
                </a:cxn>
                <a:cxn ang="0">
                  <a:pos x="4" y="34"/>
                </a:cxn>
                <a:cxn ang="0">
                  <a:pos x="2" y="30"/>
                </a:cxn>
                <a:cxn ang="0">
                  <a:pos x="16" y="26"/>
                </a:cxn>
                <a:cxn ang="0">
                  <a:pos x="26" y="16"/>
                </a:cxn>
                <a:cxn ang="0">
                  <a:pos x="28" y="6"/>
                </a:cxn>
                <a:cxn ang="0">
                  <a:pos x="42" y="0"/>
                </a:cxn>
                <a:cxn ang="0">
                  <a:pos x="46" y="6"/>
                </a:cxn>
                <a:cxn ang="0">
                  <a:pos x="42" y="12"/>
                </a:cxn>
                <a:cxn ang="0">
                  <a:pos x="48" y="14"/>
                </a:cxn>
                <a:cxn ang="0">
                  <a:pos x="38" y="16"/>
                </a:cxn>
                <a:cxn ang="0">
                  <a:pos x="26" y="18"/>
                </a:cxn>
                <a:cxn ang="0">
                  <a:pos x="28" y="26"/>
                </a:cxn>
                <a:cxn ang="0">
                  <a:pos x="48" y="28"/>
                </a:cxn>
                <a:cxn ang="0">
                  <a:pos x="58" y="26"/>
                </a:cxn>
                <a:cxn ang="0">
                  <a:pos x="66" y="32"/>
                </a:cxn>
                <a:cxn ang="0">
                  <a:pos x="82" y="30"/>
                </a:cxn>
                <a:cxn ang="0">
                  <a:pos x="88" y="26"/>
                </a:cxn>
              </a:cxnLst>
              <a:rect l="0" t="0" r="r" b="b"/>
              <a:pathLst>
                <a:path w="102" h="76">
                  <a:moveTo>
                    <a:pt x="88" y="26"/>
                  </a:moveTo>
                  <a:lnTo>
                    <a:pt x="86" y="40"/>
                  </a:lnTo>
                  <a:lnTo>
                    <a:pt x="86" y="44"/>
                  </a:lnTo>
                  <a:lnTo>
                    <a:pt x="90" y="46"/>
                  </a:lnTo>
                  <a:lnTo>
                    <a:pt x="98" y="44"/>
                  </a:lnTo>
                  <a:lnTo>
                    <a:pt x="100" y="48"/>
                  </a:lnTo>
                  <a:lnTo>
                    <a:pt x="100" y="52"/>
                  </a:lnTo>
                  <a:lnTo>
                    <a:pt x="102" y="58"/>
                  </a:lnTo>
                  <a:lnTo>
                    <a:pt x="102" y="66"/>
                  </a:lnTo>
                  <a:lnTo>
                    <a:pt x="100" y="66"/>
                  </a:lnTo>
                  <a:lnTo>
                    <a:pt x="100" y="64"/>
                  </a:lnTo>
                  <a:lnTo>
                    <a:pt x="96" y="64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82" y="64"/>
                  </a:lnTo>
                  <a:lnTo>
                    <a:pt x="72" y="70"/>
                  </a:lnTo>
                  <a:lnTo>
                    <a:pt x="58" y="76"/>
                  </a:lnTo>
                  <a:lnTo>
                    <a:pt x="56" y="68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4" y="50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38" y="62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22" y="66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8" y="58"/>
                  </a:lnTo>
                  <a:lnTo>
                    <a:pt x="14" y="50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16" y="26"/>
                  </a:lnTo>
                  <a:lnTo>
                    <a:pt x="18" y="18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6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8" y="26"/>
                  </a:lnTo>
                  <a:lnTo>
                    <a:pt x="42" y="26"/>
                  </a:lnTo>
                  <a:lnTo>
                    <a:pt x="48" y="28"/>
                  </a:lnTo>
                  <a:lnTo>
                    <a:pt x="56" y="26"/>
                  </a:lnTo>
                  <a:lnTo>
                    <a:pt x="58" y="26"/>
                  </a:lnTo>
                  <a:lnTo>
                    <a:pt x="60" y="30"/>
                  </a:lnTo>
                  <a:lnTo>
                    <a:pt x="66" y="32"/>
                  </a:lnTo>
                  <a:lnTo>
                    <a:pt x="74" y="28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8" y="26"/>
                  </a:lnTo>
                  <a:lnTo>
                    <a:pt x="88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92FBBE59-98A7-3743-90AA-FF36ECBA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5763" y="3462338"/>
              <a:ext cx="298450" cy="209550"/>
            </a:xfrm>
            <a:custGeom>
              <a:avLst/>
              <a:gdLst/>
              <a:ahLst/>
              <a:cxnLst>
                <a:cxn ang="0">
                  <a:pos x="26" y="94"/>
                </a:cxn>
                <a:cxn ang="0">
                  <a:pos x="50" y="84"/>
                </a:cxn>
                <a:cxn ang="0">
                  <a:pos x="62" y="80"/>
                </a:cxn>
                <a:cxn ang="0">
                  <a:pos x="80" y="90"/>
                </a:cxn>
                <a:cxn ang="0">
                  <a:pos x="94" y="98"/>
                </a:cxn>
                <a:cxn ang="0">
                  <a:pos x="116" y="108"/>
                </a:cxn>
                <a:cxn ang="0">
                  <a:pos x="118" y="126"/>
                </a:cxn>
                <a:cxn ang="0">
                  <a:pos x="126" y="128"/>
                </a:cxn>
                <a:cxn ang="0">
                  <a:pos x="138" y="132"/>
                </a:cxn>
                <a:cxn ang="0">
                  <a:pos x="144" y="124"/>
                </a:cxn>
                <a:cxn ang="0">
                  <a:pos x="150" y="120"/>
                </a:cxn>
                <a:cxn ang="0">
                  <a:pos x="164" y="102"/>
                </a:cxn>
                <a:cxn ang="0">
                  <a:pos x="174" y="98"/>
                </a:cxn>
                <a:cxn ang="0">
                  <a:pos x="176" y="94"/>
                </a:cxn>
                <a:cxn ang="0">
                  <a:pos x="188" y="96"/>
                </a:cxn>
                <a:cxn ang="0">
                  <a:pos x="188" y="86"/>
                </a:cxn>
                <a:cxn ang="0">
                  <a:pos x="178" y="80"/>
                </a:cxn>
                <a:cxn ang="0">
                  <a:pos x="162" y="70"/>
                </a:cxn>
                <a:cxn ang="0">
                  <a:pos x="148" y="60"/>
                </a:cxn>
                <a:cxn ang="0">
                  <a:pos x="132" y="48"/>
                </a:cxn>
                <a:cxn ang="0">
                  <a:pos x="128" y="38"/>
                </a:cxn>
                <a:cxn ang="0">
                  <a:pos x="120" y="26"/>
                </a:cxn>
                <a:cxn ang="0">
                  <a:pos x="102" y="26"/>
                </a:cxn>
                <a:cxn ang="0">
                  <a:pos x="100" y="18"/>
                </a:cxn>
                <a:cxn ang="0">
                  <a:pos x="100" y="16"/>
                </a:cxn>
                <a:cxn ang="0">
                  <a:pos x="90" y="10"/>
                </a:cxn>
                <a:cxn ang="0">
                  <a:pos x="80" y="4"/>
                </a:cxn>
                <a:cxn ang="0">
                  <a:pos x="78" y="8"/>
                </a:cxn>
                <a:cxn ang="0">
                  <a:pos x="72" y="8"/>
                </a:cxn>
                <a:cxn ang="0">
                  <a:pos x="64" y="12"/>
                </a:cxn>
                <a:cxn ang="0">
                  <a:pos x="58" y="18"/>
                </a:cxn>
                <a:cxn ang="0">
                  <a:pos x="60" y="28"/>
                </a:cxn>
                <a:cxn ang="0">
                  <a:pos x="44" y="28"/>
                </a:cxn>
                <a:cxn ang="0">
                  <a:pos x="28" y="12"/>
                </a:cxn>
                <a:cxn ang="0">
                  <a:pos x="6" y="12"/>
                </a:cxn>
                <a:cxn ang="0">
                  <a:pos x="0" y="18"/>
                </a:cxn>
                <a:cxn ang="0">
                  <a:pos x="4" y="30"/>
                </a:cxn>
                <a:cxn ang="0">
                  <a:pos x="6" y="18"/>
                </a:cxn>
                <a:cxn ang="0">
                  <a:pos x="16" y="16"/>
                </a:cxn>
                <a:cxn ang="0">
                  <a:pos x="30" y="32"/>
                </a:cxn>
                <a:cxn ang="0">
                  <a:pos x="24" y="38"/>
                </a:cxn>
                <a:cxn ang="0">
                  <a:pos x="24" y="40"/>
                </a:cxn>
                <a:cxn ang="0">
                  <a:pos x="4" y="32"/>
                </a:cxn>
                <a:cxn ang="0">
                  <a:pos x="2" y="46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12" y="54"/>
                </a:cxn>
                <a:cxn ang="0">
                  <a:pos x="12" y="62"/>
                </a:cxn>
                <a:cxn ang="0">
                  <a:pos x="18" y="78"/>
                </a:cxn>
                <a:cxn ang="0">
                  <a:pos x="18" y="94"/>
                </a:cxn>
              </a:cxnLst>
              <a:rect l="0" t="0" r="r" b="b"/>
              <a:pathLst>
                <a:path w="188" h="132">
                  <a:moveTo>
                    <a:pt x="18" y="94"/>
                  </a:moveTo>
                  <a:lnTo>
                    <a:pt x="26" y="94"/>
                  </a:lnTo>
                  <a:lnTo>
                    <a:pt x="38" y="84"/>
                  </a:lnTo>
                  <a:lnTo>
                    <a:pt x="50" y="84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66" y="86"/>
                  </a:lnTo>
                  <a:lnTo>
                    <a:pt x="80" y="90"/>
                  </a:lnTo>
                  <a:lnTo>
                    <a:pt x="90" y="92"/>
                  </a:lnTo>
                  <a:lnTo>
                    <a:pt x="94" y="98"/>
                  </a:lnTo>
                  <a:lnTo>
                    <a:pt x="110" y="108"/>
                  </a:lnTo>
                  <a:lnTo>
                    <a:pt x="116" y="108"/>
                  </a:lnTo>
                  <a:lnTo>
                    <a:pt x="118" y="122"/>
                  </a:lnTo>
                  <a:lnTo>
                    <a:pt x="118" y="126"/>
                  </a:lnTo>
                  <a:lnTo>
                    <a:pt x="120" y="128"/>
                  </a:lnTo>
                  <a:lnTo>
                    <a:pt x="126" y="128"/>
                  </a:lnTo>
                  <a:lnTo>
                    <a:pt x="132" y="132"/>
                  </a:lnTo>
                  <a:lnTo>
                    <a:pt x="138" y="132"/>
                  </a:lnTo>
                  <a:lnTo>
                    <a:pt x="142" y="128"/>
                  </a:lnTo>
                  <a:lnTo>
                    <a:pt x="144" y="124"/>
                  </a:lnTo>
                  <a:lnTo>
                    <a:pt x="142" y="122"/>
                  </a:lnTo>
                  <a:lnTo>
                    <a:pt x="150" y="120"/>
                  </a:lnTo>
                  <a:lnTo>
                    <a:pt x="162" y="114"/>
                  </a:lnTo>
                  <a:lnTo>
                    <a:pt x="164" y="102"/>
                  </a:lnTo>
                  <a:lnTo>
                    <a:pt x="166" y="98"/>
                  </a:lnTo>
                  <a:lnTo>
                    <a:pt x="174" y="98"/>
                  </a:lnTo>
                  <a:lnTo>
                    <a:pt x="176" y="94"/>
                  </a:lnTo>
                  <a:lnTo>
                    <a:pt x="176" y="94"/>
                  </a:lnTo>
                  <a:lnTo>
                    <a:pt x="184" y="96"/>
                  </a:lnTo>
                  <a:lnTo>
                    <a:pt x="188" y="96"/>
                  </a:lnTo>
                  <a:lnTo>
                    <a:pt x="188" y="88"/>
                  </a:lnTo>
                  <a:lnTo>
                    <a:pt x="188" y="86"/>
                  </a:lnTo>
                  <a:lnTo>
                    <a:pt x="188" y="84"/>
                  </a:lnTo>
                  <a:lnTo>
                    <a:pt x="178" y="80"/>
                  </a:lnTo>
                  <a:lnTo>
                    <a:pt x="174" y="80"/>
                  </a:lnTo>
                  <a:lnTo>
                    <a:pt x="162" y="70"/>
                  </a:lnTo>
                  <a:lnTo>
                    <a:pt x="154" y="68"/>
                  </a:lnTo>
                  <a:lnTo>
                    <a:pt x="148" y="60"/>
                  </a:lnTo>
                  <a:lnTo>
                    <a:pt x="136" y="54"/>
                  </a:lnTo>
                  <a:lnTo>
                    <a:pt x="132" y="48"/>
                  </a:lnTo>
                  <a:lnTo>
                    <a:pt x="132" y="42"/>
                  </a:lnTo>
                  <a:lnTo>
                    <a:pt x="128" y="38"/>
                  </a:lnTo>
                  <a:lnTo>
                    <a:pt x="126" y="30"/>
                  </a:lnTo>
                  <a:lnTo>
                    <a:pt x="120" y="26"/>
                  </a:lnTo>
                  <a:lnTo>
                    <a:pt x="118" y="30"/>
                  </a:lnTo>
                  <a:lnTo>
                    <a:pt x="102" y="26"/>
                  </a:lnTo>
                  <a:lnTo>
                    <a:pt x="100" y="24"/>
                  </a:lnTo>
                  <a:lnTo>
                    <a:pt x="100" y="18"/>
                  </a:lnTo>
                  <a:lnTo>
                    <a:pt x="102" y="18"/>
                  </a:lnTo>
                  <a:lnTo>
                    <a:pt x="100" y="16"/>
                  </a:lnTo>
                  <a:lnTo>
                    <a:pt x="98" y="10"/>
                  </a:lnTo>
                  <a:lnTo>
                    <a:pt x="90" y="10"/>
                  </a:lnTo>
                  <a:lnTo>
                    <a:pt x="82" y="0"/>
                  </a:lnTo>
                  <a:lnTo>
                    <a:pt x="80" y="4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4" y="6"/>
                  </a:lnTo>
                  <a:lnTo>
                    <a:pt x="72" y="8"/>
                  </a:lnTo>
                  <a:lnTo>
                    <a:pt x="72" y="10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8" y="18"/>
                  </a:lnTo>
                  <a:lnTo>
                    <a:pt x="62" y="28"/>
                  </a:lnTo>
                  <a:lnTo>
                    <a:pt x="60" y="28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36" y="26"/>
                  </a:lnTo>
                  <a:lnTo>
                    <a:pt x="28" y="12"/>
                  </a:lnTo>
                  <a:lnTo>
                    <a:pt x="22" y="8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0" y="24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24" y="38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8" y="38"/>
                  </a:lnTo>
                  <a:lnTo>
                    <a:pt x="4" y="32"/>
                  </a:lnTo>
                  <a:lnTo>
                    <a:pt x="6" y="40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4" y="52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12" y="62"/>
                  </a:lnTo>
                  <a:lnTo>
                    <a:pt x="20" y="68"/>
                  </a:lnTo>
                  <a:lnTo>
                    <a:pt x="18" y="78"/>
                  </a:lnTo>
                  <a:lnTo>
                    <a:pt x="18" y="94"/>
                  </a:lnTo>
                  <a:lnTo>
                    <a:pt x="18" y="9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A759C92D-98B6-DB41-A432-E04F179A2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3563" y="3624263"/>
              <a:ext cx="355600" cy="327025"/>
            </a:xfrm>
            <a:custGeom>
              <a:avLst/>
              <a:gdLst/>
              <a:ahLst/>
              <a:cxnLst>
                <a:cxn ang="0">
                  <a:pos x="34" y="120"/>
                </a:cxn>
                <a:cxn ang="0">
                  <a:pos x="56" y="120"/>
                </a:cxn>
                <a:cxn ang="0">
                  <a:pos x="72" y="110"/>
                </a:cxn>
                <a:cxn ang="0">
                  <a:pos x="92" y="92"/>
                </a:cxn>
                <a:cxn ang="0">
                  <a:pos x="98" y="86"/>
                </a:cxn>
                <a:cxn ang="0">
                  <a:pos x="104" y="84"/>
                </a:cxn>
                <a:cxn ang="0">
                  <a:pos x="112" y="76"/>
                </a:cxn>
                <a:cxn ang="0">
                  <a:pos x="122" y="64"/>
                </a:cxn>
                <a:cxn ang="0">
                  <a:pos x="122" y="52"/>
                </a:cxn>
                <a:cxn ang="0">
                  <a:pos x="136" y="50"/>
                </a:cxn>
                <a:cxn ang="0">
                  <a:pos x="144" y="32"/>
                </a:cxn>
                <a:cxn ang="0">
                  <a:pos x="138" y="16"/>
                </a:cxn>
                <a:cxn ang="0">
                  <a:pos x="148" y="10"/>
                </a:cxn>
                <a:cxn ang="0">
                  <a:pos x="172" y="2"/>
                </a:cxn>
                <a:cxn ang="0">
                  <a:pos x="194" y="2"/>
                </a:cxn>
                <a:cxn ang="0">
                  <a:pos x="200" y="6"/>
                </a:cxn>
                <a:cxn ang="0">
                  <a:pos x="202" y="16"/>
                </a:cxn>
                <a:cxn ang="0">
                  <a:pos x="210" y="22"/>
                </a:cxn>
                <a:cxn ang="0">
                  <a:pos x="216" y="32"/>
                </a:cxn>
                <a:cxn ang="0">
                  <a:pos x="206" y="40"/>
                </a:cxn>
                <a:cxn ang="0">
                  <a:pos x="180" y="36"/>
                </a:cxn>
                <a:cxn ang="0">
                  <a:pos x="176" y="46"/>
                </a:cxn>
                <a:cxn ang="0">
                  <a:pos x="176" y="54"/>
                </a:cxn>
                <a:cxn ang="0">
                  <a:pos x="180" y="66"/>
                </a:cxn>
                <a:cxn ang="0">
                  <a:pos x="186" y="74"/>
                </a:cxn>
                <a:cxn ang="0">
                  <a:pos x="192" y="82"/>
                </a:cxn>
                <a:cxn ang="0">
                  <a:pos x="186" y="92"/>
                </a:cxn>
                <a:cxn ang="0">
                  <a:pos x="184" y="98"/>
                </a:cxn>
                <a:cxn ang="0">
                  <a:pos x="172" y="112"/>
                </a:cxn>
                <a:cxn ang="0">
                  <a:pos x="154" y="134"/>
                </a:cxn>
                <a:cxn ang="0">
                  <a:pos x="134" y="148"/>
                </a:cxn>
                <a:cxn ang="0">
                  <a:pos x="116" y="164"/>
                </a:cxn>
                <a:cxn ang="0">
                  <a:pos x="126" y="178"/>
                </a:cxn>
                <a:cxn ang="0">
                  <a:pos x="136" y="192"/>
                </a:cxn>
                <a:cxn ang="0">
                  <a:pos x="132" y="200"/>
                </a:cxn>
                <a:cxn ang="0">
                  <a:pos x="118" y="200"/>
                </a:cxn>
                <a:cxn ang="0">
                  <a:pos x="106" y="198"/>
                </a:cxn>
                <a:cxn ang="0">
                  <a:pos x="96" y="206"/>
                </a:cxn>
                <a:cxn ang="0">
                  <a:pos x="88" y="202"/>
                </a:cxn>
                <a:cxn ang="0">
                  <a:pos x="78" y="186"/>
                </a:cxn>
                <a:cxn ang="0">
                  <a:pos x="56" y="184"/>
                </a:cxn>
                <a:cxn ang="0">
                  <a:pos x="44" y="182"/>
                </a:cxn>
                <a:cxn ang="0">
                  <a:pos x="22" y="184"/>
                </a:cxn>
                <a:cxn ang="0">
                  <a:pos x="12" y="188"/>
                </a:cxn>
                <a:cxn ang="0">
                  <a:pos x="18" y="166"/>
                </a:cxn>
                <a:cxn ang="0">
                  <a:pos x="32" y="156"/>
                </a:cxn>
                <a:cxn ang="0">
                  <a:pos x="10" y="132"/>
                </a:cxn>
                <a:cxn ang="0">
                  <a:pos x="0" y="116"/>
                </a:cxn>
              </a:cxnLst>
              <a:rect l="0" t="0" r="r" b="b"/>
              <a:pathLst>
                <a:path w="224" h="206">
                  <a:moveTo>
                    <a:pt x="0" y="116"/>
                  </a:moveTo>
                  <a:lnTo>
                    <a:pt x="22" y="122"/>
                  </a:lnTo>
                  <a:lnTo>
                    <a:pt x="34" y="120"/>
                  </a:lnTo>
                  <a:lnTo>
                    <a:pt x="44" y="122"/>
                  </a:lnTo>
                  <a:lnTo>
                    <a:pt x="46" y="120"/>
                  </a:lnTo>
                  <a:lnTo>
                    <a:pt x="56" y="120"/>
                  </a:lnTo>
                  <a:lnTo>
                    <a:pt x="72" y="116"/>
                  </a:lnTo>
                  <a:lnTo>
                    <a:pt x="74" y="114"/>
                  </a:lnTo>
                  <a:lnTo>
                    <a:pt x="72" y="110"/>
                  </a:lnTo>
                  <a:lnTo>
                    <a:pt x="74" y="100"/>
                  </a:lnTo>
                  <a:lnTo>
                    <a:pt x="80" y="94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0"/>
                  </a:lnTo>
                  <a:lnTo>
                    <a:pt x="98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4" y="84"/>
                  </a:lnTo>
                  <a:lnTo>
                    <a:pt x="108" y="88"/>
                  </a:lnTo>
                  <a:lnTo>
                    <a:pt x="112" y="84"/>
                  </a:lnTo>
                  <a:lnTo>
                    <a:pt x="112" y="76"/>
                  </a:lnTo>
                  <a:lnTo>
                    <a:pt x="114" y="72"/>
                  </a:lnTo>
                  <a:lnTo>
                    <a:pt x="116" y="64"/>
                  </a:lnTo>
                  <a:lnTo>
                    <a:pt x="122" y="64"/>
                  </a:lnTo>
                  <a:lnTo>
                    <a:pt x="126" y="60"/>
                  </a:lnTo>
                  <a:lnTo>
                    <a:pt x="124" y="54"/>
                  </a:lnTo>
                  <a:lnTo>
                    <a:pt x="122" y="52"/>
                  </a:lnTo>
                  <a:lnTo>
                    <a:pt x="122" y="50"/>
                  </a:lnTo>
                  <a:lnTo>
                    <a:pt x="132" y="50"/>
                  </a:lnTo>
                  <a:lnTo>
                    <a:pt x="136" y="50"/>
                  </a:lnTo>
                  <a:lnTo>
                    <a:pt x="138" y="44"/>
                  </a:lnTo>
                  <a:lnTo>
                    <a:pt x="136" y="42"/>
                  </a:lnTo>
                  <a:lnTo>
                    <a:pt x="144" y="32"/>
                  </a:lnTo>
                  <a:lnTo>
                    <a:pt x="144" y="26"/>
                  </a:lnTo>
                  <a:lnTo>
                    <a:pt x="142" y="20"/>
                  </a:lnTo>
                  <a:lnTo>
                    <a:pt x="138" y="16"/>
                  </a:lnTo>
                  <a:lnTo>
                    <a:pt x="140" y="14"/>
                  </a:lnTo>
                  <a:lnTo>
                    <a:pt x="144" y="10"/>
                  </a:lnTo>
                  <a:lnTo>
                    <a:pt x="148" y="10"/>
                  </a:lnTo>
                  <a:lnTo>
                    <a:pt x="150" y="6"/>
                  </a:lnTo>
                  <a:lnTo>
                    <a:pt x="158" y="4"/>
                  </a:lnTo>
                  <a:lnTo>
                    <a:pt x="172" y="2"/>
                  </a:lnTo>
                  <a:lnTo>
                    <a:pt x="178" y="4"/>
                  </a:lnTo>
                  <a:lnTo>
                    <a:pt x="184" y="0"/>
                  </a:lnTo>
                  <a:lnTo>
                    <a:pt x="194" y="2"/>
                  </a:lnTo>
                  <a:lnTo>
                    <a:pt x="194" y="6"/>
                  </a:lnTo>
                  <a:lnTo>
                    <a:pt x="198" y="4"/>
                  </a:lnTo>
                  <a:lnTo>
                    <a:pt x="200" y="6"/>
                  </a:lnTo>
                  <a:lnTo>
                    <a:pt x="202" y="10"/>
                  </a:lnTo>
                  <a:lnTo>
                    <a:pt x="202" y="14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18"/>
                  </a:lnTo>
                  <a:lnTo>
                    <a:pt x="210" y="22"/>
                  </a:lnTo>
                  <a:lnTo>
                    <a:pt x="212" y="22"/>
                  </a:lnTo>
                  <a:lnTo>
                    <a:pt x="224" y="26"/>
                  </a:lnTo>
                  <a:lnTo>
                    <a:pt x="216" y="32"/>
                  </a:lnTo>
                  <a:lnTo>
                    <a:pt x="214" y="38"/>
                  </a:lnTo>
                  <a:lnTo>
                    <a:pt x="208" y="38"/>
                  </a:lnTo>
                  <a:lnTo>
                    <a:pt x="206" y="40"/>
                  </a:lnTo>
                  <a:lnTo>
                    <a:pt x="202" y="38"/>
                  </a:lnTo>
                  <a:lnTo>
                    <a:pt x="196" y="42"/>
                  </a:lnTo>
                  <a:lnTo>
                    <a:pt x="180" y="36"/>
                  </a:lnTo>
                  <a:lnTo>
                    <a:pt x="174" y="38"/>
                  </a:lnTo>
                  <a:lnTo>
                    <a:pt x="172" y="44"/>
                  </a:lnTo>
                  <a:lnTo>
                    <a:pt x="176" y="46"/>
                  </a:lnTo>
                  <a:lnTo>
                    <a:pt x="174" y="48"/>
                  </a:lnTo>
                  <a:lnTo>
                    <a:pt x="178" y="50"/>
                  </a:lnTo>
                  <a:lnTo>
                    <a:pt x="176" y="54"/>
                  </a:lnTo>
                  <a:lnTo>
                    <a:pt x="178" y="58"/>
                  </a:lnTo>
                  <a:lnTo>
                    <a:pt x="174" y="62"/>
                  </a:lnTo>
                  <a:lnTo>
                    <a:pt x="180" y="66"/>
                  </a:lnTo>
                  <a:lnTo>
                    <a:pt x="180" y="68"/>
                  </a:lnTo>
                  <a:lnTo>
                    <a:pt x="184" y="70"/>
                  </a:lnTo>
                  <a:lnTo>
                    <a:pt x="186" y="74"/>
                  </a:lnTo>
                  <a:lnTo>
                    <a:pt x="192" y="76"/>
                  </a:lnTo>
                  <a:lnTo>
                    <a:pt x="194" y="80"/>
                  </a:lnTo>
                  <a:lnTo>
                    <a:pt x="192" y="82"/>
                  </a:lnTo>
                  <a:lnTo>
                    <a:pt x="184" y="84"/>
                  </a:lnTo>
                  <a:lnTo>
                    <a:pt x="184" y="88"/>
                  </a:lnTo>
                  <a:lnTo>
                    <a:pt x="186" y="92"/>
                  </a:lnTo>
                  <a:lnTo>
                    <a:pt x="184" y="94"/>
                  </a:lnTo>
                  <a:lnTo>
                    <a:pt x="186" y="98"/>
                  </a:lnTo>
                  <a:lnTo>
                    <a:pt x="184" y="98"/>
                  </a:lnTo>
                  <a:lnTo>
                    <a:pt x="180" y="100"/>
                  </a:lnTo>
                  <a:lnTo>
                    <a:pt x="174" y="108"/>
                  </a:lnTo>
                  <a:lnTo>
                    <a:pt x="172" y="112"/>
                  </a:lnTo>
                  <a:lnTo>
                    <a:pt x="168" y="116"/>
                  </a:lnTo>
                  <a:lnTo>
                    <a:pt x="160" y="128"/>
                  </a:lnTo>
                  <a:lnTo>
                    <a:pt x="154" y="134"/>
                  </a:lnTo>
                  <a:lnTo>
                    <a:pt x="146" y="144"/>
                  </a:lnTo>
                  <a:lnTo>
                    <a:pt x="138" y="146"/>
                  </a:lnTo>
                  <a:lnTo>
                    <a:pt x="134" y="148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6" y="164"/>
                  </a:lnTo>
                  <a:lnTo>
                    <a:pt x="124" y="166"/>
                  </a:lnTo>
                  <a:lnTo>
                    <a:pt x="124" y="176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2" y="184"/>
                  </a:lnTo>
                  <a:lnTo>
                    <a:pt x="136" y="192"/>
                  </a:lnTo>
                  <a:lnTo>
                    <a:pt x="136" y="196"/>
                  </a:lnTo>
                  <a:lnTo>
                    <a:pt x="136" y="198"/>
                  </a:lnTo>
                  <a:lnTo>
                    <a:pt x="132" y="200"/>
                  </a:lnTo>
                  <a:lnTo>
                    <a:pt x="128" y="196"/>
                  </a:lnTo>
                  <a:lnTo>
                    <a:pt x="122" y="200"/>
                  </a:lnTo>
                  <a:lnTo>
                    <a:pt x="118" y="200"/>
                  </a:lnTo>
                  <a:lnTo>
                    <a:pt x="116" y="198"/>
                  </a:lnTo>
                  <a:lnTo>
                    <a:pt x="108" y="198"/>
                  </a:lnTo>
                  <a:lnTo>
                    <a:pt x="106" y="198"/>
                  </a:lnTo>
                  <a:lnTo>
                    <a:pt x="106" y="202"/>
                  </a:lnTo>
                  <a:lnTo>
                    <a:pt x="98" y="202"/>
                  </a:lnTo>
                  <a:lnTo>
                    <a:pt x="96" y="206"/>
                  </a:lnTo>
                  <a:lnTo>
                    <a:pt x="96" y="206"/>
                  </a:lnTo>
                  <a:lnTo>
                    <a:pt x="88" y="204"/>
                  </a:lnTo>
                  <a:lnTo>
                    <a:pt x="88" y="202"/>
                  </a:lnTo>
                  <a:lnTo>
                    <a:pt x="84" y="192"/>
                  </a:lnTo>
                  <a:lnTo>
                    <a:pt x="78" y="190"/>
                  </a:lnTo>
                  <a:lnTo>
                    <a:pt x="78" y="186"/>
                  </a:lnTo>
                  <a:lnTo>
                    <a:pt x="76" y="184"/>
                  </a:lnTo>
                  <a:lnTo>
                    <a:pt x="72" y="182"/>
                  </a:lnTo>
                  <a:lnTo>
                    <a:pt x="56" y="184"/>
                  </a:lnTo>
                  <a:lnTo>
                    <a:pt x="52" y="184"/>
                  </a:lnTo>
                  <a:lnTo>
                    <a:pt x="50" y="186"/>
                  </a:lnTo>
                  <a:lnTo>
                    <a:pt x="44" y="182"/>
                  </a:lnTo>
                  <a:lnTo>
                    <a:pt x="36" y="182"/>
                  </a:lnTo>
                  <a:lnTo>
                    <a:pt x="32" y="186"/>
                  </a:lnTo>
                  <a:lnTo>
                    <a:pt x="22" y="184"/>
                  </a:lnTo>
                  <a:lnTo>
                    <a:pt x="18" y="186"/>
                  </a:lnTo>
                  <a:lnTo>
                    <a:pt x="16" y="186"/>
                  </a:lnTo>
                  <a:lnTo>
                    <a:pt x="12" y="188"/>
                  </a:lnTo>
                  <a:lnTo>
                    <a:pt x="10" y="186"/>
                  </a:lnTo>
                  <a:lnTo>
                    <a:pt x="14" y="172"/>
                  </a:lnTo>
                  <a:lnTo>
                    <a:pt x="18" y="166"/>
                  </a:lnTo>
                  <a:lnTo>
                    <a:pt x="28" y="164"/>
                  </a:lnTo>
                  <a:lnTo>
                    <a:pt x="32" y="160"/>
                  </a:lnTo>
                  <a:lnTo>
                    <a:pt x="32" y="156"/>
                  </a:lnTo>
                  <a:lnTo>
                    <a:pt x="26" y="154"/>
                  </a:lnTo>
                  <a:lnTo>
                    <a:pt x="26" y="140"/>
                  </a:lnTo>
                  <a:lnTo>
                    <a:pt x="10" y="132"/>
                  </a:lnTo>
                  <a:lnTo>
                    <a:pt x="4" y="122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42770336-E0D9-A44E-8558-8DAC87D7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63" y="3548063"/>
              <a:ext cx="406400" cy="371475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52" y="212"/>
                </a:cxn>
                <a:cxn ang="0">
                  <a:pos x="256" y="204"/>
                </a:cxn>
                <a:cxn ang="0">
                  <a:pos x="250" y="188"/>
                </a:cxn>
                <a:cxn ang="0">
                  <a:pos x="228" y="170"/>
                </a:cxn>
                <a:cxn ang="0">
                  <a:pos x="224" y="164"/>
                </a:cxn>
                <a:cxn ang="0">
                  <a:pos x="234" y="150"/>
                </a:cxn>
                <a:cxn ang="0">
                  <a:pos x="230" y="136"/>
                </a:cxn>
                <a:cxn ang="0">
                  <a:pos x="222" y="134"/>
                </a:cxn>
                <a:cxn ang="0">
                  <a:pos x="220" y="114"/>
                </a:cxn>
                <a:cxn ang="0">
                  <a:pos x="222" y="104"/>
                </a:cxn>
                <a:cxn ang="0">
                  <a:pos x="218" y="98"/>
                </a:cxn>
                <a:cxn ang="0">
                  <a:pos x="224" y="92"/>
                </a:cxn>
                <a:cxn ang="0">
                  <a:pos x="228" y="84"/>
                </a:cxn>
                <a:cxn ang="0">
                  <a:pos x="230" y="68"/>
                </a:cxn>
                <a:cxn ang="0">
                  <a:pos x="222" y="54"/>
                </a:cxn>
                <a:cxn ang="0">
                  <a:pos x="202" y="38"/>
                </a:cxn>
                <a:cxn ang="0">
                  <a:pos x="178" y="32"/>
                </a:cxn>
                <a:cxn ang="0">
                  <a:pos x="164" y="26"/>
                </a:cxn>
                <a:cxn ang="0">
                  <a:pos x="150" y="30"/>
                </a:cxn>
                <a:cxn ang="0">
                  <a:pos x="130" y="40"/>
                </a:cxn>
                <a:cxn ang="0">
                  <a:pos x="122" y="50"/>
                </a:cxn>
                <a:cxn ang="0">
                  <a:pos x="88" y="50"/>
                </a:cxn>
                <a:cxn ang="0">
                  <a:pos x="74" y="42"/>
                </a:cxn>
                <a:cxn ang="0">
                  <a:pos x="64" y="22"/>
                </a:cxn>
                <a:cxn ang="0">
                  <a:pos x="52" y="18"/>
                </a:cxn>
                <a:cxn ang="0">
                  <a:pos x="54" y="6"/>
                </a:cxn>
                <a:cxn ang="0">
                  <a:pos x="40" y="6"/>
                </a:cxn>
                <a:cxn ang="0">
                  <a:pos x="30" y="16"/>
                </a:cxn>
                <a:cxn ang="0">
                  <a:pos x="24" y="16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4"/>
                </a:cxn>
                <a:cxn ang="0">
                  <a:pos x="8" y="40"/>
                </a:cxn>
                <a:cxn ang="0">
                  <a:pos x="10" y="52"/>
                </a:cxn>
                <a:cxn ang="0">
                  <a:pos x="18" y="64"/>
                </a:cxn>
                <a:cxn ang="0">
                  <a:pos x="28" y="68"/>
                </a:cxn>
                <a:cxn ang="0">
                  <a:pos x="28" y="78"/>
                </a:cxn>
                <a:cxn ang="0">
                  <a:pos x="22" y="88"/>
                </a:cxn>
                <a:cxn ang="0">
                  <a:pos x="16" y="98"/>
                </a:cxn>
                <a:cxn ang="0">
                  <a:pos x="20" y="102"/>
                </a:cxn>
                <a:cxn ang="0">
                  <a:pos x="24" y="112"/>
                </a:cxn>
                <a:cxn ang="0">
                  <a:pos x="48" y="134"/>
                </a:cxn>
                <a:cxn ang="0">
                  <a:pos x="50" y="146"/>
                </a:cxn>
                <a:cxn ang="0">
                  <a:pos x="60" y="160"/>
                </a:cxn>
                <a:cxn ang="0">
                  <a:pos x="62" y="158"/>
                </a:cxn>
                <a:cxn ang="0">
                  <a:pos x="62" y="152"/>
                </a:cxn>
                <a:cxn ang="0">
                  <a:pos x="68" y="158"/>
                </a:cxn>
                <a:cxn ang="0">
                  <a:pos x="76" y="158"/>
                </a:cxn>
                <a:cxn ang="0">
                  <a:pos x="82" y="166"/>
                </a:cxn>
                <a:cxn ang="0">
                  <a:pos x="86" y="174"/>
                </a:cxn>
                <a:cxn ang="0">
                  <a:pos x="98" y="194"/>
                </a:cxn>
                <a:cxn ang="0">
                  <a:pos x="116" y="204"/>
                </a:cxn>
                <a:cxn ang="0">
                  <a:pos x="124" y="210"/>
                </a:cxn>
                <a:cxn ang="0">
                  <a:pos x="132" y="212"/>
                </a:cxn>
                <a:cxn ang="0">
                  <a:pos x="150" y="212"/>
                </a:cxn>
                <a:cxn ang="0">
                  <a:pos x="164" y="204"/>
                </a:cxn>
                <a:cxn ang="0">
                  <a:pos x="178" y="226"/>
                </a:cxn>
                <a:cxn ang="0">
                  <a:pos x="200" y="230"/>
                </a:cxn>
                <a:cxn ang="0">
                  <a:pos x="208" y="232"/>
                </a:cxn>
                <a:cxn ang="0">
                  <a:pos x="218" y="230"/>
                </a:cxn>
                <a:cxn ang="0">
                  <a:pos x="234" y="234"/>
                </a:cxn>
              </a:cxnLst>
              <a:rect l="0" t="0" r="r" b="b"/>
              <a:pathLst>
                <a:path w="256" h="234">
                  <a:moveTo>
                    <a:pt x="234" y="234"/>
                  </a:moveTo>
                  <a:lnTo>
                    <a:pt x="238" y="220"/>
                  </a:lnTo>
                  <a:lnTo>
                    <a:pt x="242" y="214"/>
                  </a:lnTo>
                  <a:lnTo>
                    <a:pt x="252" y="212"/>
                  </a:lnTo>
                  <a:lnTo>
                    <a:pt x="256" y="208"/>
                  </a:lnTo>
                  <a:lnTo>
                    <a:pt x="256" y="204"/>
                  </a:lnTo>
                  <a:lnTo>
                    <a:pt x="250" y="202"/>
                  </a:lnTo>
                  <a:lnTo>
                    <a:pt x="250" y="188"/>
                  </a:lnTo>
                  <a:lnTo>
                    <a:pt x="234" y="180"/>
                  </a:lnTo>
                  <a:lnTo>
                    <a:pt x="228" y="170"/>
                  </a:lnTo>
                  <a:lnTo>
                    <a:pt x="224" y="164"/>
                  </a:lnTo>
                  <a:lnTo>
                    <a:pt x="224" y="164"/>
                  </a:lnTo>
                  <a:lnTo>
                    <a:pt x="228" y="158"/>
                  </a:lnTo>
                  <a:lnTo>
                    <a:pt x="234" y="150"/>
                  </a:lnTo>
                  <a:lnTo>
                    <a:pt x="234" y="144"/>
                  </a:lnTo>
                  <a:lnTo>
                    <a:pt x="230" y="136"/>
                  </a:lnTo>
                  <a:lnTo>
                    <a:pt x="224" y="136"/>
                  </a:lnTo>
                  <a:lnTo>
                    <a:pt x="222" y="134"/>
                  </a:lnTo>
                  <a:lnTo>
                    <a:pt x="222" y="122"/>
                  </a:lnTo>
                  <a:lnTo>
                    <a:pt x="220" y="114"/>
                  </a:lnTo>
                  <a:lnTo>
                    <a:pt x="222" y="106"/>
                  </a:lnTo>
                  <a:lnTo>
                    <a:pt x="222" y="104"/>
                  </a:lnTo>
                  <a:lnTo>
                    <a:pt x="218" y="102"/>
                  </a:lnTo>
                  <a:lnTo>
                    <a:pt x="218" y="98"/>
                  </a:lnTo>
                  <a:lnTo>
                    <a:pt x="218" y="94"/>
                  </a:lnTo>
                  <a:lnTo>
                    <a:pt x="224" y="92"/>
                  </a:lnTo>
                  <a:lnTo>
                    <a:pt x="224" y="88"/>
                  </a:lnTo>
                  <a:lnTo>
                    <a:pt x="228" y="84"/>
                  </a:lnTo>
                  <a:lnTo>
                    <a:pt x="230" y="72"/>
                  </a:lnTo>
                  <a:lnTo>
                    <a:pt x="230" y="68"/>
                  </a:lnTo>
                  <a:lnTo>
                    <a:pt x="228" y="54"/>
                  </a:lnTo>
                  <a:lnTo>
                    <a:pt x="222" y="54"/>
                  </a:lnTo>
                  <a:lnTo>
                    <a:pt x="206" y="44"/>
                  </a:lnTo>
                  <a:lnTo>
                    <a:pt x="202" y="38"/>
                  </a:lnTo>
                  <a:lnTo>
                    <a:pt x="192" y="36"/>
                  </a:lnTo>
                  <a:lnTo>
                    <a:pt x="178" y="32"/>
                  </a:lnTo>
                  <a:lnTo>
                    <a:pt x="174" y="26"/>
                  </a:lnTo>
                  <a:lnTo>
                    <a:pt x="164" y="26"/>
                  </a:lnTo>
                  <a:lnTo>
                    <a:pt x="162" y="30"/>
                  </a:lnTo>
                  <a:lnTo>
                    <a:pt x="150" y="30"/>
                  </a:lnTo>
                  <a:lnTo>
                    <a:pt x="138" y="40"/>
                  </a:lnTo>
                  <a:lnTo>
                    <a:pt x="130" y="40"/>
                  </a:lnTo>
                  <a:lnTo>
                    <a:pt x="132" y="50"/>
                  </a:lnTo>
                  <a:lnTo>
                    <a:pt x="122" y="50"/>
                  </a:lnTo>
                  <a:lnTo>
                    <a:pt x="100" y="54"/>
                  </a:lnTo>
                  <a:lnTo>
                    <a:pt x="88" y="50"/>
                  </a:lnTo>
                  <a:lnTo>
                    <a:pt x="80" y="42"/>
                  </a:lnTo>
                  <a:lnTo>
                    <a:pt x="74" y="42"/>
                  </a:lnTo>
                  <a:lnTo>
                    <a:pt x="66" y="38"/>
                  </a:lnTo>
                  <a:lnTo>
                    <a:pt x="64" y="22"/>
                  </a:lnTo>
                  <a:lnTo>
                    <a:pt x="58" y="22"/>
                  </a:lnTo>
                  <a:lnTo>
                    <a:pt x="52" y="18"/>
                  </a:lnTo>
                  <a:lnTo>
                    <a:pt x="56" y="14"/>
                  </a:lnTo>
                  <a:lnTo>
                    <a:pt x="54" y="6"/>
                  </a:lnTo>
                  <a:lnTo>
                    <a:pt x="50" y="2"/>
                  </a:lnTo>
                  <a:lnTo>
                    <a:pt x="40" y="6"/>
                  </a:lnTo>
                  <a:lnTo>
                    <a:pt x="34" y="16"/>
                  </a:lnTo>
                  <a:lnTo>
                    <a:pt x="30" y="16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18" y="1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6"/>
                  </a:lnTo>
                  <a:lnTo>
                    <a:pt x="0" y="8"/>
                  </a:lnTo>
                  <a:lnTo>
                    <a:pt x="2" y="14"/>
                  </a:lnTo>
                  <a:lnTo>
                    <a:pt x="2" y="34"/>
                  </a:lnTo>
                  <a:lnTo>
                    <a:pt x="8" y="40"/>
                  </a:lnTo>
                  <a:lnTo>
                    <a:pt x="10" y="44"/>
                  </a:lnTo>
                  <a:lnTo>
                    <a:pt x="10" y="52"/>
                  </a:lnTo>
                  <a:lnTo>
                    <a:pt x="16" y="58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28" y="68"/>
                  </a:lnTo>
                  <a:lnTo>
                    <a:pt x="26" y="72"/>
                  </a:lnTo>
                  <a:lnTo>
                    <a:pt x="28" y="78"/>
                  </a:lnTo>
                  <a:lnTo>
                    <a:pt x="22" y="86"/>
                  </a:lnTo>
                  <a:lnTo>
                    <a:pt x="22" y="88"/>
                  </a:lnTo>
                  <a:lnTo>
                    <a:pt x="18" y="90"/>
                  </a:lnTo>
                  <a:lnTo>
                    <a:pt x="16" y="98"/>
                  </a:lnTo>
                  <a:lnTo>
                    <a:pt x="16" y="102"/>
                  </a:lnTo>
                  <a:lnTo>
                    <a:pt x="20" y="102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42" y="124"/>
                  </a:lnTo>
                  <a:lnTo>
                    <a:pt x="48" y="134"/>
                  </a:lnTo>
                  <a:lnTo>
                    <a:pt x="46" y="146"/>
                  </a:lnTo>
                  <a:lnTo>
                    <a:pt x="50" y="146"/>
                  </a:lnTo>
                  <a:lnTo>
                    <a:pt x="52" y="154"/>
                  </a:lnTo>
                  <a:lnTo>
                    <a:pt x="60" y="160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6" y="154"/>
                  </a:lnTo>
                  <a:lnTo>
                    <a:pt x="68" y="158"/>
                  </a:lnTo>
                  <a:lnTo>
                    <a:pt x="72" y="162"/>
                  </a:lnTo>
                  <a:lnTo>
                    <a:pt x="76" y="158"/>
                  </a:lnTo>
                  <a:lnTo>
                    <a:pt x="78" y="160"/>
                  </a:lnTo>
                  <a:lnTo>
                    <a:pt x="82" y="166"/>
                  </a:lnTo>
                  <a:lnTo>
                    <a:pt x="84" y="168"/>
                  </a:lnTo>
                  <a:lnTo>
                    <a:pt x="86" y="174"/>
                  </a:lnTo>
                  <a:lnTo>
                    <a:pt x="90" y="178"/>
                  </a:lnTo>
                  <a:lnTo>
                    <a:pt x="98" y="194"/>
                  </a:lnTo>
                  <a:lnTo>
                    <a:pt x="110" y="198"/>
                  </a:lnTo>
                  <a:lnTo>
                    <a:pt x="116" y="204"/>
                  </a:lnTo>
                  <a:lnTo>
                    <a:pt x="124" y="208"/>
                  </a:lnTo>
                  <a:lnTo>
                    <a:pt x="124" y="210"/>
                  </a:lnTo>
                  <a:lnTo>
                    <a:pt x="126" y="212"/>
                  </a:lnTo>
                  <a:lnTo>
                    <a:pt x="132" y="212"/>
                  </a:lnTo>
                  <a:lnTo>
                    <a:pt x="140" y="214"/>
                  </a:lnTo>
                  <a:lnTo>
                    <a:pt x="150" y="212"/>
                  </a:lnTo>
                  <a:lnTo>
                    <a:pt x="152" y="208"/>
                  </a:lnTo>
                  <a:lnTo>
                    <a:pt x="164" y="204"/>
                  </a:lnTo>
                  <a:lnTo>
                    <a:pt x="170" y="208"/>
                  </a:lnTo>
                  <a:lnTo>
                    <a:pt x="178" y="226"/>
                  </a:lnTo>
                  <a:lnTo>
                    <a:pt x="194" y="228"/>
                  </a:lnTo>
                  <a:lnTo>
                    <a:pt x="200" y="230"/>
                  </a:lnTo>
                  <a:lnTo>
                    <a:pt x="202" y="230"/>
                  </a:lnTo>
                  <a:lnTo>
                    <a:pt x="208" y="232"/>
                  </a:lnTo>
                  <a:lnTo>
                    <a:pt x="218" y="232"/>
                  </a:lnTo>
                  <a:lnTo>
                    <a:pt x="218" y="230"/>
                  </a:lnTo>
                  <a:lnTo>
                    <a:pt x="224" y="234"/>
                  </a:lnTo>
                  <a:lnTo>
                    <a:pt x="234" y="234"/>
                  </a:lnTo>
                  <a:lnTo>
                    <a:pt x="234" y="2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860848CA-D418-4C49-B814-5FD7AB19F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088" y="3506788"/>
              <a:ext cx="63500" cy="66675"/>
            </a:xfrm>
            <a:custGeom>
              <a:avLst/>
              <a:gdLst/>
              <a:ahLst/>
              <a:cxnLst>
                <a:cxn ang="0">
                  <a:pos x="18" y="28"/>
                </a:cxn>
                <a:cxn ang="0">
                  <a:pos x="20" y="28"/>
                </a:cxn>
                <a:cxn ang="0">
                  <a:pos x="26" y="30"/>
                </a:cxn>
                <a:cxn ang="0">
                  <a:pos x="30" y="30"/>
                </a:cxn>
                <a:cxn ang="0">
                  <a:pos x="34" y="36"/>
                </a:cxn>
                <a:cxn ang="0">
                  <a:pos x="34" y="42"/>
                </a:cxn>
                <a:cxn ang="0">
                  <a:pos x="36" y="42"/>
                </a:cxn>
                <a:cxn ang="0">
                  <a:pos x="40" y="42"/>
                </a:cxn>
                <a:cxn ang="0">
                  <a:pos x="38" y="36"/>
                </a:cxn>
                <a:cxn ang="0">
                  <a:pos x="40" y="36"/>
                </a:cxn>
                <a:cxn ang="0">
                  <a:pos x="40" y="34"/>
                </a:cxn>
                <a:cxn ang="0">
                  <a:pos x="40" y="34"/>
                </a:cxn>
                <a:cxn ang="0">
                  <a:pos x="40" y="30"/>
                </a:cxn>
                <a:cxn ang="0">
                  <a:pos x="36" y="28"/>
                </a:cxn>
                <a:cxn ang="0">
                  <a:pos x="30" y="24"/>
                </a:cxn>
                <a:cxn ang="0">
                  <a:pos x="30" y="22"/>
                </a:cxn>
                <a:cxn ang="0">
                  <a:pos x="32" y="22"/>
                </a:cxn>
                <a:cxn ang="0">
                  <a:pos x="32" y="18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16" y="26"/>
                </a:cxn>
                <a:cxn ang="0">
                  <a:pos x="18" y="28"/>
                </a:cxn>
                <a:cxn ang="0">
                  <a:pos x="18" y="28"/>
                </a:cxn>
              </a:cxnLst>
              <a:rect l="0" t="0" r="r" b="b"/>
              <a:pathLst>
                <a:path w="40" h="42">
                  <a:moveTo>
                    <a:pt x="18" y="28"/>
                  </a:moveTo>
                  <a:lnTo>
                    <a:pt x="20" y="28"/>
                  </a:lnTo>
                  <a:lnTo>
                    <a:pt x="26" y="30"/>
                  </a:lnTo>
                  <a:lnTo>
                    <a:pt x="30" y="30"/>
                  </a:lnTo>
                  <a:lnTo>
                    <a:pt x="34" y="36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36" y="28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26" y="12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16" y="26"/>
                  </a:lnTo>
                  <a:lnTo>
                    <a:pt x="18" y="28"/>
                  </a:lnTo>
                  <a:lnTo>
                    <a:pt x="18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D54BE9E8-6E28-A145-A7D1-F73764807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663" y="3551238"/>
              <a:ext cx="25400" cy="22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6" y="8"/>
                </a:cxn>
                <a:cxn ang="0">
                  <a:pos x="16" y="14"/>
                </a:cxn>
                <a:cxn ang="0">
                  <a:pos x="1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14">
                  <a:moveTo>
                    <a:pt x="0" y="0"/>
                  </a:moveTo>
                  <a:lnTo>
                    <a:pt x="2" y="0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6E2D11D1-8370-4D42-9E7D-8DFCF342F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488" y="3611563"/>
              <a:ext cx="212725" cy="212725"/>
            </a:xfrm>
            <a:custGeom>
              <a:avLst/>
              <a:gdLst/>
              <a:ahLst/>
              <a:cxnLst>
                <a:cxn ang="0">
                  <a:pos x="106" y="134"/>
                </a:cxn>
                <a:cxn ang="0">
                  <a:pos x="110" y="130"/>
                </a:cxn>
                <a:cxn ang="0">
                  <a:pos x="116" y="122"/>
                </a:cxn>
                <a:cxn ang="0">
                  <a:pos x="120" y="120"/>
                </a:cxn>
                <a:cxn ang="0">
                  <a:pos x="126" y="120"/>
                </a:cxn>
                <a:cxn ang="0">
                  <a:pos x="126" y="120"/>
                </a:cxn>
                <a:cxn ang="0">
                  <a:pos x="132" y="122"/>
                </a:cxn>
                <a:cxn ang="0">
                  <a:pos x="134" y="120"/>
                </a:cxn>
                <a:cxn ang="0">
                  <a:pos x="126" y="114"/>
                </a:cxn>
                <a:cxn ang="0">
                  <a:pos x="124" y="106"/>
                </a:cxn>
                <a:cxn ang="0">
                  <a:pos x="120" y="106"/>
                </a:cxn>
                <a:cxn ang="0">
                  <a:pos x="122" y="94"/>
                </a:cxn>
                <a:cxn ang="0">
                  <a:pos x="116" y="84"/>
                </a:cxn>
                <a:cxn ang="0">
                  <a:pos x="98" y="72"/>
                </a:cxn>
                <a:cxn ang="0">
                  <a:pos x="98" y="70"/>
                </a:cxn>
                <a:cxn ang="0">
                  <a:pos x="94" y="62"/>
                </a:cxn>
                <a:cxn ang="0">
                  <a:pos x="90" y="62"/>
                </a:cxn>
                <a:cxn ang="0">
                  <a:pos x="90" y="58"/>
                </a:cxn>
                <a:cxn ang="0">
                  <a:pos x="92" y="50"/>
                </a:cxn>
                <a:cxn ang="0">
                  <a:pos x="96" y="48"/>
                </a:cxn>
                <a:cxn ang="0">
                  <a:pos x="96" y="46"/>
                </a:cxn>
                <a:cxn ang="0">
                  <a:pos x="102" y="38"/>
                </a:cxn>
                <a:cxn ang="0">
                  <a:pos x="100" y="32"/>
                </a:cxn>
                <a:cxn ang="0">
                  <a:pos x="102" y="28"/>
                </a:cxn>
                <a:cxn ang="0">
                  <a:pos x="94" y="26"/>
                </a:cxn>
                <a:cxn ang="0">
                  <a:pos x="92" y="24"/>
                </a:cxn>
                <a:cxn ang="0">
                  <a:pos x="90" y="18"/>
                </a:cxn>
                <a:cxn ang="0">
                  <a:pos x="84" y="12"/>
                </a:cxn>
                <a:cxn ang="0">
                  <a:pos x="84" y="4"/>
                </a:cxn>
                <a:cxn ang="0">
                  <a:pos x="82" y="6"/>
                </a:cxn>
                <a:cxn ang="0">
                  <a:pos x="78" y="6"/>
                </a:cxn>
                <a:cxn ang="0">
                  <a:pos x="76" y="2"/>
                </a:cxn>
                <a:cxn ang="0">
                  <a:pos x="64" y="2"/>
                </a:cxn>
                <a:cxn ang="0">
                  <a:pos x="58" y="0"/>
                </a:cxn>
                <a:cxn ang="0">
                  <a:pos x="50" y="8"/>
                </a:cxn>
                <a:cxn ang="0">
                  <a:pos x="48" y="8"/>
                </a:cxn>
                <a:cxn ang="0">
                  <a:pos x="44" y="16"/>
                </a:cxn>
                <a:cxn ang="0">
                  <a:pos x="36" y="18"/>
                </a:cxn>
                <a:cxn ang="0">
                  <a:pos x="34" y="44"/>
                </a:cxn>
                <a:cxn ang="0">
                  <a:pos x="32" y="50"/>
                </a:cxn>
                <a:cxn ang="0">
                  <a:pos x="0" y="70"/>
                </a:cxn>
                <a:cxn ang="0">
                  <a:pos x="6" y="86"/>
                </a:cxn>
                <a:cxn ang="0">
                  <a:pos x="26" y="92"/>
                </a:cxn>
                <a:cxn ang="0">
                  <a:pos x="42" y="104"/>
                </a:cxn>
                <a:cxn ang="0">
                  <a:pos x="56" y="108"/>
                </a:cxn>
                <a:cxn ang="0">
                  <a:pos x="60" y="114"/>
                </a:cxn>
                <a:cxn ang="0">
                  <a:pos x="66" y="116"/>
                </a:cxn>
                <a:cxn ang="0">
                  <a:pos x="68" y="126"/>
                </a:cxn>
                <a:cxn ang="0">
                  <a:pos x="82" y="132"/>
                </a:cxn>
                <a:cxn ang="0">
                  <a:pos x="106" y="134"/>
                </a:cxn>
                <a:cxn ang="0">
                  <a:pos x="106" y="134"/>
                </a:cxn>
              </a:cxnLst>
              <a:rect l="0" t="0" r="r" b="b"/>
              <a:pathLst>
                <a:path w="134" h="134">
                  <a:moveTo>
                    <a:pt x="106" y="134"/>
                  </a:moveTo>
                  <a:lnTo>
                    <a:pt x="110" y="130"/>
                  </a:lnTo>
                  <a:lnTo>
                    <a:pt x="116" y="122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26" y="120"/>
                  </a:lnTo>
                  <a:lnTo>
                    <a:pt x="132" y="122"/>
                  </a:lnTo>
                  <a:lnTo>
                    <a:pt x="134" y="120"/>
                  </a:lnTo>
                  <a:lnTo>
                    <a:pt x="126" y="114"/>
                  </a:lnTo>
                  <a:lnTo>
                    <a:pt x="124" y="106"/>
                  </a:lnTo>
                  <a:lnTo>
                    <a:pt x="120" y="106"/>
                  </a:lnTo>
                  <a:lnTo>
                    <a:pt x="122" y="94"/>
                  </a:lnTo>
                  <a:lnTo>
                    <a:pt x="116" y="8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4" y="62"/>
                  </a:lnTo>
                  <a:lnTo>
                    <a:pt x="90" y="62"/>
                  </a:lnTo>
                  <a:lnTo>
                    <a:pt x="90" y="58"/>
                  </a:lnTo>
                  <a:lnTo>
                    <a:pt x="92" y="50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102" y="38"/>
                  </a:lnTo>
                  <a:lnTo>
                    <a:pt x="100" y="32"/>
                  </a:lnTo>
                  <a:lnTo>
                    <a:pt x="102" y="28"/>
                  </a:lnTo>
                  <a:lnTo>
                    <a:pt x="94" y="26"/>
                  </a:lnTo>
                  <a:lnTo>
                    <a:pt x="92" y="24"/>
                  </a:lnTo>
                  <a:lnTo>
                    <a:pt x="90" y="18"/>
                  </a:lnTo>
                  <a:lnTo>
                    <a:pt x="84" y="12"/>
                  </a:lnTo>
                  <a:lnTo>
                    <a:pt x="84" y="4"/>
                  </a:lnTo>
                  <a:lnTo>
                    <a:pt x="82" y="6"/>
                  </a:lnTo>
                  <a:lnTo>
                    <a:pt x="78" y="6"/>
                  </a:lnTo>
                  <a:lnTo>
                    <a:pt x="76" y="2"/>
                  </a:lnTo>
                  <a:lnTo>
                    <a:pt x="64" y="2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8" y="8"/>
                  </a:lnTo>
                  <a:lnTo>
                    <a:pt x="44" y="16"/>
                  </a:lnTo>
                  <a:lnTo>
                    <a:pt x="36" y="18"/>
                  </a:lnTo>
                  <a:lnTo>
                    <a:pt x="34" y="44"/>
                  </a:lnTo>
                  <a:lnTo>
                    <a:pt x="32" y="50"/>
                  </a:lnTo>
                  <a:lnTo>
                    <a:pt x="0" y="70"/>
                  </a:lnTo>
                  <a:lnTo>
                    <a:pt x="6" y="86"/>
                  </a:lnTo>
                  <a:lnTo>
                    <a:pt x="26" y="92"/>
                  </a:lnTo>
                  <a:lnTo>
                    <a:pt x="42" y="104"/>
                  </a:lnTo>
                  <a:lnTo>
                    <a:pt x="56" y="108"/>
                  </a:lnTo>
                  <a:lnTo>
                    <a:pt x="60" y="114"/>
                  </a:lnTo>
                  <a:lnTo>
                    <a:pt x="66" y="116"/>
                  </a:lnTo>
                  <a:lnTo>
                    <a:pt x="68" y="126"/>
                  </a:lnTo>
                  <a:lnTo>
                    <a:pt x="82" y="132"/>
                  </a:lnTo>
                  <a:lnTo>
                    <a:pt x="106" y="134"/>
                  </a:lnTo>
                  <a:lnTo>
                    <a:pt x="106" y="1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07BDDF19-9B25-F645-9A26-17DAE3B5B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3" y="3802063"/>
              <a:ext cx="38100" cy="38100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24" y="6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2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12" y="18"/>
                </a:cxn>
                <a:cxn ang="0">
                  <a:pos x="16" y="22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lnTo>
                    <a:pt x="20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12" y="18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401E0638-AF35-4844-962E-CD75E1BD2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3894138"/>
              <a:ext cx="9525" cy="12700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6" h="8">
                  <a:moveTo>
                    <a:pt x="4" y="8"/>
                  </a:moveTo>
                  <a:lnTo>
                    <a:pt x="2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99D1D3AF-5A31-DC48-A596-9DC0579DC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3" y="3894138"/>
              <a:ext cx="19050" cy="41275"/>
            </a:xfrm>
            <a:custGeom>
              <a:avLst/>
              <a:gdLst/>
              <a:ahLst/>
              <a:cxnLst>
                <a:cxn ang="0">
                  <a:pos x="4" y="26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0" y="12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4" y="26"/>
                </a:cxn>
                <a:cxn ang="0">
                  <a:pos x="4" y="26"/>
                </a:cxn>
              </a:cxnLst>
              <a:rect l="0" t="0" r="r" b="b"/>
              <a:pathLst>
                <a:path w="12" h="26">
                  <a:moveTo>
                    <a:pt x="4" y="26"/>
                  </a:moveTo>
                  <a:lnTo>
                    <a:pt x="8" y="22"/>
                  </a:lnTo>
                  <a:lnTo>
                    <a:pt x="12" y="18"/>
                  </a:lnTo>
                  <a:lnTo>
                    <a:pt x="10" y="12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4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366E82BF-CF92-9647-96B1-634950EBB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7938" y="3722688"/>
              <a:ext cx="92075" cy="101600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2" y="62"/>
                </a:cxn>
                <a:cxn ang="0">
                  <a:pos x="18" y="64"/>
                </a:cxn>
                <a:cxn ang="0">
                  <a:pos x="22" y="60"/>
                </a:cxn>
                <a:cxn ang="0">
                  <a:pos x="26" y="52"/>
                </a:cxn>
                <a:cxn ang="0">
                  <a:pos x="36" y="52"/>
                </a:cxn>
                <a:cxn ang="0">
                  <a:pos x="38" y="44"/>
                </a:cxn>
                <a:cxn ang="0">
                  <a:pos x="44" y="42"/>
                </a:cxn>
                <a:cxn ang="0">
                  <a:pos x="28" y="26"/>
                </a:cxn>
                <a:cxn ang="0">
                  <a:pos x="54" y="22"/>
                </a:cxn>
                <a:cxn ang="0">
                  <a:pos x="58" y="16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24" y="16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0" y="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2" y="16"/>
                </a:cxn>
                <a:cxn ang="0">
                  <a:pos x="2" y="22"/>
                </a:cxn>
                <a:cxn ang="0">
                  <a:pos x="6" y="24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2" y="30"/>
                </a:cxn>
                <a:cxn ang="0">
                  <a:pos x="8" y="28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4" y="42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58" h="64">
                  <a:moveTo>
                    <a:pt x="2" y="60"/>
                  </a:moveTo>
                  <a:lnTo>
                    <a:pt x="2" y="62"/>
                  </a:lnTo>
                  <a:lnTo>
                    <a:pt x="18" y="64"/>
                  </a:lnTo>
                  <a:lnTo>
                    <a:pt x="22" y="60"/>
                  </a:lnTo>
                  <a:lnTo>
                    <a:pt x="26" y="52"/>
                  </a:lnTo>
                  <a:lnTo>
                    <a:pt x="36" y="52"/>
                  </a:lnTo>
                  <a:lnTo>
                    <a:pt x="38" y="44"/>
                  </a:lnTo>
                  <a:lnTo>
                    <a:pt x="44" y="42"/>
                  </a:lnTo>
                  <a:lnTo>
                    <a:pt x="28" y="26"/>
                  </a:lnTo>
                  <a:lnTo>
                    <a:pt x="54" y="22"/>
                  </a:lnTo>
                  <a:lnTo>
                    <a:pt x="58" y="1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4" y="16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4" y="4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75732F7E-63AA-0146-AC58-FAB09B87C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6963" y="3484563"/>
              <a:ext cx="396875" cy="174625"/>
            </a:xfrm>
            <a:custGeom>
              <a:avLst/>
              <a:gdLst/>
              <a:ahLst/>
              <a:cxnLst>
                <a:cxn ang="0">
                  <a:pos x="236" y="32"/>
                </a:cxn>
                <a:cxn ang="0">
                  <a:pos x="234" y="22"/>
                </a:cxn>
                <a:cxn ang="0">
                  <a:pos x="230" y="16"/>
                </a:cxn>
                <a:cxn ang="0">
                  <a:pos x="216" y="12"/>
                </a:cxn>
                <a:cxn ang="0">
                  <a:pos x="204" y="8"/>
                </a:cxn>
                <a:cxn ang="0">
                  <a:pos x="176" y="18"/>
                </a:cxn>
                <a:cxn ang="0">
                  <a:pos x="154" y="18"/>
                </a:cxn>
                <a:cxn ang="0">
                  <a:pos x="142" y="16"/>
                </a:cxn>
                <a:cxn ang="0">
                  <a:pos x="132" y="6"/>
                </a:cxn>
                <a:cxn ang="0">
                  <a:pos x="126" y="8"/>
                </a:cxn>
                <a:cxn ang="0">
                  <a:pos x="120" y="0"/>
                </a:cxn>
                <a:cxn ang="0">
                  <a:pos x="96" y="2"/>
                </a:cxn>
                <a:cxn ang="0">
                  <a:pos x="66" y="20"/>
                </a:cxn>
                <a:cxn ang="0">
                  <a:pos x="38" y="20"/>
                </a:cxn>
                <a:cxn ang="0">
                  <a:pos x="50" y="26"/>
                </a:cxn>
                <a:cxn ang="0">
                  <a:pos x="36" y="26"/>
                </a:cxn>
                <a:cxn ang="0">
                  <a:pos x="36" y="30"/>
                </a:cxn>
                <a:cxn ang="0">
                  <a:pos x="24" y="30"/>
                </a:cxn>
                <a:cxn ang="0">
                  <a:pos x="22" y="32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10" y="44"/>
                </a:cxn>
                <a:cxn ang="0">
                  <a:pos x="10" y="58"/>
                </a:cxn>
                <a:cxn ang="0">
                  <a:pos x="12" y="64"/>
                </a:cxn>
                <a:cxn ang="0">
                  <a:pos x="4" y="60"/>
                </a:cxn>
                <a:cxn ang="0">
                  <a:pos x="2" y="66"/>
                </a:cxn>
                <a:cxn ang="0">
                  <a:pos x="14" y="74"/>
                </a:cxn>
                <a:cxn ang="0">
                  <a:pos x="14" y="78"/>
                </a:cxn>
                <a:cxn ang="0">
                  <a:pos x="14" y="82"/>
                </a:cxn>
                <a:cxn ang="0">
                  <a:pos x="16" y="88"/>
                </a:cxn>
                <a:cxn ang="0">
                  <a:pos x="28" y="86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8" y="92"/>
                </a:cxn>
                <a:cxn ang="0">
                  <a:pos x="36" y="94"/>
                </a:cxn>
                <a:cxn ang="0">
                  <a:pos x="40" y="94"/>
                </a:cxn>
                <a:cxn ang="0">
                  <a:pos x="42" y="100"/>
                </a:cxn>
                <a:cxn ang="0">
                  <a:pos x="58" y="100"/>
                </a:cxn>
                <a:cxn ang="0">
                  <a:pos x="64" y="90"/>
                </a:cxn>
                <a:cxn ang="0">
                  <a:pos x="84" y="104"/>
                </a:cxn>
                <a:cxn ang="0">
                  <a:pos x="106" y="100"/>
                </a:cxn>
                <a:cxn ang="0">
                  <a:pos x="114" y="92"/>
                </a:cxn>
                <a:cxn ang="0">
                  <a:pos x="128" y="96"/>
                </a:cxn>
                <a:cxn ang="0">
                  <a:pos x="132" y="92"/>
                </a:cxn>
                <a:cxn ang="0">
                  <a:pos x="130" y="96"/>
                </a:cxn>
                <a:cxn ang="0">
                  <a:pos x="132" y="110"/>
                </a:cxn>
                <a:cxn ang="0">
                  <a:pos x="136" y="104"/>
                </a:cxn>
                <a:cxn ang="0">
                  <a:pos x="140" y="100"/>
                </a:cxn>
                <a:cxn ang="0">
                  <a:pos x="140" y="90"/>
                </a:cxn>
                <a:cxn ang="0">
                  <a:pos x="146" y="94"/>
                </a:cxn>
                <a:cxn ang="0">
                  <a:pos x="164" y="90"/>
                </a:cxn>
                <a:cxn ang="0">
                  <a:pos x="174" y="94"/>
                </a:cxn>
                <a:cxn ang="0">
                  <a:pos x="208" y="86"/>
                </a:cxn>
                <a:cxn ang="0">
                  <a:pos x="216" y="86"/>
                </a:cxn>
                <a:cxn ang="0">
                  <a:pos x="224" y="80"/>
                </a:cxn>
                <a:cxn ang="0">
                  <a:pos x="242" y="82"/>
                </a:cxn>
                <a:cxn ang="0">
                  <a:pos x="248" y="86"/>
                </a:cxn>
                <a:cxn ang="0">
                  <a:pos x="248" y="80"/>
                </a:cxn>
                <a:cxn ang="0">
                  <a:pos x="242" y="54"/>
                </a:cxn>
                <a:cxn ang="0">
                  <a:pos x="244" y="46"/>
                </a:cxn>
                <a:cxn ang="0">
                  <a:pos x="246" y="40"/>
                </a:cxn>
              </a:cxnLst>
              <a:rect l="0" t="0" r="r" b="b"/>
              <a:pathLst>
                <a:path w="250" h="110">
                  <a:moveTo>
                    <a:pt x="246" y="40"/>
                  </a:moveTo>
                  <a:lnTo>
                    <a:pt x="236" y="32"/>
                  </a:lnTo>
                  <a:lnTo>
                    <a:pt x="234" y="30"/>
                  </a:lnTo>
                  <a:lnTo>
                    <a:pt x="234" y="22"/>
                  </a:lnTo>
                  <a:lnTo>
                    <a:pt x="232" y="18"/>
                  </a:lnTo>
                  <a:lnTo>
                    <a:pt x="230" y="16"/>
                  </a:lnTo>
                  <a:lnTo>
                    <a:pt x="222" y="10"/>
                  </a:lnTo>
                  <a:lnTo>
                    <a:pt x="216" y="12"/>
                  </a:lnTo>
                  <a:lnTo>
                    <a:pt x="206" y="10"/>
                  </a:lnTo>
                  <a:lnTo>
                    <a:pt x="204" y="8"/>
                  </a:lnTo>
                  <a:lnTo>
                    <a:pt x="190" y="20"/>
                  </a:lnTo>
                  <a:lnTo>
                    <a:pt x="176" y="18"/>
                  </a:lnTo>
                  <a:lnTo>
                    <a:pt x="160" y="22"/>
                  </a:lnTo>
                  <a:lnTo>
                    <a:pt x="154" y="18"/>
                  </a:lnTo>
                  <a:lnTo>
                    <a:pt x="152" y="20"/>
                  </a:lnTo>
                  <a:lnTo>
                    <a:pt x="142" y="16"/>
                  </a:lnTo>
                  <a:lnTo>
                    <a:pt x="136" y="14"/>
                  </a:lnTo>
                  <a:lnTo>
                    <a:pt x="132" y="6"/>
                  </a:lnTo>
                  <a:lnTo>
                    <a:pt x="130" y="8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20" y="0"/>
                  </a:lnTo>
                  <a:lnTo>
                    <a:pt x="114" y="2"/>
                  </a:lnTo>
                  <a:lnTo>
                    <a:pt x="96" y="2"/>
                  </a:lnTo>
                  <a:lnTo>
                    <a:pt x="82" y="8"/>
                  </a:lnTo>
                  <a:lnTo>
                    <a:pt x="66" y="20"/>
                  </a:lnTo>
                  <a:lnTo>
                    <a:pt x="40" y="16"/>
                  </a:lnTo>
                  <a:lnTo>
                    <a:pt x="38" y="20"/>
                  </a:lnTo>
                  <a:lnTo>
                    <a:pt x="40" y="22"/>
                  </a:lnTo>
                  <a:lnTo>
                    <a:pt x="50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0" y="28"/>
                  </a:lnTo>
                  <a:lnTo>
                    <a:pt x="22" y="32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10" y="44"/>
                  </a:lnTo>
                  <a:lnTo>
                    <a:pt x="8" y="50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12" y="64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12" y="72"/>
                  </a:lnTo>
                  <a:lnTo>
                    <a:pt x="14" y="74"/>
                  </a:lnTo>
                  <a:lnTo>
                    <a:pt x="12" y="76"/>
                  </a:lnTo>
                  <a:lnTo>
                    <a:pt x="14" y="78"/>
                  </a:lnTo>
                  <a:lnTo>
                    <a:pt x="16" y="78"/>
                  </a:lnTo>
                  <a:lnTo>
                    <a:pt x="14" y="82"/>
                  </a:lnTo>
                  <a:lnTo>
                    <a:pt x="18" y="84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28" y="86"/>
                  </a:lnTo>
                  <a:lnTo>
                    <a:pt x="28" y="88"/>
                  </a:lnTo>
                  <a:lnTo>
                    <a:pt x="18" y="92"/>
                  </a:lnTo>
                  <a:lnTo>
                    <a:pt x="18" y="94"/>
                  </a:lnTo>
                  <a:lnTo>
                    <a:pt x="26" y="92"/>
                  </a:lnTo>
                  <a:lnTo>
                    <a:pt x="26" y="94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4"/>
                  </a:lnTo>
                  <a:lnTo>
                    <a:pt x="38" y="92"/>
                  </a:lnTo>
                  <a:lnTo>
                    <a:pt x="40" y="94"/>
                  </a:lnTo>
                  <a:lnTo>
                    <a:pt x="40" y="98"/>
                  </a:lnTo>
                  <a:lnTo>
                    <a:pt x="42" y="100"/>
                  </a:lnTo>
                  <a:lnTo>
                    <a:pt x="50" y="102"/>
                  </a:lnTo>
                  <a:lnTo>
                    <a:pt x="58" y="100"/>
                  </a:lnTo>
                  <a:lnTo>
                    <a:pt x="60" y="90"/>
                  </a:lnTo>
                  <a:lnTo>
                    <a:pt x="64" y="90"/>
                  </a:lnTo>
                  <a:lnTo>
                    <a:pt x="78" y="96"/>
                  </a:lnTo>
                  <a:lnTo>
                    <a:pt x="84" y="104"/>
                  </a:lnTo>
                  <a:lnTo>
                    <a:pt x="90" y="104"/>
                  </a:lnTo>
                  <a:lnTo>
                    <a:pt x="106" y="100"/>
                  </a:lnTo>
                  <a:lnTo>
                    <a:pt x="112" y="94"/>
                  </a:lnTo>
                  <a:lnTo>
                    <a:pt x="114" y="92"/>
                  </a:lnTo>
                  <a:lnTo>
                    <a:pt x="126" y="96"/>
                  </a:lnTo>
                  <a:lnTo>
                    <a:pt x="128" y="96"/>
                  </a:lnTo>
                  <a:lnTo>
                    <a:pt x="128" y="92"/>
                  </a:lnTo>
                  <a:lnTo>
                    <a:pt x="132" y="92"/>
                  </a:lnTo>
                  <a:lnTo>
                    <a:pt x="134" y="94"/>
                  </a:lnTo>
                  <a:lnTo>
                    <a:pt x="130" y="96"/>
                  </a:lnTo>
                  <a:lnTo>
                    <a:pt x="130" y="108"/>
                  </a:lnTo>
                  <a:lnTo>
                    <a:pt x="132" y="110"/>
                  </a:lnTo>
                  <a:lnTo>
                    <a:pt x="134" y="108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40" y="100"/>
                  </a:lnTo>
                  <a:lnTo>
                    <a:pt x="138" y="98"/>
                  </a:lnTo>
                  <a:lnTo>
                    <a:pt x="140" y="90"/>
                  </a:lnTo>
                  <a:lnTo>
                    <a:pt x="146" y="92"/>
                  </a:lnTo>
                  <a:lnTo>
                    <a:pt x="146" y="94"/>
                  </a:lnTo>
                  <a:lnTo>
                    <a:pt x="152" y="94"/>
                  </a:lnTo>
                  <a:lnTo>
                    <a:pt x="164" y="90"/>
                  </a:lnTo>
                  <a:lnTo>
                    <a:pt x="168" y="92"/>
                  </a:lnTo>
                  <a:lnTo>
                    <a:pt x="174" y="94"/>
                  </a:lnTo>
                  <a:lnTo>
                    <a:pt x="196" y="86"/>
                  </a:lnTo>
                  <a:lnTo>
                    <a:pt x="208" y="86"/>
                  </a:lnTo>
                  <a:lnTo>
                    <a:pt x="214" y="82"/>
                  </a:lnTo>
                  <a:lnTo>
                    <a:pt x="216" y="86"/>
                  </a:lnTo>
                  <a:lnTo>
                    <a:pt x="216" y="88"/>
                  </a:lnTo>
                  <a:lnTo>
                    <a:pt x="224" y="80"/>
                  </a:lnTo>
                  <a:lnTo>
                    <a:pt x="230" y="82"/>
                  </a:lnTo>
                  <a:lnTo>
                    <a:pt x="242" y="82"/>
                  </a:lnTo>
                  <a:lnTo>
                    <a:pt x="244" y="86"/>
                  </a:lnTo>
                  <a:lnTo>
                    <a:pt x="248" y="86"/>
                  </a:lnTo>
                  <a:lnTo>
                    <a:pt x="250" y="84"/>
                  </a:lnTo>
                  <a:lnTo>
                    <a:pt x="248" y="80"/>
                  </a:lnTo>
                  <a:lnTo>
                    <a:pt x="242" y="74"/>
                  </a:lnTo>
                  <a:lnTo>
                    <a:pt x="242" y="54"/>
                  </a:lnTo>
                  <a:lnTo>
                    <a:pt x="240" y="48"/>
                  </a:lnTo>
                  <a:lnTo>
                    <a:pt x="244" y="46"/>
                  </a:lnTo>
                  <a:lnTo>
                    <a:pt x="246" y="40"/>
                  </a:lnTo>
                  <a:lnTo>
                    <a:pt x="246" y="4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FF15FD3E-165E-9D40-8811-CB2F85053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813" y="3614738"/>
              <a:ext cx="146050" cy="133350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4"/>
                </a:cxn>
                <a:cxn ang="0">
                  <a:pos x="90" y="0"/>
                </a:cxn>
                <a:cxn ang="0">
                  <a:pos x="84" y="4"/>
                </a:cxn>
                <a:cxn ang="0">
                  <a:pos x="72" y="4"/>
                </a:cxn>
                <a:cxn ang="0">
                  <a:pos x="50" y="12"/>
                </a:cxn>
                <a:cxn ang="0">
                  <a:pos x="44" y="10"/>
                </a:cxn>
                <a:cxn ang="0">
                  <a:pos x="40" y="8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16" y="8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12" y="22"/>
                </a:cxn>
                <a:cxn ang="0">
                  <a:pos x="10" y="26"/>
                </a:cxn>
                <a:cxn ang="0">
                  <a:pos x="8" y="28"/>
                </a:cxn>
                <a:cxn ang="0">
                  <a:pos x="6" y="26"/>
                </a:cxn>
                <a:cxn ang="0">
                  <a:pos x="4" y="30"/>
                </a:cxn>
                <a:cxn ang="0">
                  <a:pos x="6" y="34"/>
                </a:cxn>
                <a:cxn ang="0">
                  <a:pos x="6" y="44"/>
                </a:cxn>
                <a:cxn ang="0">
                  <a:pos x="14" y="44"/>
                </a:cxn>
                <a:cxn ang="0">
                  <a:pos x="12" y="46"/>
                </a:cxn>
                <a:cxn ang="0">
                  <a:pos x="16" y="48"/>
                </a:cxn>
                <a:cxn ang="0">
                  <a:pos x="16" y="52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8" y="58"/>
                </a:cxn>
                <a:cxn ang="0">
                  <a:pos x="6" y="62"/>
                </a:cxn>
                <a:cxn ang="0">
                  <a:pos x="8" y="64"/>
                </a:cxn>
                <a:cxn ang="0">
                  <a:pos x="2" y="68"/>
                </a:cxn>
                <a:cxn ang="0">
                  <a:pos x="0" y="76"/>
                </a:cxn>
                <a:cxn ang="0">
                  <a:pos x="4" y="76"/>
                </a:cxn>
                <a:cxn ang="0">
                  <a:pos x="10" y="82"/>
                </a:cxn>
                <a:cxn ang="0">
                  <a:pos x="14" y="84"/>
                </a:cxn>
                <a:cxn ang="0">
                  <a:pos x="42" y="68"/>
                </a:cxn>
                <a:cxn ang="0">
                  <a:pos x="74" y="48"/>
                </a:cxn>
                <a:cxn ang="0">
                  <a:pos x="76" y="42"/>
                </a:cxn>
                <a:cxn ang="0">
                  <a:pos x="78" y="16"/>
                </a:cxn>
                <a:cxn ang="0">
                  <a:pos x="86" y="14"/>
                </a:cxn>
                <a:cxn ang="0">
                  <a:pos x="90" y="6"/>
                </a:cxn>
                <a:cxn ang="0">
                  <a:pos x="92" y="6"/>
                </a:cxn>
                <a:cxn ang="0">
                  <a:pos x="92" y="6"/>
                </a:cxn>
              </a:cxnLst>
              <a:rect l="0" t="0" r="r" b="b"/>
              <a:pathLst>
                <a:path w="92" h="84">
                  <a:moveTo>
                    <a:pt x="92" y="6"/>
                  </a:moveTo>
                  <a:lnTo>
                    <a:pt x="92" y="4"/>
                  </a:lnTo>
                  <a:lnTo>
                    <a:pt x="90" y="0"/>
                  </a:lnTo>
                  <a:lnTo>
                    <a:pt x="84" y="4"/>
                  </a:lnTo>
                  <a:lnTo>
                    <a:pt x="72" y="4"/>
                  </a:lnTo>
                  <a:lnTo>
                    <a:pt x="50" y="12"/>
                  </a:lnTo>
                  <a:lnTo>
                    <a:pt x="44" y="10"/>
                  </a:lnTo>
                  <a:lnTo>
                    <a:pt x="40" y="8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16" y="8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12" y="22"/>
                  </a:lnTo>
                  <a:lnTo>
                    <a:pt x="10" y="26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30"/>
                  </a:lnTo>
                  <a:lnTo>
                    <a:pt x="6" y="34"/>
                  </a:lnTo>
                  <a:lnTo>
                    <a:pt x="6" y="44"/>
                  </a:lnTo>
                  <a:lnTo>
                    <a:pt x="14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8" y="58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2" y="68"/>
                  </a:lnTo>
                  <a:lnTo>
                    <a:pt x="0" y="76"/>
                  </a:lnTo>
                  <a:lnTo>
                    <a:pt x="4" y="76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42" y="68"/>
                  </a:lnTo>
                  <a:lnTo>
                    <a:pt x="74" y="48"/>
                  </a:lnTo>
                  <a:lnTo>
                    <a:pt x="76" y="42"/>
                  </a:lnTo>
                  <a:lnTo>
                    <a:pt x="78" y="16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7964196A-6EE2-394E-A171-7BBDFB75C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288" y="3684588"/>
              <a:ext cx="34925" cy="444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0" y="6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8" y="14"/>
                </a:cxn>
                <a:cxn ang="0">
                  <a:pos x="14" y="14"/>
                </a:cxn>
                <a:cxn ang="0">
                  <a:pos x="12" y="18"/>
                </a:cxn>
                <a:cxn ang="0">
                  <a:pos x="14" y="20"/>
                </a:cxn>
                <a:cxn ang="0">
                  <a:pos x="8" y="24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22" h="28">
                  <a:moveTo>
                    <a:pt x="0" y="26"/>
                  </a:moveTo>
                  <a:lnTo>
                    <a:pt x="10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3C2408A5-738C-F642-A4CF-FC17A3905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5888" y="3440113"/>
              <a:ext cx="142875" cy="698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0"/>
                </a:cxn>
                <a:cxn ang="0">
                  <a:pos x="24" y="6"/>
                </a:cxn>
                <a:cxn ang="0">
                  <a:pos x="40" y="8"/>
                </a:cxn>
                <a:cxn ang="0">
                  <a:pos x="56" y="18"/>
                </a:cxn>
                <a:cxn ang="0">
                  <a:pos x="72" y="16"/>
                </a:cxn>
                <a:cxn ang="0">
                  <a:pos x="78" y="20"/>
                </a:cxn>
                <a:cxn ang="0">
                  <a:pos x="78" y="26"/>
                </a:cxn>
                <a:cxn ang="0">
                  <a:pos x="88" y="30"/>
                </a:cxn>
                <a:cxn ang="0">
                  <a:pos x="84" y="36"/>
                </a:cxn>
                <a:cxn ang="0">
                  <a:pos x="90" y="40"/>
                </a:cxn>
                <a:cxn ang="0">
                  <a:pos x="90" y="42"/>
                </a:cxn>
                <a:cxn ang="0">
                  <a:pos x="90" y="44"/>
                </a:cxn>
                <a:cxn ang="0">
                  <a:pos x="82" y="42"/>
                </a:cxn>
                <a:cxn ang="0">
                  <a:pos x="74" y="38"/>
                </a:cxn>
                <a:cxn ang="0">
                  <a:pos x="68" y="42"/>
                </a:cxn>
                <a:cxn ang="0">
                  <a:pos x="48" y="44"/>
                </a:cxn>
                <a:cxn ang="0">
                  <a:pos x="40" y="38"/>
                </a:cxn>
                <a:cxn ang="0">
                  <a:pos x="34" y="40"/>
                </a:cxn>
                <a:cxn ang="0">
                  <a:pos x="24" y="38"/>
                </a:cxn>
                <a:cxn ang="0">
                  <a:pos x="22" y="36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0" y="14"/>
                </a:cxn>
                <a:cxn ang="0">
                  <a:pos x="14" y="10"/>
                </a:cxn>
                <a:cxn ang="0">
                  <a:pos x="6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0" h="44">
                  <a:moveTo>
                    <a:pt x="0" y="2"/>
                  </a:moveTo>
                  <a:lnTo>
                    <a:pt x="10" y="0"/>
                  </a:lnTo>
                  <a:lnTo>
                    <a:pt x="24" y="6"/>
                  </a:lnTo>
                  <a:lnTo>
                    <a:pt x="40" y="8"/>
                  </a:lnTo>
                  <a:lnTo>
                    <a:pt x="56" y="18"/>
                  </a:lnTo>
                  <a:lnTo>
                    <a:pt x="72" y="16"/>
                  </a:lnTo>
                  <a:lnTo>
                    <a:pt x="78" y="20"/>
                  </a:lnTo>
                  <a:lnTo>
                    <a:pt x="78" y="26"/>
                  </a:lnTo>
                  <a:lnTo>
                    <a:pt x="88" y="30"/>
                  </a:lnTo>
                  <a:lnTo>
                    <a:pt x="84" y="36"/>
                  </a:lnTo>
                  <a:lnTo>
                    <a:pt x="90" y="40"/>
                  </a:lnTo>
                  <a:lnTo>
                    <a:pt x="90" y="42"/>
                  </a:lnTo>
                  <a:lnTo>
                    <a:pt x="90" y="44"/>
                  </a:lnTo>
                  <a:lnTo>
                    <a:pt x="82" y="42"/>
                  </a:lnTo>
                  <a:lnTo>
                    <a:pt x="74" y="38"/>
                  </a:lnTo>
                  <a:lnTo>
                    <a:pt x="68" y="42"/>
                  </a:lnTo>
                  <a:lnTo>
                    <a:pt x="48" y="44"/>
                  </a:lnTo>
                  <a:lnTo>
                    <a:pt x="40" y="38"/>
                  </a:lnTo>
                  <a:lnTo>
                    <a:pt x="34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0" y="14"/>
                  </a:lnTo>
                  <a:lnTo>
                    <a:pt x="14" y="10"/>
                  </a:lnTo>
                  <a:lnTo>
                    <a:pt x="6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C90B4732-962E-FD4C-9FB3-380D7329C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3487738"/>
              <a:ext cx="63500" cy="53975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4" y="4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4" y="12"/>
                </a:cxn>
                <a:cxn ang="0">
                  <a:pos x="2" y="20"/>
                </a:cxn>
                <a:cxn ang="0">
                  <a:pos x="0" y="24"/>
                </a:cxn>
                <a:cxn ang="0">
                  <a:pos x="2" y="26"/>
                </a:cxn>
                <a:cxn ang="0">
                  <a:pos x="10" y="24"/>
                </a:cxn>
                <a:cxn ang="0">
                  <a:pos x="2" y="28"/>
                </a:cxn>
                <a:cxn ang="0">
                  <a:pos x="2" y="34"/>
                </a:cxn>
                <a:cxn ang="0">
                  <a:pos x="20" y="18"/>
                </a:cxn>
                <a:cxn ang="0">
                  <a:pos x="38" y="18"/>
                </a:cxn>
                <a:cxn ang="0">
                  <a:pos x="40" y="14"/>
                </a:cxn>
                <a:cxn ang="0">
                  <a:pos x="28" y="8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40" h="34">
                  <a:moveTo>
                    <a:pt x="26" y="2"/>
                  </a:moveTo>
                  <a:lnTo>
                    <a:pt x="18" y="2"/>
                  </a:lnTo>
                  <a:lnTo>
                    <a:pt x="14" y="0"/>
                  </a:lnTo>
                  <a:lnTo>
                    <a:pt x="4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2" y="26"/>
                  </a:lnTo>
                  <a:lnTo>
                    <a:pt x="10" y="24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20" y="18"/>
                  </a:lnTo>
                  <a:lnTo>
                    <a:pt x="38" y="18"/>
                  </a:lnTo>
                  <a:lnTo>
                    <a:pt x="40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4C342CA8-FEE2-5E43-9BF1-6A54A3AC8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3494088"/>
              <a:ext cx="136525" cy="114300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20" y="16"/>
                </a:cxn>
                <a:cxn ang="0">
                  <a:pos x="28" y="12"/>
                </a:cxn>
                <a:cxn ang="0">
                  <a:pos x="32" y="12"/>
                </a:cxn>
                <a:cxn ang="0">
                  <a:pos x="38" y="8"/>
                </a:cxn>
                <a:cxn ang="0">
                  <a:pos x="58" y="4"/>
                </a:cxn>
                <a:cxn ang="0">
                  <a:pos x="72" y="10"/>
                </a:cxn>
                <a:cxn ang="0">
                  <a:pos x="78" y="8"/>
                </a:cxn>
                <a:cxn ang="0">
                  <a:pos x="80" y="6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4"/>
                </a:cxn>
                <a:cxn ang="0">
                  <a:pos x="86" y="6"/>
                </a:cxn>
                <a:cxn ang="0">
                  <a:pos x="84" y="8"/>
                </a:cxn>
                <a:cxn ang="0">
                  <a:pos x="82" y="16"/>
                </a:cxn>
                <a:cxn ang="0">
                  <a:pos x="80" y="20"/>
                </a:cxn>
                <a:cxn ang="0">
                  <a:pos x="66" y="14"/>
                </a:cxn>
                <a:cxn ang="0">
                  <a:pos x="62" y="16"/>
                </a:cxn>
                <a:cxn ang="0">
                  <a:pos x="58" y="16"/>
                </a:cxn>
                <a:cxn ang="0">
                  <a:pos x="48" y="22"/>
                </a:cxn>
                <a:cxn ang="0">
                  <a:pos x="54" y="24"/>
                </a:cxn>
                <a:cxn ang="0">
                  <a:pos x="56" y="28"/>
                </a:cxn>
                <a:cxn ang="0">
                  <a:pos x="50" y="26"/>
                </a:cxn>
                <a:cxn ang="0">
                  <a:pos x="48" y="28"/>
                </a:cxn>
                <a:cxn ang="0">
                  <a:pos x="52" y="30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4" y="28"/>
                </a:cxn>
                <a:cxn ang="0">
                  <a:pos x="48" y="32"/>
                </a:cxn>
                <a:cxn ang="0">
                  <a:pos x="46" y="34"/>
                </a:cxn>
                <a:cxn ang="0">
                  <a:pos x="42" y="28"/>
                </a:cxn>
                <a:cxn ang="0">
                  <a:pos x="36" y="24"/>
                </a:cxn>
                <a:cxn ang="0">
                  <a:pos x="38" y="22"/>
                </a:cxn>
                <a:cxn ang="0">
                  <a:pos x="34" y="22"/>
                </a:cxn>
                <a:cxn ang="0">
                  <a:pos x="34" y="32"/>
                </a:cxn>
                <a:cxn ang="0">
                  <a:pos x="42" y="46"/>
                </a:cxn>
                <a:cxn ang="0">
                  <a:pos x="40" y="46"/>
                </a:cxn>
                <a:cxn ang="0">
                  <a:pos x="40" y="44"/>
                </a:cxn>
                <a:cxn ang="0">
                  <a:pos x="38" y="44"/>
                </a:cxn>
                <a:cxn ang="0">
                  <a:pos x="38" y="48"/>
                </a:cxn>
                <a:cxn ang="0">
                  <a:pos x="32" y="50"/>
                </a:cxn>
                <a:cxn ang="0">
                  <a:pos x="42" y="54"/>
                </a:cxn>
                <a:cxn ang="0">
                  <a:pos x="44" y="58"/>
                </a:cxn>
                <a:cxn ang="0">
                  <a:pos x="52" y="62"/>
                </a:cxn>
                <a:cxn ang="0">
                  <a:pos x="52" y="72"/>
                </a:cxn>
                <a:cxn ang="0">
                  <a:pos x="46" y="66"/>
                </a:cxn>
                <a:cxn ang="0">
                  <a:pos x="40" y="68"/>
                </a:cxn>
                <a:cxn ang="0">
                  <a:pos x="38" y="66"/>
                </a:cxn>
                <a:cxn ang="0">
                  <a:pos x="40" y="66"/>
                </a:cxn>
                <a:cxn ang="0">
                  <a:pos x="40" y="64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16" y="60"/>
                </a:cxn>
                <a:cxn ang="0">
                  <a:pos x="14" y="60"/>
                </a:cxn>
                <a:cxn ang="0">
                  <a:pos x="8" y="52"/>
                </a:cxn>
                <a:cxn ang="0">
                  <a:pos x="14" y="52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50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86" h="72">
                  <a:moveTo>
                    <a:pt x="0" y="38"/>
                  </a:moveTo>
                  <a:lnTo>
                    <a:pt x="12" y="22"/>
                  </a:lnTo>
                  <a:lnTo>
                    <a:pt x="12" y="16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32" y="12"/>
                  </a:lnTo>
                  <a:lnTo>
                    <a:pt x="38" y="8"/>
                  </a:lnTo>
                  <a:lnTo>
                    <a:pt x="58" y="4"/>
                  </a:lnTo>
                  <a:lnTo>
                    <a:pt x="72" y="10"/>
                  </a:lnTo>
                  <a:lnTo>
                    <a:pt x="78" y="8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4"/>
                  </a:lnTo>
                  <a:lnTo>
                    <a:pt x="86" y="6"/>
                  </a:lnTo>
                  <a:lnTo>
                    <a:pt x="84" y="8"/>
                  </a:lnTo>
                  <a:lnTo>
                    <a:pt x="82" y="16"/>
                  </a:lnTo>
                  <a:lnTo>
                    <a:pt x="80" y="20"/>
                  </a:lnTo>
                  <a:lnTo>
                    <a:pt x="66" y="14"/>
                  </a:lnTo>
                  <a:lnTo>
                    <a:pt x="62" y="16"/>
                  </a:lnTo>
                  <a:lnTo>
                    <a:pt x="58" y="16"/>
                  </a:lnTo>
                  <a:lnTo>
                    <a:pt x="48" y="22"/>
                  </a:lnTo>
                  <a:lnTo>
                    <a:pt x="54" y="24"/>
                  </a:lnTo>
                  <a:lnTo>
                    <a:pt x="56" y="28"/>
                  </a:lnTo>
                  <a:lnTo>
                    <a:pt x="50" y="26"/>
                  </a:lnTo>
                  <a:lnTo>
                    <a:pt x="48" y="28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4" y="28"/>
                  </a:lnTo>
                  <a:lnTo>
                    <a:pt x="48" y="32"/>
                  </a:lnTo>
                  <a:lnTo>
                    <a:pt x="46" y="34"/>
                  </a:lnTo>
                  <a:lnTo>
                    <a:pt x="42" y="28"/>
                  </a:lnTo>
                  <a:lnTo>
                    <a:pt x="36" y="24"/>
                  </a:lnTo>
                  <a:lnTo>
                    <a:pt x="38" y="22"/>
                  </a:lnTo>
                  <a:lnTo>
                    <a:pt x="34" y="22"/>
                  </a:lnTo>
                  <a:lnTo>
                    <a:pt x="34" y="32"/>
                  </a:lnTo>
                  <a:lnTo>
                    <a:pt x="42" y="46"/>
                  </a:lnTo>
                  <a:lnTo>
                    <a:pt x="40" y="46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8"/>
                  </a:lnTo>
                  <a:lnTo>
                    <a:pt x="32" y="50"/>
                  </a:lnTo>
                  <a:lnTo>
                    <a:pt x="42" y="54"/>
                  </a:lnTo>
                  <a:lnTo>
                    <a:pt x="44" y="58"/>
                  </a:lnTo>
                  <a:lnTo>
                    <a:pt x="52" y="62"/>
                  </a:lnTo>
                  <a:lnTo>
                    <a:pt x="52" y="72"/>
                  </a:lnTo>
                  <a:lnTo>
                    <a:pt x="46" y="66"/>
                  </a:lnTo>
                  <a:lnTo>
                    <a:pt x="40" y="68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4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50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E373F15A-6C91-E34D-B4A2-7B65A168D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4413" y="3424238"/>
              <a:ext cx="133350" cy="85725"/>
            </a:xfrm>
            <a:custGeom>
              <a:avLst/>
              <a:gdLst/>
              <a:ahLst/>
              <a:cxnLst>
                <a:cxn ang="0">
                  <a:pos x="8" y="52"/>
                </a:cxn>
                <a:cxn ang="0">
                  <a:pos x="6" y="40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6" y="20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42" y="10"/>
                </a:cxn>
                <a:cxn ang="0">
                  <a:pos x="62" y="2"/>
                </a:cxn>
                <a:cxn ang="0">
                  <a:pos x="66" y="2"/>
                </a:cxn>
                <a:cxn ang="0">
                  <a:pos x="76" y="4"/>
                </a:cxn>
                <a:cxn ang="0">
                  <a:pos x="80" y="8"/>
                </a:cxn>
                <a:cxn ang="0">
                  <a:pos x="84" y="8"/>
                </a:cxn>
                <a:cxn ang="0">
                  <a:pos x="82" y="14"/>
                </a:cxn>
                <a:cxn ang="0">
                  <a:pos x="78" y="16"/>
                </a:cxn>
                <a:cxn ang="0">
                  <a:pos x="76" y="20"/>
                </a:cxn>
                <a:cxn ang="0">
                  <a:pos x="76" y="26"/>
                </a:cxn>
                <a:cxn ang="0">
                  <a:pos x="70" y="32"/>
                </a:cxn>
                <a:cxn ang="0">
                  <a:pos x="76" y="42"/>
                </a:cxn>
                <a:cxn ang="0">
                  <a:pos x="68" y="42"/>
                </a:cxn>
                <a:cxn ang="0">
                  <a:pos x="64" y="40"/>
                </a:cxn>
                <a:cxn ang="0">
                  <a:pos x="54" y="44"/>
                </a:cxn>
                <a:cxn ang="0">
                  <a:pos x="50" y="44"/>
                </a:cxn>
                <a:cxn ang="0">
                  <a:pos x="50" y="50"/>
                </a:cxn>
                <a:cxn ang="0">
                  <a:pos x="48" y="52"/>
                </a:cxn>
                <a:cxn ang="0">
                  <a:pos x="42" y="54"/>
                </a:cxn>
                <a:cxn ang="0">
                  <a:pos x="28" y="48"/>
                </a:cxn>
                <a:cxn ang="0">
                  <a:pos x="8" y="52"/>
                </a:cxn>
                <a:cxn ang="0">
                  <a:pos x="8" y="52"/>
                </a:cxn>
              </a:cxnLst>
              <a:rect l="0" t="0" r="r" b="b"/>
              <a:pathLst>
                <a:path w="84" h="54">
                  <a:moveTo>
                    <a:pt x="8" y="52"/>
                  </a:moveTo>
                  <a:lnTo>
                    <a:pt x="6" y="4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10" y="8"/>
                  </a:lnTo>
                  <a:lnTo>
                    <a:pt x="42" y="10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76" y="4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2" y="14"/>
                  </a:lnTo>
                  <a:lnTo>
                    <a:pt x="78" y="16"/>
                  </a:lnTo>
                  <a:lnTo>
                    <a:pt x="76" y="20"/>
                  </a:lnTo>
                  <a:lnTo>
                    <a:pt x="76" y="26"/>
                  </a:lnTo>
                  <a:lnTo>
                    <a:pt x="70" y="32"/>
                  </a:lnTo>
                  <a:lnTo>
                    <a:pt x="76" y="42"/>
                  </a:lnTo>
                  <a:lnTo>
                    <a:pt x="68" y="42"/>
                  </a:lnTo>
                  <a:lnTo>
                    <a:pt x="64" y="40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4"/>
                  </a:lnTo>
                  <a:lnTo>
                    <a:pt x="28" y="48"/>
                  </a:lnTo>
                  <a:lnTo>
                    <a:pt x="8" y="52"/>
                  </a:lnTo>
                  <a:lnTo>
                    <a:pt x="8" y="5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2D576C59-C167-934E-AD2D-A6B96923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3290888"/>
              <a:ext cx="142875" cy="85725"/>
            </a:xfrm>
            <a:custGeom>
              <a:avLst/>
              <a:gdLst/>
              <a:ahLst/>
              <a:cxnLst>
                <a:cxn ang="0">
                  <a:pos x="90" y="12"/>
                </a:cxn>
                <a:cxn ang="0">
                  <a:pos x="86" y="6"/>
                </a:cxn>
                <a:cxn ang="0">
                  <a:pos x="80" y="2"/>
                </a:cxn>
                <a:cxn ang="0">
                  <a:pos x="62" y="0"/>
                </a:cxn>
                <a:cxn ang="0">
                  <a:pos x="58" y="2"/>
                </a:cxn>
                <a:cxn ang="0">
                  <a:pos x="56" y="6"/>
                </a:cxn>
                <a:cxn ang="0">
                  <a:pos x="52" y="8"/>
                </a:cxn>
                <a:cxn ang="0">
                  <a:pos x="48" y="6"/>
                </a:cxn>
                <a:cxn ang="0">
                  <a:pos x="36" y="10"/>
                </a:cxn>
                <a:cxn ang="0">
                  <a:pos x="30" y="16"/>
                </a:cxn>
                <a:cxn ang="0">
                  <a:pos x="22" y="16"/>
                </a:cxn>
                <a:cxn ang="0">
                  <a:pos x="14" y="10"/>
                </a:cxn>
                <a:cxn ang="0">
                  <a:pos x="12" y="16"/>
                </a:cxn>
                <a:cxn ang="0">
                  <a:pos x="6" y="16"/>
                </a:cxn>
                <a:cxn ang="0">
                  <a:pos x="6" y="18"/>
                </a:cxn>
                <a:cxn ang="0">
                  <a:pos x="6" y="20"/>
                </a:cxn>
                <a:cxn ang="0">
                  <a:pos x="4" y="24"/>
                </a:cxn>
                <a:cxn ang="0">
                  <a:pos x="4" y="30"/>
                </a:cxn>
                <a:cxn ang="0">
                  <a:pos x="0" y="32"/>
                </a:cxn>
                <a:cxn ang="0">
                  <a:pos x="4" y="34"/>
                </a:cxn>
                <a:cxn ang="0">
                  <a:pos x="6" y="40"/>
                </a:cxn>
                <a:cxn ang="0">
                  <a:pos x="18" y="50"/>
                </a:cxn>
                <a:cxn ang="0">
                  <a:pos x="24" y="54"/>
                </a:cxn>
                <a:cxn ang="0">
                  <a:pos x="36" y="52"/>
                </a:cxn>
                <a:cxn ang="0">
                  <a:pos x="48" y="46"/>
                </a:cxn>
                <a:cxn ang="0">
                  <a:pos x="54" y="46"/>
                </a:cxn>
                <a:cxn ang="0">
                  <a:pos x="56" y="48"/>
                </a:cxn>
                <a:cxn ang="0">
                  <a:pos x="68" y="44"/>
                </a:cxn>
                <a:cxn ang="0">
                  <a:pos x="76" y="26"/>
                </a:cxn>
                <a:cxn ang="0">
                  <a:pos x="80" y="20"/>
                </a:cxn>
                <a:cxn ang="0">
                  <a:pos x="90" y="12"/>
                </a:cxn>
                <a:cxn ang="0">
                  <a:pos x="90" y="12"/>
                </a:cxn>
              </a:cxnLst>
              <a:rect l="0" t="0" r="r" b="b"/>
              <a:pathLst>
                <a:path w="90" h="54">
                  <a:moveTo>
                    <a:pt x="90" y="12"/>
                  </a:moveTo>
                  <a:lnTo>
                    <a:pt x="86" y="6"/>
                  </a:lnTo>
                  <a:lnTo>
                    <a:pt x="80" y="2"/>
                  </a:lnTo>
                  <a:lnTo>
                    <a:pt x="62" y="0"/>
                  </a:lnTo>
                  <a:lnTo>
                    <a:pt x="58" y="2"/>
                  </a:lnTo>
                  <a:lnTo>
                    <a:pt x="56" y="6"/>
                  </a:lnTo>
                  <a:lnTo>
                    <a:pt x="52" y="8"/>
                  </a:lnTo>
                  <a:lnTo>
                    <a:pt x="48" y="6"/>
                  </a:lnTo>
                  <a:lnTo>
                    <a:pt x="36" y="10"/>
                  </a:lnTo>
                  <a:lnTo>
                    <a:pt x="30" y="16"/>
                  </a:lnTo>
                  <a:lnTo>
                    <a:pt x="22" y="16"/>
                  </a:lnTo>
                  <a:lnTo>
                    <a:pt x="14" y="10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4" y="34"/>
                  </a:lnTo>
                  <a:lnTo>
                    <a:pt x="6" y="40"/>
                  </a:lnTo>
                  <a:lnTo>
                    <a:pt x="18" y="50"/>
                  </a:lnTo>
                  <a:lnTo>
                    <a:pt x="24" y="54"/>
                  </a:lnTo>
                  <a:lnTo>
                    <a:pt x="36" y="52"/>
                  </a:lnTo>
                  <a:lnTo>
                    <a:pt x="48" y="46"/>
                  </a:lnTo>
                  <a:lnTo>
                    <a:pt x="54" y="46"/>
                  </a:lnTo>
                  <a:lnTo>
                    <a:pt x="56" y="48"/>
                  </a:lnTo>
                  <a:lnTo>
                    <a:pt x="68" y="44"/>
                  </a:lnTo>
                  <a:lnTo>
                    <a:pt x="76" y="26"/>
                  </a:lnTo>
                  <a:lnTo>
                    <a:pt x="80" y="20"/>
                  </a:lnTo>
                  <a:lnTo>
                    <a:pt x="90" y="12"/>
                  </a:lnTo>
                  <a:lnTo>
                    <a:pt x="90" y="1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BB832C87-24BB-BB45-8FB9-BA1EF1C9D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3341688"/>
              <a:ext cx="66675" cy="476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12" y="30"/>
                </a:cxn>
                <a:cxn ang="0">
                  <a:pos x="16" y="26"/>
                </a:cxn>
                <a:cxn ang="0">
                  <a:pos x="18" y="30"/>
                </a:cxn>
                <a:cxn ang="0">
                  <a:pos x="20" y="28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24" y="24"/>
                </a:cxn>
                <a:cxn ang="0">
                  <a:pos x="30" y="20"/>
                </a:cxn>
                <a:cxn ang="0">
                  <a:pos x="30" y="18"/>
                </a:cxn>
                <a:cxn ang="0">
                  <a:pos x="28" y="16"/>
                </a:cxn>
                <a:cxn ang="0">
                  <a:pos x="30" y="14"/>
                </a:cxn>
                <a:cxn ang="0">
                  <a:pos x="38" y="10"/>
                </a:cxn>
                <a:cxn ang="0">
                  <a:pos x="38" y="6"/>
                </a:cxn>
                <a:cxn ang="0">
                  <a:pos x="42" y="8"/>
                </a:cxn>
                <a:cxn ang="0">
                  <a:pos x="42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4" y="4"/>
                </a:cxn>
                <a:cxn ang="0">
                  <a:pos x="18" y="6"/>
                </a:cxn>
                <a:cxn ang="0">
                  <a:pos x="14" y="10"/>
                </a:cxn>
                <a:cxn ang="0">
                  <a:pos x="4" y="8"/>
                </a:cxn>
                <a:cxn ang="0">
                  <a:pos x="0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0"/>
                </a:cxn>
                <a:cxn ang="0">
                  <a:pos x="8" y="26"/>
                </a:cxn>
                <a:cxn ang="0">
                  <a:pos x="4" y="26"/>
                </a:cxn>
                <a:cxn ang="0">
                  <a:pos x="2" y="28"/>
                </a:cxn>
                <a:cxn ang="0">
                  <a:pos x="2" y="28"/>
                </a:cxn>
              </a:cxnLst>
              <a:rect l="0" t="0" r="r" b="b"/>
              <a:pathLst>
                <a:path w="42" h="30">
                  <a:moveTo>
                    <a:pt x="2" y="28"/>
                  </a:moveTo>
                  <a:lnTo>
                    <a:pt x="12" y="30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24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8" y="10"/>
                  </a:lnTo>
                  <a:lnTo>
                    <a:pt x="38" y="6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4" y="4"/>
                  </a:lnTo>
                  <a:lnTo>
                    <a:pt x="18" y="6"/>
                  </a:lnTo>
                  <a:lnTo>
                    <a:pt x="14" y="10"/>
                  </a:lnTo>
                  <a:lnTo>
                    <a:pt x="4" y="8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61E19ADD-7CA0-6847-954C-4A28CDAAE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3259138"/>
              <a:ext cx="117475" cy="57150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52" y="20"/>
                </a:cxn>
                <a:cxn ang="0">
                  <a:pos x="48" y="22"/>
                </a:cxn>
                <a:cxn ang="0">
                  <a:pos x="46" y="26"/>
                </a:cxn>
                <a:cxn ang="0">
                  <a:pos x="42" y="28"/>
                </a:cxn>
                <a:cxn ang="0">
                  <a:pos x="38" y="26"/>
                </a:cxn>
                <a:cxn ang="0">
                  <a:pos x="26" y="30"/>
                </a:cxn>
                <a:cxn ang="0">
                  <a:pos x="20" y="36"/>
                </a:cxn>
                <a:cxn ang="0">
                  <a:pos x="12" y="36"/>
                </a:cxn>
                <a:cxn ang="0">
                  <a:pos x="4" y="30"/>
                </a:cxn>
                <a:cxn ang="0">
                  <a:pos x="0" y="20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8" y="6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4" y="0"/>
                </a:cxn>
                <a:cxn ang="0">
                  <a:pos x="40" y="6"/>
                </a:cxn>
                <a:cxn ang="0">
                  <a:pos x="48" y="2"/>
                </a:cxn>
                <a:cxn ang="0">
                  <a:pos x="54" y="4"/>
                </a:cxn>
                <a:cxn ang="0">
                  <a:pos x="62" y="2"/>
                </a:cxn>
                <a:cxn ang="0">
                  <a:pos x="74" y="8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4" h="36">
                  <a:moveTo>
                    <a:pt x="70" y="22"/>
                  </a:moveTo>
                  <a:lnTo>
                    <a:pt x="52" y="20"/>
                  </a:lnTo>
                  <a:lnTo>
                    <a:pt x="48" y="22"/>
                  </a:lnTo>
                  <a:lnTo>
                    <a:pt x="46" y="26"/>
                  </a:lnTo>
                  <a:lnTo>
                    <a:pt x="42" y="28"/>
                  </a:lnTo>
                  <a:lnTo>
                    <a:pt x="38" y="26"/>
                  </a:lnTo>
                  <a:lnTo>
                    <a:pt x="26" y="30"/>
                  </a:lnTo>
                  <a:lnTo>
                    <a:pt x="20" y="36"/>
                  </a:lnTo>
                  <a:lnTo>
                    <a:pt x="12" y="36"/>
                  </a:lnTo>
                  <a:lnTo>
                    <a:pt x="4" y="30"/>
                  </a:lnTo>
                  <a:lnTo>
                    <a:pt x="0" y="20"/>
                  </a:lnTo>
                  <a:lnTo>
                    <a:pt x="4" y="16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8" y="6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8" y="2"/>
                  </a:lnTo>
                  <a:lnTo>
                    <a:pt x="54" y="4"/>
                  </a:lnTo>
                  <a:lnTo>
                    <a:pt x="62" y="2"/>
                  </a:lnTo>
                  <a:lnTo>
                    <a:pt x="74" y="8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860C385B-872D-3D4B-9AE2-6576361D5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3205163"/>
              <a:ext cx="146050" cy="85725"/>
            </a:xfrm>
            <a:custGeom>
              <a:avLst/>
              <a:gdLst/>
              <a:ahLst/>
              <a:cxnLst>
                <a:cxn ang="0">
                  <a:pos x="92" y="34"/>
                </a:cxn>
                <a:cxn ang="0">
                  <a:pos x="88" y="32"/>
                </a:cxn>
                <a:cxn ang="0">
                  <a:pos x="84" y="24"/>
                </a:cxn>
                <a:cxn ang="0">
                  <a:pos x="78" y="22"/>
                </a:cxn>
                <a:cxn ang="0">
                  <a:pos x="78" y="18"/>
                </a:cxn>
                <a:cxn ang="0">
                  <a:pos x="66" y="16"/>
                </a:cxn>
                <a:cxn ang="0">
                  <a:pos x="68" y="18"/>
                </a:cxn>
                <a:cxn ang="0">
                  <a:pos x="64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40" y="8"/>
                </a:cxn>
                <a:cxn ang="0">
                  <a:pos x="38" y="6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6" y="18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6" y="24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24" y="50"/>
                </a:cxn>
                <a:cxn ang="0">
                  <a:pos x="30" y="52"/>
                </a:cxn>
                <a:cxn ang="0">
                  <a:pos x="36" y="52"/>
                </a:cxn>
                <a:cxn ang="0">
                  <a:pos x="40" y="50"/>
                </a:cxn>
                <a:cxn ang="0">
                  <a:pos x="42" y="44"/>
                </a:cxn>
                <a:cxn ang="0">
                  <a:pos x="50" y="46"/>
                </a:cxn>
                <a:cxn ang="0">
                  <a:pos x="56" y="50"/>
                </a:cxn>
                <a:cxn ang="0">
                  <a:pos x="64" y="48"/>
                </a:cxn>
                <a:cxn ang="0">
                  <a:pos x="66" y="54"/>
                </a:cxn>
                <a:cxn ang="0">
                  <a:pos x="70" y="50"/>
                </a:cxn>
                <a:cxn ang="0">
                  <a:pos x="76" y="50"/>
                </a:cxn>
                <a:cxn ang="0">
                  <a:pos x="80" y="48"/>
                </a:cxn>
                <a:cxn ang="0">
                  <a:pos x="82" y="44"/>
                </a:cxn>
                <a:cxn ang="0">
                  <a:pos x="84" y="40"/>
                </a:cxn>
                <a:cxn ang="0">
                  <a:pos x="92" y="34"/>
                </a:cxn>
                <a:cxn ang="0">
                  <a:pos x="92" y="34"/>
                </a:cxn>
              </a:cxnLst>
              <a:rect l="0" t="0" r="r" b="b"/>
              <a:pathLst>
                <a:path w="92" h="54">
                  <a:moveTo>
                    <a:pt x="92" y="34"/>
                  </a:moveTo>
                  <a:lnTo>
                    <a:pt x="88" y="32"/>
                  </a:lnTo>
                  <a:lnTo>
                    <a:pt x="84" y="24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64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4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24" y="50"/>
                  </a:lnTo>
                  <a:lnTo>
                    <a:pt x="30" y="52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2" y="44"/>
                  </a:lnTo>
                  <a:lnTo>
                    <a:pt x="50" y="46"/>
                  </a:lnTo>
                  <a:lnTo>
                    <a:pt x="56" y="5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6" y="50"/>
                  </a:lnTo>
                  <a:lnTo>
                    <a:pt x="80" y="48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92" y="34"/>
                  </a:lnTo>
                  <a:lnTo>
                    <a:pt x="92" y="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CD054E75-ABE6-4D46-B9BC-CDBEC5507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363" y="3275013"/>
              <a:ext cx="161925" cy="82550"/>
            </a:xfrm>
            <a:custGeom>
              <a:avLst/>
              <a:gdLst/>
              <a:ahLst/>
              <a:cxnLst>
                <a:cxn ang="0">
                  <a:pos x="56" y="50"/>
                </a:cxn>
                <a:cxn ang="0">
                  <a:pos x="40" y="46"/>
                </a:cxn>
                <a:cxn ang="0">
                  <a:pos x="36" y="44"/>
                </a:cxn>
                <a:cxn ang="0">
                  <a:pos x="34" y="40"/>
                </a:cxn>
                <a:cxn ang="0">
                  <a:pos x="16" y="44"/>
                </a:cxn>
                <a:cxn ang="0">
                  <a:pos x="12" y="44"/>
                </a:cxn>
                <a:cxn ang="0">
                  <a:pos x="2" y="40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0" y="32"/>
                </a:cxn>
                <a:cxn ang="0">
                  <a:pos x="4" y="30"/>
                </a:cxn>
                <a:cxn ang="0">
                  <a:pos x="10" y="34"/>
                </a:cxn>
                <a:cxn ang="0">
                  <a:pos x="14" y="30"/>
                </a:cxn>
                <a:cxn ang="0">
                  <a:pos x="22" y="32"/>
                </a:cxn>
                <a:cxn ang="0">
                  <a:pos x="36" y="26"/>
                </a:cxn>
                <a:cxn ang="0">
                  <a:pos x="44" y="28"/>
                </a:cxn>
                <a:cxn ang="0">
                  <a:pos x="44" y="30"/>
                </a:cxn>
                <a:cxn ang="0">
                  <a:pos x="46" y="28"/>
                </a:cxn>
                <a:cxn ang="0">
                  <a:pos x="44" y="18"/>
                </a:cxn>
                <a:cxn ang="0">
                  <a:pos x="46" y="16"/>
                </a:cxn>
                <a:cxn ang="0">
                  <a:pos x="50" y="14"/>
                </a:cxn>
                <a:cxn ang="0">
                  <a:pos x="52" y="10"/>
                </a:cxn>
                <a:cxn ang="0">
                  <a:pos x="56" y="8"/>
                </a:cxn>
                <a:cxn ang="0">
                  <a:pos x="56" y="6"/>
                </a:cxn>
                <a:cxn ang="0">
                  <a:pos x="62" y="8"/>
                </a:cxn>
                <a:cxn ang="0">
                  <a:pos x="68" y="8"/>
                </a:cxn>
                <a:cxn ang="0">
                  <a:pos x="72" y="6"/>
                </a:cxn>
                <a:cxn ang="0">
                  <a:pos x="74" y="0"/>
                </a:cxn>
                <a:cxn ang="0">
                  <a:pos x="82" y="2"/>
                </a:cxn>
                <a:cxn ang="0">
                  <a:pos x="88" y="6"/>
                </a:cxn>
                <a:cxn ang="0">
                  <a:pos x="96" y="4"/>
                </a:cxn>
                <a:cxn ang="0">
                  <a:pos x="98" y="10"/>
                </a:cxn>
                <a:cxn ang="0">
                  <a:pos x="102" y="20"/>
                </a:cxn>
                <a:cxn ang="0">
                  <a:pos x="100" y="26"/>
                </a:cxn>
                <a:cxn ang="0">
                  <a:pos x="94" y="26"/>
                </a:cxn>
                <a:cxn ang="0">
                  <a:pos x="94" y="28"/>
                </a:cxn>
                <a:cxn ang="0">
                  <a:pos x="94" y="30"/>
                </a:cxn>
                <a:cxn ang="0">
                  <a:pos x="92" y="34"/>
                </a:cxn>
                <a:cxn ang="0">
                  <a:pos x="92" y="40"/>
                </a:cxn>
                <a:cxn ang="0">
                  <a:pos x="88" y="42"/>
                </a:cxn>
                <a:cxn ang="0">
                  <a:pos x="86" y="46"/>
                </a:cxn>
                <a:cxn ang="0">
                  <a:pos x="70" y="48"/>
                </a:cxn>
                <a:cxn ang="0">
                  <a:pos x="66" y="52"/>
                </a:cxn>
                <a:cxn ang="0">
                  <a:pos x="56" y="50"/>
                </a:cxn>
                <a:cxn ang="0">
                  <a:pos x="56" y="50"/>
                </a:cxn>
              </a:cxnLst>
              <a:rect l="0" t="0" r="r" b="b"/>
              <a:pathLst>
                <a:path w="102" h="52">
                  <a:moveTo>
                    <a:pt x="56" y="50"/>
                  </a:moveTo>
                  <a:lnTo>
                    <a:pt x="40" y="46"/>
                  </a:lnTo>
                  <a:lnTo>
                    <a:pt x="36" y="44"/>
                  </a:lnTo>
                  <a:lnTo>
                    <a:pt x="34" y="40"/>
                  </a:lnTo>
                  <a:lnTo>
                    <a:pt x="16" y="44"/>
                  </a:lnTo>
                  <a:lnTo>
                    <a:pt x="12" y="44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4" y="30"/>
                  </a:lnTo>
                  <a:lnTo>
                    <a:pt x="22" y="32"/>
                  </a:lnTo>
                  <a:lnTo>
                    <a:pt x="36" y="26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6" y="28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62" y="8"/>
                  </a:lnTo>
                  <a:lnTo>
                    <a:pt x="68" y="8"/>
                  </a:lnTo>
                  <a:lnTo>
                    <a:pt x="72" y="6"/>
                  </a:lnTo>
                  <a:lnTo>
                    <a:pt x="74" y="0"/>
                  </a:lnTo>
                  <a:lnTo>
                    <a:pt x="82" y="2"/>
                  </a:lnTo>
                  <a:lnTo>
                    <a:pt x="88" y="6"/>
                  </a:lnTo>
                  <a:lnTo>
                    <a:pt x="96" y="4"/>
                  </a:lnTo>
                  <a:lnTo>
                    <a:pt x="98" y="10"/>
                  </a:lnTo>
                  <a:lnTo>
                    <a:pt x="102" y="20"/>
                  </a:lnTo>
                  <a:lnTo>
                    <a:pt x="100" y="26"/>
                  </a:lnTo>
                  <a:lnTo>
                    <a:pt x="94" y="26"/>
                  </a:lnTo>
                  <a:lnTo>
                    <a:pt x="94" y="28"/>
                  </a:lnTo>
                  <a:lnTo>
                    <a:pt x="94" y="30"/>
                  </a:lnTo>
                  <a:lnTo>
                    <a:pt x="92" y="34"/>
                  </a:lnTo>
                  <a:lnTo>
                    <a:pt x="92" y="40"/>
                  </a:lnTo>
                  <a:lnTo>
                    <a:pt x="88" y="42"/>
                  </a:lnTo>
                  <a:lnTo>
                    <a:pt x="86" y="46"/>
                  </a:lnTo>
                  <a:lnTo>
                    <a:pt x="70" y="48"/>
                  </a:lnTo>
                  <a:lnTo>
                    <a:pt x="66" y="52"/>
                  </a:lnTo>
                  <a:lnTo>
                    <a:pt x="56" y="50"/>
                  </a:lnTo>
                  <a:lnTo>
                    <a:pt x="56" y="5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102DAA8A-1EE5-0142-94BF-2AADCF590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363" y="3325813"/>
              <a:ext cx="6350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685C67B3-2BBF-4E4A-A35D-0D8AAEAAE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1038" y="3338513"/>
              <a:ext cx="250825" cy="263525"/>
            </a:xfrm>
            <a:custGeom>
              <a:avLst/>
              <a:gdLst/>
              <a:ahLst/>
              <a:cxnLst>
                <a:cxn ang="0">
                  <a:pos x="20" y="60"/>
                </a:cxn>
                <a:cxn ang="0">
                  <a:pos x="28" y="50"/>
                </a:cxn>
                <a:cxn ang="0">
                  <a:pos x="46" y="58"/>
                </a:cxn>
                <a:cxn ang="0">
                  <a:pos x="60" y="84"/>
                </a:cxn>
                <a:cxn ang="0">
                  <a:pos x="64" y="86"/>
                </a:cxn>
                <a:cxn ang="0">
                  <a:pos x="70" y="94"/>
                </a:cxn>
                <a:cxn ang="0">
                  <a:pos x="86" y="108"/>
                </a:cxn>
                <a:cxn ang="0">
                  <a:pos x="100" y="114"/>
                </a:cxn>
                <a:cxn ang="0">
                  <a:pos x="104" y="118"/>
                </a:cxn>
                <a:cxn ang="0">
                  <a:pos x="112" y="126"/>
                </a:cxn>
                <a:cxn ang="0">
                  <a:pos x="120" y="128"/>
                </a:cxn>
                <a:cxn ang="0">
                  <a:pos x="122" y="152"/>
                </a:cxn>
                <a:cxn ang="0">
                  <a:pos x="120" y="160"/>
                </a:cxn>
                <a:cxn ang="0">
                  <a:pos x="126" y="166"/>
                </a:cxn>
                <a:cxn ang="0">
                  <a:pos x="132" y="158"/>
                </a:cxn>
                <a:cxn ang="0">
                  <a:pos x="140" y="146"/>
                </a:cxn>
                <a:cxn ang="0">
                  <a:pos x="132" y="134"/>
                </a:cxn>
                <a:cxn ang="0">
                  <a:pos x="136" y="124"/>
                </a:cxn>
                <a:cxn ang="0">
                  <a:pos x="150" y="126"/>
                </a:cxn>
                <a:cxn ang="0">
                  <a:pos x="156" y="132"/>
                </a:cxn>
                <a:cxn ang="0">
                  <a:pos x="150" y="116"/>
                </a:cxn>
                <a:cxn ang="0">
                  <a:pos x="124" y="102"/>
                </a:cxn>
                <a:cxn ang="0">
                  <a:pos x="126" y="96"/>
                </a:cxn>
                <a:cxn ang="0">
                  <a:pos x="114" y="96"/>
                </a:cxn>
                <a:cxn ang="0">
                  <a:pos x="108" y="92"/>
                </a:cxn>
                <a:cxn ang="0">
                  <a:pos x="92" y="66"/>
                </a:cxn>
                <a:cxn ang="0">
                  <a:pos x="76" y="50"/>
                </a:cxn>
                <a:cxn ang="0">
                  <a:pos x="78" y="42"/>
                </a:cxn>
                <a:cxn ang="0">
                  <a:pos x="76" y="38"/>
                </a:cxn>
                <a:cxn ang="0">
                  <a:pos x="88" y="26"/>
                </a:cxn>
                <a:cxn ang="0">
                  <a:pos x="94" y="28"/>
                </a:cxn>
                <a:cxn ang="0">
                  <a:pos x="92" y="22"/>
                </a:cxn>
                <a:cxn ang="0">
                  <a:pos x="92" y="16"/>
                </a:cxn>
                <a:cxn ang="0">
                  <a:pos x="94" y="10"/>
                </a:cxn>
                <a:cxn ang="0">
                  <a:pos x="74" y="4"/>
                </a:cxn>
                <a:cxn ang="0">
                  <a:pos x="54" y="4"/>
                </a:cxn>
                <a:cxn ang="0">
                  <a:pos x="50" y="8"/>
                </a:cxn>
                <a:cxn ang="0">
                  <a:pos x="46" y="14"/>
                </a:cxn>
                <a:cxn ang="0">
                  <a:pos x="30" y="22"/>
                </a:cxn>
                <a:cxn ang="0">
                  <a:pos x="24" y="12"/>
                </a:cxn>
                <a:cxn ang="0">
                  <a:pos x="4" y="22"/>
                </a:cxn>
                <a:cxn ang="0">
                  <a:pos x="6" y="34"/>
                </a:cxn>
                <a:cxn ang="0">
                  <a:pos x="0" y="40"/>
                </a:cxn>
                <a:cxn ang="0">
                  <a:pos x="4" y="50"/>
                </a:cxn>
                <a:cxn ang="0">
                  <a:pos x="12" y="54"/>
                </a:cxn>
                <a:cxn ang="0">
                  <a:pos x="12" y="62"/>
                </a:cxn>
              </a:cxnLst>
              <a:rect l="0" t="0" r="r" b="b"/>
              <a:pathLst>
                <a:path w="158" h="166">
                  <a:moveTo>
                    <a:pt x="12" y="62"/>
                  </a:moveTo>
                  <a:lnTo>
                    <a:pt x="20" y="60"/>
                  </a:lnTo>
                  <a:lnTo>
                    <a:pt x="24" y="52"/>
                  </a:lnTo>
                  <a:lnTo>
                    <a:pt x="28" y="50"/>
                  </a:lnTo>
                  <a:lnTo>
                    <a:pt x="32" y="50"/>
                  </a:lnTo>
                  <a:lnTo>
                    <a:pt x="46" y="58"/>
                  </a:lnTo>
                  <a:lnTo>
                    <a:pt x="52" y="76"/>
                  </a:lnTo>
                  <a:lnTo>
                    <a:pt x="60" y="84"/>
                  </a:lnTo>
                  <a:lnTo>
                    <a:pt x="60" y="88"/>
                  </a:lnTo>
                  <a:lnTo>
                    <a:pt x="64" y="86"/>
                  </a:lnTo>
                  <a:lnTo>
                    <a:pt x="66" y="88"/>
                  </a:lnTo>
                  <a:lnTo>
                    <a:pt x="70" y="94"/>
                  </a:lnTo>
                  <a:lnTo>
                    <a:pt x="72" y="94"/>
                  </a:lnTo>
                  <a:lnTo>
                    <a:pt x="86" y="108"/>
                  </a:lnTo>
                  <a:lnTo>
                    <a:pt x="94" y="108"/>
                  </a:lnTo>
                  <a:lnTo>
                    <a:pt x="100" y="114"/>
                  </a:lnTo>
                  <a:lnTo>
                    <a:pt x="104" y="116"/>
                  </a:lnTo>
                  <a:lnTo>
                    <a:pt x="104" y="118"/>
                  </a:lnTo>
                  <a:lnTo>
                    <a:pt x="110" y="118"/>
                  </a:lnTo>
                  <a:lnTo>
                    <a:pt x="112" y="126"/>
                  </a:lnTo>
                  <a:lnTo>
                    <a:pt x="118" y="130"/>
                  </a:lnTo>
                  <a:lnTo>
                    <a:pt x="120" y="128"/>
                  </a:lnTo>
                  <a:lnTo>
                    <a:pt x="128" y="150"/>
                  </a:lnTo>
                  <a:lnTo>
                    <a:pt x="122" y="152"/>
                  </a:lnTo>
                  <a:lnTo>
                    <a:pt x="124" y="156"/>
                  </a:lnTo>
                  <a:lnTo>
                    <a:pt x="120" y="160"/>
                  </a:lnTo>
                  <a:lnTo>
                    <a:pt x="122" y="166"/>
                  </a:lnTo>
                  <a:lnTo>
                    <a:pt x="126" y="166"/>
                  </a:lnTo>
                  <a:lnTo>
                    <a:pt x="128" y="160"/>
                  </a:lnTo>
                  <a:lnTo>
                    <a:pt x="132" y="158"/>
                  </a:lnTo>
                  <a:lnTo>
                    <a:pt x="134" y="150"/>
                  </a:lnTo>
                  <a:lnTo>
                    <a:pt x="140" y="146"/>
                  </a:lnTo>
                  <a:lnTo>
                    <a:pt x="140" y="140"/>
                  </a:lnTo>
                  <a:lnTo>
                    <a:pt x="132" y="134"/>
                  </a:lnTo>
                  <a:lnTo>
                    <a:pt x="134" y="126"/>
                  </a:lnTo>
                  <a:lnTo>
                    <a:pt x="136" y="124"/>
                  </a:lnTo>
                  <a:lnTo>
                    <a:pt x="140" y="120"/>
                  </a:lnTo>
                  <a:lnTo>
                    <a:pt x="150" y="126"/>
                  </a:lnTo>
                  <a:lnTo>
                    <a:pt x="154" y="130"/>
                  </a:lnTo>
                  <a:lnTo>
                    <a:pt x="156" y="132"/>
                  </a:lnTo>
                  <a:lnTo>
                    <a:pt x="158" y="128"/>
                  </a:lnTo>
                  <a:lnTo>
                    <a:pt x="150" y="116"/>
                  </a:lnTo>
                  <a:lnTo>
                    <a:pt x="124" y="104"/>
                  </a:lnTo>
                  <a:lnTo>
                    <a:pt x="124" y="102"/>
                  </a:lnTo>
                  <a:lnTo>
                    <a:pt x="126" y="98"/>
                  </a:lnTo>
                  <a:lnTo>
                    <a:pt x="126" y="96"/>
                  </a:lnTo>
                  <a:lnTo>
                    <a:pt x="126" y="94"/>
                  </a:lnTo>
                  <a:lnTo>
                    <a:pt x="114" y="96"/>
                  </a:lnTo>
                  <a:lnTo>
                    <a:pt x="114" y="98"/>
                  </a:lnTo>
                  <a:lnTo>
                    <a:pt x="108" y="92"/>
                  </a:lnTo>
                  <a:lnTo>
                    <a:pt x="100" y="84"/>
                  </a:lnTo>
                  <a:lnTo>
                    <a:pt x="92" y="66"/>
                  </a:lnTo>
                  <a:lnTo>
                    <a:pt x="78" y="56"/>
                  </a:lnTo>
                  <a:lnTo>
                    <a:pt x="76" y="50"/>
                  </a:lnTo>
                  <a:lnTo>
                    <a:pt x="76" y="46"/>
                  </a:lnTo>
                  <a:lnTo>
                    <a:pt x="78" y="42"/>
                  </a:lnTo>
                  <a:lnTo>
                    <a:pt x="78" y="40"/>
                  </a:lnTo>
                  <a:lnTo>
                    <a:pt x="76" y="38"/>
                  </a:lnTo>
                  <a:lnTo>
                    <a:pt x="74" y="32"/>
                  </a:lnTo>
                  <a:lnTo>
                    <a:pt x="88" y="26"/>
                  </a:lnTo>
                  <a:lnTo>
                    <a:pt x="94" y="26"/>
                  </a:lnTo>
                  <a:lnTo>
                    <a:pt x="94" y="28"/>
                  </a:lnTo>
                  <a:lnTo>
                    <a:pt x="98" y="28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16"/>
                  </a:lnTo>
                  <a:lnTo>
                    <a:pt x="90" y="16"/>
                  </a:lnTo>
                  <a:lnTo>
                    <a:pt x="94" y="10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2" y="0"/>
                  </a:lnTo>
                  <a:lnTo>
                    <a:pt x="54" y="4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34" y="12"/>
                  </a:lnTo>
                  <a:lnTo>
                    <a:pt x="30" y="22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16" y="2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6" y="34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4" y="42"/>
                  </a:lnTo>
                  <a:lnTo>
                    <a:pt x="4" y="5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2" y="62"/>
                  </a:lnTo>
                  <a:lnTo>
                    <a:pt x="12" y="6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16477D16-9CAC-DE45-B7B1-D002F4B3C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088" y="3351213"/>
              <a:ext cx="123825" cy="107950"/>
            </a:xfrm>
            <a:custGeom>
              <a:avLst/>
              <a:gdLst/>
              <a:ahLst/>
              <a:cxnLst>
                <a:cxn ang="0">
                  <a:pos x="70" y="14"/>
                </a:cxn>
                <a:cxn ang="0">
                  <a:pos x="58" y="16"/>
                </a:cxn>
                <a:cxn ang="0">
                  <a:pos x="52" y="12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6" y="4"/>
                </a:cxn>
                <a:cxn ang="0">
                  <a:pos x="28" y="8"/>
                </a:cxn>
                <a:cxn ang="0">
                  <a:pos x="26" y="10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8" y="22"/>
                </a:cxn>
                <a:cxn ang="0">
                  <a:pos x="16" y="24"/>
                </a:cxn>
                <a:cxn ang="0">
                  <a:pos x="14" y="20"/>
                </a:cxn>
                <a:cxn ang="0">
                  <a:pos x="10" y="2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4" y="34"/>
                </a:cxn>
                <a:cxn ang="0">
                  <a:pos x="6" y="34"/>
                </a:cxn>
                <a:cxn ang="0">
                  <a:pos x="10" y="24"/>
                </a:cxn>
                <a:cxn ang="0">
                  <a:pos x="14" y="26"/>
                </a:cxn>
                <a:cxn ang="0">
                  <a:pos x="18" y="30"/>
                </a:cxn>
                <a:cxn ang="0">
                  <a:pos x="20" y="40"/>
                </a:cxn>
                <a:cxn ang="0">
                  <a:pos x="26" y="44"/>
                </a:cxn>
                <a:cxn ang="0">
                  <a:pos x="22" y="44"/>
                </a:cxn>
                <a:cxn ang="0">
                  <a:pos x="22" y="46"/>
                </a:cxn>
                <a:cxn ang="0">
                  <a:pos x="32" y="54"/>
                </a:cxn>
                <a:cxn ang="0">
                  <a:pos x="32" y="58"/>
                </a:cxn>
                <a:cxn ang="0">
                  <a:pos x="44" y="60"/>
                </a:cxn>
                <a:cxn ang="0">
                  <a:pos x="54" y="68"/>
                </a:cxn>
                <a:cxn ang="0">
                  <a:pos x="54" y="68"/>
                </a:cxn>
                <a:cxn ang="0">
                  <a:pos x="56" y="68"/>
                </a:cxn>
                <a:cxn ang="0">
                  <a:pos x="50" y="62"/>
                </a:cxn>
                <a:cxn ang="0">
                  <a:pos x="50" y="58"/>
                </a:cxn>
                <a:cxn ang="0">
                  <a:pos x="34" y="44"/>
                </a:cxn>
                <a:cxn ang="0">
                  <a:pos x="34" y="38"/>
                </a:cxn>
                <a:cxn ang="0">
                  <a:pos x="32" y="34"/>
                </a:cxn>
                <a:cxn ang="0">
                  <a:pos x="30" y="32"/>
                </a:cxn>
                <a:cxn ang="0">
                  <a:pos x="30" y="26"/>
                </a:cxn>
                <a:cxn ang="0">
                  <a:pos x="34" y="24"/>
                </a:cxn>
                <a:cxn ang="0">
                  <a:pos x="38" y="30"/>
                </a:cxn>
                <a:cxn ang="0">
                  <a:pos x="40" y="24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8" y="28"/>
                </a:cxn>
                <a:cxn ang="0">
                  <a:pos x="60" y="26"/>
                </a:cxn>
                <a:cxn ang="0">
                  <a:pos x="68" y="28"/>
                </a:cxn>
                <a:cxn ang="0">
                  <a:pos x="72" y="32"/>
                </a:cxn>
                <a:cxn ang="0">
                  <a:pos x="74" y="32"/>
                </a:cxn>
                <a:cxn ang="0">
                  <a:pos x="76" y="26"/>
                </a:cxn>
                <a:cxn ang="0">
                  <a:pos x="78" y="24"/>
                </a:cxn>
                <a:cxn ang="0">
                  <a:pos x="72" y="22"/>
                </a:cxn>
                <a:cxn ang="0">
                  <a:pos x="74" y="20"/>
                </a:cxn>
                <a:cxn ang="0">
                  <a:pos x="70" y="20"/>
                </a:cxn>
                <a:cxn ang="0">
                  <a:pos x="72" y="14"/>
                </a:cxn>
                <a:cxn ang="0">
                  <a:pos x="70" y="14"/>
                </a:cxn>
                <a:cxn ang="0">
                  <a:pos x="70" y="14"/>
                </a:cxn>
              </a:cxnLst>
              <a:rect l="0" t="0" r="r" b="b"/>
              <a:pathLst>
                <a:path w="78" h="68">
                  <a:moveTo>
                    <a:pt x="70" y="14"/>
                  </a:moveTo>
                  <a:lnTo>
                    <a:pt x="58" y="16"/>
                  </a:lnTo>
                  <a:lnTo>
                    <a:pt x="52" y="1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0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4" y="26"/>
                  </a:lnTo>
                  <a:lnTo>
                    <a:pt x="18" y="30"/>
                  </a:lnTo>
                  <a:lnTo>
                    <a:pt x="20" y="40"/>
                  </a:lnTo>
                  <a:lnTo>
                    <a:pt x="26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32" y="54"/>
                  </a:lnTo>
                  <a:lnTo>
                    <a:pt x="32" y="58"/>
                  </a:lnTo>
                  <a:lnTo>
                    <a:pt x="44" y="60"/>
                  </a:lnTo>
                  <a:lnTo>
                    <a:pt x="54" y="68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0" y="62"/>
                  </a:lnTo>
                  <a:lnTo>
                    <a:pt x="50" y="58"/>
                  </a:lnTo>
                  <a:lnTo>
                    <a:pt x="34" y="44"/>
                  </a:lnTo>
                  <a:lnTo>
                    <a:pt x="34" y="38"/>
                  </a:lnTo>
                  <a:lnTo>
                    <a:pt x="32" y="34"/>
                  </a:lnTo>
                  <a:lnTo>
                    <a:pt x="30" y="32"/>
                  </a:lnTo>
                  <a:lnTo>
                    <a:pt x="30" y="26"/>
                  </a:lnTo>
                  <a:lnTo>
                    <a:pt x="34" y="2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8" y="28"/>
                  </a:lnTo>
                  <a:lnTo>
                    <a:pt x="60" y="26"/>
                  </a:lnTo>
                  <a:lnTo>
                    <a:pt x="68" y="28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76" y="26"/>
                  </a:lnTo>
                  <a:lnTo>
                    <a:pt x="78" y="24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0" y="20"/>
                  </a:lnTo>
                  <a:lnTo>
                    <a:pt x="72" y="14"/>
                  </a:lnTo>
                  <a:lnTo>
                    <a:pt x="70" y="14"/>
                  </a:lnTo>
                  <a:lnTo>
                    <a:pt x="70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A541894D-02DD-7049-B36F-9002E9478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6638" y="2884488"/>
              <a:ext cx="101600" cy="82550"/>
            </a:xfrm>
            <a:custGeom>
              <a:avLst/>
              <a:gdLst/>
              <a:ahLst/>
              <a:cxnLst>
                <a:cxn ang="0">
                  <a:pos x="12" y="46"/>
                </a:cxn>
                <a:cxn ang="0">
                  <a:pos x="14" y="34"/>
                </a:cxn>
                <a:cxn ang="0">
                  <a:pos x="10" y="34"/>
                </a:cxn>
                <a:cxn ang="0">
                  <a:pos x="8" y="36"/>
                </a:cxn>
                <a:cxn ang="0">
                  <a:pos x="4" y="34"/>
                </a:cxn>
                <a:cxn ang="0">
                  <a:pos x="0" y="26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14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0" y="0"/>
                </a:cxn>
                <a:cxn ang="0">
                  <a:pos x="48" y="6"/>
                </a:cxn>
                <a:cxn ang="0">
                  <a:pos x="58" y="6"/>
                </a:cxn>
                <a:cxn ang="0">
                  <a:pos x="62" y="6"/>
                </a:cxn>
                <a:cxn ang="0">
                  <a:pos x="62" y="2"/>
                </a:cxn>
                <a:cxn ang="0">
                  <a:pos x="64" y="6"/>
                </a:cxn>
                <a:cxn ang="0">
                  <a:pos x="60" y="14"/>
                </a:cxn>
                <a:cxn ang="0">
                  <a:pos x="48" y="18"/>
                </a:cxn>
                <a:cxn ang="0">
                  <a:pos x="58" y="4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42" y="52"/>
                </a:cxn>
                <a:cxn ang="0">
                  <a:pos x="36" y="46"/>
                </a:cxn>
                <a:cxn ang="0">
                  <a:pos x="24" y="42"/>
                </a:cxn>
                <a:cxn ang="0">
                  <a:pos x="12" y="46"/>
                </a:cxn>
                <a:cxn ang="0">
                  <a:pos x="12" y="46"/>
                </a:cxn>
              </a:cxnLst>
              <a:rect l="0" t="0" r="r" b="b"/>
              <a:pathLst>
                <a:path w="64" h="52">
                  <a:moveTo>
                    <a:pt x="12" y="46"/>
                  </a:moveTo>
                  <a:lnTo>
                    <a:pt x="14" y="34"/>
                  </a:lnTo>
                  <a:lnTo>
                    <a:pt x="10" y="34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0" y="0"/>
                  </a:lnTo>
                  <a:lnTo>
                    <a:pt x="48" y="6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2" y="2"/>
                  </a:lnTo>
                  <a:lnTo>
                    <a:pt x="64" y="6"/>
                  </a:lnTo>
                  <a:lnTo>
                    <a:pt x="60" y="14"/>
                  </a:lnTo>
                  <a:lnTo>
                    <a:pt x="48" y="18"/>
                  </a:lnTo>
                  <a:lnTo>
                    <a:pt x="58" y="4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42" y="52"/>
                  </a:lnTo>
                  <a:lnTo>
                    <a:pt x="36" y="46"/>
                  </a:lnTo>
                  <a:lnTo>
                    <a:pt x="24" y="42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FFFE3043-8572-7346-87A3-7D37428D0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074988"/>
              <a:ext cx="209550" cy="1968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" y="32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4" y="48"/>
                </a:cxn>
                <a:cxn ang="0">
                  <a:pos x="4" y="62"/>
                </a:cxn>
                <a:cxn ang="0">
                  <a:pos x="6" y="72"/>
                </a:cxn>
                <a:cxn ang="0">
                  <a:pos x="10" y="76"/>
                </a:cxn>
                <a:cxn ang="0">
                  <a:pos x="8" y="88"/>
                </a:cxn>
                <a:cxn ang="0">
                  <a:pos x="10" y="90"/>
                </a:cxn>
                <a:cxn ang="0">
                  <a:pos x="12" y="86"/>
                </a:cxn>
                <a:cxn ang="0">
                  <a:pos x="16" y="90"/>
                </a:cxn>
                <a:cxn ang="0">
                  <a:pos x="24" y="90"/>
                </a:cxn>
                <a:cxn ang="0">
                  <a:pos x="28" y="94"/>
                </a:cxn>
                <a:cxn ang="0">
                  <a:pos x="28" y="98"/>
                </a:cxn>
                <a:cxn ang="0">
                  <a:pos x="34" y="102"/>
                </a:cxn>
                <a:cxn ang="0">
                  <a:pos x="38" y="100"/>
                </a:cxn>
                <a:cxn ang="0">
                  <a:pos x="36" y="98"/>
                </a:cxn>
                <a:cxn ang="0">
                  <a:pos x="48" y="100"/>
                </a:cxn>
                <a:cxn ang="0">
                  <a:pos x="48" y="104"/>
                </a:cxn>
                <a:cxn ang="0">
                  <a:pos x="54" y="106"/>
                </a:cxn>
                <a:cxn ang="0">
                  <a:pos x="58" y="114"/>
                </a:cxn>
                <a:cxn ang="0">
                  <a:pos x="62" y="116"/>
                </a:cxn>
                <a:cxn ang="0">
                  <a:pos x="66" y="118"/>
                </a:cxn>
                <a:cxn ang="0">
                  <a:pos x="70" y="116"/>
                </a:cxn>
                <a:cxn ang="0">
                  <a:pos x="76" y="122"/>
                </a:cxn>
                <a:cxn ang="0">
                  <a:pos x="84" y="118"/>
                </a:cxn>
                <a:cxn ang="0">
                  <a:pos x="90" y="120"/>
                </a:cxn>
                <a:cxn ang="0">
                  <a:pos x="98" y="118"/>
                </a:cxn>
                <a:cxn ang="0">
                  <a:pos x="110" y="124"/>
                </a:cxn>
                <a:cxn ang="0">
                  <a:pos x="114" y="124"/>
                </a:cxn>
                <a:cxn ang="0">
                  <a:pos x="114" y="118"/>
                </a:cxn>
                <a:cxn ang="0">
                  <a:pos x="118" y="108"/>
                </a:cxn>
                <a:cxn ang="0">
                  <a:pos x="132" y="96"/>
                </a:cxn>
                <a:cxn ang="0">
                  <a:pos x="132" y="94"/>
                </a:cxn>
                <a:cxn ang="0">
                  <a:pos x="132" y="86"/>
                </a:cxn>
                <a:cxn ang="0">
                  <a:pos x="128" y="84"/>
                </a:cxn>
                <a:cxn ang="0">
                  <a:pos x="124" y="72"/>
                </a:cxn>
                <a:cxn ang="0">
                  <a:pos x="126" y="62"/>
                </a:cxn>
                <a:cxn ang="0">
                  <a:pos x="120" y="56"/>
                </a:cxn>
                <a:cxn ang="0">
                  <a:pos x="130" y="48"/>
                </a:cxn>
                <a:cxn ang="0">
                  <a:pos x="130" y="40"/>
                </a:cxn>
                <a:cxn ang="0">
                  <a:pos x="124" y="18"/>
                </a:cxn>
                <a:cxn ang="0">
                  <a:pos x="124" y="16"/>
                </a:cxn>
                <a:cxn ang="0">
                  <a:pos x="116" y="10"/>
                </a:cxn>
                <a:cxn ang="0">
                  <a:pos x="92" y="12"/>
                </a:cxn>
                <a:cxn ang="0">
                  <a:pos x="72" y="8"/>
                </a:cxn>
                <a:cxn ang="0">
                  <a:pos x="62" y="12"/>
                </a:cxn>
                <a:cxn ang="0">
                  <a:pos x="58" y="4"/>
                </a:cxn>
                <a:cxn ang="0">
                  <a:pos x="62" y="4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2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132" h="124">
                  <a:moveTo>
                    <a:pt x="0" y="24"/>
                  </a:moveTo>
                  <a:lnTo>
                    <a:pt x="2" y="32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4" y="48"/>
                  </a:lnTo>
                  <a:lnTo>
                    <a:pt x="4" y="62"/>
                  </a:lnTo>
                  <a:lnTo>
                    <a:pt x="6" y="72"/>
                  </a:lnTo>
                  <a:lnTo>
                    <a:pt x="10" y="76"/>
                  </a:lnTo>
                  <a:lnTo>
                    <a:pt x="8" y="88"/>
                  </a:lnTo>
                  <a:lnTo>
                    <a:pt x="10" y="90"/>
                  </a:lnTo>
                  <a:lnTo>
                    <a:pt x="12" y="86"/>
                  </a:lnTo>
                  <a:lnTo>
                    <a:pt x="16" y="90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28" y="98"/>
                  </a:lnTo>
                  <a:lnTo>
                    <a:pt x="34" y="102"/>
                  </a:lnTo>
                  <a:lnTo>
                    <a:pt x="38" y="100"/>
                  </a:lnTo>
                  <a:lnTo>
                    <a:pt x="36" y="98"/>
                  </a:lnTo>
                  <a:lnTo>
                    <a:pt x="48" y="100"/>
                  </a:lnTo>
                  <a:lnTo>
                    <a:pt x="48" y="104"/>
                  </a:lnTo>
                  <a:lnTo>
                    <a:pt x="54" y="106"/>
                  </a:lnTo>
                  <a:lnTo>
                    <a:pt x="58" y="114"/>
                  </a:lnTo>
                  <a:lnTo>
                    <a:pt x="62" y="116"/>
                  </a:lnTo>
                  <a:lnTo>
                    <a:pt x="66" y="118"/>
                  </a:lnTo>
                  <a:lnTo>
                    <a:pt x="70" y="116"/>
                  </a:lnTo>
                  <a:lnTo>
                    <a:pt x="76" y="122"/>
                  </a:lnTo>
                  <a:lnTo>
                    <a:pt x="84" y="118"/>
                  </a:lnTo>
                  <a:lnTo>
                    <a:pt x="90" y="120"/>
                  </a:lnTo>
                  <a:lnTo>
                    <a:pt x="98" y="118"/>
                  </a:lnTo>
                  <a:lnTo>
                    <a:pt x="110" y="124"/>
                  </a:lnTo>
                  <a:lnTo>
                    <a:pt x="114" y="124"/>
                  </a:lnTo>
                  <a:lnTo>
                    <a:pt x="114" y="118"/>
                  </a:lnTo>
                  <a:lnTo>
                    <a:pt x="118" y="108"/>
                  </a:lnTo>
                  <a:lnTo>
                    <a:pt x="132" y="96"/>
                  </a:lnTo>
                  <a:lnTo>
                    <a:pt x="132" y="94"/>
                  </a:lnTo>
                  <a:lnTo>
                    <a:pt x="132" y="86"/>
                  </a:lnTo>
                  <a:lnTo>
                    <a:pt x="128" y="84"/>
                  </a:lnTo>
                  <a:lnTo>
                    <a:pt x="124" y="72"/>
                  </a:lnTo>
                  <a:lnTo>
                    <a:pt x="126" y="62"/>
                  </a:lnTo>
                  <a:lnTo>
                    <a:pt x="120" y="56"/>
                  </a:lnTo>
                  <a:lnTo>
                    <a:pt x="130" y="48"/>
                  </a:lnTo>
                  <a:lnTo>
                    <a:pt x="130" y="40"/>
                  </a:lnTo>
                  <a:lnTo>
                    <a:pt x="124" y="18"/>
                  </a:lnTo>
                  <a:lnTo>
                    <a:pt x="124" y="16"/>
                  </a:lnTo>
                  <a:lnTo>
                    <a:pt x="116" y="10"/>
                  </a:lnTo>
                  <a:lnTo>
                    <a:pt x="92" y="12"/>
                  </a:lnTo>
                  <a:lnTo>
                    <a:pt x="72" y="8"/>
                  </a:lnTo>
                  <a:lnTo>
                    <a:pt x="62" y="12"/>
                  </a:lnTo>
                  <a:lnTo>
                    <a:pt x="58" y="4"/>
                  </a:lnTo>
                  <a:lnTo>
                    <a:pt x="62" y="4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24" y="12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9A2AB3DF-15A2-E747-8B81-E1814E5C6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2663" y="2951163"/>
              <a:ext cx="158750" cy="92075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84" y="54"/>
                </a:cxn>
                <a:cxn ang="0">
                  <a:pos x="90" y="54"/>
                </a:cxn>
                <a:cxn ang="0">
                  <a:pos x="94" y="46"/>
                </a:cxn>
                <a:cxn ang="0">
                  <a:pos x="100" y="46"/>
                </a:cxn>
                <a:cxn ang="0">
                  <a:pos x="98" y="36"/>
                </a:cxn>
                <a:cxn ang="0">
                  <a:pos x="92" y="26"/>
                </a:cxn>
                <a:cxn ang="0">
                  <a:pos x="94" y="18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76" y="10"/>
                </a:cxn>
                <a:cxn ang="0">
                  <a:pos x="70" y="4"/>
                </a:cxn>
                <a:cxn ang="0">
                  <a:pos x="58" y="0"/>
                </a:cxn>
                <a:cxn ang="0">
                  <a:pos x="46" y="4"/>
                </a:cxn>
                <a:cxn ang="0">
                  <a:pos x="46" y="6"/>
                </a:cxn>
                <a:cxn ang="0">
                  <a:pos x="46" y="20"/>
                </a:cxn>
                <a:cxn ang="0">
                  <a:pos x="44" y="28"/>
                </a:cxn>
                <a:cxn ang="0">
                  <a:pos x="42" y="24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22" y="8"/>
                </a:cxn>
                <a:cxn ang="0">
                  <a:pos x="12" y="12"/>
                </a:cxn>
                <a:cxn ang="0">
                  <a:pos x="2" y="32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4" y="48"/>
                </a:cxn>
                <a:cxn ang="0">
                  <a:pos x="8" y="42"/>
                </a:cxn>
                <a:cxn ang="0">
                  <a:pos x="16" y="38"/>
                </a:cxn>
                <a:cxn ang="0">
                  <a:pos x="38" y="40"/>
                </a:cxn>
                <a:cxn ang="0">
                  <a:pos x="46" y="42"/>
                </a:cxn>
                <a:cxn ang="0">
                  <a:pos x="54" y="38"/>
                </a:cxn>
                <a:cxn ang="0">
                  <a:pos x="58" y="44"/>
                </a:cxn>
                <a:cxn ang="0">
                  <a:pos x="64" y="46"/>
                </a:cxn>
                <a:cxn ang="0">
                  <a:pos x="78" y="58"/>
                </a:cxn>
                <a:cxn ang="0">
                  <a:pos x="78" y="58"/>
                </a:cxn>
              </a:cxnLst>
              <a:rect l="0" t="0" r="r" b="b"/>
              <a:pathLst>
                <a:path w="100" h="58">
                  <a:moveTo>
                    <a:pt x="78" y="58"/>
                  </a:moveTo>
                  <a:lnTo>
                    <a:pt x="84" y="54"/>
                  </a:lnTo>
                  <a:lnTo>
                    <a:pt x="90" y="54"/>
                  </a:lnTo>
                  <a:lnTo>
                    <a:pt x="94" y="46"/>
                  </a:lnTo>
                  <a:lnTo>
                    <a:pt x="100" y="46"/>
                  </a:lnTo>
                  <a:lnTo>
                    <a:pt x="98" y="36"/>
                  </a:lnTo>
                  <a:lnTo>
                    <a:pt x="92" y="26"/>
                  </a:lnTo>
                  <a:lnTo>
                    <a:pt x="94" y="18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76" y="10"/>
                  </a:lnTo>
                  <a:lnTo>
                    <a:pt x="70" y="4"/>
                  </a:lnTo>
                  <a:lnTo>
                    <a:pt x="58" y="0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20"/>
                  </a:lnTo>
                  <a:lnTo>
                    <a:pt x="44" y="28"/>
                  </a:lnTo>
                  <a:lnTo>
                    <a:pt x="42" y="24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22" y="8"/>
                  </a:lnTo>
                  <a:lnTo>
                    <a:pt x="12" y="12"/>
                  </a:lnTo>
                  <a:lnTo>
                    <a:pt x="2" y="32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8" y="42"/>
                  </a:lnTo>
                  <a:lnTo>
                    <a:pt x="16" y="38"/>
                  </a:lnTo>
                  <a:lnTo>
                    <a:pt x="38" y="40"/>
                  </a:lnTo>
                  <a:lnTo>
                    <a:pt x="46" y="42"/>
                  </a:lnTo>
                  <a:lnTo>
                    <a:pt x="54" y="38"/>
                  </a:lnTo>
                  <a:lnTo>
                    <a:pt x="58" y="44"/>
                  </a:lnTo>
                  <a:lnTo>
                    <a:pt x="64" y="46"/>
                  </a:lnTo>
                  <a:lnTo>
                    <a:pt x="78" y="58"/>
                  </a:lnTo>
                  <a:lnTo>
                    <a:pt x="78" y="5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F9DEF325-ED9B-374E-AFF5-FC9BCCC16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838" y="3011488"/>
              <a:ext cx="120650" cy="92075"/>
            </a:xfrm>
            <a:custGeom>
              <a:avLst/>
              <a:gdLst/>
              <a:ahLst/>
              <a:cxnLst>
                <a:cxn ang="0">
                  <a:pos x="50" y="58"/>
                </a:cxn>
                <a:cxn ang="0">
                  <a:pos x="50" y="54"/>
                </a:cxn>
                <a:cxn ang="0">
                  <a:pos x="56" y="52"/>
                </a:cxn>
                <a:cxn ang="0">
                  <a:pos x="64" y="54"/>
                </a:cxn>
                <a:cxn ang="0">
                  <a:pos x="60" y="48"/>
                </a:cxn>
                <a:cxn ang="0">
                  <a:pos x="64" y="44"/>
                </a:cxn>
                <a:cxn ang="0">
                  <a:pos x="64" y="36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2"/>
                </a:cxn>
                <a:cxn ang="0">
                  <a:pos x="76" y="20"/>
                </a:cxn>
                <a:cxn ang="0">
                  <a:pos x="76" y="20"/>
                </a:cxn>
                <a:cxn ang="0">
                  <a:pos x="62" y="8"/>
                </a:cxn>
                <a:cxn ang="0">
                  <a:pos x="56" y="6"/>
                </a:cxn>
                <a:cxn ang="0">
                  <a:pos x="52" y="0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2" y="34"/>
                </a:cxn>
                <a:cxn ang="0">
                  <a:pos x="24" y="38"/>
                </a:cxn>
                <a:cxn ang="0">
                  <a:pos x="22" y="42"/>
                </a:cxn>
                <a:cxn ang="0">
                  <a:pos x="24" y="50"/>
                </a:cxn>
                <a:cxn ang="0">
                  <a:pos x="32" y="56"/>
                </a:cxn>
                <a:cxn ang="0">
                  <a:pos x="32" y="58"/>
                </a:cxn>
                <a:cxn ang="0">
                  <a:pos x="50" y="58"/>
                </a:cxn>
                <a:cxn ang="0">
                  <a:pos x="50" y="58"/>
                </a:cxn>
              </a:cxnLst>
              <a:rect l="0" t="0" r="r" b="b"/>
              <a:pathLst>
                <a:path w="76" h="58">
                  <a:moveTo>
                    <a:pt x="50" y="58"/>
                  </a:moveTo>
                  <a:lnTo>
                    <a:pt x="50" y="54"/>
                  </a:lnTo>
                  <a:lnTo>
                    <a:pt x="56" y="52"/>
                  </a:lnTo>
                  <a:lnTo>
                    <a:pt x="64" y="54"/>
                  </a:lnTo>
                  <a:lnTo>
                    <a:pt x="60" y="48"/>
                  </a:lnTo>
                  <a:lnTo>
                    <a:pt x="64" y="44"/>
                  </a:lnTo>
                  <a:lnTo>
                    <a:pt x="64" y="36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2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62" y="8"/>
                  </a:lnTo>
                  <a:lnTo>
                    <a:pt x="56" y="6"/>
                  </a:lnTo>
                  <a:lnTo>
                    <a:pt x="52" y="0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28"/>
                  </a:lnTo>
                  <a:lnTo>
                    <a:pt x="22" y="34"/>
                  </a:lnTo>
                  <a:lnTo>
                    <a:pt x="24" y="38"/>
                  </a:lnTo>
                  <a:lnTo>
                    <a:pt x="22" y="42"/>
                  </a:lnTo>
                  <a:lnTo>
                    <a:pt x="24" y="50"/>
                  </a:lnTo>
                  <a:lnTo>
                    <a:pt x="32" y="56"/>
                  </a:lnTo>
                  <a:lnTo>
                    <a:pt x="32" y="58"/>
                  </a:lnTo>
                  <a:lnTo>
                    <a:pt x="50" y="58"/>
                  </a:lnTo>
                  <a:lnTo>
                    <a:pt x="50" y="5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751406AF-98A6-9E4A-AD40-C198263DD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3043238"/>
              <a:ext cx="69850" cy="50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0" y="32"/>
                </a:cxn>
                <a:cxn ang="0">
                  <a:pos x="44" y="30"/>
                </a:cxn>
                <a:cxn ang="0">
                  <a:pos x="42" y="22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24" y="8"/>
                </a:cxn>
                <a:cxn ang="0">
                  <a:pos x="22" y="18"/>
                </a:cxn>
                <a:cxn ang="0">
                  <a:pos x="14" y="16"/>
                </a:cxn>
                <a:cxn ang="0">
                  <a:pos x="20" y="6"/>
                </a:cxn>
                <a:cxn ang="0">
                  <a:pos x="20" y="0"/>
                </a:cxn>
                <a:cxn ang="0">
                  <a:pos x="16" y="10"/>
                </a:cxn>
                <a:cxn ang="0">
                  <a:pos x="12" y="16"/>
                </a:cxn>
                <a:cxn ang="0">
                  <a:pos x="6" y="16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44" h="32">
                  <a:moveTo>
                    <a:pt x="0" y="28"/>
                  </a:moveTo>
                  <a:lnTo>
                    <a:pt x="20" y="32"/>
                  </a:lnTo>
                  <a:lnTo>
                    <a:pt x="44" y="30"/>
                  </a:lnTo>
                  <a:lnTo>
                    <a:pt x="42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24" y="8"/>
                  </a:lnTo>
                  <a:lnTo>
                    <a:pt x="22" y="18"/>
                  </a:lnTo>
                  <a:lnTo>
                    <a:pt x="14" y="16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16" y="10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1ECAA381-1D35-FC41-AE03-730BB5F24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3440113"/>
              <a:ext cx="266700" cy="209550"/>
            </a:xfrm>
            <a:custGeom>
              <a:avLst/>
              <a:gdLst/>
              <a:ahLst/>
              <a:cxnLst>
                <a:cxn ang="0">
                  <a:pos x="24" y="106"/>
                </a:cxn>
                <a:cxn ang="0">
                  <a:pos x="28" y="90"/>
                </a:cxn>
                <a:cxn ang="0">
                  <a:pos x="26" y="72"/>
                </a:cxn>
                <a:cxn ang="0">
                  <a:pos x="32" y="60"/>
                </a:cxn>
                <a:cxn ang="0">
                  <a:pos x="40" y="42"/>
                </a:cxn>
                <a:cxn ang="0">
                  <a:pos x="38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6" y="22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12" y="6"/>
                </a:cxn>
                <a:cxn ang="0">
                  <a:pos x="20" y="0"/>
                </a:cxn>
                <a:cxn ang="0">
                  <a:pos x="44" y="0"/>
                </a:cxn>
                <a:cxn ang="0">
                  <a:pos x="76" y="4"/>
                </a:cxn>
                <a:cxn ang="0">
                  <a:pos x="106" y="12"/>
                </a:cxn>
                <a:cxn ang="0">
                  <a:pos x="130" y="20"/>
                </a:cxn>
                <a:cxn ang="0">
                  <a:pos x="142" y="20"/>
                </a:cxn>
                <a:cxn ang="0">
                  <a:pos x="146" y="22"/>
                </a:cxn>
                <a:cxn ang="0">
                  <a:pos x="166" y="24"/>
                </a:cxn>
                <a:cxn ang="0">
                  <a:pos x="166" y="28"/>
                </a:cxn>
                <a:cxn ang="0">
                  <a:pos x="166" y="34"/>
                </a:cxn>
                <a:cxn ang="0">
                  <a:pos x="138" y="48"/>
                </a:cxn>
                <a:cxn ang="0">
                  <a:pos x="122" y="72"/>
                </a:cxn>
                <a:cxn ang="0">
                  <a:pos x="122" y="84"/>
                </a:cxn>
                <a:cxn ang="0">
                  <a:pos x="126" y="90"/>
                </a:cxn>
                <a:cxn ang="0">
                  <a:pos x="114" y="104"/>
                </a:cxn>
                <a:cxn ang="0">
                  <a:pos x="106" y="108"/>
                </a:cxn>
                <a:cxn ang="0">
                  <a:pos x="98" y="120"/>
                </a:cxn>
                <a:cxn ang="0">
                  <a:pos x="64" y="124"/>
                </a:cxn>
                <a:cxn ang="0">
                  <a:pos x="52" y="132"/>
                </a:cxn>
                <a:cxn ang="0">
                  <a:pos x="40" y="118"/>
                </a:cxn>
                <a:cxn ang="0">
                  <a:pos x="32" y="114"/>
                </a:cxn>
                <a:cxn ang="0">
                  <a:pos x="26" y="114"/>
                </a:cxn>
              </a:cxnLst>
              <a:rect l="0" t="0" r="r" b="b"/>
              <a:pathLst>
                <a:path w="168" h="132">
                  <a:moveTo>
                    <a:pt x="26" y="114"/>
                  </a:moveTo>
                  <a:lnTo>
                    <a:pt x="24" y="106"/>
                  </a:lnTo>
                  <a:lnTo>
                    <a:pt x="32" y="100"/>
                  </a:lnTo>
                  <a:lnTo>
                    <a:pt x="28" y="90"/>
                  </a:lnTo>
                  <a:lnTo>
                    <a:pt x="30" y="82"/>
                  </a:lnTo>
                  <a:lnTo>
                    <a:pt x="26" y="72"/>
                  </a:lnTo>
                  <a:lnTo>
                    <a:pt x="34" y="68"/>
                  </a:lnTo>
                  <a:lnTo>
                    <a:pt x="32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8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62" y="4"/>
                  </a:lnTo>
                  <a:lnTo>
                    <a:pt x="76" y="4"/>
                  </a:lnTo>
                  <a:lnTo>
                    <a:pt x="100" y="6"/>
                  </a:lnTo>
                  <a:lnTo>
                    <a:pt x="106" y="12"/>
                  </a:lnTo>
                  <a:lnTo>
                    <a:pt x="116" y="16"/>
                  </a:lnTo>
                  <a:lnTo>
                    <a:pt x="130" y="20"/>
                  </a:lnTo>
                  <a:lnTo>
                    <a:pt x="136" y="16"/>
                  </a:lnTo>
                  <a:lnTo>
                    <a:pt x="142" y="20"/>
                  </a:lnTo>
                  <a:lnTo>
                    <a:pt x="144" y="24"/>
                  </a:lnTo>
                  <a:lnTo>
                    <a:pt x="146" y="22"/>
                  </a:lnTo>
                  <a:lnTo>
                    <a:pt x="150" y="24"/>
                  </a:lnTo>
                  <a:lnTo>
                    <a:pt x="166" y="24"/>
                  </a:lnTo>
                  <a:lnTo>
                    <a:pt x="168" y="26"/>
                  </a:lnTo>
                  <a:lnTo>
                    <a:pt x="166" y="28"/>
                  </a:lnTo>
                  <a:lnTo>
                    <a:pt x="168" y="32"/>
                  </a:lnTo>
                  <a:lnTo>
                    <a:pt x="166" y="34"/>
                  </a:lnTo>
                  <a:lnTo>
                    <a:pt x="152" y="44"/>
                  </a:lnTo>
                  <a:lnTo>
                    <a:pt x="138" y="48"/>
                  </a:lnTo>
                  <a:lnTo>
                    <a:pt x="136" y="52"/>
                  </a:lnTo>
                  <a:lnTo>
                    <a:pt x="122" y="72"/>
                  </a:lnTo>
                  <a:lnTo>
                    <a:pt x="120" y="76"/>
                  </a:lnTo>
                  <a:lnTo>
                    <a:pt x="122" y="84"/>
                  </a:lnTo>
                  <a:lnTo>
                    <a:pt x="128" y="88"/>
                  </a:lnTo>
                  <a:lnTo>
                    <a:pt x="126" y="90"/>
                  </a:lnTo>
                  <a:lnTo>
                    <a:pt x="118" y="94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06" y="108"/>
                  </a:lnTo>
                  <a:lnTo>
                    <a:pt x="102" y="112"/>
                  </a:lnTo>
                  <a:lnTo>
                    <a:pt x="98" y="120"/>
                  </a:lnTo>
                  <a:lnTo>
                    <a:pt x="66" y="122"/>
                  </a:lnTo>
                  <a:lnTo>
                    <a:pt x="64" y="124"/>
                  </a:lnTo>
                  <a:lnTo>
                    <a:pt x="58" y="126"/>
                  </a:lnTo>
                  <a:lnTo>
                    <a:pt x="52" y="132"/>
                  </a:lnTo>
                  <a:lnTo>
                    <a:pt x="44" y="130"/>
                  </a:lnTo>
                  <a:lnTo>
                    <a:pt x="40" y="118"/>
                  </a:lnTo>
                  <a:lnTo>
                    <a:pt x="36" y="116"/>
                  </a:lnTo>
                  <a:lnTo>
                    <a:pt x="32" y="114"/>
                  </a:lnTo>
                  <a:lnTo>
                    <a:pt x="26" y="114"/>
                  </a:lnTo>
                  <a:lnTo>
                    <a:pt x="26" y="1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9951210C-22A4-F94D-A4BA-CE8624407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3208338"/>
              <a:ext cx="269875" cy="269875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86" y="18"/>
                </a:cxn>
                <a:cxn ang="0">
                  <a:pos x="68" y="28"/>
                </a:cxn>
                <a:cxn ang="0">
                  <a:pos x="70" y="34"/>
                </a:cxn>
                <a:cxn ang="0">
                  <a:pos x="50" y="36"/>
                </a:cxn>
                <a:cxn ang="0">
                  <a:pos x="48" y="30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30" y="52"/>
                </a:cxn>
                <a:cxn ang="0">
                  <a:pos x="18" y="46"/>
                </a:cxn>
                <a:cxn ang="0">
                  <a:pos x="2" y="54"/>
                </a:cxn>
                <a:cxn ang="0">
                  <a:pos x="6" y="56"/>
                </a:cxn>
                <a:cxn ang="0">
                  <a:pos x="6" y="62"/>
                </a:cxn>
                <a:cxn ang="0">
                  <a:pos x="6" y="68"/>
                </a:cxn>
                <a:cxn ang="0">
                  <a:pos x="22" y="72"/>
                </a:cxn>
                <a:cxn ang="0">
                  <a:pos x="32" y="78"/>
                </a:cxn>
                <a:cxn ang="0">
                  <a:pos x="36" y="80"/>
                </a:cxn>
                <a:cxn ang="0">
                  <a:pos x="40" y="92"/>
                </a:cxn>
                <a:cxn ang="0">
                  <a:pos x="50" y="104"/>
                </a:cxn>
                <a:cxn ang="0">
                  <a:pos x="54" y="114"/>
                </a:cxn>
                <a:cxn ang="0">
                  <a:pos x="52" y="112"/>
                </a:cxn>
                <a:cxn ang="0">
                  <a:pos x="52" y="128"/>
                </a:cxn>
                <a:cxn ang="0">
                  <a:pos x="46" y="148"/>
                </a:cxn>
                <a:cxn ang="0">
                  <a:pos x="40" y="152"/>
                </a:cxn>
                <a:cxn ang="0">
                  <a:pos x="56" y="162"/>
                </a:cxn>
                <a:cxn ang="0">
                  <a:pos x="76" y="162"/>
                </a:cxn>
                <a:cxn ang="0">
                  <a:pos x="84" y="166"/>
                </a:cxn>
                <a:cxn ang="0">
                  <a:pos x="90" y="170"/>
                </a:cxn>
                <a:cxn ang="0">
                  <a:pos x="104" y="162"/>
                </a:cxn>
                <a:cxn ang="0">
                  <a:pos x="118" y="148"/>
                </a:cxn>
                <a:cxn ang="0">
                  <a:pos x="132" y="152"/>
                </a:cxn>
                <a:cxn ang="0">
                  <a:pos x="152" y="154"/>
                </a:cxn>
                <a:cxn ang="0">
                  <a:pos x="164" y="144"/>
                </a:cxn>
                <a:cxn ang="0">
                  <a:pos x="158" y="136"/>
                </a:cxn>
                <a:cxn ang="0">
                  <a:pos x="156" y="124"/>
                </a:cxn>
                <a:cxn ang="0">
                  <a:pos x="154" y="120"/>
                </a:cxn>
                <a:cxn ang="0">
                  <a:pos x="154" y="106"/>
                </a:cxn>
                <a:cxn ang="0">
                  <a:pos x="156" y="102"/>
                </a:cxn>
                <a:cxn ang="0">
                  <a:pos x="154" y="94"/>
                </a:cxn>
                <a:cxn ang="0">
                  <a:pos x="144" y="100"/>
                </a:cxn>
                <a:cxn ang="0">
                  <a:pos x="150" y="82"/>
                </a:cxn>
                <a:cxn ang="0">
                  <a:pos x="154" y="74"/>
                </a:cxn>
                <a:cxn ang="0">
                  <a:pos x="164" y="70"/>
                </a:cxn>
                <a:cxn ang="0">
                  <a:pos x="166" y="52"/>
                </a:cxn>
                <a:cxn ang="0">
                  <a:pos x="152" y="38"/>
                </a:cxn>
                <a:cxn ang="0">
                  <a:pos x="140" y="30"/>
                </a:cxn>
                <a:cxn ang="0">
                  <a:pos x="130" y="28"/>
                </a:cxn>
                <a:cxn ang="0">
                  <a:pos x="126" y="24"/>
                </a:cxn>
                <a:cxn ang="0">
                  <a:pos x="118" y="16"/>
                </a:cxn>
                <a:cxn ang="0">
                  <a:pos x="106" y="6"/>
                </a:cxn>
                <a:cxn ang="0">
                  <a:pos x="100" y="0"/>
                </a:cxn>
              </a:cxnLst>
              <a:rect l="0" t="0" r="r" b="b"/>
              <a:pathLst>
                <a:path w="170" h="170">
                  <a:moveTo>
                    <a:pt x="100" y="0"/>
                  </a:moveTo>
                  <a:lnTo>
                    <a:pt x="88" y="4"/>
                  </a:lnTo>
                  <a:lnTo>
                    <a:pt x="86" y="8"/>
                  </a:lnTo>
                  <a:lnTo>
                    <a:pt x="86" y="18"/>
                  </a:lnTo>
                  <a:lnTo>
                    <a:pt x="80" y="24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70" y="34"/>
                  </a:lnTo>
                  <a:lnTo>
                    <a:pt x="62" y="38"/>
                  </a:lnTo>
                  <a:lnTo>
                    <a:pt x="50" y="36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0" y="2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44" y="50"/>
                  </a:lnTo>
                  <a:lnTo>
                    <a:pt x="40" y="50"/>
                  </a:lnTo>
                  <a:lnTo>
                    <a:pt x="30" y="52"/>
                  </a:lnTo>
                  <a:lnTo>
                    <a:pt x="24" y="46"/>
                  </a:lnTo>
                  <a:lnTo>
                    <a:pt x="18" y="46"/>
                  </a:lnTo>
                  <a:lnTo>
                    <a:pt x="16" y="48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2" y="58"/>
                  </a:lnTo>
                  <a:lnTo>
                    <a:pt x="6" y="62"/>
                  </a:lnTo>
                  <a:lnTo>
                    <a:pt x="2" y="62"/>
                  </a:lnTo>
                  <a:lnTo>
                    <a:pt x="6" y="68"/>
                  </a:lnTo>
                  <a:lnTo>
                    <a:pt x="12" y="66"/>
                  </a:lnTo>
                  <a:lnTo>
                    <a:pt x="22" y="72"/>
                  </a:lnTo>
                  <a:lnTo>
                    <a:pt x="32" y="72"/>
                  </a:lnTo>
                  <a:lnTo>
                    <a:pt x="32" y="78"/>
                  </a:lnTo>
                  <a:lnTo>
                    <a:pt x="42" y="78"/>
                  </a:lnTo>
                  <a:lnTo>
                    <a:pt x="36" y="80"/>
                  </a:lnTo>
                  <a:lnTo>
                    <a:pt x="36" y="86"/>
                  </a:lnTo>
                  <a:lnTo>
                    <a:pt x="40" y="92"/>
                  </a:lnTo>
                  <a:lnTo>
                    <a:pt x="50" y="96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54" y="114"/>
                  </a:lnTo>
                  <a:lnTo>
                    <a:pt x="56" y="116"/>
                  </a:lnTo>
                  <a:lnTo>
                    <a:pt x="52" y="112"/>
                  </a:lnTo>
                  <a:lnTo>
                    <a:pt x="50" y="126"/>
                  </a:lnTo>
                  <a:lnTo>
                    <a:pt x="52" y="128"/>
                  </a:lnTo>
                  <a:lnTo>
                    <a:pt x="48" y="132"/>
                  </a:lnTo>
                  <a:lnTo>
                    <a:pt x="46" y="148"/>
                  </a:lnTo>
                  <a:lnTo>
                    <a:pt x="44" y="150"/>
                  </a:lnTo>
                  <a:lnTo>
                    <a:pt x="40" y="152"/>
                  </a:lnTo>
                  <a:lnTo>
                    <a:pt x="46" y="158"/>
                  </a:lnTo>
                  <a:lnTo>
                    <a:pt x="56" y="162"/>
                  </a:lnTo>
                  <a:lnTo>
                    <a:pt x="70" y="166"/>
                  </a:lnTo>
                  <a:lnTo>
                    <a:pt x="76" y="162"/>
                  </a:lnTo>
                  <a:lnTo>
                    <a:pt x="82" y="166"/>
                  </a:lnTo>
                  <a:lnTo>
                    <a:pt x="84" y="166"/>
                  </a:lnTo>
                  <a:lnTo>
                    <a:pt x="86" y="168"/>
                  </a:lnTo>
                  <a:lnTo>
                    <a:pt x="90" y="170"/>
                  </a:lnTo>
                  <a:lnTo>
                    <a:pt x="106" y="170"/>
                  </a:lnTo>
                  <a:lnTo>
                    <a:pt x="104" y="162"/>
                  </a:lnTo>
                  <a:lnTo>
                    <a:pt x="106" y="156"/>
                  </a:lnTo>
                  <a:lnTo>
                    <a:pt x="118" y="148"/>
                  </a:lnTo>
                  <a:lnTo>
                    <a:pt x="126" y="152"/>
                  </a:lnTo>
                  <a:lnTo>
                    <a:pt x="132" y="152"/>
                  </a:lnTo>
                  <a:lnTo>
                    <a:pt x="146" y="156"/>
                  </a:lnTo>
                  <a:lnTo>
                    <a:pt x="152" y="154"/>
                  </a:lnTo>
                  <a:lnTo>
                    <a:pt x="158" y="146"/>
                  </a:lnTo>
                  <a:lnTo>
                    <a:pt x="164" y="144"/>
                  </a:lnTo>
                  <a:lnTo>
                    <a:pt x="164" y="136"/>
                  </a:lnTo>
                  <a:lnTo>
                    <a:pt x="158" y="136"/>
                  </a:lnTo>
                  <a:lnTo>
                    <a:pt x="156" y="132"/>
                  </a:lnTo>
                  <a:lnTo>
                    <a:pt x="156" y="124"/>
                  </a:lnTo>
                  <a:lnTo>
                    <a:pt x="152" y="122"/>
                  </a:lnTo>
                  <a:lnTo>
                    <a:pt x="154" y="120"/>
                  </a:lnTo>
                  <a:lnTo>
                    <a:pt x="158" y="116"/>
                  </a:lnTo>
                  <a:lnTo>
                    <a:pt x="154" y="106"/>
                  </a:lnTo>
                  <a:lnTo>
                    <a:pt x="156" y="104"/>
                  </a:lnTo>
                  <a:lnTo>
                    <a:pt x="156" y="102"/>
                  </a:lnTo>
                  <a:lnTo>
                    <a:pt x="154" y="102"/>
                  </a:lnTo>
                  <a:lnTo>
                    <a:pt x="154" y="94"/>
                  </a:lnTo>
                  <a:lnTo>
                    <a:pt x="148" y="94"/>
                  </a:lnTo>
                  <a:lnTo>
                    <a:pt x="144" y="100"/>
                  </a:lnTo>
                  <a:lnTo>
                    <a:pt x="144" y="94"/>
                  </a:lnTo>
                  <a:lnTo>
                    <a:pt x="150" y="82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6" y="72"/>
                  </a:lnTo>
                  <a:lnTo>
                    <a:pt x="164" y="70"/>
                  </a:lnTo>
                  <a:lnTo>
                    <a:pt x="164" y="60"/>
                  </a:lnTo>
                  <a:lnTo>
                    <a:pt x="166" y="52"/>
                  </a:lnTo>
                  <a:lnTo>
                    <a:pt x="170" y="44"/>
                  </a:lnTo>
                  <a:lnTo>
                    <a:pt x="152" y="38"/>
                  </a:lnTo>
                  <a:lnTo>
                    <a:pt x="146" y="32"/>
                  </a:lnTo>
                  <a:lnTo>
                    <a:pt x="140" y="30"/>
                  </a:lnTo>
                  <a:lnTo>
                    <a:pt x="134" y="30"/>
                  </a:lnTo>
                  <a:lnTo>
                    <a:pt x="130" y="28"/>
                  </a:lnTo>
                  <a:lnTo>
                    <a:pt x="130" y="20"/>
                  </a:lnTo>
                  <a:lnTo>
                    <a:pt x="126" y="24"/>
                  </a:lnTo>
                  <a:lnTo>
                    <a:pt x="120" y="22"/>
                  </a:lnTo>
                  <a:lnTo>
                    <a:pt x="118" y="16"/>
                  </a:lnTo>
                  <a:lnTo>
                    <a:pt x="108" y="12"/>
                  </a:lnTo>
                  <a:lnTo>
                    <a:pt x="106" y="6"/>
                  </a:lnTo>
                  <a:lnTo>
                    <a:pt x="100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428C46BA-E7AE-1945-824B-1CA96B55B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313" y="3487738"/>
              <a:ext cx="69850" cy="13652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40" y="2"/>
                </a:cxn>
                <a:cxn ang="0">
                  <a:pos x="44" y="8"/>
                </a:cxn>
                <a:cxn ang="0">
                  <a:pos x="42" y="12"/>
                </a:cxn>
                <a:cxn ang="0">
                  <a:pos x="36" y="18"/>
                </a:cxn>
                <a:cxn ang="0">
                  <a:pos x="34" y="30"/>
                </a:cxn>
                <a:cxn ang="0">
                  <a:pos x="36" y="38"/>
                </a:cxn>
                <a:cxn ang="0">
                  <a:pos x="28" y="42"/>
                </a:cxn>
                <a:cxn ang="0">
                  <a:pos x="32" y="52"/>
                </a:cxn>
                <a:cxn ang="0">
                  <a:pos x="30" y="60"/>
                </a:cxn>
                <a:cxn ang="0">
                  <a:pos x="34" y="70"/>
                </a:cxn>
                <a:cxn ang="0">
                  <a:pos x="26" y="76"/>
                </a:cxn>
                <a:cxn ang="0">
                  <a:pos x="28" y="84"/>
                </a:cxn>
                <a:cxn ang="0">
                  <a:pos x="22" y="86"/>
                </a:cxn>
                <a:cxn ang="0">
                  <a:pos x="8" y="86"/>
                </a:cxn>
                <a:cxn ang="0">
                  <a:pos x="10" y="62"/>
                </a:cxn>
                <a:cxn ang="0">
                  <a:pos x="6" y="62"/>
                </a:cxn>
                <a:cxn ang="0">
                  <a:pos x="2" y="58"/>
                </a:cxn>
                <a:cxn ang="0">
                  <a:pos x="0" y="58"/>
                </a:cxn>
                <a:cxn ang="0">
                  <a:pos x="2" y="48"/>
                </a:cxn>
                <a:cxn ang="0">
                  <a:pos x="8" y="36"/>
                </a:cxn>
                <a:cxn ang="0">
                  <a:pos x="10" y="2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44" h="86">
                  <a:moveTo>
                    <a:pt x="10" y="4"/>
                  </a:moveTo>
                  <a:lnTo>
                    <a:pt x="12" y="2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40" y="2"/>
                  </a:lnTo>
                  <a:lnTo>
                    <a:pt x="44" y="8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4" y="30"/>
                  </a:lnTo>
                  <a:lnTo>
                    <a:pt x="36" y="38"/>
                  </a:lnTo>
                  <a:lnTo>
                    <a:pt x="28" y="42"/>
                  </a:lnTo>
                  <a:lnTo>
                    <a:pt x="32" y="52"/>
                  </a:lnTo>
                  <a:lnTo>
                    <a:pt x="30" y="60"/>
                  </a:lnTo>
                  <a:lnTo>
                    <a:pt x="34" y="70"/>
                  </a:lnTo>
                  <a:lnTo>
                    <a:pt x="26" y="76"/>
                  </a:lnTo>
                  <a:lnTo>
                    <a:pt x="28" y="84"/>
                  </a:lnTo>
                  <a:lnTo>
                    <a:pt x="22" y="86"/>
                  </a:lnTo>
                  <a:lnTo>
                    <a:pt x="8" y="86"/>
                  </a:lnTo>
                  <a:lnTo>
                    <a:pt x="10" y="62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2" y="48"/>
                  </a:lnTo>
                  <a:lnTo>
                    <a:pt x="8" y="36"/>
                  </a:lnTo>
                  <a:lnTo>
                    <a:pt x="10" y="2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1FB9482B-E8B7-FF4F-9BCC-8CA8F43AC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3" y="3236913"/>
              <a:ext cx="15875" cy="22225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0" y="10"/>
                </a:cxn>
                <a:cxn ang="0">
                  <a:pos x="8" y="6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0" h="14">
                  <a:moveTo>
                    <a:pt x="8" y="14"/>
                  </a:moveTo>
                  <a:lnTo>
                    <a:pt x="10" y="10"/>
                  </a:lnTo>
                  <a:lnTo>
                    <a:pt x="8" y="6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22A00001-789F-C448-A55F-CD561D1BF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3319463"/>
              <a:ext cx="92075" cy="53975"/>
            </a:xfrm>
            <a:custGeom>
              <a:avLst/>
              <a:gdLst/>
              <a:ahLst/>
              <a:cxnLst>
                <a:cxn ang="0">
                  <a:pos x="58" y="16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8" y="4"/>
                </a:cxn>
                <a:cxn ang="0">
                  <a:pos x="46" y="4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0" y="24"/>
                </a:cxn>
                <a:cxn ang="0">
                  <a:pos x="10" y="32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24" y="34"/>
                </a:cxn>
                <a:cxn ang="0">
                  <a:pos x="32" y="24"/>
                </a:cxn>
                <a:cxn ang="0">
                  <a:pos x="32" y="28"/>
                </a:cxn>
                <a:cxn ang="0">
                  <a:pos x="38" y="34"/>
                </a:cxn>
                <a:cxn ang="0">
                  <a:pos x="42" y="24"/>
                </a:cxn>
                <a:cxn ang="0">
                  <a:pos x="54" y="26"/>
                </a:cxn>
                <a:cxn ang="0">
                  <a:pos x="54" y="20"/>
                </a:cxn>
                <a:cxn ang="0">
                  <a:pos x="58" y="20"/>
                </a:cxn>
                <a:cxn ang="0">
                  <a:pos x="58" y="16"/>
                </a:cxn>
                <a:cxn ang="0">
                  <a:pos x="58" y="16"/>
                </a:cxn>
              </a:cxnLst>
              <a:rect l="0" t="0" r="r" b="b"/>
              <a:pathLst>
                <a:path w="58" h="34">
                  <a:moveTo>
                    <a:pt x="58" y="16"/>
                  </a:moveTo>
                  <a:lnTo>
                    <a:pt x="48" y="12"/>
                  </a:lnTo>
                  <a:lnTo>
                    <a:pt x="46" y="10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4"/>
                  </a:lnTo>
                  <a:lnTo>
                    <a:pt x="10" y="24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24" y="34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38" y="34"/>
                  </a:lnTo>
                  <a:lnTo>
                    <a:pt x="42" y="24"/>
                  </a:lnTo>
                  <a:lnTo>
                    <a:pt x="54" y="26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C86D90CD-D11C-C849-8DB3-785FD2542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488" y="3195638"/>
              <a:ext cx="73025" cy="60325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30" y="28"/>
                </a:cxn>
                <a:cxn ang="0">
                  <a:pos x="26" y="32"/>
                </a:cxn>
                <a:cxn ang="0">
                  <a:pos x="20" y="30"/>
                </a:cxn>
                <a:cxn ang="0">
                  <a:pos x="18" y="24"/>
                </a:cxn>
                <a:cxn ang="0">
                  <a:pos x="8" y="2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8" y="6"/>
                </a:cxn>
                <a:cxn ang="0">
                  <a:pos x="38" y="14"/>
                </a:cxn>
                <a:cxn ang="0">
                  <a:pos x="44" y="14"/>
                </a:cxn>
                <a:cxn ang="0">
                  <a:pos x="46" y="20"/>
                </a:cxn>
                <a:cxn ang="0">
                  <a:pos x="44" y="26"/>
                </a:cxn>
                <a:cxn ang="0">
                  <a:pos x="40" y="28"/>
                </a:cxn>
                <a:cxn ang="0">
                  <a:pos x="38" y="32"/>
                </a:cxn>
                <a:cxn ang="0">
                  <a:pos x="40" y="38"/>
                </a:cxn>
                <a:cxn ang="0">
                  <a:pos x="34" y="38"/>
                </a:cxn>
                <a:cxn ang="0">
                  <a:pos x="30" y="36"/>
                </a:cxn>
                <a:cxn ang="0">
                  <a:pos x="30" y="36"/>
                </a:cxn>
              </a:cxnLst>
              <a:rect l="0" t="0" r="r" b="b"/>
              <a:pathLst>
                <a:path w="46" h="38">
                  <a:moveTo>
                    <a:pt x="30" y="36"/>
                  </a:moveTo>
                  <a:lnTo>
                    <a:pt x="30" y="28"/>
                  </a:lnTo>
                  <a:lnTo>
                    <a:pt x="26" y="32"/>
                  </a:lnTo>
                  <a:lnTo>
                    <a:pt x="20" y="30"/>
                  </a:lnTo>
                  <a:lnTo>
                    <a:pt x="18" y="24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38" y="14"/>
                  </a:lnTo>
                  <a:lnTo>
                    <a:pt x="44" y="14"/>
                  </a:lnTo>
                  <a:lnTo>
                    <a:pt x="46" y="20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38" y="32"/>
                  </a:lnTo>
                  <a:lnTo>
                    <a:pt x="40" y="38"/>
                  </a:lnTo>
                  <a:lnTo>
                    <a:pt x="34" y="38"/>
                  </a:lnTo>
                  <a:lnTo>
                    <a:pt x="30" y="36"/>
                  </a:lnTo>
                  <a:lnTo>
                    <a:pt x="30" y="3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185C9A02-DB99-FA45-98DA-CB134D7F4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363" y="3125788"/>
              <a:ext cx="76200" cy="92075"/>
            </a:xfrm>
            <a:custGeom>
              <a:avLst/>
              <a:gdLst/>
              <a:ahLst/>
              <a:cxnLst>
                <a:cxn ang="0">
                  <a:pos x="48" y="4"/>
                </a:cxn>
                <a:cxn ang="0">
                  <a:pos x="42" y="0"/>
                </a:cxn>
                <a:cxn ang="0">
                  <a:pos x="32" y="2"/>
                </a:cxn>
                <a:cxn ang="0">
                  <a:pos x="26" y="4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6" y="20"/>
                </a:cxn>
                <a:cxn ang="0">
                  <a:pos x="24" y="20"/>
                </a:cxn>
                <a:cxn ang="0">
                  <a:pos x="26" y="26"/>
                </a:cxn>
                <a:cxn ang="0">
                  <a:pos x="20" y="24"/>
                </a:cxn>
                <a:cxn ang="0">
                  <a:pos x="20" y="18"/>
                </a:cxn>
                <a:cxn ang="0">
                  <a:pos x="22" y="16"/>
                </a:cxn>
                <a:cxn ang="0">
                  <a:pos x="20" y="12"/>
                </a:cxn>
                <a:cxn ang="0">
                  <a:pos x="18" y="14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10" y="36"/>
                </a:cxn>
                <a:cxn ang="0">
                  <a:pos x="10" y="38"/>
                </a:cxn>
                <a:cxn ang="0">
                  <a:pos x="18" y="38"/>
                </a:cxn>
                <a:cxn ang="0">
                  <a:pos x="6" y="42"/>
                </a:cxn>
                <a:cxn ang="0">
                  <a:pos x="4" y="44"/>
                </a:cxn>
                <a:cxn ang="0">
                  <a:pos x="0" y="46"/>
                </a:cxn>
                <a:cxn ang="0">
                  <a:pos x="4" y="48"/>
                </a:cxn>
                <a:cxn ang="0">
                  <a:pos x="16" y="44"/>
                </a:cxn>
                <a:cxn ang="0">
                  <a:pos x="22" y="46"/>
                </a:cxn>
                <a:cxn ang="0">
                  <a:pos x="28" y="50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32" y="54"/>
                </a:cxn>
                <a:cxn ang="0">
                  <a:pos x="34" y="50"/>
                </a:cxn>
                <a:cxn ang="0">
                  <a:pos x="32" y="34"/>
                </a:cxn>
                <a:cxn ang="0">
                  <a:pos x="40" y="34"/>
                </a:cxn>
                <a:cxn ang="0">
                  <a:pos x="42" y="30"/>
                </a:cxn>
                <a:cxn ang="0">
                  <a:pos x="46" y="26"/>
                </a:cxn>
                <a:cxn ang="0">
                  <a:pos x="46" y="22"/>
                </a:cxn>
                <a:cxn ang="0">
                  <a:pos x="42" y="20"/>
                </a:cxn>
                <a:cxn ang="0">
                  <a:pos x="42" y="18"/>
                </a:cxn>
                <a:cxn ang="0">
                  <a:pos x="46" y="16"/>
                </a:cxn>
                <a:cxn ang="0">
                  <a:pos x="48" y="4"/>
                </a:cxn>
                <a:cxn ang="0">
                  <a:pos x="48" y="4"/>
                </a:cxn>
              </a:cxnLst>
              <a:rect l="0" t="0" r="r" b="b"/>
              <a:pathLst>
                <a:path w="48" h="58">
                  <a:moveTo>
                    <a:pt x="48" y="4"/>
                  </a:moveTo>
                  <a:lnTo>
                    <a:pt x="42" y="0"/>
                  </a:lnTo>
                  <a:lnTo>
                    <a:pt x="32" y="2"/>
                  </a:lnTo>
                  <a:lnTo>
                    <a:pt x="26" y="4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6" y="26"/>
                  </a:lnTo>
                  <a:lnTo>
                    <a:pt x="20" y="24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8" y="38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4" y="48"/>
                  </a:lnTo>
                  <a:lnTo>
                    <a:pt x="16" y="44"/>
                  </a:lnTo>
                  <a:lnTo>
                    <a:pt x="22" y="46"/>
                  </a:lnTo>
                  <a:lnTo>
                    <a:pt x="28" y="50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4" y="50"/>
                  </a:lnTo>
                  <a:lnTo>
                    <a:pt x="32" y="34"/>
                  </a:lnTo>
                  <a:lnTo>
                    <a:pt x="40" y="34"/>
                  </a:lnTo>
                  <a:lnTo>
                    <a:pt x="42" y="30"/>
                  </a:lnTo>
                  <a:lnTo>
                    <a:pt x="46" y="26"/>
                  </a:lnTo>
                  <a:lnTo>
                    <a:pt x="46" y="22"/>
                  </a:lnTo>
                  <a:lnTo>
                    <a:pt x="42" y="20"/>
                  </a:lnTo>
                  <a:lnTo>
                    <a:pt x="42" y="18"/>
                  </a:lnTo>
                  <a:lnTo>
                    <a:pt x="46" y="16"/>
                  </a:lnTo>
                  <a:lnTo>
                    <a:pt x="48" y="4"/>
                  </a:lnTo>
                  <a:lnTo>
                    <a:pt x="4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5254936A-AD47-DB4F-A718-E507C9CC6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163" y="3071813"/>
              <a:ext cx="190500" cy="257175"/>
            </a:xfrm>
            <a:custGeom>
              <a:avLst/>
              <a:gdLst/>
              <a:ahLst/>
              <a:cxnLst>
                <a:cxn ang="0">
                  <a:pos x="104" y="136"/>
                </a:cxn>
                <a:cxn ang="0">
                  <a:pos x="98" y="142"/>
                </a:cxn>
                <a:cxn ang="0">
                  <a:pos x="92" y="146"/>
                </a:cxn>
                <a:cxn ang="0">
                  <a:pos x="92" y="158"/>
                </a:cxn>
                <a:cxn ang="0">
                  <a:pos x="84" y="154"/>
                </a:cxn>
                <a:cxn ang="0">
                  <a:pos x="62" y="158"/>
                </a:cxn>
                <a:cxn ang="0">
                  <a:pos x="52" y="158"/>
                </a:cxn>
                <a:cxn ang="0">
                  <a:pos x="38" y="156"/>
                </a:cxn>
                <a:cxn ang="0">
                  <a:pos x="22" y="156"/>
                </a:cxn>
                <a:cxn ang="0">
                  <a:pos x="24" y="138"/>
                </a:cxn>
                <a:cxn ang="0">
                  <a:pos x="10" y="124"/>
                </a:cxn>
                <a:cxn ang="0">
                  <a:pos x="6" y="114"/>
                </a:cxn>
                <a:cxn ang="0">
                  <a:pos x="4" y="106"/>
                </a:cxn>
                <a:cxn ang="0">
                  <a:pos x="4" y="98"/>
                </a:cxn>
                <a:cxn ang="0">
                  <a:pos x="0" y="88"/>
                </a:cxn>
                <a:cxn ang="0">
                  <a:pos x="0" y="68"/>
                </a:cxn>
                <a:cxn ang="0">
                  <a:pos x="10" y="64"/>
                </a:cxn>
                <a:cxn ang="0">
                  <a:pos x="14" y="56"/>
                </a:cxn>
                <a:cxn ang="0">
                  <a:pos x="10" y="52"/>
                </a:cxn>
                <a:cxn ang="0">
                  <a:pos x="16" y="38"/>
                </a:cxn>
                <a:cxn ang="0">
                  <a:pos x="16" y="34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2" y="32"/>
                </a:cxn>
                <a:cxn ang="0">
                  <a:pos x="36" y="38"/>
                </a:cxn>
                <a:cxn ang="0">
                  <a:pos x="36" y="26"/>
                </a:cxn>
                <a:cxn ang="0">
                  <a:pos x="38" y="22"/>
                </a:cxn>
                <a:cxn ang="0">
                  <a:pos x="38" y="14"/>
                </a:cxn>
                <a:cxn ang="0">
                  <a:pos x="40" y="10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54" y="12"/>
                </a:cxn>
                <a:cxn ang="0">
                  <a:pos x="60" y="14"/>
                </a:cxn>
                <a:cxn ang="0">
                  <a:pos x="64" y="22"/>
                </a:cxn>
                <a:cxn ang="0">
                  <a:pos x="72" y="20"/>
                </a:cxn>
                <a:cxn ang="0">
                  <a:pos x="80" y="16"/>
                </a:cxn>
                <a:cxn ang="0">
                  <a:pos x="88" y="10"/>
                </a:cxn>
                <a:cxn ang="0">
                  <a:pos x="86" y="16"/>
                </a:cxn>
                <a:cxn ang="0">
                  <a:pos x="96" y="18"/>
                </a:cxn>
                <a:cxn ang="0">
                  <a:pos x="104" y="24"/>
                </a:cxn>
                <a:cxn ang="0">
                  <a:pos x="112" y="34"/>
                </a:cxn>
                <a:cxn ang="0">
                  <a:pos x="110" y="48"/>
                </a:cxn>
                <a:cxn ang="0">
                  <a:pos x="114" y="64"/>
                </a:cxn>
                <a:cxn ang="0">
                  <a:pos x="120" y="78"/>
                </a:cxn>
                <a:cxn ang="0">
                  <a:pos x="110" y="84"/>
                </a:cxn>
                <a:cxn ang="0">
                  <a:pos x="86" y="102"/>
                </a:cxn>
                <a:cxn ang="0">
                  <a:pos x="80" y="102"/>
                </a:cxn>
                <a:cxn ang="0">
                  <a:pos x="86" y="108"/>
                </a:cxn>
                <a:cxn ang="0">
                  <a:pos x="88" y="118"/>
                </a:cxn>
                <a:cxn ang="0">
                  <a:pos x="104" y="134"/>
                </a:cxn>
              </a:cxnLst>
              <a:rect l="0" t="0" r="r" b="b"/>
              <a:pathLst>
                <a:path w="120" h="162">
                  <a:moveTo>
                    <a:pt x="104" y="134"/>
                  </a:moveTo>
                  <a:lnTo>
                    <a:pt x="104" y="136"/>
                  </a:lnTo>
                  <a:lnTo>
                    <a:pt x="100" y="138"/>
                  </a:lnTo>
                  <a:lnTo>
                    <a:pt x="98" y="142"/>
                  </a:lnTo>
                  <a:lnTo>
                    <a:pt x="94" y="144"/>
                  </a:lnTo>
                  <a:lnTo>
                    <a:pt x="92" y="146"/>
                  </a:lnTo>
                  <a:lnTo>
                    <a:pt x="94" y="156"/>
                  </a:lnTo>
                  <a:lnTo>
                    <a:pt x="92" y="158"/>
                  </a:lnTo>
                  <a:lnTo>
                    <a:pt x="92" y="156"/>
                  </a:lnTo>
                  <a:lnTo>
                    <a:pt x="84" y="154"/>
                  </a:lnTo>
                  <a:lnTo>
                    <a:pt x="70" y="160"/>
                  </a:lnTo>
                  <a:lnTo>
                    <a:pt x="62" y="158"/>
                  </a:lnTo>
                  <a:lnTo>
                    <a:pt x="58" y="162"/>
                  </a:lnTo>
                  <a:lnTo>
                    <a:pt x="52" y="158"/>
                  </a:lnTo>
                  <a:lnTo>
                    <a:pt x="48" y="160"/>
                  </a:lnTo>
                  <a:lnTo>
                    <a:pt x="38" y="156"/>
                  </a:lnTo>
                  <a:lnTo>
                    <a:pt x="24" y="158"/>
                  </a:lnTo>
                  <a:lnTo>
                    <a:pt x="22" y="156"/>
                  </a:lnTo>
                  <a:lnTo>
                    <a:pt x="22" y="146"/>
                  </a:lnTo>
                  <a:lnTo>
                    <a:pt x="24" y="138"/>
                  </a:lnTo>
                  <a:lnTo>
                    <a:pt x="28" y="130"/>
                  </a:lnTo>
                  <a:lnTo>
                    <a:pt x="10" y="124"/>
                  </a:lnTo>
                  <a:lnTo>
                    <a:pt x="4" y="118"/>
                  </a:lnTo>
                  <a:lnTo>
                    <a:pt x="6" y="114"/>
                  </a:lnTo>
                  <a:lnTo>
                    <a:pt x="4" y="110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4" y="98"/>
                  </a:lnTo>
                  <a:lnTo>
                    <a:pt x="2" y="92"/>
                  </a:lnTo>
                  <a:lnTo>
                    <a:pt x="0" y="8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8" y="68"/>
                  </a:lnTo>
                  <a:lnTo>
                    <a:pt x="10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4" y="50"/>
                  </a:lnTo>
                  <a:lnTo>
                    <a:pt x="16" y="38"/>
                  </a:lnTo>
                  <a:lnTo>
                    <a:pt x="20" y="38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4" y="28"/>
                  </a:lnTo>
                  <a:lnTo>
                    <a:pt x="28" y="28"/>
                  </a:lnTo>
                  <a:lnTo>
                    <a:pt x="30" y="34"/>
                  </a:lnTo>
                  <a:lnTo>
                    <a:pt x="32" y="34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6" y="38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42" y="24"/>
                  </a:lnTo>
                  <a:lnTo>
                    <a:pt x="38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40" y="10"/>
                  </a:lnTo>
                  <a:lnTo>
                    <a:pt x="36" y="4"/>
                  </a:lnTo>
                  <a:lnTo>
                    <a:pt x="36" y="0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4"/>
                  </a:lnTo>
                  <a:lnTo>
                    <a:pt x="68" y="14"/>
                  </a:lnTo>
                  <a:lnTo>
                    <a:pt x="64" y="22"/>
                  </a:lnTo>
                  <a:lnTo>
                    <a:pt x="74" y="22"/>
                  </a:lnTo>
                  <a:lnTo>
                    <a:pt x="72" y="20"/>
                  </a:lnTo>
                  <a:lnTo>
                    <a:pt x="76" y="18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8" y="10"/>
                  </a:lnTo>
                  <a:lnTo>
                    <a:pt x="90" y="12"/>
                  </a:lnTo>
                  <a:lnTo>
                    <a:pt x="86" y="16"/>
                  </a:lnTo>
                  <a:lnTo>
                    <a:pt x="94" y="12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2" y="34"/>
                  </a:lnTo>
                  <a:lnTo>
                    <a:pt x="112" y="38"/>
                  </a:lnTo>
                  <a:lnTo>
                    <a:pt x="110" y="48"/>
                  </a:lnTo>
                  <a:lnTo>
                    <a:pt x="114" y="50"/>
                  </a:lnTo>
                  <a:lnTo>
                    <a:pt x="114" y="64"/>
                  </a:lnTo>
                  <a:lnTo>
                    <a:pt x="116" y="74"/>
                  </a:lnTo>
                  <a:lnTo>
                    <a:pt x="120" y="78"/>
                  </a:lnTo>
                  <a:lnTo>
                    <a:pt x="118" y="90"/>
                  </a:lnTo>
                  <a:lnTo>
                    <a:pt x="110" y="84"/>
                  </a:lnTo>
                  <a:lnTo>
                    <a:pt x="110" y="90"/>
                  </a:lnTo>
                  <a:lnTo>
                    <a:pt x="86" y="102"/>
                  </a:lnTo>
                  <a:lnTo>
                    <a:pt x="86" y="104"/>
                  </a:lnTo>
                  <a:lnTo>
                    <a:pt x="80" y="102"/>
                  </a:lnTo>
                  <a:lnTo>
                    <a:pt x="80" y="104"/>
                  </a:lnTo>
                  <a:lnTo>
                    <a:pt x="86" y="108"/>
                  </a:lnTo>
                  <a:lnTo>
                    <a:pt x="86" y="116"/>
                  </a:lnTo>
                  <a:lnTo>
                    <a:pt x="88" y="118"/>
                  </a:lnTo>
                  <a:lnTo>
                    <a:pt x="104" y="134"/>
                  </a:lnTo>
                  <a:lnTo>
                    <a:pt x="104" y="1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AD96D1F2-DA1A-3246-8FB2-F1D383C27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113" y="2420938"/>
              <a:ext cx="279400" cy="635000"/>
            </a:xfrm>
            <a:custGeom>
              <a:avLst/>
              <a:gdLst/>
              <a:ahLst/>
              <a:cxnLst>
                <a:cxn ang="0">
                  <a:pos x="174" y="114"/>
                </a:cxn>
                <a:cxn ang="0">
                  <a:pos x="162" y="114"/>
                </a:cxn>
                <a:cxn ang="0">
                  <a:pos x="150" y="120"/>
                </a:cxn>
                <a:cxn ang="0">
                  <a:pos x="140" y="128"/>
                </a:cxn>
                <a:cxn ang="0">
                  <a:pos x="142" y="158"/>
                </a:cxn>
                <a:cxn ang="0">
                  <a:pos x="138" y="158"/>
                </a:cxn>
                <a:cxn ang="0">
                  <a:pos x="114" y="184"/>
                </a:cxn>
                <a:cxn ang="0">
                  <a:pos x="100" y="196"/>
                </a:cxn>
                <a:cxn ang="0">
                  <a:pos x="96" y="204"/>
                </a:cxn>
                <a:cxn ang="0">
                  <a:pos x="90" y="212"/>
                </a:cxn>
                <a:cxn ang="0">
                  <a:pos x="84" y="216"/>
                </a:cxn>
                <a:cxn ang="0">
                  <a:pos x="84" y="238"/>
                </a:cxn>
                <a:cxn ang="0">
                  <a:pos x="82" y="260"/>
                </a:cxn>
                <a:cxn ang="0">
                  <a:pos x="82" y="270"/>
                </a:cxn>
                <a:cxn ang="0">
                  <a:pos x="78" y="278"/>
                </a:cxn>
                <a:cxn ang="0">
                  <a:pos x="88" y="270"/>
                </a:cxn>
                <a:cxn ang="0">
                  <a:pos x="98" y="276"/>
                </a:cxn>
                <a:cxn ang="0">
                  <a:pos x="98" y="296"/>
                </a:cxn>
                <a:cxn ang="0">
                  <a:pos x="82" y="298"/>
                </a:cxn>
                <a:cxn ang="0">
                  <a:pos x="72" y="298"/>
                </a:cxn>
                <a:cxn ang="0">
                  <a:pos x="100" y="302"/>
                </a:cxn>
                <a:cxn ang="0">
                  <a:pos x="96" y="306"/>
                </a:cxn>
                <a:cxn ang="0">
                  <a:pos x="88" y="310"/>
                </a:cxn>
                <a:cxn ang="0">
                  <a:pos x="78" y="318"/>
                </a:cxn>
                <a:cxn ang="0">
                  <a:pos x="76" y="322"/>
                </a:cxn>
                <a:cxn ang="0">
                  <a:pos x="70" y="324"/>
                </a:cxn>
                <a:cxn ang="0">
                  <a:pos x="72" y="338"/>
                </a:cxn>
                <a:cxn ang="0">
                  <a:pos x="74" y="350"/>
                </a:cxn>
                <a:cxn ang="0">
                  <a:pos x="64" y="382"/>
                </a:cxn>
                <a:cxn ang="0">
                  <a:pos x="44" y="384"/>
                </a:cxn>
                <a:cxn ang="0">
                  <a:pos x="40" y="400"/>
                </a:cxn>
                <a:cxn ang="0">
                  <a:pos x="18" y="380"/>
                </a:cxn>
                <a:cxn ang="0">
                  <a:pos x="24" y="374"/>
                </a:cxn>
                <a:cxn ang="0">
                  <a:pos x="12" y="352"/>
                </a:cxn>
                <a:cxn ang="0">
                  <a:pos x="8" y="340"/>
                </a:cxn>
                <a:cxn ang="0">
                  <a:pos x="8" y="330"/>
                </a:cxn>
                <a:cxn ang="0">
                  <a:pos x="4" y="328"/>
                </a:cxn>
                <a:cxn ang="0">
                  <a:pos x="0" y="310"/>
                </a:cxn>
                <a:cxn ang="0">
                  <a:pos x="4" y="310"/>
                </a:cxn>
                <a:cxn ang="0">
                  <a:pos x="8" y="302"/>
                </a:cxn>
                <a:cxn ang="0">
                  <a:pos x="10" y="286"/>
                </a:cxn>
                <a:cxn ang="0">
                  <a:pos x="20" y="268"/>
                </a:cxn>
                <a:cxn ang="0">
                  <a:pos x="22" y="252"/>
                </a:cxn>
                <a:cxn ang="0">
                  <a:pos x="16" y="234"/>
                </a:cxn>
                <a:cxn ang="0">
                  <a:pos x="16" y="198"/>
                </a:cxn>
                <a:cxn ang="0">
                  <a:pos x="26" y="170"/>
                </a:cxn>
                <a:cxn ang="0">
                  <a:pos x="42" y="158"/>
                </a:cxn>
                <a:cxn ang="0">
                  <a:pos x="48" y="120"/>
                </a:cxn>
                <a:cxn ang="0">
                  <a:pos x="60" y="88"/>
                </a:cxn>
                <a:cxn ang="0">
                  <a:pos x="68" y="60"/>
                </a:cxn>
                <a:cxn ang="0">
                  <a:pos x="86" y="34"/>
                </a:cxn>
                <a:cxn ang="0">
                  <a:pos x="96" y="22"/>
                </a:cxn>
                <a:cxn ang="0">
                  <a:pos x="122" y="20"/>
                </a:cxn>
                <a:cxn ang="0">
                  <a:pos x="122" y="0"/>
                </a:cxn>
                <a:cxn ang="0">
                  <a:pos x="160" y="26"/>
                </a:cxn>
                <a:cxn ang="0">
                  <a:pos x="170" y="62"/>
                </a:cxn>
                <a:cxn ang="0">
                  <a:pos x="174" y="88"/>
                </a:cxn>
                <a:cxn ang="0">
                  <a:pos x="174" y="108"/>
                </a:cxn>
              </a:cxnLst>
              <a:rect l="0" t="0" r="r" b="b"/>
              <a:pathLst>
                <a:path w="176" h="400">
                  <a:moveTo>
                    <a:pt x="174" y="108"/>
                  </a:moveTo>
                  <a:lnTo>
                    <a:pt x="176" y="112"/>
                  </a:lnTo>
                  <a:lnTo>
                    <a:pt x="174" y="114"/>
                  </a:lnTo>
                  <a:lnTo>
                    <a:pt x="170" y="112"/>
                  </a:lnTo>
                  <a:lnTo>
                    <a:pt x="164" y="112"/>
                  </a:lnTo>
                  <a:lnTo>
                    <a:pt x="162" y="114"/>
                  </a:lnTo>
                  <a:lnTo>
                    <a:pt x="152" y="110"/>
                  </a:lnTo>
                  <a:lnTo>
                    <a:pt x="150" y="116"/>
                  </a:lnTo>
                  <a:lnTo>
                    <a:pt x="150" y="120"/>
                  </a:lnTo>
                  <a:lnTo>
                    <a:pt x="146" y="116"/>
                  </a:lnTo>
                  <a:lnTo>
                    <a:pt x="148" y="122"/>
                  </a:lnTo>
                  <a:lnTo>
                    <a:pt x="140" y="128"/>
                  </a:lnTo>
                  <a:lnTo>
                    <a:pt x="142" y="134"/>
                  </a:lnTo>
                  <a:lnTo>
                    <a:pt x="136" y="144"/>
                  </a:lnTo>
                  <a:lnTo>
                    <a:pt x="142" y="158"/>
                  </a:lnTo>
                  <a:lnTo>
                    <a:pt x="138" y="160"/>
                  </a:lnTo>
                  <a:lnTo>
                    <a:pt x="138" y="156"/>
                  </a:lnTo>
                  <a:lnTo>
                    <a:pt x="138" y="158"/>
                  </a:lnTo>
                  <a:lnTo>
                    <a:pt x="126" y="176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06" y="190"/>
                  </a:lnTo>
                  <a:lnTo>
                    <a:pt x="102" y="190"/>
                  </a:lnTo>
                  <a:lnTo>
                    <a:pt x="100" y="196"/>
                  </a:lnTo>
                  <a:lnTo>
                    <a:pt x="96" y="200"/>
                  </a:lnTo>
                  <a:lnTo>
                    <a:pt x="98" y="200"/>
                  </a:lnTo>
                  <a:lnTo>
                    <a:pt x="96" y="204"/>
                  </a:lnTo>
                  <a:lnTo>
                    <a:pt x="92" y="206"/>
                  </a:lnTo>
                  <a:lnTo>
                    <a:pt x="90" y="202"/>
                  </a:lnTo>
                  <a:lnTo>
                    <a:pt x="90" y="212"/>
                  </a:lnTo>
                  <a:lnTo>
                    <a:pt x="88" y="216"/>
                  </a:lnTo>
                  <a:lnTo>
                    <a:pt x="84" y="214"/>
                  </a:lnTo>
                  <a:lnTo>
                    <a:pt x="84" y="216"/>
                  </a:lnTo>
                  <a:lnTo>
                    <a:pt x="86" y="222"/>
                  </a:lnTo>
                  <a:lnTo>
                    <a:pt x="84" y="230"/>
                  </a:lnTo>
                  <a:lnTo>
                    <a:pt x="84" y="238"/>
                  </a:lnTo>
                  <a:lnTo>
                    <a:pt x="80" y="236"/>
                  </a:lnTo>
                  <a:lnTo>
                    <a:pt x="80" y="242"/>
                  </a:lnTo>
                  <a:lnTo>
                    <a:pt x="82" y="260"/>
                  </a:lnTo>
                  <a:lnTo>
                    <a:pt x="82" y="264"/>
                  </a:lnTo>
                  <a:lnTo>
                    <a:pt x="84" y="266"/>
                  </a:lnTo>
                  <a:lnTo>
                    <a:pt x="82" y="270"/>
                  </a:lnTo>
                  <a:lnTo>
                    <a:pt x="70" y="278"/>
                  </a:lnTo>
                  <a:lnTo>
                    <a:pt x="68" y="280"/>
                  </a:lnTo>
                  <a:lnTo>
                    <a:pt x="78" y="278"/>
                  </a:lnTo>
                  <a:lnTo>
                    <a:pt x="82" y="274"/>
                  </a:lnTo>
                  <a:lnTo>
                    <a:pt x="86" y="266"/>
                  </a:lnTo>
                  <a:lnTo>
                    <a:pt x="88" y="270"/>
                  </a:lnTo>
                  <a:lnTo>
                    <a:pt x="92" y="268"/>
                  </a:lnTo>
                  <a:lnTo>
                    <a:pt x="94" y="274"/>
                  </a:lnTo>
                  <a:lnTo>
                    <a:pt x="98" y="276"/>
                  </a:lnTo>
                  <a:lnTo>
                    <a:pt x="96" y="276"/>
                  </a:lnTo>
                  <a:lnTo>
                    <a:pt x="104" y="286"/>
                  </a:lnTo>
                  <a:lnTo>
                    <a:pt x="98" y="296"/>
                  </a:lnTo>
                  <a:lnTo>
                    <a:pt x="92" y="300"/>
                  </a:lnTo>
                  <a:lnTo>
                    <a:pt x="88" y="296"/>
                  </a:lnTo>
                  <a:lnTo>
                    <a:pt x="82" y="298"/>
                  </a:lnTo>
                  <a:lnTo>
                    <a:pt x="80" y="294"/>
                  </a:lnTo>
                  <a:lnTo>
                    <a:pt x="70" y="298"/>
                  </a:lnTo>
                  <a:lnTo>
                    <a:pt x="72" y="298"/>
                  </a:lnTo>
                  <a:lnTo>
                    <a:pt x="80" y="300"/>
                  </a:lnTo>
                  <a:lnTo>
                    <a:pt x="82" y="304"/>
                  </a:lnTo>
                  <a:lnTo>
                    <a:pt x="100" y="302"/>
                  </a:lnTo>
                  <a:lnTo>
                    <a:pt x="98" y="304"/>
                  </a:lnTo>
                  <a:lnTo>
                    <a:pt x="96" y="302"/>
                  </a:lnTo>
                  <a:lnTo>
                    <a:pt x="96" y="306"/>
                  </a:lnTo>
                  <a:lnTo>
                    <a:pt x="92" y="312"/>
                  </a:lnTo>
                  <a:lnTo>
                    <a:pt x="88" y="312"/>
                  </a:lnTo>
                  <a:lnTo>
                    <a:pt x="88" y="310"/>
                  </a:lnTo>
                  <a:lnTo>
                    <a:pt x="86" y="308"/>
                  </a:lnTo>
                  <a:lnTo>
                    <a:pt x="84" y="314"/>
                  </a:lnTo>
                  <a:lnTo>
                    <a:pt x="78" y="318"/>
                  </a:lnTo>
                  <a:lnTo>
                    <a:pt x="68" y="318"/>
                  </a:lnTo>
                  <a:lnTo>
                    <a:pt x="68" y="320"/>
                  </a:lnTo>
                  <a:lnTo>
                    <a:pt x="76" y="322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70" y="324"/>
                  </a:lnTo>
                  <a:lnTo>
                    <a:pt x="76" y="328"/>
                  </a:lnTo>
                  <a:lnTo>
                    <a:pt x="74" y="338"/>
                  </a:lnTo>
                  <a:lnTo>
                    <a:pt x="72" y="338"/>
                  </a:lnTo>
                  <a:lnTo>
                    <a:pt x="74" y="342"/>
                  </a:lnTo>
                  <a:lnTo>
                    <a:pt x="72" y="346"/>
                  </a:lnTo>
                  <a:lnTo>
                    <a:pt x="74" y="350"/>
                  </a:lnTo>
                  <a:lnTo>
                    <a:pt x="72" y="354"/>
                  </a:lnTo>
                  <a:lnTo>
                    <a:pt x="70" y="366"/>
                  </a:lnTo>
                  <a:lnTo>
                    <a:pt x="64" y="382"/>
                  </a:lnTo>
                  <a:lnTo>
                    <a:pt x="50" y="380"/>
                  </a:lnTo>
                  <a:lnTo>
                    <a:pt x="46" y="384"/>
                  </a:lnTo>
                  <a:lnTo>
                    <a:pt x="44" y="384"/>
                  </a:lnTo>
                  <a:lnTo>
                    <a:pt x="42" y="390"/>
                  </a:lnTo>
                  <a:lnTo>
                    <a:pt x="42" y="394"/>
                  </a:lnTo>
                  <a:lnTo>
                    <a:pt x="40" y="400"/>
                  </a:lnTo>
                  <a:lnTo>
                    <a:pt x="24" y="398"/>
                  </a:lnTo>
                  <a:lnTo>
                    <a:pt x="26" y="394"/>
                  </a:lnTo>
                  <a:lnTo>
                    <a:pt x="18" y="380"/>
                  </a:lnTo>
                  <a:lnTo>
                    <a:pt x="22" y="380"/>
                  </a:lnTo>
                  <a:lnTo>
                    <a:pt x="20" y="376"/>
                  </a:lnTo>
                  <a:lnTo>
                    <a:pt x="24" y="374"/>
                  </a:lnTo>
                  <a:lnTo>
                    <a:pt x="24" y="372"/>
                  </a:lnTo>
                  <a:lnTo>
                    <a:pt x="16" y="362"/>
                  </a:lnTo>
                  <a:lnTo>
                    <a:pt x="12" y="352"/>
                  </a:lnTo>
                  <a:lnTo>
                    <a:pt x="10" y="352"/>
                  </a:lnTo>
                  <a:lnTo>
                    <a:pt x="12" y="340"/>
                  </a:lnTo>
                  <a:lnTo>
                    <a:pt x="8" y="340"/>
                  </a:lnTo>
                  <a:lnTo>
                    <a:pt x="8" y="334"/>
                  </a:lnTo>
                  <a:lnTo>
                    <a:pt x="4" y="332"/>
                  </a:lnTo>
                  <a:lnTo>
                    <a:pt x="8" y="330"/>
                  </a:lnTo>
                  <a:lnTo>
                    <a:pt x="6" y="328"/>
                  </a:lnTo>
                  <a:lnTo>
                    <a:pt x="6" y="326"/>
                  </a:lnTo>
                  <a:lnTo>
                    <a:pt x="4" y="328"/>
                  </a:lnTo>
                  <a:lnTo>
                    <a:pt x="4" y="326"/>
                  </a:lnTo>
                  <a:lnTo>
                    <a:pt x="2" y="324"/>
                  </a:lnTo>
                  <a:lnTo>
                    <a:pt x="0" y="310"/>
                  </a:lnTo>
                  <a:lnTo>
                    <a:pt x="2" y="308"/>
                  </a:lnTo>
                  <a:lnTo>
                    <a:pt x="2" y="314"/>
                  </a:lnTo>
                  <a:lnTo>
                    <a:pt x="4" y="310"/>
                  </a:lnTo>
                  <a:lnTo>
                    <a:pt x="4" y="314"/>
                  </a:lnTo>
                  <a:lnTo>
                    <a:pt x="6" y="312"/>
                  </a:lnTo>
                  <a:lnTo>
                    <a:pt x="8" y="302"/>
                  </a:lnTo>
                  <a:lnTo>
                    <a:pt x="8" y="296"/>
                  </a:lnTo>
                  <a:lnTo>
                    <a:pt x="10" y="290"/>
                  </a:lnTo>
                  <a:lnTo>
                    <a:pt x="10" y="286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20" y="268"/>
                  </a:lnTo>
                  <a:lnTo>
                    <a:pt x="18" y="260"/>
                  </a:lnTo>
                  <a:lnTo>
                    <a:pt x="14" y="258"/>
                  </a:lnTo>
                  <a:lnTo>
                    <a:pt x="22" y="252"/>
                  </a:lnTo>
                  <a:lnTo>
                    <a:pt x="24" y="248"/>
                  </a:lnTo>
                  <a:lnTo>
                    <a:pt x="22" y="242"/>
                  </a:lnTo>
                  <a:lnTo>
                    <a:pt x="16" y="234"/>
                  </a:lnTo>
                  <a:lnTo>
                    <a:pt x="16" y="220"/>
                  </a:lnTo>
                  <a:lnTo>
                    <a:pt x="14" y="212"/>
                  </a:lnTo>
                  <a:lnTo>
                    <a:pt x="16" y="198"/>
                  </a:lnTo>
                  <a:lnTo>
                    <a:pt x="14" y="188"/>
                  </a:lnTo>
                  <a:lnTo>
                    <a:pt x="16" y="180"/>
                  </a:lnTo>
                  <a:lnTo>
                    <a:pt x="26" y="170"/>
                  </a:lnTo>
                  <a:lnTo>
                    <a:pt x="38" y="170"/>
                  </a:lnTo>
                  <a:lnTo>
                    <a:pt x="42" y="166"/>
                  </a:lnTo>
                  <a:lnTo>
                    <a:pt x="42" y="158"/>
                  </a:lnTo>
                  <a:lnTo>
                    <a:pt x="36" y="150"/>
                  </a:lnTo>
                  <a:lnTo>
                    <a:pt x="46" y="132"/>
                  </a:lnTo>
                  <a:lnTo>
                    <a:pt x="48" y="120"/>
                  </a:lnTo>
                  <a:lnTo>
                    <a:pt x="48" y="104"/>
                  </a:lnTo>
                  <a:lnTo>
                    <a:pt x="56" y="100"/>
                  </a:lnTo>
                  <a:lnTo>
                    <a:pt x="60" y="88"/>
                  </a:lnTo>
                  <a:lnTo>
                    <a:pt x="72" y="70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74" y="50"/>
                  </a:lnTo>
                  <a:lnTo>
                    <a:pt x="76" y="42"/>
                  </a:lnTo>
                  <a:lnTo>
                    <a:pt x="86" y="34"/>
                  </a:lnTo>
                  <a:lnTo>
                    <a:pt x="92" y="40"/>
                  </a:lnTo>
                  <a:lnTo>
                    <a:pt x="96" y="30"/>
                  </a:lnTo>
                  <a:lnTo>
                    <a:pt x="96" y="22"/>
                  </a:lnTo>
                  <a:lnTo>
                    <a:pt x="98" y="20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0" y="16"/>
                  </a:lnTo>
                  <a:lnTo>
                    <a:pt x="124" y="6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48" y="20"/>
                  </a:lnTo>
                  <a:lnTo>
                    <a:pt x="160" y="26"/>
                  </a:lnTo>
                  <a:lnTo>
                    <a:pt x="168" y="40"/>
                  </a:lnTo>
                  <a:lnTo>
                    <a:pt x="166" y="54"/>
                  </a:lnTo>
                  <a:lnTo>
                    <a:pt x="170" y="62"/>
                  </a:lnTo>
                  <a:lnTo>
                    <a:pt x="168" y="68"/>
                  </a:lnTo>
                  <a:lnTo>
                    <a:pt x="174" y="82"/>
                  </a:lnTo>
                  <a:lnTo>
                    <a:pt x="174" y="88"/>
                  </a:lnTo>
                  <a:lnTo>
                    <a:pt x="170" y="96"/>
                  </a:lnTo>
                  <a:lnTo>
                    <a:pt x="174" y="108"/>
                  </a:lnTo>
                  <a:lnTo>
                    <a:pt x="174" y="1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A4787350-59B0-FD45-B893-ACEA2A0F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613" y="2963863"/>
              <a:ext cx="60325" cy="111125"/>
            </a:xfrm>
            <a:custGeom>
              <a:avLst/>
              <a:gdLst/>
              <a:ahLst/>
              <a:cxnLst>
                <a:cxn ang="0">
                  <a:pos x="8" y="68"/>
                </a:cxn>
                <a:cxn ang="0">
                  <a:pos x="20" y="70"/>
                </a:cxn>
                <a:cxn ang="0">
                  <a:pos x="22" y="68"/>
                </a:cxn>
                <a:cxn ang="0">
                  <a:pos x="18" y="64"/>
                </a:cxn>
                <a:cxn ang="0">
                  <a:pos x="20" y="62"/>
                </a:cxn>
                <a:cxn ang="0">
                  <a:pos x="20" y="54"/>
                </a:cxn>
                <a:cxn ang="0">
                  <a:pos x="22" y="52"/>
                </a:cxn>
                <a:cxn ang="0">
                  <a:pos x="20" y="50"/>
                </a:cxn>
                <a:cxn ang="0">
                  <a:pos x="26" y="50"/>
                </a:cxn>
                <a:cxn ang="0">
                  <a:pos x="24" y="46"/>
                </a:cxn>
                <a:cxn ang="0">
                  <a:pos x="30" y="44"/>
                </a:cxn>
                <a:cxn ang="0">
                  <a:pos x="30" y="38"/>
                </a:cxn>
                <a:cxn ang="0">
                  <a:pos x="32" y="40"/>
                </a:cxn>
                <a:cxn ang="0">
                  <a:pos x="38" y="36"/>
                </a:cxn>
                <a:cxn ang="0">
                  <a:pos x="38" y="32"/>
                </a:cxn>
                <a:cxn ang="0">
                  <a:pos x="28" y="32"/>
                </a:cxn>
                <a:cxn ang="0">
                  <a:pos x="28" y="30"/>
                </a:cxn>
                <a:cxn ang="0">
                  <a:pos x="30" y="28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18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8" y="14"/>
                </a:cxn>
                <a:cxn ang="0">
                  <a:pos x="8" y="16"/>
                </a:cxn>
                <a:cxn ang="0">
                  <a:pos x="4" y="20"/>
                </a:cxn>
                <a:cxn ang="0">
                  <a:pos x="0" y="34"/>
                </a:cxn>
                <a:cxn ang="0">
                  <a:pos x="2" y="54"/>
                </a:cxn>
                <a:cxn ang="0">
                  <a:pos x="6" y="54"/>
                </a:cxn>
                <a:cxn ang="0">
                  <a:pos x="8" y="58"/>
                </a:cxn>
                <a:cxn ang="0">
                  <a:pos x="8" y="68"/>
                </a:cxn>
                <a:cxn ang="0">
                  <a:pos x="8" y="68"/>
                </a:cxn>
              </a:cxnLst>
              <a:rect l="0" t="0" r="r" b="b"/>
              <a:pathLst>
                <a:path w="38" h="70">
                  <a:moveTo>
                    <a:pt x="8" y="68"/>
                  </a:moveTo>
                  <a:lnTo>
                    <a:pt x="20" y="70"/>
                  </a:lnTo>
                  <a:lnTo>
                    <a:pt x="22" y="68"/>
                  </a:lnTo>
                  <a:lnTo>
                    <a:pt x="18" y="64"/>
                  </a:lnTo>
                  <a:lnTo>
                    <a:pt x="20" y="62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0" y="50"/>
                  </a:lnTo>
                  <a:lnTo>
                    <a:pt x="26" y="50"/>
                  </a:lnTo>
                  <a:lnTo>
                    <a:pt x="24" y="46"/>
                  </a:lnTo>
                  <a:lnTo>
                    <a:pt x="30" y="44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8" y="36"/>
                  </a:lnTo>
                  <a:lnTo>
                    <a:pt x="38" y="32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30" y="28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18"/>
                  </a:lnTo>
                  <a:lnTo>
                    <a:pt x="32" y="12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8" y="14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34"/>
                  </a:lnTo>
                  <a:lnTo>
                    <a:pt x="2" y="54"/>
                  </a:lnTo>
                  <a:lnTo>
                    <a:pt x="6" y="54"/>
                  </a:lnTo>
                  <a:lnTo>
                    <a:pt x="8" y="58"/>
                  </a:lnTo>
                  <a:lnTo>
                    <a:pt x="8" y="68"/>
                  </a:lnTo>
                  <a:lnTo>
                    <a:pt x="8" y="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0ABF28DE-FB99-714E-861A-5FA86AF96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913" y="3617913"/>
              <a:ext cx="82550" cy="177800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2" y="12"/>
                </a:cxn>
                <a:cxn ang="0">
                  <a:pos x="14" y="14"/>
                </a:cxn>
                <a:cxn ang="0">
                  <a:pos x="12" y="24"/>
                </a:cxn>
                <a:cxn ang="0">
                  <a:pos x="14" y="36"/>
                </a:cxn>
                <a:cxn ang="0">
                  <a:pos x="12" y="44"/>
                </a:cxn>
                <a:cxn ang="0">
                  <a:pos x="0" y="54"/>
                </a:cxn>
                <a:cxn ang="0">
                  <a:pos x="2" y="66"/>
                </a:cxn>
                <a:cxn ang="0">
                  <a:pos x="8" y="68"/>
                </a:cxn>
                <a:cxn ang="0">
                  <a:pos x="10" y="74"/>
                </a:cxn>
                <a:cxn ang="0">
                  <a:pos x="10" y="78"/>
                </a:cxn>
                <a:cxn ang="0">
                  <a:pos x="22" y="84"/>
                </a:cxn>
                <a:cxn ang="0">
                  <a:pos x="26" y="112"/>
                </a:cxn>
                <a:cxn ang="0">
                  <a:pos x="32" y="110"/>
                </a:cxn>
                <a:cxn ang="0">
                  <a:pos x="36" y="106"/>
                </a:cxn>
                <a:cxn ang="0">
                  <a:pos x="34" y="96"/>
                </a:cxn>
                <a:cxn ang="0">
                  <a:pos x="36" y="92"/>
                </a:cxn>
                <a:cxn ang="0">
                  <a:pos x="52" y="80"/>
                </a:cxn>
                <a:cxn ang="0">
                  <a:pos x="52" y="78"/>
                </a:cxn>
                <a:cxn ang="0">
                  <a:pos x="52" y="68"/>
                </a:cxn>
                <a:cxn ang="0">
                  <a:pos x="48" y="68"/>
                </a:cxn>
                <a:cxn ang="0">
                  <a:pos x="46" y="60"/>
                </a:cxn>
                <a:cxn ang="0">
                  <a:pos x="42" y="62"/>
                </a:cxn>
                <a:cxn ang="0">
                  <a:pos x="40" y="60"/>
                </a:cxn>
                <a:cxn ang="0">
                  <a:pos x="36" y="60"/>
                </a:cxn>
                <a:cxn ang="0">
                  <a:pos x="34" y="58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6" y="52"/>
                </a:cxn>
                <a:cxn ang="0">
                  <a:pos x="36" y="48"/>
                </a:cxn>
                <a:cxn ang="0">
                  <a:pos x="46" y="42"/>
                </a:cxn>
                <a:cxn ang="0">
                  <a:pos x="50" y="34"/>
                </a:cxn>
                <a:cxn ang="0">
                  <a:pos x="48" y="28"/>
                </a:cxn>
                <a:cxn ang="0">
                  <a:pos x="44" y="24"/>
                </a:cxn>
                <a:cxn ang="0">
                  <a:pos x="42" y="18"/>
                </a:cxn>
                <a:cxn ang="0">
                  <a:pos x="42" y="16"/>
                </a:cxn>
                <a:cxn ang="0">
                  <a:pos x="46" y="12"/>
                </a:cxn>
                <a:cxn ang="0">
                  <a:pos x="50" y="6"/>
                </a:cxn>
                <a:cxn ang="0">
                  <a:pos x="48" y="4"/>
                </a:cxn>
                <a:cxn ang="0">
                  <a:pos x="40" y="8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52" h="112">
                  <a:moveTo>
                    <a:pt x="18" y="6"/>
                  </a:moveTo>
                  <a:lnTo>
                    <a:pt x="12" y="12"/>
                  </a:lnTo>
                  <a:lnTo>
                    <a:pt x="14" y="14"/>
                  </a:lnTo>
                  <a:lnTo>
                    <a:pt x="12" y="24"/>
                  </a:lnTo>
                  <a:lnTo>
                    <a:pt x="14" y="36"/>
                  </a:lnTo>
                  <a:lnTo>
                    <a:pt x="12" y="44"/>
                  </a:lnTo>
                  <a:lnTo>
                    <a:pt x="0" y="54"/>
                  </a:lnTo>
                  <a:lnTo>
                    <a:pt x="2" y="66"/>
                  </a:lnTo>
                  <a:lnTo>
                    <a:pt x="8" y="68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22" y="84"/>
                  </a:lnTo>
                  <a:lnTo>
                    <a:pt x="26" y="112"/>
                  </a:lnTo>
                  <a:lnTo>
                    <a:pt x="32" y="110"/>
                  </a:lnTo>
                  <a:lnTo>
                    <a:pt x="36" y="106"/>
                  </a:lnTo>
                  <a:lnTo>
                    <a:pt x="34" y="96"/>
                  </a:lnTo>
                  <a:lnTo>
                    <a:pt x="36" y="92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2" y="68"/>
                  </a:lnTo>
                  <a:lnTo>
                    <a:pt x="48" y="68"/>
                  </a:lnTo>
                  <a:lnTo>
                    <a:pt x="46" y="60"/>
                  </a:lnTo>
                  <a:lnTo>
                    <a:pt x="42" y="62"/>
                  </a:lnTo>
                  <a:lnTo>
                    <a:pt x="40" y="60"/>
                  </a:lnTo>
                  <a:lnTo>
                    <a:pt x="36" y="60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6" y="52"/>
                  </a:lnTo>
                  <a:lnTo>
                    <a:pt x="36" y="48"/>
                  </a:lnTo>
                  <a:lnTo>
                    <a:pt x="46" y="42"/>
                  </a:lnTo>
                  <a:lnTo>
                    <a:pt x="50" y="34"/>
                  </a:lnTo>
                  <a:lnTo>
                    <a:pt x="48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6" y="12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194C92E0-005D-9D44-AE0F-AE4976194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4081463"/>
              <a:ext cx="142875" cy="12382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6" y="6"/>
                </a:cxn>
                <a:cxn ang="0">
                  <a:pos x="16" y="10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4" y="54"/>
                </a:cxn>
                <a:cxn ang="0">
                  <a:pos x="20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2" y="50"/>
                </a:cxn>
                <a:cxn ang="0">
                  <a:pos x="34" y="48"/>
                </a:cxn>
                <a:cxn ang="0">
                  <a:pos x="36" y="50"/>
                </a:cxn>
                <a:cxn ang="0">
                  <a:pos x="40" y="48"/>
                </a:cxn>
                <a:cxn ang="0">
                  <a:pos x="46" y="50"/>
                </a:cxn>
                <a:cxn ang="0">
                  <a:pos x="50" y="50"/>
                </a:cxn>
                <a:cxn ang="0">
                  <a:pos x="58" y="54"/>
                </a:cxn>
                <a:cxn ang="0">
                  <a:pos x="64" y="62"/>
                </a:cxn>
                <a:cxn ang="0">
                  <a:pos x="70" y="66"/>
                </a:cxn>
                <a:cxn ang="0">
                  <a:pos x="74" y="72"/>
                </a:cxn>
                <a:cxn ang="0">
                  <a:pos x="80" y="78"/>
                </a:cxn>
                <a:cxn ang="0">
                  <a:pos x="90" y="72"/>
                </a:cxn>
                <a:cxn ang="0">
                  <a:pos x="80" y="66"/>
                </a:cxn>
                <a:cxn ang="0">
                  <a:pos x="78" y="62"/>
                </a:cxn>
                <a:cxn ang="0">
                  <a:pos x="76" y="62"/>
                </a:cxn>
                <a:cxn ang="0">
                  <a:pos x="74" y="58"/>
                </a:cxn>
                <a:cxn ang="0">
                  <a:pos x="72" y="58"/>
                </a:cxn>
                <a:cxn ang="0">
                  <a:pos x="66" y="48"/>
                </a:cxn>
                <a:cxn ang="0">
                  <a:pos x="58" y="46"/>
                </a:cxn>
                <a:cxn ang="0">
                  <a:pos x="54" y="42"/>
                </a:cxn>
                <a:cxn ang="0">
                  <a:pos x="52" y="44"/>
                </a:cxn>
                <a:cxn ang="0">
                  <a:pos x="48" y="40"/>
                </a:cxn>
                <a:cxn ang="0">
                  <a:pos x="48" y="36"/>
                </a:cxn>
                <a:cxn ang="0">
                  <a:pos x="46" y="36"/>
                </a:cxn>
                <a:cxn ang="0">
                  <a:pos x="46" y="36"/>
                </a:cxn>
                <a:cxn ang="0">
                  <a:pos x="46" y="40"/>
                </a:cxn>
                <a:cxn ang="0">
                  <a:pos x="44" y="40"/>
                </a:cxn>
                <a:cxn ang="0">
                  <a:pos x="42" y="34"/>
                </a:cxn>
                <a:cxn ang="0">
                  <a:pos x="40" y="34"/>
                </a:cxn>
                <a:cxn ang="0">
                  <a:pos x="38" y="28"/>
                </a:cxn>
                <a:cxn ang="0">
                  <a:pos x="32" y="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90" h="78">
                  <a:moveTo>
                    <a:pt x="28" y="0"/>
                  </a:moveTo>
                  <a:lnTo>
                    <a:pt x="26" y="6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4" y="54"/>
                  </a:lnTo>
                  <a:lnTo>
                    <a:pt x="20" y="44"/>
                  </a:lnTo>
                  <a:lnTo>
                    <a:pt x="24" y="48"/>
                  </a:lnTo>
                  <a:lnTo>
                    <a:pt x="26" y="50"/>
                  </a:lnTo>
                  <a:lnTo>
                    <a:pt x="32" y="50"/>
                  </a:lnTo>
                  <a:lnTo>
                    <a:pt x="34" y="48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8" y="54"/>
                  </a:lnTo>
                  <a:lnTo>
                    <a:pt x="64" y="62"/>
                  </a:lnTo>
                  <a:lnTo>
                    <a:pt x="70" y="66"/>
                  </a:lnTo>
                  <a:lnTo>
                    <a:pt x="74" y="72"/>
                  </a:lnTo>
                  <a:lnTo>
                    <a:pt x="80" y="78"/>
                  </a:lnTo>
                  <a:lnTo>
                    <a:pt x="90" y="72"/>
                  </a:lnTo>
                  <a:lnTo>
                    <a:pt x="80" y="66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66" y="48"/>
                  </a:lnTo>
                  <a:lnTo>
                    <a:pt x="58" y="46"/>
                  </a:lnTo>
                  <a:lnTo>
                    <a:pt x="54" y="42"/>
                  </a:lnTo>
                  <a:lnTo>
                    <a:pt x="52" y="44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2" y="34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2" y="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0BC83FC8-D28F-304B-AE0B-534C9365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163" y="4195763"/>
              <a:ext cx="34925" cy="412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6"/>
                </a:cxn>
                <a:cxn ang="0">
                  <a:pos x="0" y="22"/>
                </a:cxn>
                <a:cxn ang="0">
                  <a:pos x="2" y="26"/>
                </a:cxn>
                <a:cxn ang="0">
                  <a:pos x="8" y="26"/>
                </a:cxn>
                <a:cxn ang="0">
                  <a:pos x="12" y="24"/>
                </a:cxn>
                <a:cxn ang="0">
                  <a:pos x="16" y="26"/>
                </a:cxn>
                <a:cxn ang="0">
                  <a:pos x="20" y="18"/>
                </a:cxn>
                <a:cxn ang="0">
                  <a:pos x="18" y="18"/>
                </a:cxn>
                <a:cxn ang="0">
                  <a:pos x="12" y="18"/>
                </a:cxn>
                <a:cxn ang="0">
                  <a:pos x="10" y="18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22" y="12"/>
                </a:cxn>
                <a:cxn ang="0">
                  <a:pos x="20" y="6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2" h="26">
                  <a:moveTo>
                    <a:pt x="18" y="0"/>
                  </a:moveTo>
                  <a:lnTo>
                    <a:pt x="8" y="6"/>
                  </a:lnTo>
                  <a:lnTo>
                    <a:pt x="6" y="8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8" y="26"/>
                  </a:lnTo>
                  <a:lnTo>
                    <a:pt x="12" y="24"/>
                  </a:lnTo>
                  <a:lnTo>
                    <a:pt x="16" y="26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454B1410-E873-9545-8D90-78FFBFE17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4173538"/>
              <a:ext cx="250825" cy="206375"/>
            </a:xfrm>
            <a:custGeom>
              <a:avLst/>
              <a:gdLst/>
              <a:ahLst/>
              <a:cxnLst>
                <a:cxn ang="0">
                  <a:pos x="22" y="102"/>
                </a:cxn>
                <a:cxn ang="0">
                  <a:pos x="32" y="108"/>
                </a:cxn>
                <a:cxn ang="0">
                  <a:pos x="38" y="114"/>
                </a:cxn>
                <a:cxn ang="0">
                  <a:pos x="38" y="122"/>
                </a:cxn>
                <a:cxn ang="0">
                  <a:pos x="46" y="128"/>
                </a:cxn>
                <a:cxn ang="0">
                  <a:pos x="48" y="130"/>
                </a:cxn>
                <a:cxn ang="0">
                  <a:pos x="56" y="128"/>
                </a:cxn>
                <a:cxn ang="0">
                  <a:pos x="66" y="126"/>
                </a:cxn>
                <a:cxn ang="0">
                  <a:pos x="76" y="122"/>
                </a:cxn>
                <a:cxn ang="0">
                  <a:pos x="82" y="116"/>
                </a:cxn>
                <a:cxn ang="0">
                  <a:pos x="88" y="102"/>
                </a:cxn>
                <a:cxn ang="0">
                  <a:pos x="92" y="94"/>
                </a:cxn>
                <a:cxn ang="0">
                  <a:pos x="112" y="100"/>
                </a:cxn>
                <a:cxn ang="0">
                  <a:pos x="126" y="82"/>
                </a:cxn>
                <a:cxn ang="0">
                  <a:pos x="136" y="68"/>
                </a:cxn>
                <a:cxn ang="0">
                  <a:pos x="144" y="38"/>
                </a:cxn>
                <a:cxn ang="0">
                  <a:pos x="158" y="30"/>
                </a:cxn>
                <a:cxn ang="0">
                  <a:pos x="154" y="18"/>
                </a:cxn>
                <a:cxn ang="0">
                  <a:pos x="146" y="0"/>
                </a:cxn>
                <a:cxn ang="0">
                  <a:pos x="138" y="4"/>
                </a:cxn>
                <a:cxn ang="0">
                  <a:pos x="130" y="8"/>
                </a:cxn>
                <a:cxn ang="0">
                  <a:pos x="102" y="6"/>
                </a:cxn>
                <a:cxn ang="0">
                  <a:pos x="90" y="14"/>
                </a:cxn>
                <a:cxn ang="0">
                  <a:pos x="70" y="6"/>
                </a:cxn>
                <a:cxn ang="0">
                  <a:pos x="60" y="12"/>
                </a:cxn>
                <a:cxn ang="0">
                  <a:pos x="50" y="4"/>
                </a:cxn>
                <a:cxn ang="0">
                  <a:pos x="30" y="0"/>
                </a:cxn>
                <a:cxn ang="0">
                  <a:pos x="18" y="14"/>
                </a:cxn>
                <a:cxn ang="0">
                  <a:pos x="12" y="28"/>
                </a:cxn>
                <a:cxn ang="0">
                  <a:pos x="14" y="38"/>
                </a:cxn>
                <a:cxn ang="0">
                  <a:pos x="12" y="48"/>
                </a:cxn>
                <a:cxn ang="0">
                  <a:pos x="12" y="54"/>
                </a:cxn>
                <a:cxn ang="0">
                  <a:pos x="6" y="64"/>
                </a:cxn>
                <a:cxn ang="0">
                  <a:pos x="0" y="92"/>
                </a:cxn>
                <a:cxn ang="0">
                  <a:pos x="2" y="102"/>
                </a:cxn>
              </a:cxnLst>
              <a:rect l="0" t="0" r="r" b="b"/>
              <a:pathLst>
                <a:path w="158" h="130">
                  <a:moveTo>
                    <a:pt x="2" y="102"/>
                  </a:moveTo>
                  <a:lnTo>
                    <a:pt x="22" y="102"/>
                  </a:lnTo>
                  <a:lnTo>
                    <a:pt x="30" y="104"/>
                  </a:lnTo>
                  <a:lnTo>
                    <a:pt x="32" y="108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36" y="114"/>
                  </a:lnTo>
                  <a:lnTo>
                    <a:pt x="38" y="122"/>
                  </a:lnTo>
                  <a:lnTo>
                    <a:pt x="42" y="128"/>
                  </a:lnTo>
                  <a:lnTo>
                    <a:pt x="46" y="128"/>
                  </a:lnTo>
                  <a:lnTo>
                    <a:pt x="48" y="128"/>
                  </a:lnTo>
                  <a:lnTo>
                    <a:pt x="48" y="130"/>
                  </a:lnTo>
                  <a:lnTo>
                    <a:pt x="52" y="128"/>
                  </a:lnTo>
                  <a:lnTo>
                    <a:pt x="56" y="128"/>
                  </a:lnTo>
                  <a:lnTo>
                    <a:pt x="60" y="124"/>
                  </a:lnTo>
                  <a:lnTo>
                    <a:pt x="66" y="126"/>
                  </a:lnTo>
                  <a:lnTo>
                    <a:pt x="74" y="126"/>
                  </a:lnTo>
                  <a:lnTo>
                    <a:pt x="76" y="122"/>
                  </a:lnTo>
                  <a:lnTo>
                    <a:pt x="78" y="124"/>
                  </a:lnTo>
                  <a:lnTo>
                    <a:pt x="82" y="116"/>
                  </a:lnTo>
                  <a:lnTo>
                    <a:pt x="82" y="108"/>
                  </a:lnTo>
                  <a:lnTo>
                    <a:pt x="88" y="102"/>
                  </a:lnTo>
                  <a:lnTo>
                    <a:pt x="92" y="98"/>
                  </a:lnTo>
                  <a:lnTo>
                    <a:pt x="92" y="94"/>
                  </a:lnTo>
                  <a:lnTo>
                    <a:pt x="106" y="94"/>
                  </a:lnTo>
                  <a:lnTo>
                    <a:pt x="112" y="100"/>
                  </a:lnTo>
                  <a:lnTo>
                    <a:pt x="118" y="98"/>
                  </a:lnTo>
                  <a:lnTo>
                    <a:pt x="126" y="82"/>
                  </a:lnTo>
                  <a:lnTo>
                    <a:pt x="128" y="72"/>
                  </a:lnTo>
                  <a:lnTo>
                    <a:pt x="136" y="68"/>
                  </a:lnTo>
                  <a:lnTo>
                    <a:pt x="138" y="54"/>
                  </a:lnTo>
                  <a:lnTo>
                    <a:pt x="144" y="38"/>
                  </a:lnTo>
                  <a:lnTo>
                    <a:pt x="148" y="34"/>
                  </a:lnTo>
                  <a:lnTo>
                    <a:pt x="158" y="30"/>
                  </a:lnTo>
                  <a:lnTo>
                    <a:pt x="158" y="22"/>
                  </a:lnTo>
                  <a:lnTo>
                    <a:pt x="154" y="18"/>
                  </a:lnTo>
                  <a:lnTo>
                    <a:pt x="154" y="10"/>
                  </a:lnTo>
                  <a:lnTo>
                    <a:pt x="146" y="0"/>
                  </a:lnTo>
                  <a:lnTo>
                    <a:pt x="140" y="0"/>
                  </a:lnTo>
                  <a:lnTo>
                    <a:pt x="138" y="4"/>
                  </a:lnTo>
                  <a:lnTo>
                    <a:pt x="136" y="4"/>
                  </a:lnTo>
                  <a:lnTo>
                    <a:pt x="130" y="8"/>
                  </a:lnTo>
                  <a:lnTo>
                    <a:pt x="120" y="6"/>
                  </a:lnTo>
                  <a:lnTo>
                    <a:pt x="102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80" y="12"/>
                  </a:lnTo>
                  <a:lnTo>
                    <a:pt x="70" y="6"/>
                  </a:lnTo>
                  <a:lnTo>
                    <a:pt x="66" y="8"/>
                  </a:lnTo>
                  <a:lnTo>
                    <a:pt x="60" y="12"/>
                  </a:lnTo>
                  <a:lnTo>
                    <a:pt x="58" y="12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6"/>
                  </a:lnTo>
                  <a:lnTo>
                    <a:pt x="18" y="14"/>
                  </a:lnTo>
                  <a:lnTo>
                    <a:pt x="12" y="18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14" y="50"/>
                  </a:lnTo>
                  <a:lnTo>
                    <a:pt x="12" y="54"/>
                  </a:lnTo>
                  <a:lnTo>
                    <a:pt x="8" y="58"/>
                  </a:lnTo>
                  <a:lnTo>
                    <a:pt x="6" y="64"/>
                  </a:lnTo>
                  <a:lnTo>
                    <a:pt x="2" y="72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60E9A0CF-79B9-F544-97A5-AB5B4F2B9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189413"/>
              <a:ext cx="161925" cy="244475"/>
            </a:xfrm>
            <a:custGeom>
              <a:avLst/>
              <a:gdLst/>
              <a:ahLst/>
              <a:cxnLst>
                <a:cxn ang="0">
                  <a:pos x="38" y="146"/>
                </a:cxn>
                <a:cxn ang="0">
                  <a:pos x="50" y="146"/>
                </a:cxn>
                <a:cxn ang="0">
                  <a:pos x="64" y="146"/>
                </a:cxn>
                <a:cxn ang="0">
                  <a:pos x="82" y="146"/>
                </a:cxn>
                <a:cxn ang="0">
                  <a:pos x="94" y="150"/>
                </a:cxn>
                <a:cxn ang="0">
                  <a:pos x="100" y="154"/>
                </a:cxn>
                <a:cxn ang="0">
                  <a:pos x="102" y="152"/>
                </a:cxn>
                <a:cxn ang="0">
                  <a:pos x="102" y="138"/>
                </a:cxn>
                <a:cxn ang="0">
                  <a:pos x="100" y="138"/>
                </a:cxn>
                <a:cxn ang="0">
                  <a:pos x="92" y="130"/>
                </a:cxn>
                <a:cxn ang="0">
                  <a:pos x="82" y="112"/>
                </a:cxn>
                <a:cxn ang="0">
                  <a:pos x="80" y="96"/>
                </a:cxn>
                <a:cxn ang="0">
                  <a:pos x="86" y="90"/>
                </a:cxn>
                <a:cxn ang="0">
                  <a:pos x="92" y="76"/>
                </a:cxn>
                <a:cxn ang="0">
                  <a:pos x="88" y="60"/>
                </a:cxn>
                <a:cxn ang="0">
                  <a:pos x="84" y="58"/>
                </a:cxn>
                <a:cxn ang="0">
                  <a:pos x="78" y="54"/>
                </a:cxn>
                <a:cxn ang="0">
                  <a:pos x="74" y="48"/>
                </a:cxn>
                <a:cxn ang="0">
                  <a:pos x="76" y="44"/>
                </a:cxn>
                <a:cxn ang="0">
                  <a:pos x="78" y="42"/>
                </a:cxn>
                <a:cxn ang="0">
                  <a:pos x="90" y="44"/>
                </a:cxn>
                <a:cxn ang="0">
                  <a:pos x="92" y="42"/>
                </a:cxn>
                <a:cxn ang="0">
                  <a:pos x="90" y="38"/>
                </a:cxn>
                <a:cxn ang="0">
                  <a:pos x="84" y="28"/>
                </a:cxn>
                <a:cxn ang="0">
                  <a:pos x="86" y="16"/>
                </a:cxn>
                <a:cxn ang="0">
                  <a:pos x="82" y="4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6" y="8"/>
                </a:cxn>
                <a:cxn ang="0">
                  <a:pos x="80" y="12"/>
                </a:cxn>
                <a:cxn ang="0">
                  <a:pos x="80" y="20"/>
                </a:cxn>
                <a:cxn ang="0">
                  <a:pos x="70" y="24"/>
                </a:cxn>
                <a:cxn ang="0">
                  <a:pos x="66" y="28"/>
                </a:cxn>
                <a:cxn ang="0">
                  <a:pos x="60" y="44"/>
                </a:cxn>
                <a:cxn ang="0">
                  <a:pos x="58" y="58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0" y="88"/>
                </a:cxn>
                <a:cxn ang="0">
                  <a:pos x="34" y="90"/>
                </a:cxn>
                <a:cxn ang="0">
                  <a:pos x="28" y="84"/>
                </a:cxn>
                <a:cxn ang="0">
                  <a:pos x="14" y="84"/>
                </a:cxn>
                <a:cxn ang="0">
                  <a:pos x="14" y="88"/>
                </a:cxn>
                <a:cxn ang="0">
                  <a:pos x="10" y="92"/>
                </a:cxn>
                <a:cxn ang="0">
                  <a:pos x="4" y="98"/>
                </a:cxn>
                <a:cxn ang="0">
                  <a:pos x="4" y="106"/>
                </a:cxn>
                <a:cxn ang="0">
                  <a:pos x="0" y="114"/>
                </a:cxn>
                <a:cxn ang="0">
                  <a:pos x="2" y="116"/>
                </a:cxn>
                <a:cxn ang="0">
                  <a:pos x="4" y="116"/>
                </a:cxn>
                <a:cxn ang="0">
                  <a:pos x="8" y="122"/>
                </a:cxn>
                <a:cxn ang="0">
                  <a:pos x="12" y="124"/>
                </a:cxn>
                <a:cxn ang="0">
                  <a:pos x="16" y="122"/>
                </a:cxn>
                <a:cxn ang="0">
                  <a:pos x="14" y="126"/>
                </a:cxn>
                <a:cxn ang="0">
                  <a:pos x="16" y="128"/>
                </a:cxn>
                <a:cxn ang="0">
                  <a:pos x="20" y="132"/>
                </a:cxn>
                <a:cxn ang="0">
                  <a:pos x="16" y="148"/>
                </a:cxn>
                <a:cxn ang="0">
                  <a:pos x="38" y="146"/>
                </a:cxn>
                <a:cxn ang="0">
                  <a:pos x="38" y="146"/>
                </a:cxn>
              </a:cxnLst>
              <a:rect l="0" t="0" r="r" b="b"/>
              <a:pathLst>
                <a:path w="102" h="154">
                  <a:moveTo>
                    <a:pt x="38" y="146"/>
                  </a:moveTo>
                  <a:lnTo>
                    <a:pt x="50" y="146"/>
                  </a:lnTo>
                  <a:lnTo>
                    <a:pt x="64" y="146"/>
                  </a:lnTo>
                  <a:lnTo>
                    <a:pt x="82" y="146"/>
                  </a:lnTo>
                  <a:lnTo>
                    <a:pt x="94" y="150"/>
                  </a:lnTo>
                  <a:lnTo>
                    <a:pt x="100" y="154"/>
                  </a:lnTo>
                  <a:lnTo>
                    <a:pt x="102" y="152"/>
                  </a:lnTo>
                  <a:lnTo>
                    <a:pt x="102" y="138"/>
                  </a:lnTo>
                  <a:lnTo>
                    <a:pt x="100" y="138"/>
                  </a:lnTo>
                  <a:lnTo>
                    <a:pt x="92" y="130"/>
                  </a:lnTo>
                  <a:lnTo>
                    <a:pt x="82" y="112"/>
                  </a:lnTo>
                  <a:lnTo>
                    <a:pt x="80" y="96"/>
                  </a:lnTo>
                  <a:lnTo>
                    <a:pt x="86" y="90"/>
                  </a:lnTo>
                  <a:lnTo>
                    <a:pt x="92" y="76"/>
                  </a:lnTo>
                  <a:lnTo>
                    <a:pt x="88" y="60"/>
                  </a:lnTo>
                  <a:lnTo>
                    <a:pt x="84" y="58"/>
                  </a:lnTo>
                  <a:lnTo>
                    <a:pt x="78" y="54"/>
                  </a:lnTo>
                  <a:lnTo>
                    <a:pt x="74" y="48"/>
                  </a:lnTo>
                  <a:lnTo>
                    <a:pt x="76" y="44"/>
                  </a:lnTo>
                  <a:lnTo>
                    <a:pt x="78" y="42"/>
                  </a:lnTo>
                  <a:lnTo>
                    <a:pt x="90" y="44"/>
                  </a:lnTo>
                  <a:lnTo>
                    <a:pt x="92" y="42"/>
                  </a:lnTo>
                  <a:lnTo>
                    <a:pt x="90" y="38"/>
                  </a:lnTo>
                  <a:lnTo>
                    <a:pt x="84" y="28"/>
                  </a:lnTo>
                  <a:lnTo>
                    <a:pt x="86" y="16"/>
                  </a:lnTo>
                  <a:lnTo>
                    <a:pt x="82" y="4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0" y="20"/>
                  </a:lnTo>
                  <a:lnTo>
                    <a:pt x="70" y="24"/>
                  </a:lnTo>
                  <a:lnTo>
                    <a:pt x="66" y="28"/>
                  </a:lnTo>
                  <a:lnTo>
                    <a:pt x="60" y="44"/>
                  </a:lnTo>
                  <a:lnTo>
                    <a:pt x="58" y="58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0" y="88"/>
                  </a:lnTo>
                  <a:lnTo>
                    <a:pt x="34" y="90"/>
                  </a:lnTo>
                  <a:lnTo>
                    <a:pt x="28" y="84"/>
                  </a:lnTo>
                  <a:lnTo>
                    <a:pt x="14" y="84"/>
                  </a:lnTo>
                  <a:lnTo>
                    <a:pt x="14" y="88"/>
                  </a:lnTo>
                  <a:lnTo>
                    <a:pt x="10" y="92"/>
                  </a:lnTo>
                  <a:lnTo>
                    <a:pt x="4" y="98"/>
                  </a:lnTo>
                  <a:lnTo>
                    <a:pt x="4" y="106"/>
                  </a:lnTo>
                  <a:lnTo>
                    <a:pt x="0" y="114"/>
                  </a:lnTo>
                  <a:lnTo>
                    <a:pt x="2" y="116"/>
                  </a:lnTo>
                  <a:lnTo>
                    <a:pt x="4" y="116"/>
                  </a:lnTo>
                  <a:lnTo>
                    <a:pt x="8" y="122"/>
                  </a:lnTo>
                  <a:lnTo>
                    <a:pt x="12" y="124"/>
                  </a:lnTo>
                  <a:lnTo>
                    <a:pt x="16" y="122"/>
                  </a:lnTo>
                  <a:lnTo>
                    <a:pt x="14" y="126"/>
                  </a:lnTo>
                  <a:lnTo>
                    <a:pt x="16" y="128"/>
                  </a:lnTo>
                  <a:lnTo>
                    <a:pt x="20" y="132"/>
                  </a:lnTo>
                  <a:lnTo>
                    <a:pt x="16" y="148"/>
                  </a:lnTo>
                  <a:lnTo>
                    <a:pt x="38" y="146"/>
                  </a:lnTo>
                  <a:lnTo>
                    <a:pt x="38" y="14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24791025-C10B-0E47-8CEB-2B218F1C0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288" y="4491038"/>
              <a:ext cx="41275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6" y="0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4" y="18"/>
                </a:cxn>
                <a:cxn ang="0">
                  <a:pos x="6" y="22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20" y="16"/>
                </a:cxn>
                <a:cxn ang="0">
                  <a:pos x="22" y="18"/>
                </a:cxn>
                <a:cxn ang="0">
                  <a:pos x="26" y="1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6" h="22">
                  <a:moveTo>
                    <a:pt x="20" y="0"/>
                  </a:moveTo>
                  <a:lnTo>
                    <a:pt x="16" y="0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6" y="22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20" y="16"/>
                  </a:lnTo>
                  <a:lnTo>
                    <a:pt x="22" y="18"/>
                  </a:lnTo>
                  <a:lnTo>
                    <a:pt x="26" y="1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1DFB4444-6A71-EE49-9DAF-CB1A4305F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4233863"/>
              <a:ext cx="279400" cy="174625"/>
            </a:xfrm>
            <a:custGeom>
              <a:avLst/>
              <a:gdLst/>
              <a:ahLst/>
              <a:cxnLst>
                <a:cxn ang="0">
                  <a:pos x="168" y="78"/>
                </a:cxn>
                <a:cxn ang="0">
                  <a:pos x="164" y="80"/>
                </a:cxn>
                <a:cxn ang="0">
                  <a:pos x="160" y="78"/>
                </a:cxn>
                <a:cxn ang="0">
                  <a:pos x="144" y="78"/>
                </a:cxn>
                <a:cxn ang="0">
                  <a:pos x="140" y="82"/>
                </a:cxn>
                <a:cxn ang="0">
                  <a:pos x="120" y="86"/>
                </a:cxn>
                <a:cxn ang="0">
                  <a:pos x="110" y="86"/>
                </a:cxn>
                <a:cxn ang="0">
                  <a:pos x="108" y="90"/>
                </a:cxn>
                <a:cxn ang="0">
                  <a:pos x="86" y="86"/>
                </a:cxn>
                <a:cxn ang="0">
                  <a:pos x="82" y="88"/>
                </a:cxn>
                <a:cxn ang="0">
                  <a:pos x="68" y="78"/>
                </a:cxn>
                <a:cxn ang="0">
                  <a:pos x="60" y="98"/>
                </a:cxn>
                <a:cxn ang="0">
                  <a:pos x="48" y="102"/>
                </a:cxn>
                <a:cxn ang="0">
                  <a:pos x="34" y="100"/>
                </a:cxn>
                <a:cxn ang="0">
                  <a:pos x="22" y="110"/>
                </a:cxn>
                <a:cxn ang="0">
                  <a:pos x="12" y="102"/>
                </a:cxn>
                <a:cxn ang="0">
                  <a:pos x="0" y="68"/>
                </a:cxn>
                <a:cxn ang="0">
                  <a:pos x="12" y="48"/>
                </a:cxn>
                <a:cxn ang="0">
                  <a:pos x="26" y="46"/>
                </a:cxn>
                <a:cxn ang="0">
                  <a:pos x="32" y="48"/>
                </a:cxn>
                <a:cxn ang="0">
                  <a:pos x="56" y="40"/>
                </a:cxn>
                <a:cxn ang="0">
                  <a:pos x="60" y="30"/>
                </a:cxn>
                <a:cxn ang="0">
                  <a:pos x="80" y="26"/>
                </a:cxn>
                <a:cxn ang="0">
                  <a:pos x="88" y="22"/>
                </a:cxn>
                <a:cxn ang="0">
                  <a:pos x="98" y="10"/>
                </a:cxn>
                <a:cxn ang="0">
                  <a:pos x="100" y="2"/>
                </a:cxn>
                <a:cxn ang="0">
                  <a:pos x="122" y="14"/>
                </a:cxn>
                <a:cxn ang="0">
                  <a:pos x="122" y="28"/>
                </a:cxn>
                <a:cxn ang="0">
                  <a:pos x="130" y="32"/>
                </a:cxn>
                <a:cxn ang="0">
                  <a:pos x="140" y="38"/>
                </a:cxn>
                <a:cxn ang="0">
                  <a:pos x="146" y="46"/>
                </a:cxn>
                <a:cxn ang="0">
                  <a:pos x="164" y="66"/>
                </a:cxn>
                <a:cxn ang="0">
                  <a:pos x="176" y="78"/>
                </a:cxn>
              </a:cxnLst>
              <a:rect l="0" t="0" r="r" b="b"/>
              <a:pathLst>
                <a:path w="176" h="110">
                  <a:moveTo>
                    <a:pt x="176" y="78"/>
                  </a:moveTo>
                  <a:lnTo>
                    <a:pt x="168" y="78"/>
                  </a:lnTo>
                  <a:lnTo>
                    <a:pt x="168" y="82"/>
                  </a:lnTo>
                  <a:lnTo>
                    <a:pt x="164" y="80"/>
                  </a:lnTo>
                  <a:lnTo>
                    <a:pt x="162" y="82"/>
                  </a:lnTo>
                  <a:lnTo>
                    <a:pt x="160" y="78"/>
                  </a:lnTo>
                  <a:lnTo>
                    <a:pt x="150" y="80"/>
                  </a:lnTo>
                  <a:lnTo>
                    <a:pt x="144" y="78"/>
                  </a:lnTo>
                  <a:lnTo>
                    <a:pt x="144" y="82"/>
                  </a:lnTo>
                  <a:lnTo>
                    <a:pt x="140" y="82"/>
                  </a:lnTo>
                  <a:lnTo>
                    <a:pt x="136" y="80"/>
                  </a:lnTo>
                  <a:lnTo>
                    <a:pt x="120" y="86"/>
                  </a:lnTo>
                  <a:lnTo>
                    <a:pt x="114" y="84"/>
                  </a:lnTo>
                  <a:lnTo>
                    <a:pt x="110" y="86"/>
                  </a:lnTo>
                  <a:lnTo>
                    <a:pt x="110" y="90"/>
                  </a:lnTo>
                  <a:lnTo>
                    <a:pt x="108" y="90"/>
                  </a:lnTo>
                  <a:lnTo>
                    <a:pt x="96" y="90"/>
                  </a:lnTo>
                  <a:lnTo>
                    <a:pt x="86" y="86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76" y="80"/>
                  </a:lnTo>
                  <a:lnTo>
                    <a:pt x="68" y="78"/>
                  </a:lnTo>
                  <a:lnTo>
                    <a:pt x="60" y="88"/>
                  </a:lnTo>
                  <a:lnTo>
                    <a:pt x="60" y="98"/>
                  </a:lnTo>
                  <a:lnTo>
                    <a:pt x="56" y="98"/>
                  </a:lnTo>
                  <a:lnTo>
                    <a:pt x="48" y="102"/>
                  </a:lnTo>
                  <a:lnTo>
                    <a:pt x="38" y="98"/>
                  </a:lnTo>
                  <a:lnTo>
                    <a:pt x="34" y="100"/>
                  </a:lnTo>
                  <a:lnTo>
                    <a:pt x="28" y="102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2" y="102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6" y="62"/>
                  </a:lnTo>
                  <a:lnTo>
                    <a:pt x="12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46" y="42"/>
                  </a:lnTo>
                  <a:lnTo>
                    <a:pt x="56" y="40"/>
                  </a:lnTo>
                  <a:lnTo>
                    <a:pt x="62" y="34"/>
                  </a:lnTo>
                  <a:lnTo>
                    <a:pt x="60" y="30"/>
                  </a:lnTo>
                  <a:lnTo>
                    <a:pt x="62" y="28"/>
                  </a:lnTo>
                  <a:lnTo>
                    <a:pt x="80" y="26"/>
                  </a:lnTo>
                  <a:lnTo>
                    <a:pt x="82" y="22"/>
                  </a:lnTo>
                  <a:lnTo>
                    <a:pt x="88" y="22"/>
                  </a:lnTo>
                  <a:lnTo>
                    <a:pt x="88" y="18"/>
                  </a:lnTo>
                  <a:lnTo>
                    <a:pt x="98" y="10"/>
                  </a:lnTo>
                  <a:lnTo>
                    <a:pt x="98" y="6"/>
                  </a:lnTo>
                  <a:lnTo>
                    <a:pt x="100" y="2"/>
                  </a:lnTo>
                  <a:lnTo>
                    <a:pt x="112" y="0"/>
                  </a:lnTo>
                  <a:lnTo>
                    <a:pt x="122" y="14"/>
                  </a:lnTo>
                  <a:lnTo>
                    <a:pt x="122" y="18"/>
                  </a:lnTo>
                  <a:lnTo>
                    <a:pt x="122" y="28"/>
                  </a:lnTo>
                  <a:lnTo>
                    <a:pt x="124" y="32"/>
                  </a:lnTo>
                  <a:lnTo>
                    <a:pt x="130" y="32"/>
                  </a:lnTo>
                  <a:lnTo>
                    <a:pt x="132" y="36"/>
                  </a:lnTo>
                  <a:lnTo>
                    <a:pt x="140" y="38"/>
                  </a:lnTo>
                  <a:lnTo>
                    <a:pt x="144" y="40"/>
                  </a:lnTo>
                  <a:lnTo>
                    <a:pt x="146" y="46"/>
                  </a:lnTo>
                  <a:lnTo>
                    <a:pt x="158" y="56"/>
                  </a:lnTo>
                  <a:lnTo>
                    <a:pt x="164" y="66"/>
                  </a:lnTo>
                  <a:lnTo>
                    <a:pt x="172" y="72"/>
                  </a:lnTo>
                  <a:lnTo>
                    <a:pt x="176" y="78"/>
                  </a:lnTo>
                  <a:lnTo>
                    <a:pt x="176" y="7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770BD5E9-9279-6B47-9930-DB45DD5D7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338" y="4560888"/>
              <a:ext cx="1905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6" y="18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12" h="20">
                  <a:moveTo>
                    <a:pt x="4" y="20"/>
                  </a:moveTo>
                  <a:lnTo>
                    <a:pt x="2" y="1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7220141B-CA83-3144-AD6A-0A5C93FE3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488" y="4421188"/>
              <a:ext cx="117475" cy="13017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2" y="4"/>
                </a:cxn>
                <a:cxn ang="0">
                  <a:pos x="34" y="16"/>
                </a:cxn>
                <a:cxn ang="0">
                  <a:pos x="16" y="16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14" y="28"/>
                </a:cxn>
                <a:cxn ang="0">
                  <a:pos x="12" y="28"/>
                </a:cxn>
                <a:cxn ang="0">
                  <a:pos x="6" y="26"/>
                </a:cxn>
                <a:cxn ang="0">
                  <a:pos x="6" y="3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6" y="56"/>
                </a:cxn>
                <a:cxn ang="0">
                  <a:pos x="14" y="66"/>
                </a:cxn>
                <a:cxn ang="0">
                  <a:pos x="30" y="80"/>
                </a:cxn>
                <a:cxn ang="0">
                  <a:pos x="32" y="82"/>
                </a:cxn>
                <a:cxn ang="0">
                  <a:pos x="34" y="78"/>
                </a:cxn>
                <a:cxn ang="0">
                  <a:pos x="38" y="76"/>
                </a:cxn>
                <a:cxn ang="0">
                  <a:pos x="40" y="76"/>
                </a:cxn>
                <a:cxn ang="0">
                  <a:pos x="38" y="68"/>
                </a:cxn>
                <a:cxn ang="0">
                  <a:pos x="38" y="64"/>
                </a:cxn>
                <a:cxn ang="0">
                  <a:pos x="48" y="60"/>
                </a:cxn>
                <a:cxn ang="0">
                  <a:pos x="52" y="54"/>
                </a:cxn>
                <a:cxn ang="0">
                  <a:pos x="56" y="58"/>
                </a:cxn>
                <a:cxn ang="0">
                  <a:pos x="62" y="58"/>
                </a:cxn>
                <a:cxn ang="0">
                  <a:pos x="66" y="62"/>
                </a:cxn>
                <a:cxn ang="0">
                  <a:pos x="70" y="60"/>
                </a:cxn>
                <a:cxn ang="0">
                  <a:pos x="74" y="40"/>
                </a:cxn>
                <a:cxn ang="0">
                  <a:pos x="70" y="30"/>
                </a:cxn>
                <a:cxn ang="0">
                  <a:pos x="70" y="26"/>
                </a:cxn>
                <a:cxn ang="0">
                  <a:pos x="74" y="18"/>
                </a:cxn>
                <a:cxn ang="0">
                  <a:pos x="74" y="14"/>
                </a:cxn>
                <a:cxn ang="0">
                  <a:pos x="72" y="10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8" y="14"/>
                </a:cxn>
                <a:cxn ang="0">
                  <a:pos x="58" y="4"/>
                </a:cxn>
                <a:cxn ang="0">
                  <a:pos x="60" y="0"/>
                </a:cxn>
                <a:cxn ang="0">
                  <a:pos x="46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74" h="82">
                  <a:moveTo>
                    <a:pt x="34" y="0"/>
                  </a:moveTo>
                  <a:lnTo>
                    <a:pt x="32" y="4"/>
                  </a:lnTo>
                  <a:lnTo>
                    <a:pt x="34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8" y="24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6" y="26"/>
                  </a:lnTo>
                  <a:lnTo>
                    <a:pt x="6" y="3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6" y="56"/>
                  </a:lnTo>
                  <a:lnTo>
                    <a:pt x="14" y="66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38" y="68"/>
                  </a:lnTo>
                  <a:lnTo>
                    <a:pt x="38" y="64"/>
                  </a:lnTo>
                  <a:lnTo>
                    <a:pt x="48" y="60"/>
                  </a:lnTo>
                  <a:lnTo>
                    <a:pt x="52" y="54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6" y="62"/>
                  </a:lnTo>
                  <a:lnTo>
                    <a:pt x="70" y="60"/>
                  </a:lnTo>
                  <a:lnTo>
                    <a:pt x="74" y="40"/>
                  </a:lnTo>
                  <a:lnTo>
                    <a:pt x="70" y="30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4" y="14"/>
                  </a:lnTo>
                  <a:lnTo>
                    <a:pt x="72" y="10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8" y="14"/>
                  </a:lnTo>
                  <a:lnTo>
                    <a:pt x="58" y="4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49E9D298-DDE6-394A-B185-37ABDD10B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4389438"/>
              <a:ext cx="158750" cy="187325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92" y="4"/>
                </a:cxn>
                <a:cxn ang="0">
                  <a:pos x="82" y="0"/>
                </a:cxn>
                <a:cxn ang="0">
                  <a:pos x="78" y="2"/>
                </a:cxn>
                <a:cxn ang="0">
                  <a:pos x="72" y="4"/>
                </a:cxn>
                <a:cxn ang="0">
                  <a:pos x="66" y="12"/>
                </a:cxn>
                <a:cxn ang="0">
                  <a:pos x="66" y="26"/>
                </a:cxn>
                <a:cxn ang="0">
                  <a:pos x="64" y="28"/>
                </a:cxn>
                <a:cxn ang="0">
                  <a:pos x="58" y="24"/>
                </a:cxn>
                <a:cxn ang="0">
                  <a:pos x="46" y="20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6" y="34"/>
                </a:cxn>
                <a:cxn ang="0">
                  <a:pos x="28" y="34"/>
                </a:cxn>
                <a:cxn ang="0">
                  <a:pos x="32" y="28"/>
                </a:cxn>
                <a:cxn ang="0">
                  <a:pos x="40" y="30"/>
                </a:cxn>
                <a:cxn ang="0">
                  <a:pos x="42" y="34"/>
                </a:cxn>
                <a:cxn ang="0">
                  <a:pos x="42" y="38"/>
                </a:cxn>
                <a:cxn ang="0">
                  <a:pos x="38" y="46"/>
                </a:cxn>
                <a:cxn ang="0">
                  <a:pos x="38" y="50"/>
                </a:cxn>
                <a:cxn ang="0">
                  <a:pos x="42" y="60"/>
                </a:cxn>
                <a:cxn ang="0">
                  <a:pos x="38" y="80"/>
                </a:cxn>
                <a:cxn ang="0">
                  <a:pos x="34" y="82"/>
                </a:cxn>
                <a:cxn ang="0">
                  <a:pos x="30" y="78"/>
                </a:cxn>
                <a:cxn ang="0">
                  <a:pos x="24" y="78"/>
                </a:cxn>
                <a:cxn ang="0">
                  <a:pos x="20" y="74"/>
                </a:cxn>
                <a:cxn ang="0">
                  <a:pos x="16" y="80"/>
                </a:cxn>
                <a:cxn ang="0">
                  <a:pos x="6" y="84"/>
                </a:cxn>
                <a:cxn ang="0">
                  <a:pos x="6" y="88"/>
                </a:cxn>
                <a:cxn ang="0">
                  <a:pos x="8" y="96"/>
                </a:cxn>
                <a:cxn ang="0">
                  <a:pos x="6" y="96"/>
                </a:cxn>
                <a:cxn ang="0">
                  <a:pos x="2" y="98"/>
                </a:cxn>
                <a:cxn ang="0">
                  <a:pos x="0" y="102"/>
                </a:cxn>
                <a:cxn ang="0">
                  <a:pos x="2" y="104"/>
                </a:cxn>
                <a:cxn ang="0">
                  <a:pos x="8" y="110"/>
                </a:cxn>
                <a:cxn ang="0">
                  <a:pos x="12" y="118"/>
                </a:cxn>
                <a:cxn ang="0">
                  <a:pos x="16" y="114"/>
                </a:cxn>
                <a:cxn ang="0">
                  <a:pos x="18" y="110"/>
                </a:cxn>
                <a:cxn ang="0">
                  <a:pos x="22" y="108"/>
                </a:cxn>
                <a:cxn ang="0">
                  <a:pos x="24" y="110"/>
                </a:cxn>
                <a:cxn ang="0">
                  <a:pos x="24" y="112"/>
                </a:cxn>
                <a:cxn ang="0">
                  <a:pos x="28" y="114"/>
                </a:cxn>
                <a:cxn ang="0">
                  <a:pos x="32" y="114"/>
                </a:cxn>
                <a:cxn ang="0">
                  <a:pos x="36" y="110"/>
                </a:cxn>
                <a:cxn ang="0">
                  <a:pos x="42" y="108"/>
                </a:cxn>
                <a:cxn ang="0">
                  <a:pos x="42" y="114"/>
                </a:cxn>
                <a:cxn ang="0">
                  <a:pos x="46" y="114"/>
                </a:cxn>
                <a:cxn ang="0">
                  <a:pos x="50" y="112"/>
                </a:cxn>
                <a:cxn ang="0">
                  <a:pos x="62" y="102"/>
                </a:cxn>
                <a:cxn ang="0">
                  <a:pos x="68" y="92"/>
                </a:cxn>
                <a:cxn ang="0">
                  <a:pos x="68" y="82"/>
                </a:cxn>
                <a:cxn ang="0">
                  <a:pos x="70" y="78"/>
                </a:cxn>
                <a:cxn ang="0">
                  <a:pos x="76" y="68"/>
                </a:cxn>
                <a:cxn ang="0">
                  <a:pos x="88" y="58"/>
                </a:cxn>
                <a:cxn ang="0">
                  <a:pos x="92" y="24"/>
                </a:cxn>
                <a:cxn ang="0">
                  <a:pos x="100" y="10"/>
                </a:cxn>
                <a:cxn ang="0">
                  <a:pos x="100" y="0"/>
                </a:cxn>
                <a:cxn ang="0">
                  <a:pos x="100" y="0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lnTo>
                    <a:pt x="92" y="4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2" y="4"/>
                  </a:lnTo>
                  <a:lnTo>
                    <a:pt x="66" y="12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58" y="24"/>
                  </a:lnTo>
                  <a:lnTo>
                    <a:pt x="46" y="20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32" y="28"/>
                  </a:lnTo>
                  <a:lnTo>
                    <a:pt x="40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38" y="46"/>
                  </a:lnTo>
                  <a:lnTo>
                    <a:pt x="38" y="50"/>
                  </a:lnTo>
                  <a:lnTo>
                    <a:pt x="42" y="60"/>
                  </a:lnTo>
                  <a:lnTo>
                    <a:pt x="38" y="80"/>
                  </a:lnTo>
                  <a:lnTo>
                    <a:pt x="34" y="82"/>
                  </a:lnTo>
                  <a:lnTo>
                    <a:pt x="30" y="78"/>
                  </a:lnTo>
                  <a:lnTo>
                    <a:pt x="24" y="78"/>
                  </a:lnTo>
                  <a:lnTo>
                    <a:pt x="20" y="74"/>
                  </a:lnTo>
                  <a:lnTo>
                    <a:pt x="1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2" y="98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8" y="110"/>
                  </a:lnTo>
                  <a:lnTo>
                    <a:pt x="12" y="118"/>
                  </a:lnTo>
                  <a:lnTo>
                    <a:pt x="16" y="114"/>
                  </a:lnTo>
                  <a:lnTo>
                    <a:pt x="18" y="110"/>
                  </a:lnTo>
                  <a:lnTo>
                    <a:pt x="22" y="108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28" y="114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2" y="108"/>
                  </a:lnTo>
                  <a:lnTo>
                    <a:pt x="42" y="114"/>
                  </a:lnTo>
                  <a:lnTo>
                    <a:pt x="46" y="114"/>
                  </a:lnTo>
                  <a:lnTo>
                    <a:pt x="50" y="112"/>
                  </a:lnTo>
                  <a:lnTo>
                    <a:pt x="62" y="102"/>
                  </a:lnTo>
                  <a:lnTo>
                    <a:pt x="68" y="92"/>
                  </a:lnTo>
                  <a:lnTo>
                    <a:pt x="68" y="82"/>
                  </a:lnTo>
                  <a:lnTo>
                    <a:pt x="70" y="78"/>
                  </a:lnTo>
                  <a:lnTo>
                    <a:pt x="76" y="68"/>
                  </a:lnTo>
                  <a:lnTo>
                    <a:pt x="88" y="58"/>
                  </a:lnTo>
                  <a:lnTo>
                    <a:pt x="92" y="24"/>
                  </a:lnTo>
                  <a:lnTo>
                    <a:pt x="100" y="1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0DF5C15D-569E-4D4E-AC11-21863172F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4516438"/>
              <a:ext cx="34925" cy="44450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2" y="20"/>
                </a:cxn>
                <a:cxn ang="0">
                  <a:pos x="2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18" y="6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14" y="26"/>
                </a:cxn>
                <a:cxn ang="0">
                  <a:pos x="6" y="28"/>
                </a:cxn>
                <a:cxn ang="0">
                  <a:pos x="4" y="28"/>
                </a:cxn>
                <a:cxn ang="0">
                  <a:pos x="4" y="28"/>
                </a:cxn>
              </a:cxnLst>
              <a:rect l="0" t="0" r="r" b="b"/>
              <a:pathLst>
                <a:path w="22" h="28">
                  <a:moveTo>
                    <a:pt x="4" y="28"/>
                  </a:moveTo>
                  <a:lnTo>
                    <a:pt x="2" y="20"/>
                  </a:lnTo>
                  <a:lnTo>
                    <a:pt x="2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8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14" y="26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FB7083D7-FE3D-8448-9E1F-3D11B8815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338" y="4560888"/>
              <a:ext cx="1905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6" y="18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12" h="20">
                  <a:moveTo>
                    <a:pt x="4" y="20"/>
                  </a:moveTo>
                  <a:lnTo>
                    <a:pt x="2" y="1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3F69AEC4-0931-744D-9170-DF0A36AD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188" y="4421188"/>
              <a:ext cx="41275" cy="254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" y="2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8" y="16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16">
                  <a:moveTo>
                    <a:pt x="26" y="0"/>
                  </a:moveTo>
                  <a:lnTo>
                    <a:pt x="4" y="2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26" y="16"/>
                  </a:lnTo>
                  <a:lnTo>
                    <a:pt x="24" y="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E90D7362-93FD-3B43-96AE-850DC0AAE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3" y="5097463"/>
              <a:ext cx="47625" cy="50800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0" y="14"/>
                </a:cxn>
                <a:cxn ang="0">
                  <a:pos x="24" y="24"/>
                </a:cxn>
                <a:cxn ang="0">
                  <a:pos x="18" y="26"/>
                </a:cxn>
                <a:cxn ang="0">
                  <a:pos x="14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2" y="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0" h="32">
                  <a:moveTo>
                    <a:pt x="30" y="12"/>
                  </a:moveTo>
                  <a:lnTo>
                    <a:pt x="30" y="1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4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BF7CEF4A-46C5-3641-A1BA-142B196FC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5030788"/>
              <a:ext cx="25400" cy="34925"/>
            </a:xfrm>
            <a:custGeom>
              <a:avLst/>
              <a:gdLst/>
              <a:ahLst/>
              <a:cxnLst>
                <a:cxn ang="0">
                  <a:pos x="16" y="16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6" h="22">
                  <a:moveTo>
                    <a:pt x="16" y="16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16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B50E4357-776E-7346-8FD5-470EBBFE1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4240213"/>
              <a:ext cx="130175" cy="13652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0" y="18"/>
                </a:cxn>
                <a:cxn ang="0">
                  <a:pos x="12" y="24"/>
                </a:cxn>
                <a:cxn ang="0">
                  <a:pos x="10" y="26"/>
                </a:cxn>
                <a:cxn ang="0">
                  <a:pos x="8" y="30"/>
                </a:cxn>
                <a:cxn ang="0">
                  <a:pos x="4" y="34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4" y="48"/>
                </a:cxn>
                <a:cxn ang="0">
                  <a:pos x="0" y="58"/>
                </a:cxn>
                <a:cxn ang="0">
                  <a:pos x="12" y="64"/>
                </a:cxn>
                <a:cxn ang="0">
                  <a:pos x="16" y="72"/>
                </a:cxn>
                <a:cxn ang="0">
                  <a:pos x="14" y="86"/>
                </a:cxn>
                <a:cxn ang="0">
                  <a:pos x="34" y="80"/>
                </a:cxn>
                <a:cxn ang="0">
                  <a:pos x="64" y="74"/>
                </a:cxn>
                <a:cxn ang="0">
                  <a:pos x="76" y="74"/>
                </a:cxn>
                <a:cxn ang="0">
                  <a:pos x="78" y="68"/>
                </a:cxn>
                <a:cxn ang="0">
                  <a:pos x="72" y="56"/>
                </a:cxn>
                <a:cxn ang="0">
                  <a:pos x="76" y="48"/>
                </a:cxn>
                <a:cxn ang="0">
                  <a:pos x="82" y="34"/>
                </a:cxn>
                <a:cxn ang="0">
                  <a:pos x="78" y="22"/>
                </a:cxn>
                <a:cxn ang="0">
                  <a:pos x="80" y="16"/>
                </a:cxn>
                <a:cxn ang="0">
                  <a:pos x="72" y="10"/>
                </a:cxn>
                <a:cxn ang="0">
                  <a:pos x="66" y="10"/>
                </a:cxn>
                <a:cxn ang="0">
                  <a:pos x="56" y="14"/>
                </a:cxn>
                <a:cxn ang="0">
                  <a:pos x="52" y="14"/>
                </a:cxn>
                <a:cxn ang="0">
                  <a:pos x="46" y="6"/>
                </a:cxn>
                <a:cxn ang="0">
                  <a:pos x="40" y="4"/>
                </a:cxn>
                <a:cxn ang="0">
                  <a:pos x="34" y="6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6" y="4"/>
                </a:cxn>
                <a:cxn ang="0">
                  <a:pos x="20" y="8"/>
                </a:cxn>
                <a:cxn ang="0">
                  <a:pos x="16" y="6"/>
                </a:cxn>
                <a:cxn ang="0">
                  <a:pos x="8" y="8"/>
                </a:cxn>
              </a:cxnLst>
              <a:rect l="0" t="0" r="r" b="b"/>
              <a:pathLst>
                <a:path w="82" h="86">
                  <a:moveTo>
                    <a:pt x="8" y="8"/>
                  </a:moveTo>
                  <a:lnTo>
                    <a:pt x="6" y="10"/>
                  </a:lnTo>
                  <a:lnTo>
                    <a:pt x="6" y="16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8"/>
                  </a:lnTo>
                  <a:lnTo>
                    <a:pt x="8" y="60"/>
                  </a:lnTo>
                  <a:lnTo>
                    <a:pt x="12" y="64"/>
                  </a:lnTo>
                  <a:lnTo>
                    <a:pt x="16" y="66"/>
                  </a:lnTo>
                  <a:lnTo>
                    <a:pt x="16" y="72"/>
                  </a:lnTo>
                  <a:lnTo>
                    <a:pt x="14" y="76"/>
                  </a:lnTo>
                  <a:lnTo>
                    <a:pt x="14" y="86"/>
                  </a:lnTo>
                  <a:lnTo>
                    <a:pt x="18" y="86"/>
                  </a:lnTo>
                  <a:lnTo>
                    <a:pt x="34" y="80"/>
                  </a:lnTo>
                  <a:lnTo>
                    <a:pt x="52" y="76"/>
                  </a:lnTo>
                  <a:lnTo>
                    <a:pt x="64" y="74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80" y="76"/>
                  </a:lnTo>
                  <a:lnTo>
                    <a:pt x="78" y="68"/>
                  </a:lnTo>
                  <a:lnTo>
                    <a:pt x="76" y="66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6" y="48"/>
                  </a:lnTo>
                  <a:lnTo>
                    <a:pt x="78" y="36"/>
                  </a:lnTo>
                  <a:lnTo>
                    <a:pt x="82" y="34"/>
                  </a:lnTo>
                  <a:lnTo>
                    <a:pt x="80" y="22"/>
                  </a:lnTo>
                  <a:lnTo>
                    <a:pt x="78" y="22"/>
                  </a:lnTo>
                  <a:lnTo>
                    <a:pt x="80" y="20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2" y="10"/>
                  </a:lnTo>
                  <a:lnTo>
                    <a:pt x="72" y="12"/>
                  </a:lnTo>
                  <a:lnTo>
                    <a:pt x="66" y="10"/>
                  </a:lnTo>
                  <a:lnTo>
                    <a:pt x="58" y="12"/>
                  </a:lnTo>
                  <a:lnTo>
                    <a:pt x="56" y="14"/>
                  </a:lnTo>
                  <a:lnTo>
                    <a:pt x="54" y="12"/>
                  </a:lnTo>
                  <a:lnTo>
                    <a:pt x="52" y="14"/>
                  </a:lnTo>
                  <a:lnTo>
                    <a:pt x="48" y="12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22" y="6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0784A5BE-C971-6E48-93B1-4750F328F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4038" y="4205288"/>
              <a:ext cx="66675" cy="130175"/>
            </a:xfrm>
            <a:custGeom>
              <a:avLst/>
              <a:gdLst/>
              <a:ahLst/>
              <a:cxnLst>
                <a:cxn ang="0">
                  <a:pos x="18" y="82"/>
                </a:cxn>
                <a:cxn ang="0">
                  <a:pos x="16" y="82"/>
                </a:cxn>
                <a:cxn ang="0">
                  <a:pos x="14" y="78"/>
                </a:cxn>
                <a:cxn ang="0">
                  <a:pos x="14" y="70"/>
                </a:cxn>
                <a:cxn ang="0">
                  <a:pos x="14" y="50"/>
                </a:cxn>
                <a:cxn ang="0">
                  <a:pos x="8" y="34"/>
                </a:cxn>
                <a:cxn ang="0">
                  <a:pos x="6" y="30"/>
                </a:cxn>
                <a:cxn ang="0">
                  <a:pos x="0" y="28"/>
                </a:cxn>
                <a:cxn ang="0">
                  <a:pos x="2" y="18"/>
                </a:cxn>
                <a:cxn ang="0">
                  <a:pos x="10" y="12"/>
                </a:cxn>
                <a:cxn ang="0">
                  <a:pos x="18" y="12"/>
                </a:cxn>
                <a:cxn ang="0">
                  <a:pos x="22" y="6"/>
                </a:cxn>
                <a:cxn ang="0">
                  <a:pos x="24" y="4"/>
                </a:cxn>
                <a:cxn ang="0">
                  <a:pos x="22" y="2"/>
                </a:cxn>
                <a:cxn ang="0">
                  <a:pos x="28" y="0"/>
                </a:cxn>
                <a:cxn ang="0">
                  <a:pos x="38" y="8"/>
                </a:cxn>
                <a:cxn ang="0">
                  <a:pos x="38" y="12"/>
                </a:cxn>
                <a:cxn ang="0">
                  <a:pos x="40" y="18"/>
                </a:cxn>
                <a:cxn ang="0">
                  <a:pos x="42" y="26"/>
                </a:cxn>
                <a:cxn ang="0">
                  <a:pos x="38" y="28"/>
                </a:cxn>
                <a:cxn ang="0">
                  <a:pos x="40" y="30"/>
                </a:cxn>
                <a:cxn ang="0">
                  <a:pos x="38" y="34"/>
                </a:cxn>
                <a:cxn ang="0">
                  <a:pos x="34" y="38"/>
                </a:cxn>
                <a:cxn ang="0">
                  <a:pos x="32" y="44"/>
                </a:cxn>
                <a:cxn ang="0">
                  <a:pos x="28" y="52"/>
                </a:cxn>
                <a:cxn ang="0">
                  <a:pos x="26" y="72"/>
                </a:cxn>
                <a:cxn ang="0">
                  <a:pos x="28" y="82"/>
                </a:cxn>
                <a:cxn ang="0">
                  <a:pos x="18" y="82"/>
                </a:cxn>
                <a:cxn ang="0">
                  <a:pos x="18" y="82"/>
                </a:cxn>
              </a:cxnLst>
              <a:rect l="0" t="0" r="r" b="b"/>
              <a:pathLst>
                <a:path w="42" h="82">
                  <a:moveTo>
                    <a:pt x="18" y="82"/>
                  </a:moveTo>
                  <a:lnTo>
                    <a:pt x="16" y="82"/>
                  </a:lnTo>
                  <a:lnTo>
                    <a:pt x="14" y="78"/>
                  </a:lnTo>
                  <a:lnTo>
                    <a:pt x="14" y="70"/>
                  </a:lnTo>
                  <a:lnTo>
                    <a:pt x="14" y="50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10" y="12"/>
                  </a:lnTo>
                  <a:lnTo>
                    <a:pt x="18" y="12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40" y="18"/>
                  </a:lnTo>
                  <a:lnTo>
                    <a:pt x="42" y="26"/>
                  </a:lnTo>
                  <a:lnTo>
                    <a:pt x="38" y="28"/>
                  </a:lnTo>
                  <a:lnTo>
                    <a:pt x="40" y="30"/>
                  </a:lnTo>
                  <a:lnTo>
                    <a:pt x="38" y="34"/>
                  </a:lnTo>
                  <a:lnTo>
                    <a:pt x="34" y="38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6" y="72"/>
                  </a:lnTo>
                  <a:lnTo>
                    <a:pt x="28" y="82"/>
                  </a:lnTo>
                  <a:lnTo>
                    <a:pt x="18" y="82"/>
                  </a:lnTo>
                  <a:lnTo>
                    <a:pt x="18" y="8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0174DC3D-1910-A54B-ABF0-149B935DA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863" y="4287838"/>
              <a:ext cx="85725" cy="889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" y="16"/>
                </a:cxn>
                <a:cxn ang="0">
                  <a:pos x="12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10"/>
                </a:cxn>
                <a:cxn ang="0">
                  <a:pos x="26" y="16"/>
                </a:cxn>
                <a:cxn ang="0">
                  <a:pos x="28" y="14"/>
                </a:cxn>
                <a:cxn ang="0">
                  <a:pos x="32" y="18"/>
                </a:cxn>
                <a:cxn ang="0">
                  <a:pos x="34" y="16"/>
                </a:cxn>
                <a:cxn ang="0">
                  <a:pos x="36" y="12"/>
                </a:cxn>
                <a:cxn ang="0">
                  <a:pos x="40" y="14"/>
                </a:cxn>
                <a:cxn ang="0">
                  <a:pos x="40" y="16"/>
                </a:cxn>
                <a:cxn ang="0">
                  <a:pos x="42" y="18"/>
                </a:cxn>
                <a:cxn ang="0">
                  <a:pos x="42" y="22"/>
                </a:cxn>
                <a:cxn ang="0">
                  <a:pos x="38" y="28"/>
                </a:cxn>
                <a:cxn ang="0">
                  <a:pos x="46" y="30"/>
                </a:cxn>
                <a:cxn ang="0">
                  <a:pos x="50" y="34"/>
                </a:cxn>
                <a:cxn ang="0">
                  <a:pos x="54" y="36"/>
                </a:cxn>
                <a:cxn ang="0">
                  <a:pos x="54" y="42"/>
                </a:cxn>
                <a:cxn ang="0">
                  <a:pos x="52" y="46"/>
                </a:cxn>
                <a:cxn ang="0">
                  <a:pos x="52" y="56"/>
                </a:cxn>
                <a:cxn ang="0">
                  <a:pos x="40" y="52"/>
                </a:cxn>
                <a:cxn ang="0">
                  <a:pos x="28" y="46"/>
                </a:cxn>
                <a:cxn ang="0">
                  <a:pos x="14" y="32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4" h="56">
                  <a:moveTo>
                    <a:pt x="0" y="20"/>
                  </a:moveTo>
                  <a:lnTo>
                    <a:pt x="2" y="16"/>
                  </a:lnTo>
                  <a:lnTo>
                    <a:pt x="12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10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2"/>
                  </a:lnTo>
                  <a:lnTo>
                    <a:pt x="38" y="28"/>
                  </a:lnTo>
                  <a:lnTo>
                    <a:pt x="46" y="30"/>
                  </a:lnTo>
                  <a:lnTo>
                    <a:pt x="50" y="34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52" y="46"/>
                  </a:lnTo>
                  <a:lnTo>
                    <a:pt x="52" y="56"/>
                  </a:lnTo>
                  <a:lnTo>
                    <a:pt x="40" y="52"/>
                  </a:lnTo>
                  <a:lnTo>
                    <a:pt x="28" y="46"/>
                  </a:lnTo>
                  <a:lnTo>
                    <a:pt x="14" y="32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76471C26-255C-D14A-9D88-6819474F1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163" y="4233863"/>
              <a:ext cx="44450" cy="107950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0" y="58"/>
                </a:cxn>
                <a:cxn ang="0">
                  <a:pos x="8" y="24"/>
                </a:cxn>
                <a:cxn ang="0">
                  <a:pos x="6" y="12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0" y="10"/>
                </a:cxn>
                <a:cxn ang="0">
                  <a:pos x="16" y="12"/>
                </a:cxn>
                <a:cxn ang="0">
                  <a:pos x="18" y="16"/>
                </a:cxn>
                <a:cxn ang="0">
                  <a:pos x="24" y="32"/>
                </a:cxn>
                <a:cxn ang="0">
                  <a:pos x="24" y="52"/>
                </a:cxn>
                <a:cxn ang="0">
                  <a:pos x="24" y="60"/>
                </a:cxn>
                <a:cxn ang="0">
                  <a:pos x="26" y="64"/>
                </a:cxn>
                <a:cxn ang="0">
                  <a:pos x="28" y="64"/>
                </a:cxn>
                <a:cxn ang="0">
                  <a:pos x="28" y="64"/>
                </a:cxn>
              </a:cxnLst>
              <a:rect l="0" t="0" r="r" b="b"/>
              <a:pathLst>
                <a:path w="28" h="68">
                  <a:moveTo>
                    <a:pt x="28" y="64"/>
                  </a:moveTo>
                  <a:lnTo>
                    <a:pt x="18" y="68"/>
                  </a:lnTo>
                  <a:lnTo>
                    <a:pt x="12" y="62"/>
                  </a:lnTo>
                  <a:lnTo>
                    <a:pt x="10" y="58"/>
                  </a:lnTo>
                  <a:lnTo>
                    <a:pt x="8" y="24"/>
                  </a:lnTo>
                  <a:lnTo>
                    <a:pt x="6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0" y="10"/>
                  </a:lnTo>
                  <a:lnTo>
                    <a:pt x="16" y="12"/>
                  </a:lnTo>
                  <a:lnTo>
                    <a:pt x="18" y="16"/>
                  </a:lnTo>
                  <a:lnTo>
                    <a:pt x="24" y="32"/>
                  </a:lnTo>
                  <a:lnTo>
                    <a:pt x="24" y="52"/>
                  </a:lnTo>
                  <a:lnTo>
                    <a:pt x="24" y="60"/>
                  </a:lnTo>
                  <a:lnTo>
                    <a:pt x="26" y="64"/>
                  </a:lnTo>
                  <a:lnTo>
                    <a:pt x="28" y="64"/>
                  </a:lnTo>
                  <a:lnTo>
                    <a:pt x="28" y="6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D84D9E90-56AF-5D44-AFEE-301A9255A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663" y="4195763"/>
              <a:ext cx="155575" cy="120650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8" y="4"/>
                </a:cxn>
                <a:cxn ang="0">
                  <a:pos x="50" y="4"/>
                </a:cxn>
                <a:cxn ang="0">
                  <a:pos x="48" y="10"/>
                </a:cxn>
                <a:cxn ang="0">
                  <a:pos x="54" y="8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6" y="4"/>
                </a:cxn>
                <a:cxn ang="0">
                  <a:pos x="80" y="8"/>
                </a:cxn>
                <a:cxn ang="0">
                  <a:pos x="84" y="10"/>
                </a:cxn>
                <a:cxn ang="0">
                  <a:pos x="84" y="14"/>
                </a:cxn>
                <a:cxn ang="0">
                  <a:pos x="88" y="18"/>
                </a:cxn>
                <a:cxn ang="0">
                  <a:pos x="86" y="24"/>
                </a:cxn>
                <a:cxn ang="0">
                  <a:pos x="88" y="24"/>
                </a:cxn>
                <a:cxn ang="0">
                  <a:pos x="90" y="30"/>
                </a:cxn>
                <a:cxn ang="0">
                  <a:pos x="92" y="38"/>
                </a:cxn>
                <a:cxn ang="0">
                  <a:pos x="96" y="46"/>
                </a:cxn>
                <a:cxn ang="0">
                  <a:pos x="98" y="52"/>
                </a:cxn>
                <a:cxn ang="0">
                  <a:pos x="96" y="54"/>
                </a:cxn>
                <a:cxn ang="0">
                  <a:pos x="94" y="58"/>
                </a:cxn>
                <a:cxn ang="0">
                  <a:pos x="90" y="62"/>
                </a:cxn>
                <a:cxn ang="0">
                  <a:pos x="94" y="64"/>
                </a:cxn>
                <a:cxn ang="0">
                  <a:pos x="88" y="72"/>
                </a:cxn>
                <a:cxn ang="0">
                  <a:pos x="82" y="74"/>
                </a:cxn>
                <a:cxn ang="0">
                  <a:pos x="76" y="72"/>
                </a:cxn>
                <a:cxn ang="0">
                  <a:pos x="76" y="68"/>
                </a:cxn>
                <a:cxn ang="0">
                  <a:pos x="70" y="58"/>
                </a:cxn>
                <a:cxn ang="0">
                  <a:pos x="66" y="58"/>
                </a:cxn>
                <a:cxn ang="0">
                  <a:pos x="6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58" y="46"/>
                </a:cxn>
                <a:cxn ang="0">
                  <a:pos x="56" y="42"/>
                </a:cxn>
                <a:cxn ang="0">
                  <a:pos x="34" y="40"/>
                </a:cxn>
                <a:cxn ang="0">
                  <a:pos x="28" y="50"/>
                </a:cxn>
                <a:cxn ang="0">
                  <a:pos x="18" y="44"/>
                </a:cxn>
                <a:cxn ang="0">
                  <a:pos x="8" y="36"/>
                </a:cxn>
                <a:cxn ang="0">
                  <a:pos x="4" y="28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18" y="14"/>
                </a:cxn>
                <a:cxn ang="0">
                  <a:pos x="16" y="8"/>
                </a:cxn>
                <a:cxn ang="0">
                  <a:pos x="18" y="0"/>
                </a:cxn>
              </a:cxnLst>
              <a:rect l="0" t="0" r="r" b="b"/>
              <a:pathLst>
                <a:path w="98" h="76">
                  <a:moveTo>
                    <a:pt x="18" y="0"/>
                  </a:moveTo>
                  <a:lnTo>
                    <a:pt x="26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6" y="6"/>
                  </a:lnTo>
                  <a:lnTo>
                    <a:pt x="50" y="4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52" y="10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4" y="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90" y="20"/>
                  </a:lnTo>
                  <a:lnTo>
                    <a:pt x="86" y="24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0" y="30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2" y="44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8" y="60"/>
                  </a:lnTo>
                  <a:lnTo>
                    <a:pt x="94" y="58"/>
                  </a:lnTo>
                  <a:lnTo>
                    <a:pt x="90" y="58"/>
                  </a:lnTo>
                  <a:lnTo>
                    <a:pt x="90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4" y="70"/>
                  </a:lnTo>
                  <a:lnTo>
                    <a:pt x="82" y="74"/>
                  </a:lnTo>
                  <a:lnTo>
                    <a:pt x="80" y="76"/>
                  </a:lnTo>
                  <a:lnTo>
                    <a:pt x="76" y="72"/>
                  </a:lnTo>
                  <a:lnTo>
                    <a:pt x="74" y="74"/>
                  </a:lnTo>
                  <a:lnTo>
                    <a:pt x="76" y="68"/>
                  </a:lnTo>
                  <a:lnTo>
                    <a:pt x="74" y="60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8"/>
                  </a:lnTo>
                  <a:lnTo>
                    <a:pt x="62" y="60"/>
                  </a:lnTo>
                  <a:lnTo>
                    <a:pt x="62" y="58"/>
                  </a:lnTo>
                  <a:lnTo>
                    <a:pt x="58" y="60"/>
                  </a:lnTo>
                  <a:lnTo>
                    <a:pt x="58" y="56"/>
                  </a:lnTo>
                  <a:lnTo>
                    <a:pt x="60" y="56"/>
                  </a:lnTo>
                  <a:lnTo>
                    <a:pt x="60" y="52"/>
                  </a:lnTo>
                  <a:lnTo>
                    <a:pt x="58" y="50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6" y="42"/>
                  </a:lnTo>
                  <a:lnTo>
                    <a:pt x="50" y="38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28" y="50"/>
                  </a:lnTo>
                  <a:lnTo>
                    <a:pt x="24" y="50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8" y="36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32669B00-5FB2-EC4B-A840-4279C7561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4233863"/>
              <a:ext cx="95250" cy="136525"/>
            </a:xfrm>
            <a:custGeom>
              <a:avLst/>
              <a:gdLst/>
              <a:ahLst/>
              <a:cxnLst>
                <a:cxn ang="0">
                  <a:pos x="60" y="68"/>
                </a:cxn>
                <a:cxn ang="0">
                  <a:pos x="54" y="62"/>
                </a:cxn>
                <a:cxn ang="0">
                  <a:pos x="52" y="58"/>
                </a:cxn>
                <a:cxn ang="0">
                  <a:pos x="50" y="24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2" y="0"/>
                </a:cxn>
                <a:cxn ang="0">
                  <a:pos x="32" y="2"/>
                </a:cxn>
                <a:cxn ang="0">
                  <a:pos x="6" y="0"/>
                </a:cxn>
                <a:cxn ang="0">
                  <a:pos x="4" y="4"/>
                </a:cxn>
                <a:cxn ang="0">
                  <a:pos x="6" y="10"/>
                </a:cxn>
                <a:cxn ang="0">
                  <a:pos x="8" y="20"/>
                </a:cxn>
                <a:cxn ang="0">
                  <a:pos x="8" y="24"/>
                </a:cxn>
                <a:cxn ang="0">
                  <a:pos x="6" y="26"/>
                </a:cxn>
                <a:cxn ang="0">
                  <a:pos x="8" y="26"/>
                </a:cxn>
                <a:cxn ang="0">
                  <a:pos x="10" y="38"/>
                </a:cxn>
                <a:cxn ang="0">
                  <a:pos x="6" y="40"/>
                </a:cxn>
                <a:cxn ang="0">
                  <a:pos x="4" y="52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70"/>
                </a:cxn>
                <a:cxn ang="0">
                  <a:pos x="6" y="72"/>
                </a:cxn>
                <a:cxn ang="0">
                  <a:pos x="8" y="80"/>
                </a:cxn>
                <a:cxn ang="0">
                  <a:pos x="4" y="78"/>
                </a:cxn>
                <a:cxn ang="0">
                  <a:pos x="2" y="80"/>
                </a:cxn>
                <a:cxn ang="0">
                  <a:pos x="16" y="86"/>
                </a:cxn>
                <a:cxn ang="0">
                  <a:pos x="24" y="82"/>
                </a:cxn>
                <a:cxn ang="0">
                  <a:pos x="34" y="78"/>
                </a:cxn>
                <a:cxn ang="0">
                  <a:pos x="46" y="72"/>
                </a:cxn>
                <a:cxn ang="0">
                  <a:pos x="46" y="72"/>
                </a:cxn>
                <a:cxn ang="0">
                  <a:pos x="56" y="72"/>
                </a:cxn>
                <a:cxn ang="0">
                  <a:pos x="60" y="68"/>
                </a:cxn>
                <a:cxn ang="0">
                  <a:pos x="60" y="68"/>
                </a:cxn>
              </a:cxnLst>
              <a:rect l="0" t="0" r="r" b="b"/>
              <a:pathLst>
                <a:path w="60" h="86">
                  <a:moveTo>
                    <a:pt x="60" y="68"/>
                  </a:moveTo>
                  <a:lnTo>
                    <a:pt x="54" y="62"/>
                  </a:lnTo>
                  <a:lnTo>
                    <a:pt x="52" y="58"/>
                  </a:lnTo>
                  <a:lnTo>
                    <a:pt x="50" y="24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32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0" y="38"/>
                  </a:lnTo>
                  <a:lnTo>
                    <a:pt x="6" y="40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70"/>
                  </a:lnTo>
                  <a:lnTo>
                    <a:pt x="6" y="72"/>
                  </a:lnTo>
                  <a:lnTo>
                    <a:pt x="8" y="80"/>
                  </a:lnTo>
                  <a:lnTo>
                    <a:pt x="4" y="78"/>
                  </a:lnTo>
                  <a:lnTo>
                    <a:pt x="2" y="80"/>
                  </a:lnTo>
                  <a:lnTo>
                    <a:pt x="16" y="86"/>
                  </a:lnTo>
                  <a:lnTo>
                    <a:pt x="24" y="82"/>
                  </a:lnTo>
                  <a:lnTo>
                    <a:pt x="34" y="7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56" y="72"/>
                  </a:lnTo>
                  <a:lnTo>
                    <a:pt x="60" y="68"/>
                  </a:lnTo>
                  <a:lnTo>
                    <a:pt x="60" y="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E651D4E0-0EDE-6B4D-9BEA-46521D3C7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3" y="4173538"/>
              <a:ext cx="63500" cy="158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40" y="4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0" h="10">
                  <a:moveTo>
                    <a:pt x="4" y="2"/>
                  </a:moveTo>
                  <a:lnTo>
                    <a:pt x="18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B454B73E-E785-2246-965E-FC6B2E2B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3" y="4195763"/>
              <a:ext cx="66675" cy="38100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26" y="24"/>
                </a:cxn>
                <a:cxn ang="0">
                  <a:pos x="30" y="18"/>
                </a:cxn>
                <a:cxn ang="0">
                  <a:pos x="42" y="14"/>
                </a:cxn>
                <a:cxn ang="0">
                  <a:pos x="42" y="10"/>
                </a:cxn>
                <a:cxn ang="0">
                  <a:pos x="40" y="8"/>
                </a:cxn>
                <a:cxn ang="0">
                  <a:pos x="42" y="6"/>
                </a:cxn>
                <a:cxn ang="0">
                  <a:pos x="42" y="0"/>
                </a:cxn>
                <a:cxn ang="0">
                  <a:pos x="22" y="2"/>
                </a:cxn>
                <a:cxn ang="0">
                  <a:pos x="14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2"/>
                </a:cxn>
                <a:cxn ang="0">
                  <a:pos x="14" y="16"/>
                </a:cxn>
                <a:cxn ang="0">
                  <a:pos x="26" y="12"/>
                </a:cxn>
                <a:cxn ang="0">
                  <a:pos x="26" y="14"/>
                </a:cxn>
                <a:cxn ang="0">
                  <a:pos x="18" y="16"/>
                </a:cxn>
                <a:cxn ang="0">
                  <a:pos x="20" y="22"/>
                </a:cxn>
                <a:cxn ang="0">
                  <a:pos x="20" y="24"/>
                </a:cxn>
                <a:cxn ang="0">
                  <a:pos x="24" y="24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42" h="24">
                  <a:moveTo>
                    <a:pt x="24" y="24"/>
                  </a:moveTo>
                  <a:lnTo>
                    <a:pt x="26" y="24"/>
                  </a:lnTo>
                  <a:lnTo>
                    <a:pt x="30" y="18"/>
                  </a:lnTo>
                  <a:lnTo>
                    <a:pt x="42" y="14"/>
                  </a:lnTo>
                  <a:lnTo>
                    <a:pt x="42" y="10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4" y="16"/>
                  </a:lnTo>
                  <a:lnTo>
                    <a:pt x="26" y="12"/>
                  </a:lnTo>
                  <a:lnTo>
                    <a:pt x="26" y="14"/>
                  </a:lnTo>
                  <a:lnTo>
                    <a:pt x="18" y="16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F1AE57DC-1AD1-504C-BB4D-6D6C78799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763" y="4256088"/>
              <a:ext cx="63500" cy="63500"/>
            </a:xfrm>
            <a:custGeom>
              <a:avLst/>
              <a:gdLst/>
              <a:ahLst/>
              <a:cxnLst>
                <a:cxn ang="0">
                  <a:pos x="24" y="40"/>
                </a:cxn>
                <a:cxn ang="0">
                  <a:pos x="26" y="36"/>
                </a:cxn>
                <a:cxn ang="0">
                  <a:pos x="36" y="30"/>
                </a:cxn>
                <a:cxn ang="0">
                  <a:pos x="36" y="26"/>
                </a:cxn>
                <a:cxn ang="0">
                  <a:pos x="40" y="24"/>
                </a:cxn>
                <a:cxn ang="0">
                  <a:pos x="38" y="22"/>
                </a:cxn>
                <a:cxn ang="0">
                  <a:pos x="38" y="20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6" y="18"/>
                </a:cxn>
                <a:cxn ang="0">
                  <a:pos x="36" y="14"/>
                </a:cxn>
                <a:cxn ang="0">
                  <a:pos x="34" y="12"/>
                </a:cxn>
                <a:cxn ang="0">
                  <a:pos x="34" y="8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4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4" y="26"/>
                </a:cxn>
                <a:cxn ang="0">
                  <a:pos x="4" y="28"/>
                </a:cxn>
                <a:cxn ang="0">
                  <a:pos x="10" y="32"/>
                </a:cxn>
                <a:cxn ang="0">
                  <a:pos x="12" y="36"/>
                </a:cxn>
                <a:cxn ang="0">
                  <a:pos x="24" y="40"/>
                </a:cxn>
                <a:cxn ang="0">
                  <a:pos x="24" y="40"/>
                </a:cxn>
              </a:cxnLst>
              <a:rect l="0" t="0" r="r" b="b"/>
              <a:pathLst>
                <a:path w="40" h="40">
                  <a:moveTo>
                    <a:pt x="24" y="40"/>
                  </a:moveTo>
                  <a:lnTo>
                    <a:pt x="26" y="36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0" y="24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34" y="12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26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24" y="40"/>
                  </a:lnTo>
                  <a:lnTo>
                    <a:pt x="24" y="4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6CFB499A-AF0E-2747-B57D-6D2FBD939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4110038"/>
              <a:ext cx="133350" cy="95250"/>
            </a:xfrm>
            <a:custGeom>
              <a:avLst/>
              <a:gdLst/>
              <a:ahLst/>
              <a:cxnLst>
                <a:cxn ang="0">
                  <a:pos x="10" y="58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24" y="48"/>
                </a:cxn>
                <a:cxn ang="0">
                  <a:pos x="24" y="46"/>
                </a:cxn>
                <a:cxn ang="0">
                  <a:pos x="30" y="46"/>
                </a:cxn>
                <a:cxn ang="0">
                  <a:pos x="32" y="44"/>
                </a:cxn>
                <a:cxn ang="0">
                  <a:pos x="46" y="48"/>
                </a:cxn>
                <a:cxn ang="0">
                  <a:pos x="50" y="46"/>
                </a:cxn>
                <a:cxn ang="0">
                  <a:pos x="50" y="44"/>
                </a:cxn>
                <a:cxn ang="0">
                  <a:pos x="42" y="44"/>
                </a:cxn>
                <a:cxn ang="0">
                  <a:pos x="34" y="40"/>
                </a:cxn>
                <a:cxn ang="0">
                  <a:pos x="30" y="40"/>
                </a:cxn>
                <a:cxn ang="0">
                  <a:pos x="28" y="42"/>
                </a:cxn>
                <a:cxn ang="0">
                  <a:pos x="14" y="42"/>
                </a:cxn>
                <a:cxn ang="0">
                  <a:pos x="4" y="28"/>
                </a:cxn>
                <a:cxn ang="0">
                  <a:pos x="2" y="28"/>
                </a:cxn>
                <a:cxn ang="0">
                  <a:pos x="0" y="26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4" y="14"/>
                </a:cxn>
                <a:cxn ang="0">
                  <a:pos x="14" y="8"/>
                </a:cxn>
                <a:cxn ang="0">
                  <a:pos x="16" y="2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2" y="0"/>
                </a:cxn>
                <a:cxn ang="0">
                  <a:pos x="50" y="8"/>
                </a:cxn>
                <a:cxn ang="0">
                  <a:pos x="54" y="8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4" y="20"/>
                </a:cxn>
                <a:cxn ang="0">
                  <a:pos x="62" y="20"/>
                </a:cxn>
                <a:cxn ang="0">
                  <a:pos x="72" y="26"/>
                </a:cxn>
                <a:cxn ang="0">
                  <a:pos x="72" y="32"/>
                </a:cxn>
                <a:cxn ang="0">
                  <a:pos x="74" y="34"/>
                </a:cxn>
                <a:cxn ang="0">
                  <a:pos x="76" y="38"/>
                </a:cxn>
                <a:cxn ang="0">
                  <a:pos x="74" y="42"/>
                </a:cxn>
                <a:cxn ang="0">
                  <a:pos x="76" y="46"/>
                </a:cxn>
                <a:cxn ang="0">
                  <a:pos x="80" y="46"/>
                </a:cxn>
                <a:cxn ang="0">
                  <a:pos x="84" y="52"/>
                </a:cxn>
                <a:cxn ang="0">
                  <a:pos x="84" y="58"/>
                </a:cxn>
                <a:cxn ang="0">
                  <a:pos x="70" y="60"/>
                </a:cxn>
                <a:cxn ang="0">
                  <a:pos x="62" y="58"/>
                </a:cxn>
                <a:cxn ang="0">
                  <a:pos x="60" y="58"/>
                </a:cxn>
                <a:cxn ang="0">
                  <a:pos x="60" y="56"/>
                </a:cxn>
                <a:cxn ang="0">
                  <a:pos x="52" y="54"/>
                </a:cxn>
                <a:cxn ang="0">
                  <a:pos x="32" y="56"/>
                </a:cxn>
                <a:cxn ang="0">
                  <a:pos x="24" y="58"/>
                </a:cxn>
                <a:cxn ang="0">
                  <a:pos x="18" y="58"/>
                </a:cxn>
                <a:cxn ang="0">
                  <a:pos x="14" y="60"/>
                </a:cxn>
                <a:cxn ang="0">
                  <a:pos x="10" y="58"/>
                </a:cxn>
                <a:cxn ang="0">
                  <a:pos x="10" y="58"/>
                </a:cxn>
              </a:cxnLst>
              <a:rect l="0" t="0" r="r" b="b"/>
              <a:pathLst>
                <a:path w="84" h="60">
                  <a:moveTo>
                    <a:pt x="10" y="58"/>
                  </a:moveTo>
                  <a:lnTo>
                    <a:pt x="10" y="50"/>
                  </a:lnTo>
                  <a:lnTo>
                    <a:pt x="12" y="48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2" y="44"/>
                  </a:lnTo>
                  <a:lnTo>
                    <a:pt x="46" y="48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2" y="44"/>
                  </a:lnTo>
                  <a:lnTo>
                    <a:pt x="34" y="40"/>
                  </a:lnTo>
                  <a:lnTo>
                    <a:pt x="30" y="40"/>
                  </a:lnTo>
                  <a:lnTo>
                    <a:pt x="28" y="42"/>
                  </a:lnTo>
                  <a:lnTo>
                    <a:pt x="14" y="42"/>
                  </a:lnTo>
                  <a:lnTo>
                    <a:pt x="4" y="28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14" y="8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4" y="20"/>
                  </a:lnTo>
                  <a:lnTo>
                    <a:pt x="62" y="20"/>
                  </a:lnTo>
                  <a:lnTo>
                    <a:pt x="72" y="26"/>
                  </a:lnTo>
                  <a:lnTo>
                    <a:pt x="72" y="32"/>
                  </a:lnTo>
                  <a:lnTo>
                    <a:pt x="74" y="34"/>
                  </a:lnTo>
                  <a:lnTo>
                    <a:pt x="76" y="38"/>
                  </a:lnTo>
                  <a:lnTo>
                    <a:pt x="74" y="42"/>
                  </a:lnTo>
                  <a:lnTo>
                    <a:pt x="76" y="46"/>
                  </a:lnTo>
                  <a:lnTo>
                    <a:pt x="80" y="46"/>
                  </a:lnTo>
                  <a:lnTo>
                    <a:pt x="84" y="52"/>
                  </a:lnTo>
                  <a:lnTo>
                    <a:pt x="84" y="58"/>
                  </a:lnTo>
                  <a:lnTo>
                    <a:pt x="70" y="60"/>
                  </a:lnTo>
                  <a:lnTo>
                    <a:pt x="62" y="58"/>
                  </a:lnTo>
                  <a:lnTo>
                    <a:pt x="60" y="58"/>
                  </a:lnTo>
                  <a:lnTo>
                    <a:pt x="60" y="56"/>
                  </a:lnTo>
                  <a:lnTo>
                    <a:pt x="52" y="54"/>
                  </a:lnTo>
                  <a:lnTo>
                    <a:pt x="32" y="56"/>
                  </a:lnTo>
                  <a:lnTo>
                    <a:pt x="24" y="58"/>
                  </a:lnTo>
                  <a:lnTo>
                    <a:pt x="18" y="58"/>
                  </a:lnTo>
                  <a:lnTo>
                    <a:pt x="14" y="60"/>
                  </a:lnTo>
                  <a:lnTo>
                    <a:pt x="10" y="58"/>
                  </a:lnTo>
                  <a:lnTo>
                    <a:pt x="10" y="5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5AD9FCAE-7709-E04F-9EF1-9823EB5C2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263" y="3062288"/>
              <a:ext cx="88900" cy="133350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54" y="22"/>
                </a:cxn>
                <a:cxn ang="0">
                  <a:pos x="50" y="18"/>
                </a:cxn>
                <a:cxn ang="0">
                  <a:pos x="42" y="20"/>
                </a:cxn>
                <a:cxn ang="0">
                  <a:pos x="38" y="26"/>
                </a:cxn>
                <a:cxn ang="0">
                  <a:pos x="36" y="24"/>
                </a:cxn>
                <a:cxn ang="0">
                  <a:pos x="34" y="20"/>
                </a:cxn>
                <a:cxn ang="0">
                  <a:pos x="30" y="16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6" y="12"/>
                </a:cxn>
                <a:cxn ang="0">
                  <a:pos x="38" y="6"/>
                </a:cxn>
                <a:cxn ang="0">
                  <a:pos x="36" y="0"/>
                </a:cxn>
                <a:cxn ang="0">
                  <a:pos x="30" y="2"/>
                </a:cxn>
                <a:cxn ang="0">
                  <a:pos x="22" y="12"/>
                </a:cxn>
                <a:cxn ang="0">
                  <a:pos x="28" y="14"/>
                </a:cxn>
                <a:cxn ang="0">
                  <a:pos x="28" y="16"/>
                </a:cxn>
                <a:cxn ang="0">
                  <a:pos x="24" y="20"/>
                </a:cxn>
                <a:cxn ang="0">
                  <a:pos x="24" y="22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6" y="28"/>
                </a:cxn>
                <a:cxn ang="0">
                  <a:pos x="2" y="28"/>
                </a:cxn>
                <a:cxn ang="0">
                  <a:pos x="10" y="32"/>
                </a:cxn>
                <a:cxn ang="0">
                  <a:pos x="4" y="38"/>
                </a:cxn>
                <a:cxn ang="0">
                  <a:pos x="6" y="44"/>
                </a:cxn>
                <a:cxn ang="0">
                  <a:pos x="18" y="46"/>
                </a:cxn>
                <a:cxn ang="0">
                  <a:pos x="12" y="50"/>
                </a:cxn>
                <a:cxn ang="0">
                  <a:pos x="12" y="56"/>
                </a:cxn>
                <a:cxn ang="0">
                  <a:pos x="8" y="60"/>
                </a:cxn>
                <a:cxn ang="0">
                  <a:pos x="16" y="58"/>
                </a:cxn>
                <a:cxn ang="0">
                  <a:pos x="20" y="54"/>
                </a:cxn>
                <a:cxn ang="0">
                  <a:pos x="20" y="58"/>
                </a:cxn>
                <a:cxn ang="0">
                  <a:pos x="22" y="58"/>
                </a:cxn>
                <a:cxn ang="0">
                  <a:pos x="10" y="60"/>
                </a:cxn>
                <a:cxn ang="0">
                  <a:pos x="6" y="68"/>
                </a:cxn>
                <a:cxn ang="0">
                  <a:pos x="0" y="68"/>
                </a:cxn>
                <a:cxn ang="0">
                  <a:pos x="0" y="70"/>
                </a:cxn>
                <a:cxn ang="0">
                  <a:pos x="6" y="72"/>
                </a:cxn>
                <a:cxn ang="0">
                  <a:pos x="0" y="76"/>
                </a:cxn>
                <a:cxn ang="0">
                  <a:pos x="8" y="76"/>
                </a:cxn>
                <a:cxn ang="0">
                  <a:pos x="4" y="82"/>
                </a:cxn>
                <a:cxn ang="0">
                  <a:pos x="10" y="78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8" y="84"/>
                </a:cxn>
                <a:cxn ang="0">
                  <a:pos x="14" y="84"/>
                </a:cxn>
                <a:cxn ang="0">
                  <a:pos x="24" y="80"/>
                </a:cxn>
                <a:cxn ang="0">
                  <a:pos x="26" y="78"/>
                </a:cxn>
                <a:cxn ang="0">
                  <a:pos x="26" y="74"/>
                </a:cxn>
                <a:cxn ang="0">
                  <a:pos x="28" y="76"/>
                </a:cxn>
                <a:cxn ang="0">
                  <a:pos x="34" y="74"/>
                </a:cxn>
                <a:cxn ang="0">
                  <a:pos x="36" y="70"/>
                </a:cxn>
                <a:cxn ang="0">
                  <a:pos x="52" y="68"/>
                </a:cxn>
                <a:cxn ang="0">
                  <a:pos x="52" y="64"/>
                </a:cxn>
                <a:cxn ang="0">
                  <a:pos x="56" y="52"/>
                </a:cxn>
                <a:cxn ang="0">
                  <a:pos x="56" y="42"/>
                </a:cxn>
                <a:cxn ang="0">
                  <a:pos x="56" y="38"/>
                </a:cxn>
                <a:cxn ang="0">
                  <a:pos x="54" y="30"/>
                </a:cxn>
                <a:cxn ang="0">
                  <a:pos x="56" y="28"/>
                </a:cxn>
                <a:cxn ang="0">
                  <a:pos x="56" y="28"/>
                </a:cxn>
              </a:cxnLst>
              <a:rect l="0" t="0" r="r" b="b"/>
              <a:pathLst>
                <a:path w="56" h="84">
                  <a:moveTo>
                    <a:pt x="56" y="28"/>
                  </a:moveTo>
                  <a:lnTo>
                    <a:pt x="54" y="22"/>
                  </a:lnTo>
                  <a:lnTo>
                    <a:pt x="50" y="18"/>
                  </a:lnTo>
                  <a:lnTo>
                    <a:pt x="42" y="20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0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6" y="12"/>
                  </a:lnTo>
                  <a:lnTo>
                    <a:pt x="38" y="6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2" y="28"/>
                  </a:lnTo>
                  <a:lnTo>
                    <a:pt x="10" y="32"/>
                  </a:lnTo>
                  <a:lnTo>
                    <a:pt x="4" y="38"/>
                  </a:lnTo>
                  <a:lnTo>
                    <a:pt x="6" y="44"/>
                  </a:lnTo>
                  <a:lnTo>
                    <a:pt x="18" y="46"/>
                  </a:lnTo>
                  <a:lnTo>
                    <a:pt x="12" y="50"/>
                  </a:lnTo>
                  <a:lnTo>
                    <a:pt x="12" y="56"/>
                  </a:lnTo>
                  <a:lnTo>
                    <a:pt x="8" y="60"/>
                  </a:lnTo>
                  <a:lnTo>
                    <a:pt x="16" y="5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10" y="60"/>
                  </a:lnTo>
                  <a:lnTo>
                    <a:pt x="6" y="68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6" y="72"/>
                  </a:lnTo>
                  <a:lnTo>
                    <a:pt x="0" y="76"/>
                  </a:lnTo>
                  <a:lnTo>
                    <a:pt x="8" y="76"/>
                  </a:lnTo>
                  <a:lnTo>
                    <a:pt x="4" y="82"/>
                  </a:lnTo>
                  <a:lnTo>
                    <a:pt x="10" y="78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14" y="84"/>
                  </a:lnTo>
                  <a:lnTo>
                    <a:pt x="24" y="80"/>
                  </a:lnTo>
                  <a:lnTo>
                    <a:pt x="26" y="78"/>
                  </a:lnTo>
                  <a:lnTo>
                    <a:pt x="26" y="74"/>
                  </a:lnTo>
                  <a:lnTo>
                    <a:pt x="28" y="76"/>
                  </a:lnTo>
                  <a:lnTo>
                    <a:pt x="34" y="74"/>
                  </a:lnTo>
                  <a:lnTo>
                    <a:pt x="36" y="70"/>
                  </a:lnTo>
                  <a:lnTo>
                    <a:pt x="52" y="68"/>
                  </a:lnTo>
                  <a:lnTo>
                    <a:pt x="52" y="64"/>
                  </a:lnTo>
                  <a:lnTo>
                    <a:pt x="56" y="52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4" y="30"/>
                  </a:lnTo>
                  <a:lnTo>
                    <a:pt x="56" y="28"/>
                  </a:lnTo>
                  <a:lnTo>
                    <a:pt x="56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6DB7E6D1-2498-F54A-87AD-666E23292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013" y="4040188"/>
              <a:ext cx="60325" cy="41275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2"/>
                </a:cxn>
                <a:cxn ang="0">
                  <a:pos x="34" y="18"/>
                </a:cxn>
                <a:cxn ang="0">
                  <a:pos x="36" y="16"/>
                </a:cxn>
                <a:cxn ang="0">
                  <a:pos x="38" y="1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22" y="4"/>
                </a:cxn>
                <a:cxn ang="0">
                  <a:pos x="22" y="14"/>
                </a:cxn>
                <a:cxn ang="0">
                  <a:pos x="28" y="16"/>
                </a:cxn>
                <a:cxn ang="0">
                  <a:pos x="26" y="18"/>
                </a:cxn>
                <a:cxn ang="0">
                  <a:pos x="16" y="20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8" y="26"/>
                </a:cxn>
                <a:cxn ang="0">
                  <a:pos x="12" y="22"/>
                </a:cxn>
                <a:cxn ang="0">
                  <a:pos x="22" y="24"/>
                </a:cxn>
                <a:cxn ang="0">
                  <a:pos x="30" y="24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26">
                  <a:moveTo>
                    <a:pt x="36" y="26"/>
                  </a:moveTo>
                  <a:lnTo>
                    <a:pt x="36" y="22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8" y="1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22" y="4"/>
                  </a:lnTo>
                  <a:lnTo>
                    <a:pt x="22" y="14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16" y="20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22" y="24"/>
                  </a:lnTo>
                  <a:lnTo>
                    <a:pt x="30" y="24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AD15A316-76D9-FC4C-90B8-BC74F2BF5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988" y="4040188"/>
              <a:ext cx="73025" cy="50800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30"/>
                </a:cxn>
                <a:cxn ang="0">
                  <a:pos x="6" y="32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8" y="24"/>
                </a:cxn>
                <a:cxn ang="0">
                  <a:pos x="26" y="20"/>
                </a:cxn>
                <a:cxn ang="0">
                  <a:pos x="30" y="20"/>
                </a:cxn>
                <a:cxn ang="0">
                  <a:pos x="44" y="22"/>
                </a:cxn>
                <a:cxn ang="0">
                  <a:pos x="46" y="18"/>
                </a:cxn>
                <a:cxn ang="0">
                  <a:pos x="40" y="12"/>
                </a:cxn>
                <a:cxn ang="0">
                  <a:pos x="32" y="10"/>
                </a:cxn>
                <a:cxn ang="0">
                  <a:pos x="36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1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46" h="32">
                  <a:moveTo>
                    <a:pt x="2" y="26"/>
                  </a:moveTo>
                  <a:lnTo>
                    <a:pt x="2" y="30"/>
                  </a:lnTo>
                  <a:lnTo>
                    <a:pt x="6" y="32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8" y="24"/>
                  </a:lnTo>
                  <a:lnTo>
                    <a:pt x="26" y="20"/>
                  </a:lnTo>
                  <a:lnTo>
                    <a:pt x="30" y="20"/>
                  </a:lnTo>
                  <a:lnTo>
                    <a:pt x="44" y="22"/>
                  </a:lnTo>
                  <a:lnTo>
                    <a:pt x="46" y="18"/>
                  </a:lnTo>
                  <a:lnTo>
                    <a:pt x="40" y="12"/>
                  </a:lnTo>
                  <a:lnTo>
                    <a:pt x="32" y="10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EAD1B7EA-82E0-664C-839B-83D22CE1A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038" y="4265613"/>
              <a:ext cx="120650" cy="50800"/>
            </a:xfrm>
            <a:custGeom>
              <a:avLst/>
              <a:gdLst/>
              <a:ahLst/>
              <a:cxnLst>
                <a:cxn ang="0">
                  <a:pos x="68" y="30"/>
                </a:cxn>
                <a:cxn ang="0">
                  <a:pos x="70" y="26"/>
                </a:cxn>
                <a:cxn ang="0">
                  <a:pos x="72" y="26"/>
                </a:cxn>
                <a:cxn ang="0">
                  <a:pos x="76" y="22"/>
                </a:cxn>
                <a:cxn ang="0">
                  <a:pos x="74" y="16"/>
                </a:cxn>
                <a:cxn ang="0">
                  <a:pos x="74" y="12"/>
                </a:cxn>
                <a:cxn ang="0">
                  <a:pos x="64" y="4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42" y="6"/>
                </a:cxn>
                <a:cxn ang="0">
                  <a:pos x="40" y="6"/>
                </a:cxn>
                <a:cxn ang="0">
                  <a:pos x="40" y="4"/>
                </a:cxn>
                <a:cxn ang="0">
                  <a:pos x="38" y="4"/>
                </a:cxn>
                <a:cxn ang="0">
                  <a:pos x="24" y="10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16" y="20"/>
                </a:cxn>
                <a:cxn ang="0">
                  <a:pos x="22" y="26"/>
                </a:cxn>
                <a:cxn ang="0">
                  <a:pos x="26" y="24"/>
                </a:cxn>
                <a:cxn ang="0">
                  <a:pos x="28" y="32"/>
                </a:cxn>
                <a:cxn ang="0">
                  <a:pos x="32" y="32"/>
                </a:cxn>
                <a:cxn ang="0">
                  <a:pos x="38" y="28"/>
                </a:cxn>
                <a:cxn ang="0">
                  <a:pos x="34" y="22"/>
                </a:cxn>
                <a:cxn ang="0">
                  <a:pos x="34" y="20"/>
                </a:cxn>
                <a:cxn ang="0">
                  <a:pos x="40" y="16"/>
                </a:cxn>
                <a:cxn ang="0">
                  <a:pos x="46" y="10"/>
                </a:cxn>
                <a:cxn ang="0">
                  <a:pos x="50" y="8"/>
                </a:cxn>
                <a:cxn ang="0">
                  <a:pos x="58" y="12"/>
                </a:cxn>
                <a:cxn ang="0">
                  <a:pos x="60" y="16"/>
                </a:cxn>
                <a:cxn ang="0">
                  <a:pos x="64" y="14"/>
                </a:cxn>
                <a:cxn ang="0">
                  <a:pos x="66" y="16"/>
                </a:cxn>
                <a:cxn ang="0">
                  <a:pos x="62" y="18"/>
                </a:cxn>
                <a:cxn ang="0">
                  <a:pos x="62" y="22"/>
                </a:cxn>
                <a:cxn ang="0">
                  <a:pos x="64" y="26"/>
                </a:cxn>
                <a:cxn ang="0">
                  <a:pos x="68" y="30"/>
                </a:cxn>
                <a:cxn ang="0">
                  <a:pos x="68" y="30"/>
                </a:cxn>
              </a:cxnLst>
              <a:rect l="0" t="0" r="r" b="b"/>
              <a:pathLst>
                <a:path w="76" h="32">
                  <a:moveTo>
                    <a:pt x="68" y="30"/>
                  </a:moveTo>
                  <a:lnTo>
                    <a:pt x="70" y="26"/>
                  </a:lnTo>
                  <a:lnTo>
                    <a:pt x="72" y="26"/>
                  </a:lnTo>
                  <a:lnTo>
                    <a:pt x="76" y="22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64" y="4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24" y="10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16" y="20"/>
                  </a:lnTo>
                  <a:lnTo>
                    <a:pt x="22" y="26"/>
                  </a:lnTo>
                  <a:lnTo>
                    <a:pt x="26" y="24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40" y="16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8" y="12"/>
                  </a:lnTo>
                  <a:lnTo>
                    <a:pt x="60" y="16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2" y="18"/>
                  </a:lnTo>
                  <a:lnTo>
                    <a:pt x="62" y="22"/>
                  </a:lnTo>
                  <a:lnTo>
                    <a:pt x="64" y="26"/>
                  </a:lnTo>
                  <a:lnTo>
                    <a:pt x="68" y="30"/>
                  </a:lnTo>
                  <a:lnTo>
                    <a:pt x="68" y="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72304B26-D5DF-F14C-87A5-6CE36538B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638" y="4160838"/>
              <a:ext cx="50800" cy="2540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22" y="8"/>
                </a:cxn>
                <a:cxn ang="0">
                  <a:pos x="26" y="6"/>
                </a:cxn>
                <a:cxn ang="0">
                  <a:pos x="30" y="8"/>
                </a:cxn>
                <a:cxn ang="0">
                  <a:pos x="30" y="10"/>
                </a:cxn>
                <a:cxn ang="0">
                  <a:pos x="32" y="14"/>
                </a:cxn>
                <a:cxn ang="0">
                  <a:pos x="26" y="16"/>
                </a:cxn>
                <a:cxn ang="0">
                  <a:pos x="20" y="16"/>
                </a:cxn>
                <a:cxn ang="0">
                  <a:pos x="6" y="12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2" h="16">
                  <a:moveTo>
                    <a:pt x="0" y="10"/>
                  </a:moveTo>
                  <a:lnTo>
                    <a:pt x="2" y="6"/>
                  </a:lnTo>
                  <a:lnTo>
                    <a:pt x="8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26" y="6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2" y="14"/>
                  </a:lnTo>
                  <a:lnTo>
                    <a:pt x="26" y="16"/>
                  </a:lnTo>
                  <a:lnTo>
                    <a:pt x="20" y="16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0D3FB6FC-DA54-1C42-BB8B-6520C4CA9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338" y="4125913"/>
              <a:ext cx="133350" cy="66675"/>
            </a:xfrm>
            <a:custGeom>
              <a:avLst/>
              <a:gdLst/>
              <a:ahLst/>
              <a:cxnLst>
                <a:cxn ang="0">
                  <a:pos x="84" y="14"/>
                </a:cxn>
                <a:cxn ang="0">
                  <a:pos x="80" y="14"/>
                </a:cxn>
                <a:cxn ang="0">
                  <a:pos x="70" y="20"/>
                </a:cxn>
                <a:cxn ang="0">
                  <a:pos x="66" y="18"/>
                </a:cxn>
                <a:cxn ang="0">
                  <a:pos x="62" y="16"/>
                </a:cxn>
                <a:cxn ang="0">
                  <a:pos x="58" y="24"/>
                </a:cxn>
                <a:cxn ang="0">
                  <a:pos x="56" y="2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2" y="32"/>
                </a:cxn>
                <a:cxn ang="0">
                  <a:pos x="38" y="32"/>
                </a:cxn>
                <a:cxn ang="0">
                  <a:pos x="36" y="36"/>
                </a:cxn>
                <a:cxn ang="0">
                  <a:pos x="34" y="40"/>
                </a:cxn>
                <a:cxn ang="0">
                  <a:pos x="28" y="42"/>
                </a:cxn>
                <a:cxn ang="0">
                  <a:pos x="26" y="36"/>
                </a:cxn>
                <a:cxn ang="0">
                  <a:pos x="24" y="36"/>
                </a:cxn>
                <a:cxn ang="0">
                  <a:pos x="22" y="32"/>
                </a:cxn>
                <a:cxn ang="0">
                  <a:pos x="22" y="30"/>
                </a:cxn>
                <a:cxn ang="0">
                  <a:pos x="18" y="28"/>
                </a:cxn>
                <a:cxn ang="0">
                  <a:pos x="14" y="30"/>
                </a:cxn>
                <a:cxn ang="0">
                  <a:pos x="6" y="22"/>
                </a:cxn>
                <a:cxn ang="0">
                  <a:pos x="0" y="22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24" y="2"/>
                </a:cxn>
                <a:cxn ang="0">
                  <a:pos x="36" y="4"/>
                </a:cxn>
                <a:cxn ang="0">
                  <a:pos x="50" y="0"/>
                </a:cxn>
                <a:cxn ang="0">
                  <a:pos x="52" y="2"/>
                </a:cxn>
                <a:cxn ang="0">
                  <a:pos x="60" y="2"/>
                </a:cxn>
                <a:cxn ang="0">
                  <a:pos x="72" y="4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4" y="14"/>
                </a:cxn>
              </a:cxnLst>
              <a:rect l="0" t="0" r="r" b="b"/>
              <a:pathLst>
                <a:path w="84" h="42">
                  <a:moveTo>
                    <a:pt x="84" y="14"/>
                  </a:moveTo>
                  <a:lnTo>
                    <a:pt x="80" y="14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2" y="16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2" y="32"/>
                  </a:lnTo>
                  <a:lnTo>
                    <a:pt x="38" y="32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28" y="42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30"/>
                  </a:lnTo>
                  <a:lnTo>
                    <a:pt x="6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24" y="2"/>
                  </a:lnTo>
                  <a:lnTo>
                    <a:pt x="36" y="4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60" y="2"/>
                  </a:lnTo>
                  <a:lnTo>
                    <a:pt x="72" y="4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4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C997971A-8F79-7845-910B-95A4D4A18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538" y="4230688"/>
              <a:ext cx="69850" cy="60325"/>
            </a:xfrm>
            <a:custGeom>
              <a:avLst/>
              <a:gdLst/>
              <a:ahLst/>
              <a:cxnLst>
                <a:cxn ang="0">
                  <a:pos x="40" y="38"/>
                </a:cxn>
                <a:cxn ang="0">
                  <a:pos x="42" y="36"/>
                </a:cxn>
                <a:cxn ang="0">
                  <a:pos x="44" y="30"/>
                </a:cxn>
                <a:cxn ang="0">
                  <a:pos x="40" y="28"/>
                </a:cxn>
                <a:cxn ang="0">
                  <a:pos x="40" y="24"/>
                </a:cxn>
                <a:cxn ang="0">
                  <a:pos x="42" y="22"/>
                </a:cxn>
                <a:cxn ang="0">
                  <a:pos x="44" y="22"/>
                </a:cxn>
                <a:cxn ang="0">
                  <a:pos x="36" y="14"/>
                </a:cxn>
                <a:cxn ang="0">
                  <a:pos x="30" y="4"/>
                </a:cxn>
                <a:cxn ang="0">
                  <a:pos x="24" y="6"/>
                </a:cxn>
                <a:cxn ang="0">
                  <a:pos x="18" y="2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10"/>
                </a:cxn>
                <a:cxn ang="0">
                  <a:pos x="4" y="16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6"/>
                </a:cxn>
                <a:cxn ang="0">
                  <a:pos x="14" y="16"/>
                </a:cxn>
                <a:cxn ang="0">
                  <a:pos x="20" y="22"/>
                </a:cxn>
                <a:cxn ang="0">
                  <a:pos x="30" y="28"/>
                </a:cxn>
                <a:cxn ang="0">
                  <a:pos x="30" y="36"/>
                </a:cxn>
                <a:cxn ang="0">
                  <a:pos x="34" y="38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0" y="38"/>
                </a:cxn>
              </a:cxnLst>
              <a:rect l="0" t="0" r="r" b="b"/>
              <a:pathLst>
                <a:path w="44" h="38">
                  <a:moveTo>
                    <a:pt x="40" y="38"/>
                  </a:moveTo>
                  <a:lnTo>
                    <a:pt x="42" y="36"/>
                  </a:lnTo>
                  <a:lnTo>
                    <a:pt x="44" y="30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36" y="14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4" y="16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20" y="22"/>
                  </a:lnTo>
                  <a:lnTo>
                    <a:pt x="30" y="28"/>
                  </a:lnTo>
                  <a:lnTo>
                    <a:pt x="30" y="36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0A4D8E90-C331-4043-A1EB-724A58C5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88" y="4071938"/>
              <a:ext cx="22225" cy="571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0" y="3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2" y="10"/>
                </a:cxn>
                <a:cxn ang="0">
                  <a:pos x="12" y="22"/>
                </a:cxn>
                <a:cxn ang="0">
                  <a:pos x="10" y="26"/>
                </a:cxn>
                <a:cxn ang="0">
                  <a:pos x="4" y="32"/>
                </a:cxn>
                <a:cxn ang="0">
                  <a:pos x="4" y="36"/>
                </a:cxn>
                <a:cxn ang="0">
                  <a:pos x="4" y="36"/>
                </a:cxn>
              </a:cxnLst>
              <a:rect l="0" t="0" r="r" b="b"/>
              <a:pathLst>
                <a:path w="14" h="36">
                  <a:moveTo>
                    <a:pt x="4" y="36"/>
                  </a:moveTo>
                  <a:lnTo>
                    <a:pt x="0" y="34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2" y="10"/>
                  </a:lnTo>
                  <a:lnTo>
                    <a:pt x="12" y="22"/>
                  </a:lnTo>
                  <a:lnTo>
                    <a:pt x="10" y="26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4833F2AD-529C-164B-A93B-3547ABEA8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208463"/>
              <a:ext cx="288925" cy="24447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4" y="24"/>
                </a:cxn>
                <a:cxn ang="0">
                  <a:pos x="20" y="34"/>
                </a:cxn>
                <a:cxn ang="0">
                  <a:pos x="24" y="44"/>
                </a:cxn>
                <a:cxn ang="0">
                  <a:pos x="32" y="40"/>
                </a:cxn>
                <a:cxn ang="0">
                  <a:pos x="26" y="26"/>
                </a:cxn>
                <a:cxn ang="0">
                  <a:pos x="34" y="14"/>
                </a:cxn>
                <a:cxn ang="0">
                  <a:pos x="48" y="8"/>
                </a:cxn>
                <a:cxn ang="0">
                  <a:pos x="44" y="2"/>
                </a:cxn>
                <a:cxn ang="0">
                  <a:pos x="48" y="2"/>
                </a:cxn>
                <a:cxn ang="0">
                  <a:pos x="68" y="14"/>
                </a:cxn>
                <a:cxn ang="0">
                  <a:pos x="72" y="24"/>
                </a:cxn>
                <a:cxn ang="0">
                  <a:pos x="104" y="28"/>
                </a:cxn>
                <a:cxn ang="0">
                  <a:pos x="118" y="28"/>
                </a:cxn>
                <a:cxn ang="0">
                  <a:pos x="128" y="24"/>
                </a:cxn>
                <a:cxn ang="0">
                  <a:pos x="122" y="22"/>
                </a:cxn>
                <a:cxn ang="0">
                  <a:pos x="152" y="22"/>
                </a:cxn>
                <a:cxn ang="0">
                  <a:pos x="140" y="24"/>
                </a:cxn>
                <a:cxn ang="0">
                  <a:pos x="144" y="28"/>
                </a:cxn>
                <a:cxn ang="0">
                  <a:pos x="156" y="34"/>
                </a:cxn>
                <a:cxn ang="0">
                  <a:pos x="170" y="48"/>
                </a:cxn>
                <a:cxn ang="0">
                  <a:pos x="166" y="52"/>
                </a:cxn>
                <a:cxn ang="0">
                  <a:pos x="176" y="50"/>
                </a:cxn>
                <a:cxn ang="0">
                  <a:pos x="182" y="56"/>
                </a:cxn>
                <a:cxn ang="0">
                  <a:pos x="168" y="68"/>
                </a:cxn>
                <a:cxn ang="0">
                  <a:pos x="166" y="74"/>
                </a:cxn>
                <a:cxn ang="0">
                  <a:pos x="162" y="82"/>
                </a:cxn>
                <a:cxn ang="0">
                  <a:pos x="172" y="96"/>
                </a:cxn>
                <a:cxn ang="0">
                  <a:pos x="166" y="104"/>
                </a:cxn>
                <a:cxn ang="0">
                  <a:pos x="156" y="108"/>
                </a:cxn>
                <a:cxn ang="0">
                  <a:pos x="140" y="112"/>
                </a:cxn>
                <a:cxn ang="0">
                  <a:pos x="124" y="108"/>
                </a:cxn>
                <a:cxn ang="0">
                  <a:pos x="116" y="112"/>
                </a:cxn>
                <a:cxn ang="0">
                  <a:pos x="122" y="122"/>
                </a:cxn>
                <a:cxn ang="0">
                  <a:pos x="134" y="132"/>
                </a:cxn>
                <a:cxn ang="0">
                  <a:pos x="126" y="138"/>
                </a:cxn>
                <a:cxn ang="0">
                  <a:pos x="108" y="150"/>
                </a:cxn>
                <a:cxn ang="0">
                  <a:pos x="94" y="154"/>
                </a:cxn>
                <a:cxn ang="0">
                  <a:pos x="82" y="134"/>
                </a:cxn>
                <a:cxn ang="0">
                  <a:pos x="82" y="120"/>
                </a:cxn>
                <a:cxn ang="0">
                  <a:pos x="76" y="110"/>
                </a:cxn>
                <a:cxn ang="0">
                  <a:pos x="76" y="94"/>
                </a:cxn>
                <a:cxn ang="0">
                  <a:pos x="78" y="82"/>
                </a:cxn>
                <a:cxn ang="0">
                  <a:pos x="68" y="84"/>
                </a:cxn>
                <a:cxn ang="0">
                  <a:pos x="54" y="82"/>
                </a:cxn>
                <a:cxn ang="0">
                  <a:pos x="38" y="68"/>
                </a:cxn>
                <a:cxn ang="0">
                  <a:pos x="18" y="68"/>
                </a:cxn>
                <a:cxn ang="0">
                  <a:pos x="14" y="54"/>
                </a:cxn>
                <a:cxn ang="0">
                  <a:pos x="6" y="42"/>
                </a:cxn>
                <a:cxn ang="0">
                  <a:pos x="4" y="34"/>
                </a:cxn>
                <a:cxn ang="0">
                  <a:pos x="10" y="18"/>
                </a:cxn>
                <a:cxn ang="0">
                  <a:pos x="28" y="6"/>
                </a:cxn>
              </a:cxnLst>
              <a:rect l="0" t="0" r="r" b="b"/>
              <a:pathLst>
                <a:path w="182" h="154">
                  <a:moveTo>
                    <a:pt x="28" y="6"/>
                  </a:moveTo>
                  <a:lnTo>
                    <a:pt x="20" y="10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32" y="40"/>
                  </a:lnTo>
                  <a:lnTo>
                    <a:pt x="32" y="34"/>
                  </a:lnTo>
                  <a:lnTo>
                    <a:pt x="26" y="26"/>
                  </a:lnTo>
                  <a:lnTo>
                    <a:pt x="26" y="20"/>
                  </a:lnTo>
                  <a:lnTo>
                    <a:pt x="34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6" y="0"/>
                  </a:lnTo>
                  <a:lnTo>
                    <a:pt x="48" y="2"/>
                  </a:lnTo>
                  <a:lnTo>
                    <a:pt x="52" y="10"/>
                  </a:lnTo>
                  <a:lnTo>
                    <a:pt x="68" y="14"/>
                  </a:lnTo>
                  <a:lnTo>
                    <a:pt x="70" y="22"/>
                  </a:lnTo>
                  <a:lnTo>
                    <a:pt x="72" y="24"/>
                  </a:lnTo>
                  <a:lnTo>
                    <a:pt x="98" y="22"/>
                  </a:lnTo>
                  <a:lnTo>
                    <a:pt x="104" y="28"/>
                  </a:lnTo>
                  <a:lnTo>
                    <a:pt x="110" y="28"/>
                  </a:lnTo>
                  <a:lnTo>
                    <a:pt x="118" y="28"/>
                  </a:lnTo>
                  <a:lnTo>
                    <a:pt x="122" y="24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22" y="22"/>
                  </a:lnTo>
                  <a:lnTo>
                    <a:pt x="124" y="22"/>
                  </a:lnTo>
                  <a:lnTo>
                    <a:pt x="152" y="22"/>
                  </a:lnTo>
                  <a:lnTo>
                    <a:pt x="148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4" y="28"/>
                  </a:lnTo>
                  <a:lnTo>
                    <a:pt x="148" y="34"/>
                  </a:lnTo>
                  <a:lnTo>
                    <a:pt x="156" y="34"/>
                  </a:lnTo>
                  <a:lnTo>
                    <a:pt x="166" y="40"/>
                  </a:lnTo>
                  <a:lnTo>
                    <a:pt x="170" y="48"/>
                  </a:lnTo>
                  <a:lnTo>
                    <a:pt x="166" y="50"/>
                  </a:lnTo>
                  <a:lnTo>
                    <a:pt x="166" y="52"/>
                  </a:lnTo>
                  <a:lnTo>
                    <a:pt x="172" y="52"/>
                  </a:lnTo>
                  <a:lnTo>
                    <a:pt x="176" y="50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68" y="62"/>
                  </a:lnTo>
                  <a:lnTo>
                    <a:pt x="168" y="68"/>
                  </a:lnTo>
                  <a:lnTo>
                    <a:pt x="174" y="70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2" y="82"/>
                  </a:lnTo>
                  <a:lnTo>
                    <a:pt x="162" y="84"/>
                  </a:lnTo>
                  <a:lnTo>
                    <a:pt x="172" y="96"/>
                  </a:lnTo>
                  <a:lnTo>
                    <a:pt x="172" y="98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6" y="108"/>
                  </a:lnTo>
                  <a:lnTo>
                    <a:pt x="144" y="110"/>
                  </a:lnTo>
                  <a:lnTo>
                    <a:pt x="140" y="112"/>
                  </a:lnTo>
                  <a:lnTo>
                    <a:pt x="134" y="112"/>
                  </a:lnTo>
                  <a:lnTo>
                    <a:pt x="124" y="108"/>
                  </a:lnTo>
                  <a:lnTo>
                    <a:pt x="116" y="106"/>
                  </a:lnTo>
                  <a:lnTo>
                    <a:pt x="116" y="112"/>
                  </a:lnTo>
                  <a:lnTo>
                    <a:pt x="122" y="116"/>
                  </a:lnTo>
                  <a:lnTo>
                    <a:pt x="122" y="122"/>
                  </a:lnTo>
                  <a:lnTo>
                    <a:pt x="124" y="132"/>
                  </a:lnTo>
                  <a:lnTo>
                    <a:pt x="134" y="132"/>
                  </a:lnTo>
                  <a:lnTo>
                    <a:pt x="134" y="134"/>
                  </a:lnTo>
                  <a:lnTo>
                    <a:pt x="126" y="138"/>
                  </a:lnTo>
                  <a:lnTo>
                    <a:pt x="122" y="144"/>
                  </a:lnTo>
                  <a:lnTo>
                    <a:pt x="108" y="150"/>
                  </a:lnTo>
                  <a:lnTo>
                    <a:pt x="104" y="154"/>
                  </a:lnTo>
                  <a:lnTo>
                    <a:pt x="94" y="154"/>
                  </a:lnTo>
                  <a:lnTo>
                    <a:pt x="88" y="146"/>
                  </a:lnTo>
                  <a:lnTo>
                    <a:pt x="82" y="134"/>
                  </a:lnTo>
                  <a:lnTo>
                    <a:pt x="76" y="128"/>
                  </a:lnTo>
                  <a:lnTo>
                    <a:pt x="82" y="120"/>
                  </a:lnTo>
                  <a:lnTo>
                    <a:pt x="80" y="114"/>
                  </a:lnTo>
                  <a:lnTo>
                    <a:pt x="76" y="110"/>
                  </a:lnTo>
                  <a:lnTo>
                    <a:pt x="74" y="102"/>
                  </a:lnTo>
                  <a:lnTo>
                    <a:pt x="76" y="94"/>
                  </a:lnTo>
                  <a:lnTo>
                    <a:pt x="80" y="84"/>
                  </a:lnTo>
                  <a:lnTo>
                    <a:pt x="78" y="82"/>
                  </a:lnTo>
                  <a:lnTo>
                    <a:pt x="76" y="80"/>
                  </a:lnTo>
                  <a:lnTo>
                    <a:pt x="68" y="84"/>
                  </a:lnTo>
                  <a:lnTo>
                    <a:pt x="60" y="82"/>
                  </a:lnTo>
                  <a:lnTo>
                    <a:pt x="54" y="82"/>
                  </a:lnTo>
                  <a:lnTo>
                    <a:pt x="44" y="72"/>
                  </a:lnTo>
                  <a:lnTo>
                    <a:pt x="38" y="68"/>
                  </a:lnTo>
                  <a:lnTo>
                    <a:pt x="26" y="70"/>
                  </a:lnTo>
                  <a:lnTo>
                    <a:pt x="18" y="68"/>
                  </a:lnTo>
                  <a:lnTo>
                    <a:pt x="14" y="64"/>
                  </a:lnTo>
                  <a:lnTo>
                    <a:pt x="14" y="54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4" y="34"/>
                  </a:lnTo>
                  <a:lnTo>
                    <a:pt x="8" y="24"/>
                  </a:lnTo>
                  <a:lnTo>
                    <a:pt x="10" y="18"/>
                  </a:lnTo>
                  <a:lnTo>
                    <a:pt x="20" y="8"/>
                  </a:lnTo>
                  <a:lnTo>
                    <a:pt x="28" y="6"/>
                  </a:lnTo>
                  <a:lnTo>
                    <a:pt x="2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8E567CCB-A056-8547-A3B8-5903DF877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088" y="4344988"/>
              <a:ext cx="88900" cy="85725"/>
            </a:xfrm>
            <a:custGeom>
              <a:avLst/>
              <a:gdLst/>
              <a:ahLst/>
              <a:cxnLst>
                <a:cxn ang="0">
                  <a:pos x="50" y="48"/>
                </a:cxn>
                <a:cxn ang="0">
                  <a:pos x="44" y="44"/>
                </a:cxn>
                <a:cxn ang="0">
                  <a:pos x="38" y="46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0" y="54"/>
                </a:cxn>
                <a:cxn ang="0">
                  <a:pos x="24" y="52"/>
                </a:cxn>
                <a:cxn ang="0">
                  <a:pos x="16" y="46"/>
                </a:cxn>
                <a:cxn ang="0">
                  <a:pos x="12" y="34"/>
                </a:cxn>
                <a:cxn ang="0">
                  <a:pos x="8" y="34"/>
                </a:cxn>
                <a:cxn ang="0">
                  <a:pos x="0" y="24"/>
                </a:cxn>
                <a:cxn ang="0">
                  <a:pos x="4" y="14"/>
                </a:cxn>
                <a:cxn ang="0">
                  <a:pos x="10" y="12"/>
                </a:cxn>
                <a:cxn ang="0">
                  <a:pos x="12" y="8"/>
                </a:cxn>
                <a:cxn ang="0">
                  <a:pos x="12" y="6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44" y="0"/>
                </a:cxn>
                <a:cxn ang="0">
                  <a:pos x="56" y="2"/>
                </a:cxn>
                <a:cxn ang="0">
                  <a:pos x="56" y="4"/>
                </a:cxn>
                <a:cxn ang="0">
                  <a:pos x="52" y="12"/>
                </a:cxn>
                <a:cxn ang="0">
                  <a:pos x="52" y="22"/>
                </a:cxn>
                <a:cxn ang="0">
                  <a:pos x="56" y="30"/>
                </a:cxn>
                <a:cxn ang="0">
                  <a:pos x="54" y="44"/>
                </a:cxn>
                <a:cxn ang="0">
                  <a:pos x="50" y="48"/>
                </a:cxn>
                <a:cxn ang="0">
                  <a:pos x="50" y="48"/>
                </a:cxn>
              </a:cxnLst>
              <a:rect l="0" t="0" r="r" b="b"/>
              <a:pathLst>
                <a:path w="56" h="54">
                  <a:moveTo>
                    <a:pt x="50" y="48"/>
                  </a:moveTo>
                  <a:lnTo>
                    <a:pt x="44" y="44"/>
                  </a:lnTo>
                  <a:lnTo>
                    <a:pt x="38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54"/>
                  </a:lnTo>
                  <a:lnTo>
                    <a:pt x="24" y="52"/>
                  </a:lnTo>
                  <a:lnTo>
                    <a:pt x="16" y="46"/>
                  </a:lnTo>
                  <a:lnTo>
                    <a:pt x="12" y="34"/>
                  </a:lnTo>
                  <a:lnTo>
                    <a:pt x="8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0" y="12"/>
                  </a:lnTo>
                  <a:lnTo>
                    <a:pt x="12" y="8"/>
                  </a:lnTo>
                  <a:lnTo>
                    <a:pt x="12" y="6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56" y="4"/>
                  </a:lnTo>
                  <a:lnTo>
                    <a:pt x="52" y="12"/>
                  </a:lnTo>
                  <a:lnTo>
                    <a:pt x="52" y="22"/>
                  </a:lnTo>
                  <a:lnTo>
                    <a:pt x="56" y="30"/>
                  </a:lnTo>
                  <a:lnTo>
                    <a:pt x="54" y="44"/>
                  </a:lnTo>
                  <a:lnTo>
                    <a:pt x="50" y="48"/>
                  </a:lnTo>
                  <a:lnTo>
                    <a:pt x="50" y="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EC19D150-7460-5B4A-BE0C-1C8791BB1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4294188"/>
              <a:ext cx="104775" cy="149225"/>
            </a:xfrm>
            <a:custGeom>
              <a:avLst/>
              <a:gdLst/>
              <a:ahLst/>
              <a:cxnLst>
                <a:cxn ang="0">
                  <a:pos x="66" y="84"/>
                </a:cxn>
                <a:cxn ang="0">
                  <a:pos x="60" y="84"/>
                </a:cxn>
                <a:cxn ang="0">
                  <a:pos x="56" y="84"/>
                </a:cxn>
                <a:cxn ang="0">
                  <a:pos x="50" y="88"/>
                </a:cxn>
                <a:cxn ang="0">
                  <a:pos x="40" y="90"/>
                </a:cxn>
                <a:cxn ang="0">
                  <a:pos x="36" y="94"/>
                </a:cxn>
                <a:cxn ang="0">
                  <a:pos x="30" y="92"/>
                </a:cxn>
                <a:cxn ang="0">
                  <a:pos x="26" y="90"/>
                </a:cxn>
                <a:cxn ang="0">
                  <a:pos x="22" y="86"/>
                </a:cxn>
                <a:cxn ang="0">
                  <a:pos x="22" y="80"/>
                </a:cxn>
                <a:cxn ang="0">
                  <a:pos x="20" y="76"/>
                </a:cxn>
                <a:cxn ang="0">
                  <a:pos x="22" y="62"/>
                </a:cxn>
                <a:cxn ang="0">
                  <a:pos x="24" y="58"/>
                </a:cxn>
                <a:cxn ang="0">
                  <a:pos x="22" y="50"/>
                </a:cxn>
                <a:cxn ang="0">
                  <a:pos x="18" y="50"/>
                </a:cxn>
                <a:cxn ang="0">
                  <a:pos x="18" y="44"/>
                </a:cxn>
                <a:cxn ang="0">
                  <a:pos x="16" y="40"/>
                </a:cxn>
                <a:cxn ang="0">
                  <a:pos x="10" y="42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4" y="20"/>
                </a:cxn>
                <a:cxn ang="0">
                  <a:pos x="12" y="16"/>
                </a:cxn>
                <a:cxn ang="0">
                  <a:pos x="6" y="14"/>
                </a:cxn>
                <a:cxn ang="0">
                  <a:pos x="6" y="8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34" y="10"/>
                </a:cxn>
                <a:cxn ang="0">
                  <a:pos x="36" y="12"/>
                </a:cxn>
                <a:cxn ang="0">
                  <a:pos x="38" y="20"/>
                </a:cxn>
                <a:cxn ang="0">
                  <a:pos x="38" y="20"/>
                </a:cxn>
                <a:cxn ang="0">
                  <a:pos x="44" y="20"/>
                </a:cxn>
                <a:cxn ang="0">
                  <a:pos x="48" y="22"/>
                </a:cxn>
                <a:cxn ang="0">
                  <a:pos x="54" y="28"/>
                </a:cxn>
                <a:cxn ang="0">
                  <a:pos x="58" y="32"/>
                </a:cxn>
                <a:cxn ang="0">
                  <a:pos x="54" y="38"/>
                </a:cxn>
                <a:cxn ang="0">
                  <a:pos x="54" y="40"/>
                </a:cxn>
                <a:cxn ang="0">
                  <a:pos x="52" y="44"/>
                </a:cxn>
                <a:cxn ang="0">
                  <a:pos x="46" y="46"/>
                </a:cxn>
                <a:cxn ang="0">
                  <a:pos x="42" y="56"/>
                </a:cxn>
                <a:cxn ang="0">
                  <a:pos x="50" y="66"/>
                </a:cxn>
                <a:cxn ang="0">
                  <a:pos x="54" y="66"/>
                </a:cxn>
                <a:cxn ang="0">
                  <a:pos x="58" y="78"/>
                </a:cxn>
                <a:cxn ang="0">
                  <a:pos x="66" y="84"/>
                </a:cxn>
                <a:cxn ang="0">
                  <a:pos x="66" y="84"/>
                </a:cxn>
              </a:cxnLst>
              <a:rect l="0" t="0" r="r" b="b"/>
              <a:pathLst>
                <a:path w="66" h="94">
                  <a:moveTo>
                    <a:pt x="66" y="84"/>
                  </a:moveTo>
                  <a:lnTo>
                    <a:pt x="60" y="84"/>
                  </a:lnTo>
                  <a:lnTo>
                    <a:pt x="56" y="84"/>
                  </a:lnTo>
                  <a:lnTo>
                    <a:pt x="50" y="88"/>
                  </a:lnTo>
                  <a:lnTo>
                    <a:pt x="40" y="90"/>
                  </a:lnTo>
                  <a:lnTo>
                    <a:pt x="36" y="94"/>
                  </a:lnTo>
                  <a:lnTo>
                    <a:pt x="30" y="92"/>
                  </a:lnTo>
                  <a:lnTo>
                    <a:pt x="26" y="90"/>
                  </a:lnTo>
                  <a:lnTo>
                    <a:pt x="22" y="86"/>
                  </a:lnTo>
                  <a:lnTo>
                    <a:pt x="22" y="80"/>
                  </a:lnTo>
                  <a:lnTo>
                    <a:pt x="20" y="76"/>
                  </a:lnTo>
                  <a:lnTo>
                    <a:pt x="22" y="62"/>
                  </a:lnTo>
                  <a:lnTo>
                    <a:pt x="24" y="58"/>
                  </a:lnTo>
                  <a:lnTo>
                    <a:pt x="22" y="50"/>
                  </a:lnTo>
                  <a:lnTo>
                    <a:pt x="18" y="50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0" y="4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44" y="20"/>
                  </a:lnTo>
                  <a:lnTo>
                    <a:pt x="48" y="22"/>
                  </a:lnTo>
                  <a:lnTo>
                    <a:pt x="54" y="28"/>
                  </a:lnTo>
                  <a:lnTo>
                    <a:pt x="58" y="32"/>
                  </a:lnTo>
                  <a:lnTo>
                    <a:pt x="54" y="38"/>
                  </a:lnTo>
                  <a:lnTo>
                    <a:pt x="54" y="40"/>
                  </a:lnTo>
                  <a:lnTo>
                    <a:pt x="52" y="44"/>
                  </a:lnTo>
                  <a:lnTo>
                    <a:pt x="46" y="46"/>
                  </a:lnTo>
                  <a:lnTo>
                    <a:pt x="42" y="56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58" y="78"/>
                  </a:lnTo>
                  <a:lnTo>
                    <a:pt x="66" y="84"/>
                  </a:lnTo>
                  <a:lnTo>
                    <a:pt x="66" y="8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6AA70D55-6660-FB4D-BDAD-47E89B95C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663" y="4881563"/>
              <a:ext cx="180975" cy="1905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6" y="32"/>
                </a:cxn>
                <a:cxn ang="0">
                  <a:pos x="6" y="22"/>
                </a:cxn>
                <a:cxn ang="0">
                  <a:pos x="10" y="14"/>
                </a:cxn>
                <a:cxn ang="0">
                  <a:pos x="12" y="8"/>
                </a:cxn>
                <a:cxn ang="0">
                  <a:pos x="38" y="0"/>
                </a:cxn>
                <a:cxn ang="0">
                  <a:pos x="50" y="0"/>
                </a:cxn>
                <a:cxn ang="0">
                  <a:pos x="56" y="4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64" y="18"/>
                </a:cxn>
                <a:cxn ang="0">
                  <a:pos x="64" y="38"/>
                </a:cxn>
                <a:cxn ang="0">
                  <a:pos x="66" y="40"/>
                </a:cxn>
                <a:cxn ang="0">
                  <a:pos x="76" y="44"/>
                </a:cxn>
                <a:cxn ang="0">
                  <a:pos x="86" y="42"/>
                </a:cxn>
                <a:cxn ang="0">
                  <a:pos x="94" y="44"/>
                </a:cxn>
                <a:cxn ang="0">
                  <a:pos x="96" y="48"/>
                </a:cxn>
                <a:cxn ang="0">
                  <a:pos x="96" y="64"/>
                </a:cxn>
                <a:cxn ang="0">
                  <a:pos x="98" y="66"/>
                </a:cxn>
                <a:cxn ang="0">
                  <a:pos x="102" y="68"/>
                </a:cxn>
                <a:cxn ang="0">
                  <a:pos x="110" y="66"/>
                </a:cxn>
                <a:cxn ang="0">
                  <a:pos x="112" y="68"/>
                </a:cxn>
                <a:cxn ang="0">
                  <a:pos x="114" y="76"/>
                </a:cxn>
                <a:cxn ang="0">
                  <a:pos x="110" y="92"/>
                </a:cxn>
                <a:cxn ang="0">
                  <a:pos x="108" y="106"/>
                </a:cxn>
                <a:cxn ang="0">
                  <a:pos x="96" y="118"/>
                </a:cxn>
                <a:cxn ang="0">
                  <a:pos x="80" y="120"/>
                </a:cxn>
                <a:cxn ang="0">
                  <a:pos x="72" y="116"/>
                </a:cxn>
                <a:cxn ang="0">
                  <a:pos x="58" y="116"/>
                </a:cxn>
                <a:cxn ang="0">
                  <a:pos x="58" y="112"/>
                </a:cxn>
                <a:cxn ang="0">
                  <a:pos x="60" y="108"/>
                </a:cxn>
                <a:cxn ang="0">
                  <a:pos x="68" y="94"/>
                </a:cxn>
                <a:cxn ang="0">
                  <a:pos x="66" y="88"/>
                </a:cxn>
                <a:cxn ang="0">
                  <a:pos x="56" y="80"/>
                </a:cxn>
                <a:cxn ang="0">
                  <a:pos x="42" y="72"/>
                </a:cxn>
                <a:cxn ang="0">
                  <a:pos x="26" y="68"/>
                </a:cxn>
                <a:cxn ang="0">
                  <a:pos x="22" y="64"/>
                </a:cxn>
                <a:cxn ang="0">
                  <a:pos x="14" y="56"/>
                </a:cxn>
                <a:cxn ang="0">
                  <a:pos x="4" y="4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14" h="120">
                  <a:moveTo>
                    <a:pt x="0" y="44"/>
                  </a:moveTo>
                  <a:lnTo>
                    <a:pt x="6" y="32"/>
                  </a:lnTo>
                  <a:lnTo>
                    <a:pt x="6" y="22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4" y="18"/>
                  </a:lnTo>
                  <a:lnTo>
                    <a:pt x="64" y="38"/>
                  </a:lnTo>
                  <a:lnTo>
                    <a:pt x="66" y="40"/>
                  </a:lnTo>
                  <a:lnTo>
                    <a:pt x="76" y="44"/>
                  </a:lnTo>
                  <a:lnTo>
                    <a:pt x="86" y="42"/>
                  </a:lnTo>
                  <a:lnTo>
                    <a:pt x="94" y="44"/>
                  </a:lnTo>
                  <a:lnTo>
                    <a:pt x="96" y="48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102" y="68"/>
                  </a:lnTo>
                  <a:lnTo>
                    <a:pt x="110" y="66"/>
                  </a:lnTo>
                  <a:lnTo>
                    <a:pt x="112" y="68"/>
                  </a:lnTo>
                  <a:lnTo>
                    <a:pt x="114" y="76"/>
                  </a:lnTo>
                  <a:lnTo>
                    <a:pt x="110" y="92"/>
                  </a:lnTo>
                  <a:lnTo>
                    <a:pt x="108" y="106"/>
                  </a:lnTo>
                  <a:lnTo>
                    <a:pt x="96" y="118"/>
                  </a:lnTo>
                  <a:lnTo>
                    <a:pt x="80" y="120"/>
                  </a:lnTo>
                  <a:lnTo>
                    <a:pt x="72" y="116"/>
                  </a:lnTo>
                  <a:lnTo>
                    <a:pt x="58" y="116"/>
                  </a:lnTo>
                  <a:lnTo>
                    <a:pt x="58" y="112"/>
                  </a:lnTo>
                  <a:lnTo>
                    <a:pt x="60" y="108"/>
                  </a:lnTo>
                  <a:lnTo>
                    <a:pt x="68" y="94"/>
                  </a:lnTo>
                  <a:lnTo>
                    <a:pt x="66" y="88"/>
                  </a:lnTo>
                  <a:lnTo>
                    <a:pt x="56" y="80"/>
                  </a:lnTo>
                  <a:lnTo>
                    <a:pt x="42" y="72"/>
                  </a:lnTo>
                  <a:lnTo>
                    <a:pt x="26" y="68"/>
                  </a:lnTo>
                  <a:lnTo>
                    <a:pt x="22" y="64"/>
                  </a:lnTo>
                  <a:lnTo>
                    <a:pt x="14" y="56"/>
                  </a:lnTo>
                  <a:lnTo>
                    <a:pt x="4" y="4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1F43DDD9-FF04-D248-9E8E-D7CDEBCA4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463" y="4351338"/>
              <a:ext cx="60325" cy="76200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38" y="18"/>
                </a:cxn>
                <a:cxn ang="0">
                  <a:pos x="36" y="14"/>
                </a:cxn>
                <a:cxn ang="0">
                  <a:pos x="24" y="6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8"/>
                </a:cxn>
                <a:cxn ang="0">
                  <a:pos x="2" y="18"/>
                </a:cxn>
                <a:cxn ang="0">
                  <a:pos x="6" y="26"/>
                </a:cxn>
                <a:cxn ang="0">
                  <a:pos x="4" y="40"/>
                </a:cxn>
                <a:cxn ang="0">
                  <a:pos x="0" y="44"/>
                </a:cxn>
                <a:cxn ang="0">
                  <a:pos x="6" y="48"/>
                </a:cxn>
                <a:cxn ang="0">
                  <a:pos x="12" y="46"/>
                </a:cxn>
                <a:cxn ang="0">
                  <a:pos x="20" y="46"/>
                </a:cxn>
                <a:cxn ang="0">
                  <a:pos x="26" y="40"/>
                </a:cxn>
                <a:cxn ang="0">
                  <a:pos x="30" y="32"/>
                </a:cxn>
                <a:cxn ang="0">
                  <a:pos x="38" y="20"/>
                </a:cxn>
                <a:cxn ang="0">
                  <a:pos x="38" y="20"/>
                </a:cxn>
              </a:cxnLst>
              <a:rect l="0" t="0" r="r" b="b"/>
              <a:pathLst>
                <a:path w="38" h="48">
                  <a:moveTo>
                    <a:pt x="38" y="20"/>
                  </a:moveTo>
                  <a:lnTo>
                    <a:pt x="38" y="18"/>
                  </a:lnTo>
                  <a:lnTo>
                    <a:pt x="36" y="14"/>
                  </a:lnTo>
                  <a:lnTo>
                    <a:pt x="24" y="6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8"/>
                  </a:lnTo>
                  <a:lnTo>
                    <a:pt x="2" y="18"/>
                  </a:lnTo>
                  <a:lnTo>
                    <a:pt x="6" y="26"/>
                  </a:lnTo>
                  <a:lnTo>
                    <a:pt x="4" y="40"/>
                  </a:lnTo>
                  <a:lnTo>
                    <a:pt x="0" y="44"/>
                  </a:lnTo>
                  <a:lnTo>
                    <a:pt x="6" y="48"/>
                  </a:lnTo>
                  <a:lnTo>
                    <a:pt x="12" y="46"/>
                  </a:lnTo>
                  <a:lnTo>
                    <a:pt x="20" y="46"/>
                  </a:lnTo>
                  <a:lnTo>
                    <a:pt x="26" y="40"/>
                  </a:lnTo>
                  <a:lnTo>
                    <a:pt x="30" y="32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D11F28FE-D35A-244E-A24A-437644B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663" y="4881563"/>
              <a:ext cx="180975" cy="190500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62" y="14"/>
                </a:cxn>
                <a:cxn ang="0">
                  <a:pos x="64" y="18"/>
                </a:cxn>
                <a:cxn ang="0">
                  <a:pos x="64" y="38"/>
                </a:cxn>
                <a:cxn ang="0">
                  <a:pos x="66" y="40"/>
                </a:cxn>
                <a:cxn ang="0">
                  <a:pos x="76" y="44"/>
                </a:cxn>
                <a:cxn ang="0">
                  <a:pos x="86" y="42"/>
                </a:cxn>
                <a:cxn ang="0">
                  <a:pos x="94" y="44"/>
                </a:cxn>
                <a:cxn ang="0">
                  <a:pos x="96" y="48"/>
                </a:cxn>
                <a:cxn ang="0">
                  <a:pos x="96" y="64"/>
                </a:cxn>
                <a:cxn ang="0">
                  <a:pos x="98" y="66"/>
                </a:cxn>
                <a:cxn ang="0">
                  <a:pos x="102" y="68"/>
                </a:cxn>
                <a:cxn ang="0">
                  <a:pos x="110" y="66"/>
                </a:cxn>
                <a:cxn ang="0">
                  <a:pos x="112" y="68"/>
                </a:cxn>
                <a:cxn ang="0">
                  <a:pos x="114" y="76"/>
                </a:cxn>
                <a:cxn ang="0">
                  <a:pos x="110" y="92"/>
                </a:cxn>
                <a:cxn ang="0">
                  <a:pos x="108" y="106"/>
                </a:cxn>
                <a:cxn ang="0">
                  <a:pos x="96" y="118"/>
                </a:cxn>
                <a:cxn ang="0">
                  <a:pos x="80" y="120"/>
                </a:cxn>
                <a:cxn ang="0">
                  <a:pos x="72" y="116"/>
                </a:cxn>
                <a:cxn ang="0">
                  <a:pos x="58" y="116"/>
                </a:cxn>
                <a:cxn ang="0">
                  <a:pos x="58" y="112"/>
                </a:cxn>
                <a:cxn ang="0">
                  <a:pos x="60" y="108"/>
                </a:cxn>
                <a:cxn ang="0">
                  <a:pos x="68" y="94"/>
                </a:cxn>
                <a:cxn ang="0">
                  <a:pos x="66" y="88"/>
                </a:cxn>
                <a:cxn ang="0">
                  <a:pos x="56" y="80"/>
                </a:cxn>
                <a:cxn ang="0">
                  <a:pos x="42" y="72"/>
                </a:cxn>
                <a:cxn ang="0">
                  <a:pos x="26" y="68"/>
                </a:cxn>
                <a:cxn ang="0">
                  <a:pos x="22" y="64"/>
                </a:cxn>
                <a:cxn ang="0">
                  <a:pos x="14" y="56"/>
                </a:cxn>
                <a:cxn ang="0">
                  <a:pos x="4" y="46"/>
                </a:cxn>
                <a:cxn ang="0">
                  <a:pos x="0" y="44"/>
                </a:cxn>
                <a:cxn ang="0">
                  <a:pos x="6" y="32"/>
                </a:cxn>
                <a:cxn ang="0">
                  <a:pos x="6" y="22"/>
                </a:cxn>
                <a:cxn ang="0">
                  <a:pos x="10" y="14"/>
                </a:cxn>
                <a:cxn ang="0">
                  <a:pos x="12" y="8"/>
                </a:cxn>
                <a:cxn ang="0">
                  <a:pos x="38" y="0"/>
                </a:cxn>
                <a:cxn ang="0">
                  <a:pos x="50" y="0"/>
                </a:cxn>
                <a:cxn ang="0">
                  <a:pos x="56" y="4"/>
                </a:cxn>
                <a:cxn ang="0">
                  <a:pos x="64" y="14"/>
                </a:cxn>
                <a:cxn ang="0">
                  <a:pos x="64" y="14"/>
                </a:cxn>
              </a:cxnLst>
              <a:rect l="0" t="0" r="r" b="b"/>
              <a:pathLst>
                <a:path w="114" h="120">
                  <a:moveTo>
                    <a:pt x="64" y="14"/>
                  </a:moveTo>
                  <a:lnTo>
                    <a:pt x="62" y="14"/>
                  </a:lnTo>
                  <a:lnTo>
                    <a:pt x="64" y="18"/>
                  </a:lnTo>
                  <a:lnTo>
                    <a:pt x="64" y="38"/>
                  </a:lnTo>
                  <a:lnTo>
                    <a:pt x="66" y="40"/>
                  </a:lnTo>
                  <a:lnTo>
                    <a:pt x="76" y="44"/>
                  </a:lnTo>
                  <a:lnTo>
                    <a:pt x="86" y="42"/>
                  </a:lnTo>
                  <a:lnTo>
                    <a:pt x="94" y="44"/>
                  </a:lnTo>
                  <a:lnTo>
                    <a:pt x="96" y="48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102" y="68"/>
                  </a:lnTo>
                  <a:lnTo>
                    <a:pt x="110" y="66"/>
                  </a:lnTo>
                  <a:lnTo>
                    <a:pt x="112" y="68"/>
                  </a:lnTo>
                  <a:lnTo>
                    <a:pt x="114" y="76"/>
                  </a:lnTo>
                  <a:lnTo>
                    <a:pt x="110" y="92"/>
                  </a:lnTo>
                  <a:lnTo>
                    <a:pt x="108" y="106"/>
                  </a:lnTo>
                  <a:lnTo>
                    <a:pt x="96" y="118"/>
                  </a:lnTo>
                  <a:lnTo>
                    <a:pt x="80" y="120"/>
                  </a:lnTo>
                  <a:lnTo>
                    <a:pt x="72" y="116"/>
                  </a:lnTo>
                  <a:lnTo>
                    <a:pt x="58" y="116"/>
                  </a:lnTo>
                  <a:lnTo>
                    <a:pt x="58" y="112"/>
                  </a:lnTo>
                  <a:lnTo>
                    <a:pt x="60" y="108"/>
                  </a:lnTo>
                  <a:lnTo>
                    <a:pt x="68" y="94"/>
                  </a:lnTo>
                  <a:lnTo>
                    <a:pt x="66" y="88"/>
                  </a:lnTo>
                  <a:lnTo>
                    <a:pt x="56" y="80"/>
                  </a:lnTo>
                  <a:lnTo>
                    <a:pt x="42" y="72"/>
                  </a:lnTo>
                  <a:lnTo>
                    <a:pt x="26" y="68"/>
                  </a:lnTo>
                  <a:lnTo>
                    <a:pt x="22" y="64"/>
                  </a:lnTo>
                  <a:lnTo>
                    <a:pt x="14" y="56"/>
                  </a:lnTo>
                  <a:lnTo>
                    <a:pt x="4" y="46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6" y="22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64" y="14"/>
                  </a:lnTo>
                  <a:lnTo>
                    <a:pt x="64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A15DA411-22D0-5145-81E7-5E061D81A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5783263"/>
              <a:ext cx="73025" cy="8572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0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2" y="12"/>
                </a:cxn>
                <a:cxn ang="0">
                  <a:pos x="10" y="24"/>
                </a:cxn>
                <a:cxn ang="0">
                  <a:pos x="34" y="44"/>
                </a:cxn>
                <a:cxn ang="0">
                  <a:pos x="46" y="48"/>
                </a:cxn>
                <a:cxn ang="0">
                  <a:pos x="46" y="52"/>
                </a:cxn>
                <a:cxn ang="0">
                  <a:pos x="42" y="52"/>
                </a:cxn>
                <a:cxn ang="0">
                  <a:pos x="38" y="52"/>
                </a:cxn>
                <a:cxn ang="0">
                  <a:pos x="30" y="54"/>
                </a:cxn>
                <a:cxn ang="0">
                  <a:pos x="8" y="48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46" h="54">
                  <a:moveTo>
                    <a:pt x="0" y="50"/>
                  </a:moveTo>
                  <a:lnTo>
                    <a:pt x="0" y="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10" y="24"/>
                  </a:lnTo>
                  <a:lnTo>
                    <a:pt x="34" y="44"/>
                  </a:lnTo>
                  <a:lnTo>
                    <a:pt x="46" y="48"/>
                  </a:lnTo>
                  <a:lnTo>
                    <a:pt x="46" y="52"/>
                  </a:lnTo>
                  <a:lnTo>
                    <a:pt x="42" y="52"/>
                  </a:lnTo>
                  <a:lnTo>
                    <a:pt x="38" y="52"/>
                  </a:lnTo>
                  <a:lnTo>
                    <a:pt x="30" y="54"/>
                  </a:lnTo>
                  <a:lnTo>
                    <a:pt x="8" y="48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9DB0CC2C-5627-6346-82C5-5C7779439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613" y="4846638"/>
              <a:ext cx="180975" cy="977900"/>
            </a:xfrm>
            <a:custGeom>
              <a:avLst/>
              <a:gdLst/>
              <a:ahLst/>
              <a:cxnLst>
                <a:cxn ang="0">
                  <a:pos x="94" y="24"/>
                </a:cxn>
                <a:cxn ang="0">
                  <a:pos x="94" y="38"/>
                </a:cxn>
                <a:cxn ang="0">
                  <a:pos x="106" y="76"/>
                </a:cxn>
                <a:cxn ang="0">
                  <a:pos x="96" y="98"/>
                </a:cxn>
                <a:cxn ang="0">
                  <a:pos x="98" y="134"/>
                </a:cxn>
                <a:cxn ang="0">
                  <a:pos x="76" y="170"/>
                </a:cxn>
                <a:cxn ang="0">
                  <a:pos x="70" y="210"/>
                </a:cxn>
                <a:cxn ang="0">
                  <a:pos x="76" y="234"/>
                </a:cxn>
                <a:cxn ang="0">
                  <a:pos x="68" y="264"/>
                </a:cxn>
                <a:cxn ang="0">
                  <a:pos x="60" y="308"/>
                </a:cxn>
                <a:cxn ang="0">
                  <a:pos x="50" y="368"/>
                </a:cxn>
                <a:cxn ang="0">
                  <a:pos x="48" y="398"/>
                </a:cxn>
                <a:cxn ang="0">
                  <a:pos x="50" y="424"/>
                </a:cxn>
                <a:cxn ang="0">
                  <a:pos x="50" y="430"/>
                </a:cxn>
                <a:cxn ang="0">
                  <a:pos x="52" y="466"/>
                </a:cxn>
                <a:cxn ang="0">
                  <a:pos x="42" y="510"/>
                </a:cxn>
                <a:cxn ang="0">
                  <a:pos x="36" y="548"/>
                </a:cxn>
                <a:cxn ang="0">
                  <a:pos x="78" y="578"/>
                </a:cxn>
                <a:cxn ang="0">
                  <a:pos x="82" y="582"/>
                </a:cxn>
                <a:cxn ang="0">
                  <a:pos x="54" y="616"/>
                </a:cxn>
                <a:cxn ang="0">
                  <a:pos x="48" y="608"/>
                </a:cxn>
                <a:cxn ang="0">
                  <a:pos x="48" y="588"/>
                </a:cxn>
                <a:cxn ang="0">
                  <a:pos x="42" y="582"/>
                </a:cxn>
                <a:cxn ang="0">
                  <a:pos x="40" y="570"/>
                </a:cxn>
                <a:cxn ang="0">
                  <a:pos x="34" y="576"/>
                </a:cxn>
                <a:cxn ang="0">
                  <a:pos x="28" y="568"/>
                </a:cxn>
                <a:cxn ang="0">
                  <a:pos x="26" y="552"/>
                </a:cxn>
                <a:cxn ang="0">
                  <a:pos x="24" y="544"/>
                </a:cxn>
                <a:cxn ang="0">
                  <a:pos x="18" y="528"/>
                </a:cxn>
                <a:cxn ang="0">
                  <a:pos x="22" y="518"/>
                </a:cxn>
                <a:cxn ang="0">
                  <a:pos x="20" y="508"/>
                </a:cxn>
                <a:cxn ang="0">
                  <a:pos x="24" y="500"/>
                </a:cxn>
                <a:cxn ang="0">
                  <a:pos x="20" y="498"/>
                </a:cxn>
                <a:cxn ang="0">
                  <a:pos x="24" y="488"/>
                </a:cxn>
                <a:cxn ang="0">
                  <a:pos x="16" y="482"/>
                </a:cxn>
                <a:cxn ang="0">
                  <a:pos x="18" y="468"/>
                </a:cxn>
                <a:cxn ang="0">
                  <a:pos x="2" y="468"/>
                </a:cxn>
                <a:cxn ang="0">
                  <a:pos x="0" y="470"/>
                </a:cxn>
                <a:cxn ang="0">
                  <a:pos x="8" y="456"/>
                </a:cxn>
                <a:cxn ang="0">
                  <a:pos x="20" y="460"/>
                </a:cxn>
                <a:cxn ang="0">
                  <a:pos x="30" y="458"/>
                </a:cxn>
                <a:cxn ang="0">
                  <a:pos x="30" y="448"/>
                </a:cxn>
                <a:cxn ang="0">
                  <a:pos x="32" y="442"/>
                </a:cxn>
                <a:cxn ang="0">
                  <a:pos x="38" y="442"/>
                </a:cxn>
                <a:cxn ang="0">
                  <a:pos x="40" y="430"/>
                </a:cxn>
                <a:cxn ang="0">
                  <a:pos x="36" y="406"/>
                </a:cxn>
                <a:cxn ang="0">
                  <a:pos x="42" y="390"/>
                </a:cxn>
                <a:cxn ang="0">
                  <a:pos x="44" y="388"/>
                </a:cxn>
                <a:cxn ang="0">
                  <a:pos x="44" y="374"/>
                </a:cxn>
                <a:cxn ang="0">
                  <a:pos x="30" y="376"/>
                </a:cxn>
                <a:cxn ang="0">
                  <a:pos x="28" y="342"/>
                </a:cxn>
                <a:cxn ang="0">
                  <a:pos x="28" y="312"/>
                </a:cxn>
                <a:cxn ang="0">
                  <a:pos x="32" y="296"/>
                </a:cxn>
                <a:cxn ang="0">
                  <a:pos x="46" y="262"/>
                </a:cxn>
                <a:cxn ang="0">
                  <a:pos x="54" y="226"/>
                </a:cxn>
                <a:cxn ang="0">
                  <a:pos x="56" y="184"/>
                </a:cxn>
                <a:cxn ang="0">
                  <a:pos x="58" y="162"/>
                </a:cxn>
                <a:cxn ang="0">
                  <a:pos x="64" y="134"/>
                </a:cxn>
                <a:cxn ang="0">
                  <a:pos x="68" y="82"/>
                </a:cxn>
                <a:cxn ang="0">
                  <a:pos x="72" y="34"/>
                </a:cxn>
                <a:cxn ang="0">
                  <a:pos x="80" y="0"/>
                </a:cxn>
              </a:cxnLst>
              <a:rect l="0" t="0" r="r" b="b"/>
              <a:pathLst>
                <a:path w="114" h="616">
                  <a:moveTo>
                    <a:pt x="80" y="0"/>
                  </a:moveTo>
                  <a:lnTo>
                    <a:pt x="86" y="6"/>
                  </a:lnTo>
                  <a:lnTo>
                    <a:pt x="88" y="18"/>
                  </a:lnTo>
                  <a:lnTo>
                    <a:pt x="94" y="24"/>
                  </a:lnTo>
                  <a:lnTo>
                    <a:pt x="94" y="30"/>
                  </a:lnTo>
                  <a:lnTo>
                    <a:pt x="92" y="32"/>
                  </a:lnTo>
                  <a:lnTo>
                    <a:pt x="90" y="36"/>
                  </a:lnTo>
                  <a:lnTo>
                    <a:pt x="94" y="38"/>
                  </a:lnTo>
                  <a:lnTo>
                    <a:pt x="94" y="42"/>
                  </a:lnTo>
                  <a:lnTo>
                    <a:pt x="98" y="46"/>
                  </a:lnTo>
                  <a:lnTo>
                    <a:pt x="102" y="74"/>
                  </a:lnTo>
                  <a:lnTo>
                    <a:pt x="106" y="76"/>
                  </a:lnTo>
                  <a:lnTo>
                    <a:pt x="112" y="74"/>
                  </a:lnTo>
                  <a:lnTo>
                    <a:pt x="114" y="80"/>
                  </a:lnTo>
                  <a:lnTo>
                    <a:pt x="112" y="92"/>
                  </a:lnTo>
                  <a:lnTo>
                    <a:pt x="96" y="98"/>
                  </a:lnTo>
                  <a:lnTo>
                    <a:pt x="96" y="106"/>
                  </a:lnTo>
                  <a:lnTo>
                    <a:pt x="94" y="110"/>
                  </a:lnTo>
                  <a:lnTo>
                    <a:pt x="94" y="114"/>
                  </a:lnTo>
                  <a:lnTo>
                    <a:pt x="98" y="134"/>
                  </a:lnTo>
                  <a:lnTo>
                    <a:pt x="90" y="138"/>
                  </a:lnTo>
                  <a:lnTo>
                    <a:pt x="88" y="146"/>
                  </a:lnTo>
                  <a:lnTo>
                    <a:pt x="82" y="152"/>
                  </a:lnTo>
                  <a:lnTo>
                    <a:pt x="76" y="170"/>
                  </a:lnTo>
                  <a:lnTo>
                    <a:pt x="76" y="184"/>
                  </a:lnTo>
                  <a:lnTo>
                    <a:pt x="68" y="200"/>
                  </a:lnTo>
                  <a:lnTo>
                    <a:pt x="68" y="208"/>
                  </a:lnTo>
                  <a:lnTo>
                    <a:pt x="70" y="210"/>
                  </a:lnTo>
                  <a:lnTo>
                    <a:pt x="70" y="216"/>
                  </a:lnTo>
                  <a:lnTo>
                    <a:pt x="74" y="224"/>
                  </a:lnTo>
                  <a:lnTo>
                    <a:pt x="74" y="230"/>
                  </a:lnTo>
                  <a:lnTo>
                    <a:pt x="76" y="234"/>
                  </a:lnTo>
                  <a:lnTo>
                    <a:pt x="76" y="246"/>
                  </a:lnTo>
                  <a:lnTo>
                    <a:pt x="72" y="254"/>
                  </a:lnTo>
                  <a:lnTo>
                    <a:pt x="70" y="262"/>
                  </a:lnTo>
                  <a:lnTo>
                    <a:pt x="68" y="264"/>
                  </a:lnTo>
                  <a:lnTo>
                    <a:pt x="68" y="278"/>
                  </a:lnTo>
                  <a:lnTo>
                    <a:pt x="62" y="286"/>
                  </a:lnTo>
                  <a:lnTo>
                    <a:pt x="60" y="288"/>
                  </a:lnTo>
                  <a:lnTo>
                    <a:pt x="60" y="308"/>
                  </a:lnTo>
                  <a:lnTo>
                    <a:pt x="62" y="320"/>
                  </a:lnTo>
                  <a:lnTo>
                    <a:pt x="56" y="326"/>
                  </a:lnTo>
                  <a:lnTo>
                    <a:pt x="52" y="346"/>
                  </a:lnTo>
                  <a:lnTo>
                    <a:pt x="50" y="368"/>
                  </a:lnTo>
                  <a:lnTo>
                    <a:pt x="52" y="374"/>
                  </a:lnTo>
                  <a:lnTo>
                    <a:pt x="52" y="378"/>
                  </a:lnTo>
                  <a:lnTo>
                    <a:pt x="48" y="388"/>
                  </a:lnTo>
                  <a:lnTo>
                    <a:pt x="48" y="398"/>
                  </a:lnTo>
                  <a:lnTo>
                    <a:pt x="50" y="400"/>
                  </a:lnTo>
                  <a:lnTo>
                    <a:pt x="50" y="408"/>
                  </a:lnTo>
                  <a:lnTo>
                    <a:pt x="52" y="414"/>
                  </a:lnTo>
                  <a:lnTo>
                    <a:pt x="50" y="424"/>
                  </a:lnTo>
                  <a:lnTo>
                    <a:pt x="56" y="424"/>
                  </a:lnTo>
                  <a:lnTo>
                    <a:pt x="58" y="428"/>
                  </a:lnTo>
                  <a:lnTo>
                    <a:pt x="56" y="430"/>
                  </a:lnTo>
                  <a:lnTo>
                    <a:pt x="50" y="430"/>
                  </a:lnTo>
                  <a:lnTo>
                    <a:pt x="50" y="434"/>
                  </a:lnTo>
                  <a:lnTo>
                    <a:pt x="56" y="438"/>
                  </a:lnTo>
                  <a:lnTo>
                    <a:pt x="54" y="444"/>
                  </a:lnTo>
                  <a:lnTo>
                    <a:pt x="52" y="466"/>
                  </a:lnTo>
                  <a:lnTo>
                    <a:pt x="50" y="476"/>
                  </a:lnTo>
                  <a:lnTo>
                    <a:pt x="44" y="486"/>
                  </a:lnTo>
                  <a:lnTo>
                    <a:pt x="44" y="500"/>
                  </a:lnTo>
                  <a:lnTo>
                    <a:pt x="42" y="510"/>
                  </a:lnTo>
                  <a:lnTo>
                    <a:pt x="32" y="524"/>
                  </a:lnTo>
                  <a:lnTo>
                    <a:pt x="30" y="538"/>
                  </a:lnTo>
                  <a:lnTo>
                    <a:pt x="32" y="552"/>
                  </a:lnTo>
                  <a:lnTo>
                    <a:pt x="36" y="548"/>
                  </a:lnTo>
                  <a:lnTo>
                    <a:pt x="44" y="548"/>
                  </a:lnTo>
                  <a:lnTo>
                    <a:pt x="44" y="570"/>
                  </a:lnTo>
                  <a:lnTo>
                    <a:pt x="48" y="576"/>
                  </a:lnTo>
                  <a:lnTo>
                    <a:pt x="78" y="578"/>
                  </a:lnTo>
                  <a:lnTo>
                    <a:pt x="98" y="582"/>
                  </a:lnTo>
                  <a:lnTo>
                    <a:pt x="96" y="584"/>
                  </a:lnTo>
                  <a:lnTo>
                    <a:pt x="86" y="584"/>
                  </a:lnTo>
                  <a:lnTo>
                    <a:pt x="82" y="582"/>
                  </a:lnTo>
                  <a:lnTo>
                    <a:pt x="80" y="586"/>
                  </a:lnTo>
                  <a:lnTo>
                    <a:pt x="64" y="592"/>
                  </a:lnTo>
                  <a:lnTo>
                    <a:pt x="62" y="616"/>
                  </a:lnTo>
                  <a:lnTo>
                    <a:pt x="54" y="616"/>
                  </a:lnTo>
                  <a:lnTo>
                    <a:pt x="46" y="610"/>
                  </a:lnTo>
                  <a:lnTo>
                    <a:pt x="44" y="606"/>
                  </a:lnTo>
                  <a:lnTo>
                    <a:pt x="46" y="604"/>
                  </a:lnTo>
                  <a:lnTo>
                    <a:pt x="48" y="608"/>
                  </a:lnTo>
                  <a:lnTo>
                    <a:pt x="58" y="602"/>
                  </a:lnTo>
                  <a:lnTo>
                    <a:pt x="60" y="596"/>
                  </a:lnTo>
                  <a:lnTo>
                    <a:pt x="56" y="588"/>
                  </a:lnTo>
                  <a:lnTo>
                    <a:pt x="48" y="588"/>
                  </a:lnTo>
                  <a:lnTo>
                    <a:pt x="42" y="590"/>
                  </a:lnTo>
                  <a:lnTo>
                    <a:pt x="42" y="588"/>
                  </a:lnTo>
                  <a:lnTo>
                    <a:pt x="38" y="588"/>
                  </a:lnTo>
                  <a:lnTo>
                    <a:pt x="42" y="582"/>
                  </a:lnTo>
                  <a:lnTo>
                    <a:pt x="40" y="576"/>
                  </a:lnTo>
                  <a:lnTo>
                    <a:pt x="42" y="576"/>
                  </a:lnTo>
                  <a:lnTo>
                    <a:pt x="42" y="572"/>
                  </a:lnTo>
                  <a:lnTo>
                    <a:pt x="40" y="570"/>
                  </a:lnTo>
                  <a:lnTo>
                    <a:pt x="40" y="572"/>
                  </a:lnTo>
                  <a:lnTo>
                    <a:pt x="34" y="570"/>
                  </a:lnTo>
                  <a:lnTo>
                    <a:pt x="36" y="574"/>
                  </a:lnTo>
                  <a:lnTo>
                    <a:pt x="34" y="576"/>
                  </a:lnTo>
                  <a:lnTo>
                    <a:pt x="30" y="568"/>
                  </a:lnTo>
                  <a:lnTo>
                    <a:pt x="32" y="578"/>
                  </a:lnTo>
                  <a:lnTo>
                    <a:pt x="30" y="576"/>
                  </a:lnTo>
                  <a:lnTo>
                    <a:pt x="28" y="568"/>
                  </a:lnTo>
                  <a:lnTo>
                    <a:pt x="26" y="564"/>
                  </a:lnTo>
                  <a:lnTo>
                    <a:pt x="20" y="556"/>
                  </a:lnTo>
                  <a:lnTo>
                    <a:pt x="20" y="552"/>
                  </a:lnTo>
                  <a:lnTo>
                    <a:pt x="26" y="552"/>
                  </a:lnTo>
                  <a:lnTo>
                    <a:pt x="26" y="548"/>
                  </a:lnTo>
                  <a:lnTo>
                    <a:pt x="22" y="548"/>
                  </a:lnTo>
                  <a:lnTo>
                    <a:pt x="20" y="546"/>
                  </a:lnTo>
                  <a:lnTo>
                    <a:pt x="24" y="544"/>
                  </a:lnTo>
                  <a:lnTo>
                    <a:pt x="18" y="542"/>
                  </a:lnTo>
                  <a:lnTo>
                    <a:pt x="14" y="538"/>
                  </a:lnTo>
                  <a:lnTo>
                    <a:pt x="18" y="534"/>
                  </a:lnTo>
                  <a:lnTo>
                    <a:pt x="18" y="528"/>
                  </a:lnTo>
                  <a:lnTo>
                    <a:pt x="24" y="526"/>
                  </a:lnTo>
                  <a:lnTo>
                    <a:pt x="22" y="522"/>
                  </a:lnTo>
                  <a:lnTo>
                    <a:pt x="24" y="516"/>
                  </a:lnTo>
                  <a:lnTo>
                    <a:pt x="22" y="518"/>
                  </a:lnTo>
                  <a:lnTo>
                    <a:pt x="20" y="522"/>
                  </a:lnTo>
                  <a:lnTo>
                    <a:pt x="18" y="522"/>
                  </a:lnTo>
                  <a:lnTo>
                    <a:pt x="18" y="508"/>
                  </a:lnTo>
                  <a:lnTo>
                    <a:pt x="20" y="508"/>
                  </a:lnTo>
                  <a:lnTo>
                    <a:pt x="18" y="506"/>
                  </a:lnTo>
                  <a:lnTo>
                    <a:pt x="18" y="504"/>
                  </a:lnTo>
                  <a:lnTo>
                    <a:pt x="26" y="504"/>
                  </a:lnTo>
                  <a:lnTo>
                    <a:pt x="24" y="500"/>
                  </a:lnTo>
                  <a:lnTo>
                    <a:pt x="18" y="502"/>
                  </a:lnTo>
                  <a:lnTo>
                    <a:pt x="16" y="492"/>
                  </a:lnTo>
                  <a:lnTo>
                    <a:pt x="18" y="492"/>
                  </a:lnTo>
                  <a:lnTo>
                    <a:pt x="20" y="498"/>
                  </a:lnTo>
                  <a:lnTo>
                    <a:pt x="20" y="494"/>
                  </a:lnTo>
                  <a:lnTo>
                    <a:pt x="28" y="496"/>
                  </a:lnTo>
                  <a:lnTo>
                    <a:pt x="26" y="488"/>
                  </a:lnTo>
                  <a:lnTo>
                    <a:pt x="24" y="488"/>
                  </a:lnTo>
                  <a:lnTo>
                    <a:pt x="20" y="488"/>
                  </a:lnTo>
                  <a:lnTo>
                    <a:pt x="20" y="486"/>
                  </a:lnTo>
                  <a:lnTo>
                    <a:pt x="22" y="484"/>
                  </a:lnTo>
                  <a:lnTo>
                    <a:pt x="16" y="482"/>
                  </a:lnTo>
                  <a:lnTo>
                    <a:pt x="22" y="478"/>
                  </a:lnTo>
                  <a:lnTo>
                    <a:pt x="20" y="476"/>
                  </a:lnTo>
                  <a:lnTo>
                    <a:pt x="22" y="474"/>
                  </a:lnTo>
                  <a:lnTo>
                    <a:pt x="18" y="468"/>
                  </a:lnTo>
                  <a:lnTo>
                    <a:pt x="16" y="468"/>
                  </a:lnTo>
                  <a:lnTo>
                    <a:pt x="12" y="470"/>
                  </a:lnTo>
                  <a:lnTo>
                    <a:pt x="6" y="466"/>
                  </a:lnTo>
                  <a:lnTo>
                    <a:pt x="2" y="468"/>
                  </a:lnTo>
                  <a:lnTo>
                    <a:pt x="4" y="470"/>
                  </a:lnTo>
                  <a:lnTo>
                    <a:pt x="4" y="472"/>
                  </a:lnTo>
                  <a:lnTo>
                    <a:pt x="2" y="472"/>
                  </a:lnTo>
                  <a:lnTo>
                    <a:pt x="0" y="470"/>
                  </a:lnTo>
                  <a:lnTo>
                    <a:pt x="2" y="464"/>
                  </a:lnTo>
                  <a:lnTo>
                    <a:pt x="12" y="458"/>
                  </a:lnTo>
                  <a:lnTo>
                    <a:pt x="12" y="456"/>
                  </a:lnTo>
                  <a:lnTo>
                    <a:pt x="8" y="456"/>
                  </a:lnTo>
                  <a:lnTo>
                    <a:pt x="8" y="452"/>
                  </a:lnTo>
                  <a:lnTo>
                    <a:pt x="18" y="452"/>
                  </a:lnTo>
                  <a:lnTo>
                    <a:pt x="22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4" y="458"/>
                  </a:lnTo>
                  <a:lnTo>
                    <a:pt x="24" y="464"/>
                  </a:lnTo>
                  <a:lnTo>
                    <a:pt x="30" y="458"/>
                  </a:lnTo>
                  <a:lnTo>
                    <a:pt x="28" y="458"/>
                  </a:lnTo>
                  <a:lnTo>
                    <a:pt x="28" y="452"/>
                  </a:lnTo>
                  <a:lnTo>
                    <a:pt x="32" y="450"/>
                  </a:lnTo>
                  <a:lnTo>
                    <a:pt x="30" y="448"/>
                  </a:lnTo>
                  <a:lnTo>
                    <a:pt x="32" y="446"/>
                  </a:lnTo>
                  <a:lnTo>
                    <a:pt x="28" y="446"/>
                  </a:lnTo>
                  <a:lnTo>
                    <a:pt x="28" y="444"/>
                  </a:lnTo>
                  <a:lnTo>
                    <a:pt x="32" y="442"/>
                  </a:lnTo>
                  <a:lnTo>
                    <a:pt x="34" y="442"/>
                  </a:lnTo>
                  <a:lnTo>
                    <a:pt x="36" y="444"/>
                  </a:lnTo>
                  <a:lnTo>
                    <a:pt x="38" y="444"/>
                  </a:lnTo>
                  <a:lnTo>
                    <a:pt x="38" y="442"/>
                  </a:lnTo>
                  <a:lnTo>
                    <a:pt x="30" y="440"/>
                  </a:lnTo>
                  <a:lnTo>
                    <a:pt x="30" y="436"/>
                  </a:lnTo>
                  <a:lnTo>
                    <a:pt x="36" y="434"/>
                  </a:lnTo>
                  <a:lnTo>
                    <a:pt x="40" y="430"/>
                  </a:lnTo>
                  <a:lnTo>
                    <a:pt x="38" y="424"/>
                  </a:lnTo>
                  <a:lnTo>
                    <a:pt x="32" y="418"/>
                  </a:lnTo>
                  <a:lnTo>
                    <a:pt x="36" y="412"/>
                  </a:lnTo>
                  <a:lnTo>
                    <a:pt x="36" y="406"/>
                  </a:lnTo>
                  <a:lnTo>
                    <a:pt x="38" y="398"/>
                  </a:lnTo>
                  <a:lnTo>
                    <a:pt x="38" y="392"/>
                  </a:lnTo>
                  <a:lnTo>
                    <a:pt x="40" y="390"/>
                  </a:lnTo>
                  <a:lnTo>
                    <a:pt x="42" y="390"/>
                  </a:lnTo>
                  <a:lnTo>
                    <a:pt x="38" y="386"/>
                  </a:lnTo>
                  <a:lnTo>
                    <a:pt x="40" y="384"/>
                  </a:lnTo>
                  <a:lnTo>
                    <a:pt x="42" y="384"/>
                  </a:lnTo>
                  <a:lnTo>
                    <a:pt x="44" y="388"/>
                  </a:lnTo>
                  <a:lnTo>
                    <a:pt x="42" y="380"/>
                  </a:lnTo>
                  <a:lnTo>
                    <a:pt x="38" y="380"/>
                  </a:lnTo>
                  <a:lnTo>
                    <a:pt x="40" y="376"/>
                  </a:lnTo>
                  <a:lnTo>
                    <a:pt x="44" y="374"/>
                  </a:lnTo>
                  <a:lnTo>
                    <a:pt x="40" y="374"/>
                  </a:lnTo>
                  <a:lnTo>
                    <a:pt x="36" y="372"/>
                  </a:lnTo>
                  <a:lnTo>
                    <a:pt x="32" y="374"/>
                  </a:lnTo>
                  <a:lnTo>
                    <a:pt x="30" y="376"/>
                  </a:lnTo>
                  <a:lnTo>
                    <a:pt x="26" y="374"/>
                  </a:lnTo>
                  <a:lnTo>
                    <a:pt x="24" y="370"/>
                  </a:lnTo>
                  <a:lnTo>
                    <a:pt x="26" y="342"/>
                  </a:lnTo>
                  <a:lnTo>
                    <a:pt x="28" y="342"/>
                  </a:lnTo>
                  <a:lnTo>
                    <a:pt x="30" y="336"/>
                  </a:lnTo>
                  <a:lnTo>
                    <a:pt x="30" y="328"/>
                  </a:lnTo>
                  <a:lnTo>
                    <a:pt x="28" y="320"/>
                  </a:lnTo>
                  <a:lnTo>
                    <a:pt x="28" y="312"/>
                  </a:lnTo>
                  <a:lnTo>
                    <a:pt x="26" y="306"/>
                  </a:lnTo>
                  <a:lnTo>
                    <a:pt x="26" y="298"/>
                  </a:lnTo>
                  <a:lnTo>
                    <a:pt x="28" y="296"/>
                  </a:lnTo>
                  <a:lnTo>
                    <a:pt x="32" y="296"/>
                  </a:lnTo>
                  <a:lnTo>
                    <a:pt x="32" y="288"/>
                  </a:lnTo>
                  <a:lnTo>
                    <a:pt x="36" y="288"/>
                  </a:lnTo>
                  <a:lnTo>
                    <a:pt x="42" y="268"/>
                  </a:lnTo>
                  <a:lnTo>
                    <a:pt x="46" y="262"/>
                  </a:lnTo>
                  <a:lnTo>
                    <a:pt x="50" y="242"/>
                  </a:lnTo>
                  <a:lnTo>
                    <a:pt x="52" y="240"/>
                  </a:lnTo>
                  <a:lnTo>
                    <a:pt x="52" y="230"/>
                  </a:lnTo>
                  <a:lnTo>
                    <a:pt x="54" y="226"/>
                  </a:lnTo>
                  <a:lnTo>
                    <a:pt x="54" y="220"/>
                  </a:lnTo>
                  <a:lnTo>
                    <a:pt x="52" y="192"/>
                  </a:lnTo>
                  <a:lnTo>
                    <a:pt x="52" y="186"/>
                  </a:lnTo>
                  <a:lnTo>
                    <a:pt x="56" y="184"/>
                  </a:lnTo>
                  <a:lnTo>
                    <a:pt x="56" y="180"/>
                  </a:lnTo>
                  <a:lnTo>
                    <a:pt x="54" y="168"/>
                  </a:lnTo>
                  <a:lnTo>
                    <a:pt x="54" y="164"/>
                  </a:lnTo>
                  <a:lnTo>
                    <a:pt x="58" y="162"/>
                  </a:lnTo>
                  <a:lnTo>
                    <a:pt x="60" y="146"/>
                  </a:lnTo>
                  <a:lnTo>
                    <a:pt x="62" y="144"/>
                  </a:lnTo>
                  <a:lnTo>
                    <a:pt x="62" y="138"/>
                  </a:lnTo>
                  <a:lnTo>
                    <a:pt x="64" y="134"/>
                  </a:lnTo>
                  <a:lnTo>
                    <a:pt x="64" y="118"/>
                  </a:lnTo>
                  <a:lnTo>
                    <a:pt x="68" y="110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70" y="74"/>
                  </a:lnTo>
                  <a:lnTo>
                    <a:pt x="74" y="56"/>
                  </a:lnTo>
                  <a:lnTo>
                    <a:pt x="72" y="46"/>
                  </a:lnTo>
                  <a:lnTo>
                    <a:pt x="72" y="34"/>
                  </a:lnTo>
                  <a:lnTo>
                    <a:pt x="68" y="8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407F102C-DFF3-0340-B68C-17EBED24E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5776913"/>
              <a:ext cx="57150" cy="92075"/>
            </a:xfrm>
            <a:custGeom>
              <a:avLst/>
              <a:gdLst/>
              <a:ahLst/>
              <a:cxnLst>
                <a:cxn ang="0">
                  <a:pos x="36" y="54"/>
                </a:cxn>
                <a:cxn ang="0">
                  <a:pos x="30" y="58"/>
                </a:cxn>
                <a:cxn ang="0">
                  <a:pos x="24" y="54"/>
                </a:cxn>
                <a:cxn ang="0">
                  <a:pos x="6" y="54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8" y="42"/>
                </a:cxn>
                <a:cxn ang="0">
                  <a:pos x="4" y="36"/>
                </a:cxn>
                <a:cxn ang="0">
                  <a:pos x="14" y="44"/>
                </a:cxn>
                <a:cxn ang="0">
                  <a:pos x="18" y="44"/>
                </a:cxn>
                <a:cxn ang="0">
                  <a:pos x="14" y="42"/>
                </a:cxn>
                <a:cxn ang="0">
                  <a:pos x="16" y="40"/>
                </a:cxn>
                <a:cxn ang="0">
                  <a:pos x="18" y="44"/>
                </a:cxn>
                <a:cxn ang="0">
                  <a:pos x="20" y="40"/>
                </a:cxn>
                <a:cxn ang="0">
                  <a:pos x="24" y="44"/>
                </a:cxn>
                <a:cxn ang="0">
                  <a:pos x="26" y="42"/>
                </a:cxn>
                <a:cxn ang="0">
                  <a:pos x="18" y="38"/>
                </a:cxn>
                <a:cxn ang="0">
                  <a:pos x="16" y="30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16" y="22"/>
                </a:cxn>
                <a:cxn ang="0">
                  <a:pos x="12" y="20"/>
                </a:cxn>
                <a:cxn ang="0">
                  <a:pos x="12" y="12"/>
                </a:cxn>
                <a:cxn ang="0">
                  <a:pos x="16" y="12"/>
                </a:cxn>
                <a:cxn ang="0">
                  <a:pos x="16" y="10"/>
                </a:cxn>
                <a:cxn ang="0">
                  <a:pos x="14" y="8"/>
                </a:cxn>
                <a:cxn ang="0">
                  <a:pos x="12" y="6"/>
                </a:cxn>
                <a:cxn ang="0">
                  <a:pos x="20" y="6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6" y="54"/>
                </a:cxn>
                <a:cxn ang="0">
                  <a:pos x="36" y="54"/>
                </a:cxn>
              </a:cxnLst>
              <a:rect l="0" t="0" r="r" b="b"/>
              <a:pathLst>
                <a:path w="36" h="58">
                  <a:moveTo>
                    <a:pt x="36" y="54"/>
                  </a:moveTo>
                  <a:lnTo>
                    <a:pt x="30" y="58"/>
                  </a:lnTo>
                  <a:lnTo>
                    <a:pt x="24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8" y="42"/>
                  </a:lnTo>
                  <a:lnTo>
                    <a:pt x="4" y="36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4" y="44"/>
                  </a:lnTo>
                  <a:lnTo>
                    <a:pt x="26" y="42"/>
                  </a:lnTo>
                  <a:lnTo>
                    <a:pt x="18" y="38"/>
                  </a:lnTo>
                  <a:lnTo>
                    <a:pt x="16" y="30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4" y="20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4" y="8"/>
                  </a:lnTo>
                  <a:lnTo>
                    <a:pt x="12" y="6"/>
                  </a:lnTo>
                  <a:lnTo>
                    <a:pt x="20" y="6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6" y="54"/>
                  </a:lnTo>
                  <a:lnTo>
                    <a:pt x="36" y="5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40D8A5C2-9480-D948-AEF2-7BB064079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3" y="3290888"/>
              <a:ext cx="73025" cy="92075"/>
            </a:xfrm>
            <a:custGeom>
              <a:avLst/>
              <a:gdLst/>
              <a:ahLst/>
              <a:cxnLst>
                <a:cxn ang="0">
                  <a:pos x="22" y="50"/>
                </a:cxn>
                <a:cxn ang="0">
                  <a:pos x="22" y="58"/>
                </a:cxn>
                <a:cxn ang="0">
                  <a:pos x="26" y="58"/>
                </a:cxn>
                <a:cxn ang="0">
                  <a:pos x="26" y="54"/>
                </a:cxn>
                <a:cxn ang="0">
                  <a:pos x="32" y="48"/>
                </a:cxn>
                <a:cxn ang="0">
                  <a:pos x="32" y="40"/>
                </a:cxn>
                <a:cxn ang="0">
                  <a:pos x="44" y="40"/>
                </a:cxn>
                <a:cxn ang="0">
                  <a:pos x="46" y="32"/>
                </a:cxn>
                <a:cxn ang="0">
                  <a:pos x="40" y="30"/>
                </a:cxn>
                <a:cxn ang="0">
                  <a:pos x="38" y="22"/>
                </a:cxn>
                <a:cxn ang="0">
                  <a:pos x="34" y="18"/>
                </a:cxn>
                <a:cxn ang="0">
                  <a:pos x="34" y="10"/>
                </a:cxn>
                <a:cxn ang="0">
                  <a:pos x="34" y="8"/>
                </a:cxn>
                <a:cxn ang="0">
                  <a:pos x="22" y="6"/>
                </a:cxn>
                <a:cxn ang="0">
                  <a:pos x="12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10" y="14"/>
                </a:cxn>
                <a:cxn ang="0">
                  <a:pos x="12" y="18"/>
                </a:cxn>
                <a:cxn ang="0">
                  <a:pos x="20" y="34"/>
                </a:cxn>
                <a:cxn ang="0">
                  <a:pos x="22" y="50"/>
                </a:cxn>
                <a:cxn ang="0">
                  <a:pos x="22" y="50"/>
                </a:cxn>
              </a:cxnLst>
              <a:rect l="0" t="0" r="r" b="b"/>
              <a:pathLst>
                <a:path w="46" h="58">
                  <a:moveTo>
                    <a:pt x="22" y="50"/>
                  </a:moveTo>
                  <a:lnTo>
                    <a:pt x="22" y="58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44" y="40"/>
                  </a:lnTo>
                  <a:lnTo>
                    <a:pt x="46" y="32"/>
                  </a:lnTo>
                  <a:lnTo>
                    <a:pt x="40" y="30"/>
                  </a:lnTo>
                  <a:lnTo>
                    <a:pt x="38" y="22"/>
                  </a:lnTo>
                  <a:lnTo>
                    <a:pt x="34" y="18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22" y="6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20" y="34"/>
                  </a:lnTo>
                  <a:lnTo>
                    <a:pt x="22" y="50"/>
                  </a:lnTo>
                  <a:lnTo>
                    <a:pt x="22" y="5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9B527439-A595-8C4D-9B8D-ED5EB0D4B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963" y="3300413"/>
              <a:ext cx="200025" cy="139700"/>
            </a:xfrm>
            <a:custGeom>
              <a:avLst/>
              <a:gdLst/>
              <a:ahLst/>
              <a:cxnLst>
                <a:cxn ang="0">
                  <a:pos x="104" y="28"/>
                </a:cxn>
                <a:cxn ang="0">
                  <a:pos x="96" y="12"/>
                </a:cxn>
                <a:cxn ang="0">
                  <a:pos x="94" y="8"/>
                </a:cxn>
                <a:cxn ang="0">
                  <a:pos x="86" y="0"/>
                </a:cxn>
                <a:cxn ang="0">
                  <a:pos x="84" y="0"/>
                </a:cxn>
                <a:cxn ang="0">
                  <a:pos x="62" y="8"/>
                </a:cxn>
                <a:cxn ang="0">
                  <a:pos x="58" y="4"/>
                </a:cxn>
                <a:cxn ang="0">
                  <a:pos x="34" y="6"/>
                </a:cxn>
                <a:cxn ang="0">
                  <a:pos x="24" y="14"/>
                </a:cxn>
                <a:cxn ang="0">
                  <a:pos x="20" y="20"/>
                </a:cxn>
                <a:cxn ang="0">
                  <a:pos x="12" y="38"/>
                </a:cxn>
                <a:cxn ang="0">
                  <a:pos x="0" y="42"/>
                </a:cxn>
                <a:cxn ang="0">
                  <a:pos x="6" y="46"/>
                </a:cxn>
                <a:cxn ang="0">
                  <a:pos x="10" y="58"/>
                </a:cxn>
                <a:cxn ang="0">
                  <a:pos x="16" y="60"/>
                </a:cxn>
                <a:cxn ang="0">
                  <a:pos x="16" y="66"/>
                </a:cxn>
                <a:cxn ang="0">
                  <a:pos x="26" y="70"/>
                </a:cxn>
                <a:cxn ang="0">
                  <a:pos x="30" y="68"/>
                </a:cxn>
                <a:cxn ang="0">
                  <a:pos x="32" y="72"/>
                </a:cxn>
                <a:cxn ang="0">
                  <a:pos x="28" y="74"/>
                </a:cxn>
                <a:cxn ang="0">
                  <a:pos x="30" y="78"/>
                </a:cxn>
                <a:cxn ang="0">
                  <a:pos x="34" y="78"/>
                </a:cxn>
                <a:cxn ang="0">
                  <a:pos x="36" y="80"/>
                </a:cxn>
                <a:cxn ang="0">
                  <a:pos x="34" y="84"/>
                </a:cxn>
                <a:cxn ang="0">
                  <a:pos x="38" y="86"/>
                </a:cxn>
                <a:cxn ang="0">
                  <a:pos x="70" y="88"/>
                </a:cxn>
                <a:cxn ang="0">
                  <a:pos x="90" y="80"/>
                </a:cxn>
                <a:cxn ang="0">
                  <a:pos x="94" y="80"/>
                </a:cxn>
                <a:cxn ang="0">
                  <a:pos x="104" y="82"/>
                </a:cxn>
                <a:cxn ang="0">
                  <a:pos x="108" y="86"/>
                </a:cxn>
                <a:cxn ang="0">
                  <a:pos x="112" y="86"/>
                </a:cxn>
                <a:cxn ang="0">
                  <a:pos x="112" y="76"/>
                </a:cxn>
                <a:cxn ang="0">
                  <a:pos x="116" y="64"/>
                </a:cxn>
                <a:cxn ang="0">
                  <a:pos x="118" y="64"/>
                </a:cxn>
                <a:cxn ang="0">
                  <a:pos x="118" y="66"/>
                </a:cxn>
                <a:cxn ang="0">
                  <a:pos x="114" y="72"/>
                </a:cxn>
                <a:cxn ang="0">
                  <a:pos x="116" y="74"/>
                </a:cxn>
                <a:cxn ang="0">
                  <a:pos x="124" y="66"/>
                </a:cxn>
                <a:cxn ang="0">
                  <a:pos x="126" y="66"/>
                </a:cxn>
                <a:cxn ang="0">
                  <a:pos x="126" y="62"/>
                </a:cxn>
                <a:cxn ang="0">
                  <a:pos x="126" y="56"/>
                </a:cxn>
                <a:cxn ang="0">
                  <a:pos x="122" y="54"/>
                </a:cxn>
                <a:cxn ang="0">
                  <a:pos x="112" y="58"/>
                </a:cxn>
                <a:cxn ang="0">
                  <a:pos x="108" y="54"/>
                </a:cxn>
                <a:cxn ang="0">
                  <a:pos x="106" y="54"/>
                </a:cxn>
                <a:cxn ang="0">
                  <a:pos x="106" y="52"/>
                </a:cxn>
                <a:cxn ang="0">
                  <a:pos x="106" y="44"/>
                </a:cxn>
                <a:cxn ang="0">
                  <a:pos x="104" y="28"/>
                </a:cxn>
                <a:cxn ang="0">
                  <a:pos x="104" y="28"/>
                </a:cxn>
              </a:cxnLst>
              <a:rect l="0" t="0" r="r" b="b"/>
              <a:pathLst>
                <a:path w="126" h="88">
                  <a:moveTo>
                    <a:pt x="104" y="28"/>
                  </a:moveTo>
                  <a:lnTo>
                    <a:pt x="96" y="12"/>
                  </a:lnTo>
                  <a:lnTo>
                    <a:pt x="94" y="8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62" y="8"/>
                  </a:lnTo>
                  <a:lnTo>
                    <a:pt x="58" y="4"/>
                  </a:lnTo>
                  <a:lnTo>
                    <a:pt x="34" y="6"/>
                  </a:lnTo>
                  <a:lnTo>
                    <a:pt x="24" y="14"/>
                  </a:lnTo>
                  <a:lnTo>
                    <a:pt x="20" y="20"/>
                  </a:lnTo>
                  <a:lnTo>
                    <a:pt x="12" y="38"/>
                  </a:lnTo>
                  <a:lnTo>
                    <a:pt x="0" y="42"/>
                  </a:lnTo>
                  <a:lnTo>
                    <a:pt x="6" y="46"/>
                  </a:lnTo>
                  <a:lnTo>
                    <a:pt x="10" y="58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28" y="74"/>
                  </a:lnTo>
                  <a:lnTo>
                    <a:pt x="30" y="78"/>
                  </a:lnTo>
                  <a:lnTo>
                    <a:pt x="34" y="78"/>
                  </a:lnTo>
                  <a:lnTo>
                    <a:pt x="36" y="80"/>
                  </a:lnTo>
                  <a:lnTo>
                    <a:pt x="34" y="84"/>
                  </a:lnTo>
                  <a:lnTo>
                    <a:pt x="38" y="86"/>
                  </a:lnTo>
                  <a:lnTo>
                    <a:pt x="70" y="88"/>
                  </a:lnTo>
                  <a:lnTo>
                    <a:pt x="90" y="80"/>
                  </a:lnTo>
                  <a:lnTo>
                    <a:pt x="94" y="80"/>
                  </a:lnTo>
                  <a:lnTo>
                    <a:pt x="104" y="82"/>
                  </a:lnTo>
                  <a:lnTo>
                    <a:pt x="108" y="86"/>
                  </a:lnTo>
                  <a:lnTo>
                    <a:pt x="112" y="86"/>
                  </a:lnTo>
                  <a:lnTo>
                    <a:pt x="112" y="76"/>
                  </a:lnTo>
                  <a:lnTo>
                    <a:pt x="116" y="64"/>
                  </a:lnTo>
                  <a:lnTo>
                    <a:pt x="118" y="64"/>
                  </a:lnTo>
                  <a:lnTo>
                    <a:pt x="118" y="66"/>
                  </a:lnTo>
                  <a:lnTo>
                    <a:pt x="114" y="72"/>
                  </a:lnTo>
                  <a:lnTo>
                    <a:pt x="116" y="74"/>
                  </a:lnTo>
                  <a:lnTo>
                    <a:pt x="124" y="66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6"/>
                  </a:lnTo>
                  <a:lnTo>
                    <a:pt x="122" y="54"/>
                  </a:lnTo>
                  <a:lnTo>
                    <a:pt x="112" y="58"/>
                  </a:lnTo>
                  <a:lnTo>
                    <a:pt x="108" y="54"/>
                  </a:lnTo>
                  <a:lnTo>
                    <a:pt x="106" y="54"/>
                  </a:lnTo>
                  <a:lnTo>
                    <a:pt x="106" y="52"/>
                  </a:lnTo>
                  <a:lnTo>
                    <a:pt x="106" y="44"/>
                  </a:lnTo>
                  <a:lnTo>
                    <a:pt x="104" y="28"/>
                  </a:lnTo>
                  <a:lnTo>
                    <a:pt x="104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F08E739B-6F5B-A743-AFDB-B5DC1C07A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888" y="3059113"/>
              <a:ext cx="53975" cy="47625"/>
            </a:xfrm>
            <a:custGeom>
              <a:avLst/>
              <a:gdLst/>
              <a:ahLst/>
              <a:cxnLst>
                <a:cxn ang="0">
                  <a:pos x="26" y="30"/>
                </a:cxn>
                <a:cxn ang="0">
                  <a:pos x="28" y="28"/>
                </a:cxn>
                <a:cxn ang="0">
                  <a:pos x="30" y="26"/>
                </a:cxn>
                <a:cxn ang="0">
                  <a:pos x="32" y="24"/>
                </a:cxn>
                <a:cxn ang="0">
                  <a:pos x="34" y="24"/>
                </a:cxn>
                <a:cxn ang="0">
                  <a:pos x="32" y="1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6"/>
                </a:cxn>
                <a:cxn ang="0">
                  <a:pos x="30" y="14"/>
                </a:cxn>
                <a:cxn ang="0">
                  <a:pos x="30" y="8"/>
                </a:cxn>
                <a:cxn ang="0">
                  <a:pos x="26" y="4"/>
                </a:cxn>
                <a:cxn ang="0">
                  <a:pos x="22" y="2"/>
                </a:cxn>
                <a:cxn ang="0">
                  <a:pos x="12" y="6"/>
                </a:cxn>
                <a:cxn ang="0">
                  <a:pos x="12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4" y="22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22"/>
                </a:cxn>
                <a:cxn ang="0">
                  <a:pos x="20" y="20"/>
                </a:cxn>
                <a:cxn ang="0">
                  <a:pos x="24" y="24"/>
                </a:cxn>
                <a:cxn ang="0">
                  <a:pos x="26" y="30"/>
                </a:cxn>
                <a:cxn ang="0">
                  <a:pos x="26" y="30"/>
                </a:cxn>
              </a:cxnLst>
              <a:rect l="0" t="0" r="r" b="b"/>
              <a:pathLst>
                <a:path w="34" h="30">
                  <a:moveTo>
                    <a:pt x="26" y="30"/>
                  </a:moveTo>
                  <a:lnTo>
                    <a:pt x="28" y="28"/>
                  </a:lnTo>
                  <a:lnTo>
                    <a:pt x="30" y="26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2" y="1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12" y="22"/>
                  </a:lnTo>
                  <a:lnTo>
                    <a:pt x="20" y="20"/>
                  </a:lnTo>
                  <a:lnTo>
                    <a:pt x="24" y="24"/>
                  </a:lnTo>
                  <a:lnTo>
                    <a:pt x="26" y="30"/>
                  </a:lnTo>
                  <a:lnTo>
                    <a:pt x="26" y="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9A632F08-03A8-5B4B-941E-A20AD71A3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3" y="3725863"/>
              <a:ext cx="336550" cy="323850"/>
            </a:xfrm>
            <a:custGeom>
              <a:avLst/>
              <a:gdLst/>
              <a:ahLst/>
              <a:cxnLst>
                <a:cxn ang="0">
                  <a:pos x="186" y="196"/>
                </a:cxn>
                <a:cxn ang="0">
                  <a:pos x="158" y="182"/>
                </a:cxn>
                <a:cxn ang="0">
                  <a:pos x="132" y="168"/>
                </a:cxn>
                <a:cxn ang="0">
                  <a:pos x="106" y="154"/>
                </a:cxn>
                <a:cxn ang="0">
                  <a:pos x="78" y="152"/>
                </a:cxn>
                <a:cxn ang="0">
                  <a:pos x="72" y="150"/>
                </a:cxn>
                <a:cxn ang="0">
                  <a:pos x="34" y="146"/>
                </a:cxn>
                <a:cxn ang="0">
                  <a:pos x="20" y="130"/>
                </a:cxn>
                <a:cxn ang="0">
                  <a:pos x="10" y="126"/>
                </a:cxn>
                <a:cxn ang="0">
                  <a:pos x="0" y="106"/>
                </a:cxn>
                <a:cxn ang="0">
                  <a:pos x="6" y="102"/>
                </a:cxn>
                <a:cxn ang="0">
                  <a:pos x="4" y="60"/>
                </a:cxn>
                <a:cxn ang="0">
                  <a:pos x="0" y="46"/>
                </a:cxn>
                <a:cxn ang="0">
                  <a:pos x="8" y="42"/>
                </a:cxn>
                <a:cxn ang="0">
                  <a:pos x="10" y="28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50" y="4"/>
                </a:cxn>
                <a:cxn ang="0">
                  <a:pos x="78" y="12"/>
                </a:cxn>
                <a:cxn ang="0">
                  <a:pos x="80" y="20"/>
                </a:cxn>
                <a:cxn ang="0">
                  <a:pos x="90" y="30"/>
                </a:cxn>
                <a:cxn ang="0">
                  <a:pos x="120" y="38"/>
                </a:cxn>
                <a:cxn ang="0">
                  <a:pos x="128" y="44"/>
                </a:cxn>
                <a:cxn ang="0">
                  <a:pos x="142" y="38"/>
                </a:cxn>
                <a:cxn ang="0">
                  <a:pos x="142" y="24"/>
                </a:cxn>
                <a:cxn ang="0">
                  <a:pos x="156" y="6"/>
                </a:cxn>
                <a:cxn ang="0">
                  <a:pos x="182" y="8"/>
                </a:cxn>
                <a:cxn ang="0">
                  <a:pos x="184" y="12"/>
                </a:cxn>
                <a:cxn ang="0">
                  <a:pos x="194" y="16"/>
                </a:cxn>
                <a:cxn ang="0">
                  <a:pos x="212" y="24"/>
                </a:cxn>
                <a:cxn ang="0">
                  <a:pos x="208" y="28"/>
                </a:cxn>
                <a:cxn ang="0">
                  <a:pos x="206" y="48"/>
                </a:cxn>
                <a:cxn ang="0">
                  <a:pos x="208" y="56"/>
                </a:cxn>
                <a:cxn ang="0">
                  <a:pos x="212" y="64"/>
                </a:cxn>
                <a:cxn ang="0">
                  <a:pos x="212" y="90"/>
                </a:cxn>
                <a:cxn ang="0">
                  <a:pos x="212" y="116"/>
                </a:cxn>
                <a:cxn ang="0">
                  <a:pos x="212" y="142"/>
                </a:cxn>
                <a:cxn ang="0">
                  <a:pos x="212" y="168"/>
                </a:cxn>
                <a:cxn ang="0">
                  <a:pos x="212" y="196"/>
                </a:cxn>
                <a:cxn ang="0">
                  <a:pos x="198" y="204"/>
                </a:cxn>
              </a:cxnLst>
              <a:rect l="0" t="0" r="r" b="b"/>
              <a:pathLst>
                <a:path w="212" h="204">
                  <a:moveTo>
                    <a:pt x="198" y="204"/>
                  </a:moveTo>
                  <a:lnTo>
                    <a:pt x="186" y="196"/>
                  </a:lnTo>
                  <a:lnTo>
                    <a:pt x="172" y="190"/>
                  </a:lnTo>
                  <a:lnTo>
                    <a:pt x="158" y="182"/>
                  </a:lnTo>
                  <a:lnTo>
                    <a:pt x="146" y="176"/>
                  </a:lnTo>
                  <a:lnTo>
                    <a:pt x="132" y="168"/>
                  </a:lnTo>
                  <a:lnTo>
                    <a:pt x="118" y="162"/>
                  </a:lnTo>
                  <a:lnTo>
                    <a:pt x="106" y="154"/>
                  </a:lnTo>
                  <a:lnTo>
                    <a:pt x="92" y="148"/>
                  </a:lnTo>
                  <a:lnTo>
                    <a:pt x="78" y="152"/>
                  </a:lnTo>
                  <a:lnTo>
                    <a:pt x="74" y="154"/>
                  </a:lnTo>
                  <a:lnTo>
                    <a:pt x="72" y="150"/>
                  </a:lnTo>
                  <a:lnTo>
                    <a:pt x="64" y="146"/>
                  </a:lnTo>
                  <a:lnTo>
                    <a:pt x="34" y="146"/>
                  </a:lnTo>
                  <a:lnTo>
                    <a:pt x="28" y="134"/>
                  </a:lnTo>
                  <a:lnTo>
                    <a:pt x="20" y="130"/>
                  </a:lnTo>
                  <a:lnTo>
                    <a:pt x="14" y="130"/>
                  </a:lnTo>
                  <a:lnTo>
                    <a:pt x="10" y="126"/>
                  </a:lnTo>
                  <a:lnTo>
                    <a:pt x="8" y="118"/>
                  </a:lnTo>
                  <a:lnTo>
                    <a:pt x="0" y="106"/>
                  </a:lnTo>
                  <a:lnTo>
                    <a:pt x="2" y="104"/>
                  </a:lnTo>
                  <a:lnTo>
                    <a:pt x="6" y="102"/>
                  </a:lnTo>
                  <a:lnTo>
                    <a:pt x="8" y="82"/>
                  </a:lnTo>
                  <a:lnTo>
                    <a:pt x="4" y="60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8" y="42"/>
                  </a:lnTo>
                  <a:lnTo>
                    <a:pt x="12" y="38"/>
                  </a:lnTo>
                  <a:lnTo>
                    <a:pt x="10" y="28"/>
                  </a:lnTo>
                  <a:lnTo>
                    <a:pt x="12" y="24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40" y="6"/>
                  </a:lnTo>
                  <a:lnTo>
                    <a:pt x="50" y="4"/>
                  </a:lnTo>
                  <a:lnTo>
                    <a:pt x="60" y="6"/>
                  </a:lnTo>
                  <a:lnTo>
                    <a:pt x="78" y="12"/>
                  </a:lnTo>
                  <a:lnTo>
                    <a:pt x="80" y="14"/>
                  </a:lnTo>
                  <a:lnTo>
                    <a:pt x="80" y="20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112" y="34"/>
                  </a:lnTo>
                  <a:lnTo>
                    <a:pt x="120" y="38"/>
                  </a:lnTo>
                  <a:lnTo>
                    <a:pt x="124" y="44"/>
                  </a:lnTo>
                  <a:lnTo>
                    <a:pt x="128" y="44"/>
                  </a:lnTo>
                  <a:lnTo>
                    <a:pt x="136" y="42"/>
                  </a:lnTo>
                  <a:lnTo>
                    <a:pt x="142" y="38"/>
                  </a:lnTo>
                  <a:lnTo>
                    <a:pt x="144" y="32"/>
                  </a:lnTo>
                  <a:lnTo>
                    <a:pt x="142" y="24"/>
                  </a:lnTo>
                  <a:lnTo>
                    <a:pt x="142" y="16"/>
                  </a:lnTo>
                  <a:lnTo>
                    <a:pt x="156" y="6"/>
                  </a:lnTo>
                  <a:lnTo>
                    <a:pt x="170" y="4"/>
                  </a:lnTo>
                  <a:lnTo>
                    <a:pt x="182" y="8"/>
                  </a:lnTo>
                  <a:lnTo>
                    <a:pt x="184" y="8"/>
                  </a:lnTo>
                  <a:lnTo>
                    <a:pt x="184" y="12"/>
                  </a:lnTo>
                  <a:lnTo>
                    <a:pt x="186" y="14"/>
                  </a:lnTo>
                  <a:lnTo>
                    <a:pt x="194" y="16"/>
                  </a:lnTo>
                  <a:lnTo>
                    <a:pt x="208" y="18"/>
                  </a:lnTo>
                  <a:lnTo>
                    <a:pt x="212" y="24"/>
                  </a:lnTo>
                  <a:lnTo>
                    <a:pt x="210" y="24"/>
                  </a:lnTo>
                  <a:lnTo>
                    <a:pt x="208" y="28"/>
                  </a:lnTo>
                  <a:lnTo>
                    <a:pt x="210" y="44"/>
                  </a:lnTo>
                  <a:lnTo>
                    <a:pt x="206" y="48"/>
                  </a:lnTo>
                  <a:lnTo>
                    <a:pt x="206" y="52"/>
                  </a:lnTo>
                  <a:lnTo>
                    <a:pt x="208" y="56"/>
                  </a:lnTo>
                  <a:lnTo>
                    <a:pt x="208" y="60"/>
                  </a:lnTo>
                  <a:lnTo>
                    <a:pt x="212" y="64"/>
                  </a:lnTo>
                  <a:lnTo>
                    <a:pt x="212" y="76"/>
                  </a:lnTo>
                  <a:lnTo>
                    <a:pt x="212" y="90"/>
                  </a:lnTo>
                  <a:lnTo>
                    <a:pt x="212" y="104"/>
                  </a:lnTo>
                  <a:lnTo>
                    <a:pt x="212" y="116"/>
                  </a:lnTo>
                  <a:lnTo>
                    <a:pt x="212" y="130"/>
                  </a:lnTo>
                  <a:lnTo>
                    <a:pt x="212" y="142"/>
                  </a:lnTo>
                  <a:lnTo>
                    <a:pt x="212" y="156"/>
                  </a:lnTo>
                  <a:lnTo>
                    <a:pt x="212" y="168"/>
                  </a:lnTo>
                  <a:lnTo>
                    <a:pt x="212" y="180"/>
                  </a:lnTo>
                  <a:lnTo>
                    <a:pt x="212" y="196"/>
                  </a:lnTo>
                  <a:lnTo>
                    <a:pt x="198" y="196"/>
                  </a:lnTo>
                  <a:lnTo>
                    <a:pt x="198" y="204"/>
                  </a:lnTo>
                  <a:lnTo>
                    <a:pt x="198" y="20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0BBD9F1C-F149-6D44-BED7-9ED170302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3960813"/>
              <a:ext cx="225425" cy="349250"/>
            </a:xfrm>
            <a:custGeom>
              <a:avLst/>
              <a:gdLst/>
              <a:ahLst/>
              <a:cxnLst>
                <a:cxn ang="0">
                  <a:pos x="142" y="68"/>
                </a:cxn>
                <a:cxn ang="0">
                  <a:pos x="142" y="94"/>
                </a:cxn>
                <a:cxn ang="0">
                  <a:pos x="128" y="108"/>
                </a:cxn>
                <a:cxn ang="0">
                  <a:pos x="120" y="124"/>
                </a:cxn>
                <a:cxn ang="0">
                  <a:pos x="116" y="134"/>
                </a:cxn>
                <a:cxn ang="0">
                  <a:pos x="114" y="146"/>
                </a:cxn>
                <a:cxn ang="0">
                  <a:pos x="120" y="148"/>
                </a:cxn>
                <a:cxn ang="0">
                  <a:pos x="128" y="168"/>
                </a:cxn>
                <a:cxn ang="0">
                  <a:pos x="126" y="172"/>
                </a:cxn>
                <a:cxn ang="0">
                  <a:pos x="112" y="178"/>
                </a:cxn>
                <a:cxn ang="0">
                  <a:pos x="102" y="190"/>
                </a:cxn>
                <a:cxn ang="0">
                  <a:pos x="96" y="194"/>
                </a:cxn>
                <a:cxn ang="0">
                  <a:pos x="76" y="200"/>
                </a:cxn>
                <a:cxn ang="0">
                  <a:pos x="76" y="206"/>
                </a:cxn>
                <a:cxn ang="0">
                  <a:pos x="60" y="214"/>
                </a:cxn>
                <a:cxn ang="0">
                  <a:pos x="42" y="216"/>
                </a:cxn>
                <a:cxn ang="0">
                  <a:pos x="34" y="220"/>
                </a:cxn>
                <a:cxn ang="0">
                  <a:pos x="22" y="204"/>
                </a:cxn>
                <a:cxn ang="0">
                  <a:pos x="12" y="198"/>
                </a:cxn>
                <a:cxn ang="0">
                  <a:pos x="10" y="188"/>
                </a:cxn>
                <a:cxn ang="0">
                  <a:pos x="24" y="188"/>
                </a:cxn>
                <a:cxn ang="0">
                  <a:pos x="24" y="182"/>
                </a:cxn>
                <a:cxn ang="0">
                  <a:pos x="20" y="160"/>
                </a:cxn>
                <a:cxn ang="0">
                  <a:pos x="14" y="146"/>
                </a:cxn>
                <a:cxn ang="0">
                  <a:pos x="10" y="144"/>
                </a:cxn>
                <a:cxn ang="0">
                  <a:pos x="0" y="126"/>
                </a:cxn>
                <a:cxn ang="0">
                  <a:pos x="2" y="122"/>
                </a:cxn>
                <a:cxn ang="0">
                  <a:pos x="26" y="92"/>
                </a:cxn>
                <a:cxn ang="0">
                  <a:pos x="32" y="48"/>
                </a:cxn>
                <a:cxn ang="0">
                  <a:pos x="26" y="36"/>
                </a:cxn>
                <a:cxn ang="0">
                  <a:pos x="22" y="4"/>
                </a:cxn>
                <a:cxn ang="0">
                  <a:pos x="50" y="6"/>
                </a:cxn>
                <a:cxn ang="0">
                  <a:pos x="76" y="20"/>
                </a:cxn>
                <a:cxn ang="0">
                  <a:pos x="102" y="34"/>
                </a:cxn>
                <a:cxn ang="0">
                  <a:pos x="130" y="48"/>
                </a:cxn>
                <a:cxn ang="0">
                  <a:pos x="142" y="56"/>
                </a:cxn>
              </a:cxnLst>
              <a:rect l="0" t="0" r="r" b="b"/>
              <a:pathLst>
                <a:path w="142" h="220">
                  <a:moveTo>
                    <a:pt x="142" y="56"/>
                  </a:moveTo>
                  <a:lnTo>
                    <a:pt x="142" y="68"/>
                  </a:lnTo>
                  <a:lnTo>
                    <a:pt x="142" y="82"/>
                  </a:lnTo>
                  <a:lnTo>
                    <a:pt x="142" y="94"/>
                  </a:lnTo>
                  <a:lnTo>
                    <a:pt x="142" y="108"/>
                  </a:lnTo>
                  <a:lnTo>
                    <a:pt x="128" y="108"/>
                  </a:lnTo>
                  <a:lnTo>
                    <a:pt x="126" y="116"/>
                  </a:lnTo>
                  <a:lnTo>
                    <a:pt x="120" y="124"/>
                  </a:lnTo>
                  <a:lnTo>
                    <a:pt x="120" y="130"/>
                  </a:lnTo>
                  <a:lnTo>
                    <a:pt x="116" y="134"/>
                  </a:lnTo>
                  <a:lnTo>
                    <a:pt x="116" y="140"/>
                  </a:lnTo>
                  <a:lnTo>
                    <a:pt x="114" y="146"/>
                  </a:lnTo>
                  <a:lnTo>
                    <a:pt x="114" y="150"/>
                  </a:lnTo>
                  <a:lnTo>
                    <a:pt x="120" y="148"/>
                  </a:lnTo>
                  <a:lnTo>
                    <a:pt x="120" y="156"/>
                  </a:lnTo>
                  <a:lnTo>
                    <a:pt x="128" y="168"/>
                  </a:lnTo>
                  <a:lnTo>
                    <a:pt x="128" y="170"/>
                  </a:lnTo>
                  <a:lnTo>
                    <a:pt x="126" y="172"/>
                  </a:lnTo>
                  <a:lnTo>
                    <a:pt x="114" y="174"/>
                  </a:lnTo>
                  <a:lnTo>
                    <a:pt x="112" y="178"/>
                  </a:lnTo>
                  <a:lnTo>
                    <a:pt x="112" y="182"/>
                  </a:lnTo>
                  <a:lnTo>
                    <a:pt x="102" y="190"/>
                  </a:lnTo>
                  <a:lnTo>
                    <a:pt x="102" y="194"/>
                  </a:lnTo>
                  <a:lnTo>
                    <a:pt x="96" y="194"/>
                  </a:lnTo>
                  <a:lnTo>
                    <a:pt x="94" y="198"/>
                  </a:lnTo>
                  <a:lnTo>
                    <a:pt x="76" y="200"/>
                  </a:lnTo>
                  <a:lnTo>
                    <a:pt x="74" y="202"/>
                  </a:lnTo>
                  <a:lnTo>
                    <a:pt x="76" y="206"/>
                  </a:lnTo>
                  <a:lnTo>
                    <a:pt x="70" y="212"/>
                  </a:lnTo>
                  <a:lnTo>
                    <a:pt x="60" y="214"/>
                  </a:lnTo>
                  <a:lnTo>
                    <a:pt x="46" y="220"/>
                  </a:lnTo>
                  <a:lnTo>
                    <a:pt x="42" y="216"/>
                  </a:lnTo>
                  <a:lnTo>
                    <a:pt x="40" y="218"/>
                  </a:lnTo>
                  <a:lnTo>
                    <a:pt x="34" y="220"/>
                  </a:lnTo>
                  <a:lnTo>
                    <a:pt x="26" y="220"/>
                  </a:lnTo>
                  <a:lnTo>
                    <a:pt x="22" y="204"/>
                  </a:lnTo>
                  <a:lnTo>
                    <a:pt x="18" y="202"/>
                  </a:lnTo>
                  <a:lnTo>
                    <a:pt x="12" y="198"/>
                  </a:lnTo>
                  <a:lnTo>
                    <a:pt x="8" y="192"/>
                  </a:lnTo>
                  <a:lnTo>
                    <a:pt x="10" y="188"/>
                  </a:lnTo>
                  <a:lnTo>
                    <a:pt x="12" y="186"/>
                  </a:lnTo>
                  <a:lnTo>
                    <a:pt x="24" y="188"/>
                  </a:lnTo>
                  <a:lnTo>
                    <a:pt x="26" y="186"/>
                  </a:lnTo>
                  <a:lnTo>
                    <a:pt x="24" y="182"/>
                  </a:lnTo>
                  <a:lnTo>
                    <a:pt x="18" y="172"/>
                  </a:lnTo>
                  <a:lnTo>
                    <a:pt x="20" y="160"/>
                  </a:lnTo>
                  <a:lnTo>
                    <a:pt x="16" y="148"/>
                  </a:lnTo>
                  <a:lnTo>
                    <a:pt x="14" y="146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2" y="134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2"/>
                  </a:lnTo>
                  <a:lnTo>
                    <a:pt x="4" y="116"/>
                  </a:lnTo>
                  <a:lnTo>
                    <a:pt x="26" y="92"/>
                  </a:lnTo>
                  <a:lnTo>
                    <a:pt x="28" y="68"/>
                  </a:lnTo>
                  <a:lnTo>
                    <a:pt x="32" y="48"/>
                  </a:lnTo>
                  <a:lnTo>
                    <a:pt x="34" y="42"/>
                  </a:lnTo>
                  <a:lnTo>
                    <a:pt x="26" y="36"/>
                  </a:lnTo>
                  <a:lnTo>
                    <a:pt x="22" y="26"/>
                  </a:lnTo>
                  <a:lnTo>
                    <a:pt x="22" y="4"/>
                  </a:lnTo>
                  <a:lnTo>
                    <a:pt x="36" y="0"/>
                  </a:lnTo>
                  <a:lnTo>
                    <a:pt x="50" y="6"/>
                  </a:lnTo>
                  <a:lnTo>
                    <a:pt x="62" y="14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4"/>
                  </a:lnTo>
                  <a:lnTo>
                    <a:pt x="116" y="42"/>
                  </a:lnTo>
                  <a:lnTo>
                    <a:pt x="130" y="48"/>
                  </a:lnTo>
                  <a:lnTo>
                    <a:pt x="142" y="56"/>
                  </a:lnTo>
                  <a:lnTo>
                    <a:pt x="142" y="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E37D334A-7489-3643-9C1A-F8366B048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113" y="3656013"/>
              <a:ext cx="254000" cy="203200"/>
            </a:xfrm>
            <a:custGeom>
              <a:avLst/>
              <a:gdLst/>
              <a:ahLst/>
              <a:cxnLst>
                <a:cxn ang="0">
                  <a:pos x="44" y="128"/>
                </a:cxn>
                <a:cxn ang="0">
                  <a:pos x="14" y="128"/>
                </a:cxn>
                <a:cxn ang="0">
                  <a:pos x="0" y="124"/>
                </a:cxn>
                <a:cxn ang="0">
                  <a:pos x="24" y="114"/>
                </a:cxn>
                <a:cxn ang="0">
                  <a:pos x="40" y="100"/>
                </a:cxn>
                <a:cxn ang="0">
                  <a:pos x="44" y="88"/>
                </a:cxn>
                <a:cxn ang="0">
                  <a:pos x="42" y="72"/>
                </a:cxn>
                <a:cxn ang="0">
                  <a:pos x="50" y="62"/>
                </a:cxn>
                <a:cxn ang="0">
                  <a:pos x="62" y="42"/>
                </a:cxn>
                <a:cxn ang="0">
                  <a:pos x="84" y="28"/>
                </a:cxn>
                <a:cxn ang="0">
                  <a:pos x="96" y="2"/>
                </a:cxn>
                <a:cxn ang="0">
                  <a:pos x="108" y="8"/>
                </a:cxn>
                <a:cxn ang="0">
                  <a:pos x="134" y="8"/>
                </a:cxn>
                <a:cxn ang="0">
                  <a:pos x="142" y="12"/>
                </a:cxn>
                <a:cxn ang="0">
                  <a:pos x="146" y="14"/>
                </a:cxn>
                <a:cxn ang="0">
                  <a:pos x="150" y="18"/>
                </a:cxn>
                <a:cxn ang="0">
                  <a:pos x="150" y="22"/>
                </a:cxn>
                <a:cxn ang="0">
                  <a:pos x="150" y="28"/>
                </a:cxn>
                <a:cxn ang="0">
                  <a:pos x="152" y="36"/>
                </a:cxn>
                <a:cxn ang="0">
                  <a:pos x="152" y="46"/>
                </a:cxn>
                <a:cxn ang="0">
                  <a:pos x="160" y="52"/>
                </a:cxn>
                <a:cxn ang="0">
                  <a:pos x="158" y="60"/>
                </a:cxn>
                <a:cxn ang="0">
                  <a:pos x="134" y="64"/>
                </a:cxn>
                <a:cxn ang="0">
                  <a:pos x="122" y="70"/>
                </a:cxn>
                <a:cxn ang="0">
                  <a:pos x="122" y="74"/>
                </a:cxn>
                <a:cxn ang="0">
                  <a:pos x="124" y="78"/>
                </a:cxn>
                <a:cxn ang="0">
                  <a:pos x="104" y="90"/>
                </a:cxn>
                <a:cxn ang="0">
                  <a:pos x="86" y="94"/>
                </a:cxn>
                <a:cxn ang="0">
                  <a:pos x="78" y="98"/>
                </a:cxn>
                <a:cxn ang="0">
                  <a:pos x="70" y="102"/>
                </a:cxn>
                <a:cxn ang="0">
                  <a:pos x="58" y="110"/>
                </a:cxn>
                <a:cxn ang="0">
                  <a:pos x="58" y="128"/>
                </a:cxn>
              </a:cxnLst>
              <a:rect l="0" t="0" r="r" b="b"/>
              <a:pathLst>
                <a:path w="160" h="128">
                  <a:moveTo>
                    <a:pt x="58" y="128"/>
                  </a:moveTo>
                  <a:lnTo>
                    <a:pt x="44" y="128"/>
                  </a:lnTo>
                  <a:lnTo>
                    <a:pt x="28" y="128"/>
                  </a:lnTo>
                  <a:lnTo>
                    <a:pt x="14" y="128"/>
                  </a:lnTo>
                  <a:lnTo>
                    <a:pt x="0" y="128"/>
                  </a:lnTo>
                  <a:lnTo>
                    <a:pt x="0" y="124"/>
                  </a:lnTo>
                  <a:lnTo>
                    <a:pt x="18" y="120"/>
                  </a:lnTo>
                  <a:lnTo>
                    <a:pt x="24" y="114"/>
                  </a:lnTo>
                  <a:lnTo>
                    <a:pt x="36" y="106"/>
                  </a:lnTo>
                  <a:lnTo>
                    <a:pt x="40" y="100"/>
                  </a:lnTo>
                  <a:lnTo>
                    <a:pt x="44" y="92"/>
                  </a:lnTo>
                  <a:lnTo>
                    <a:pt x="44" y="88"/>
                  </a:lnTo>
                  <a:lnTo>
                    <a:pt x="42" y="82"/>
                  </a:lnTo>
                  <a:lnTo>
                    <a:pt x="42" y="72"/>
                  </a:lnTo>
                  <a:lnTo>
                    <a:pt x="46" y="64"/>
                  </a:lnTo>
                  <a:lnTo>
                    <a:pt x="50" y="62"/>
                  </a:lnTo>
                  <a:lnTo>
                    <a:pt x="52" y="54"/>
                  </a:lnTo>
                  <a:lnTo>
                    <a:pt x="62" y="42"/>
                  </a:lnTo>
                  <a:lnTo>
                    <a:pt x="76" y="36"/>
                  </a:lnTo>
                  <a:lnTo>
                    <a:pt x="84" y="28"/>
                  </a:lnTo>
                  <a:lnTo>
                    <a:pt x="88" y="20"/>
                  </a:lnTo>
                  <a:lnTo>
                    <a:pt x="96" y="2"/>
                  </a:lnTo>
                  <a:lnTo>
                    <a:pt x="102" y="0"/>
                  </a:lnTo>
                  <a:lnTo>
                    <a:pt x="108" y="8"/>
                  </a:lnTo>
                  <a:lnTo>
                    <a:pt x="116" y="12"/>
                  </a:lnTo>
                  <a:lnTo>
                    <a:pt x="134" y="8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46" y="14"/>
                  </a:lnTo>
                  <a:lnTo>
                    <a:pt x="146" y="16"/>
                  </a:lnTo>
                  <a:lnTo>
                    <a:pt x="150" y="18"/>
                  </a:lnTo>
                  <a:lnTo>
                    <a:pt x="148" y="18"/>
                  </a:lnTo>
                  <a:lnTo>
                    <a:pt x="150" y="22"/>
                  </a:lnTo>
                  <a:lnTo>
                    <a:pt x="150" y="22"/>
                  </a:lnTo>
                  <a:lnTo>
                    <a:pt x="150" y="28"/>
                  </a:lnTo>
                  <a:lnTo>
                    <a:pt x="150" y="34"/>
                  </a:lnTo>
                  <a:lnTo>
                    <a:pt x="152" y="36"/>
                  </a:lnTo>
                  <a:lnTo>
                    <a:pt x="152" y="40"/>
                  </a:lnTo>
                  <a:lnTo>
                    <a:pt x="152" y="46"/>
                  </a:lnTo>
                  <a:lnTo>
                    <a:pt x="154" y="50"/>
                  </a:lnTo>
                  <a:lnTo>
                    <a:pt x="160" y="52"/>
                  </a:lnTo>
                  <a:lnTo>
                    <a:pt x="156" y="56"/>
                  </a:lnTo>
                  <a:lnTo>
                    <a:pt x="158" y="60"/>
                  </a:lnTo>
                  <a:lnTo>
                    <a:pt x="134" y="60"/>
                  </a:lnTo>
                  <a:lnTo>
                    <a:pt x="134" y="64"/>
                  </a:lnTo>
                  <a:lnTo>
                    <a:pt x="122" y="66"/>
                  </a:lnTo>
                  <a:lnTo>
                    <a:pt x="122" y="70"/>
                  </a:lnTo>
                  <a:lnTo>
                    <a:pt x="124" y="70"/>
                  </a:lnTo>
                  <a:lnTo>
                    <a:pt x="122" y="74"/>
                  </a:lnTo>
                  <a:lnTo>
                    <a:pt x="126" y="76"/>
                  </a:lnTo>
                  <a:lnTo>
                    <a:pt x="124" y="78"/>
                  </a:lnTo>
                  <a:lnTo>
                    <a:pt x="108" y="84"/>
                  </a:lnTo>
                  <a:lnTo>
                    <a:pt x="104" y="90"/>
                  </a:lnTo>
                  <a:lnTo>
                    <a:pt x="98" y="94"/>
                  </a:lnTo>
                  <a:lnTo>
                    <a:pt x="86" y="94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2" y="102"/>
                  </a:lnTo>
                  <a:lnTo>
                    <a:pt x="70" y="102"/>
                  </a:lnTo>
                  <a:lnTo>
                    <a:pt x="64" y="106"/>
                  </a:lnTo>
                  <a:lnTo>
                    <a:pt x="58" y="110"/>
                  </a:lnTo>
                  <a:lnTo>
                    <a:pt x="58" y="128"/>
                  </a:lnTo>
                  <a:lnTo>
                    <a:pt x="58" y="1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D6C2DEEB-8B45-884D-B5CD-7BC4F2296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9388" y="3868738"/>
              <a:ext cx="257175" cy="282575"/>
            </a:xfrm>
            <a:custGeom>
              <a:avLst/>
              <a:gdLst/>
              <a:ahLst/>
              <a:cxnLst>
                <a:cxn ang="0">
                  <a:pos x="108" y="168"/>
                </a:cxn>
                <a:cxn ang="0">
                  <a:pos x="138" y="168"/>
                </a:cxn>
                <a:cxn ang="0">
                  <a:pos x="156" y="158"/>
                </a:cxn>
                <a:cxn ang="0">
                  <a:pos x="148" y="142"/>
                </a:cxn>
                <a:cxn ang="0">
                  <a:pos x="146" y="112"/>
                </a:cxn>
                <a:cxn ang="0">
                  <a:pos x="142" y="80"/>
                </a:cxn>
                <a:cxn ang="0">
                  <a:pos x="140" y="50"/>
                </a:cxn>
                <a:cxn ang="0">
                  <a:pos x="150" y="34"/>
                </a:cxn>
                <a:cxn ang="0">
                  <a:pos x="150" y="26"/>
                </a:cxn>
                <a:cxn ang="0">
                  <a:pos x="124" y="8"/>
                </a:cxn>
                <a:cxn ang="0">
                  <a:pos x="112" y="18"/>
                </a:cxn>
                <a:cxn ang="0">
                  <a:pos x="90" y="18"/>
                </a:cxn>
                <a:cxn ang="0">
                  <a:pos x="70" y="18"/>
                </a:cxn>
                <a:cxn ang="0">
                  <a:pos x="68" y="42"/>
                </a:cxn>
                <a:cxn ang="0">
                  <a:pos x="56" y="58"/>
                </a:cxn>
                <a:cxn ang="0">
                  <a:pos x="54" y="74"/>
                </a:cxn>
                <a:cxn ang="0">
                  <a:pos x="42" y="86"/>
                </a:cxn>
                <a:cxn ang="0">
                  <a:pos x="16" y="86"/>
                </a:cxn>
                <a:cxn ang="0">
                  <a:pos x="0" y="92"/>
                </a:cxn>
                <a:cxn ang="0">
                  <a:pos x="6" y="96"/>
                </a:cxn>
                <a:cxn ang="0">
                  <a:pos x="10" y="102"/>
                </a:cxn>
                <a:cxn ang="0">
                  <a:pos x="10" y="108"/>
                </a:cxn>
                <a:cxn ang="0">
                  <a:pos x="12" y="120"/>
                </a:cxn>
                <a:cxn ang="0">
                  <a:pos x="12" y="138"/>
                </a:cxn>
                <a:cxn ang="0">
                  <a:pos x="8" y="154"/>
                </a:cxn>
                <a:cxn ang="0">
                  <a:pos x="24" y="152"/>
                </a:cxn>
                <a:cxn ang="0">
                  <a:pos x="42" y="160"/>
                </a:cxn>
                <a:cxn ang="0">
                  <a:pos x="50" y="166"/>
                </a:cxn>
                <a:cxn ang="0">
                  <a:pos x="56" y="172"/>
                </a:cxn>
                <a:cxn ang="0">
                  <a:pos x="64" y="178"/>
                </a:cxn>
                <a:cxn ang="0">
                  <a:pos x="74" y="164"/>
                </a:cxn>
                <a:cxn ang="0">
                  <a:pos x="82" y="172"/>
                </a:cxn>
                <a:cxn ang="0">
                  <a:pos x="92" y="168"/>
                </a:cxn>
              </a:cxnLst>
              <a:rect l="0" t="0" r="r" b="b"/>
              <a:pathLst>
                <a:path w="162" h="178">
                  <a:moveTo>
                    <a:pt x="92" y="168"/>
                  </a:moveTo>
                  <a:lnTo>
                    <a:pt x="108" y="168"/>
                  </a:lnTo>
                  <a:lnTo>
                    <a:pt x="122" y="168"/>
                  </a:lnTo>
                  <a:lnTo>
                    <a:pt x="138" y="168"/>
                  </a:lnTo>
                  <a:lnTo>
                    <a:pt x="152" y="170"/>
                  </a:lnTo>
                  <a:lnTo>
                    <a:pt x="156" y="158"/>
                  </a:lnTo>
                  <a:lnTo>
                    <a:pt x="150" y="156"/>
                  </a:lnTo>
                  <a:lnTo>
                    <a:pt x="148" y="142"/>
                  </a:lnTo>
                  <a:lnTo>
                    <a:pt x="148" y="126"/>
                  </a:lnTo>
                  <a:lnTo>
                    <a:pt x="146" y="112"/>
                  </a:lnTo>
                  <a:lnTo>
                    <a:pt x="144" y="96"/>
                  </a:lnTo>
                  <a:lnTo>
                    <a:pt x="142" y="80"/>
                  </a:lnTo>
                  <a:lnTo>
                    <a:pt x="142" y="66"/>
                  </a:lnTo>
                  <a:lnTo>
                    <a:pt x="140" y="50"/>
                  </a:lnTo>
                  <a:lnTo>
                    <a:pt x="138" y="34"/>
                  </a:lnTo>
                  <a:lnTo>
                    <a:pt x="150" y="34"/>
                  </a:lnTo>
                  <a:lnTo>
                    <a:pt x="162" y="34"/>
                  </a:lnTo>
                  <a:lnTo>
                    <a:pt x="150" y="26"/>
                  </a:lnTo>
                  <a:lnTo>
                    <a:pt x="138" y="18"/>
                  </a:lnTo>
                  <a:lnTo>
                    <a:pt x="124" y="8"/>
                  </a:lnTo>
                  <a:lnTo>
                    <a:pt x="112" y="0"/>
                  </a:lnTo>
                  <a:lnTo>
                    <a:pt x="112" y="18"/>
                  </a:lnTo>
                  <a:lnTo>
                    <a:pt x="100" y="18"/>
                  </a:lnTo>
                  <a:lnTo>
                    <a:pt x="90" y="18"/>
                  </a:lnTo>
                  <a:lnTo>
                    <a:pt x="80" y="18"/>
                  </a:lnTo>
                  <a:lnTo>
                    <a:pt x="70" y="18"/>
                  </a:lnTo>
                  <a:lnTo>
                    <a:pt x="68" y="30"/>
                  </a:lnTo>
                  <a:lnTo>
                    <a:pt x="68" y="42"/>
                  </a:lnTo>
                  <a:lnTo>
                    <a:pt x="68" y="56"/>
                  </a:lnTo>
                  <a:lnTo>
                    <a:pt x="56" y="58"/>
                  </a:lnTo>
                  <a:lnTo>
                    <a:pt x="52" y="64"/>
                  </a:lnTo>
                  <a:lnTo>
                    <a:pt x="54" y="74"/>
                  </a:lnTo>
                  <a:lnTo>
                    <a:pt x="54" y="86"/>
                  </a:lnTo>
                  <a:lnTo>
                    <a:pt x="42" y="86"/>
                  </a:lnTo>
                  <a:lnTo>
                    <a:pt x="30" y="86"/>
                  </a:lnTo>
                  <a:lnTo>
                    <a:pt x="16" y="86"/>
                  </a:lnTo>
                  <a:lnTo>
                    <a:pt x="4" y="86"/>
                  </a:lnTo>
                  <a:lnTo>
                    <a:pt x="0" y="92"/>
                  </a:lnTo>
                  <a:lnTo>
                    <a:pt x="2" y="90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102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2" y="126"/>
                  </a:lnTo>
                  <a:lnTo>
                    <a:pt x="12" y="138"/>
                  </a:lnTo>
                  <a:lnTo>
                    <a:pt x="6" y="160"/>
                  </a:lnTo>
                  <a:lnTo>
                    <a:pt x="8" y="154"/>
                  </a:lnTo>
                  <a:lnTo>
                    <a:pt x="16" y="154"/>
                  </a:lnTo>
                  <a:lnTo>
                    <a:pt x="24" y="152"/>
                  </a:lnTo>
                  <a:lnTo>
                    <a:pt x="34" y="152"/>
                  </a:lnTo>
                  <a:lnTo>
                    <a:pt x="42" y="160"/>
                  </a:lnTo>
                  <a:lnTo>
                    <a:pt x="46" y="160"/>
                  </a:lnTo>
                  <a:lnTo>
                    <a:pt x="50" y="166"/>
                  </a:lnTo>
                  <a:lnTo>
                    <a:pt x="54" y="168"/>
                  </a:lnTo>
                  <a:lnTo>
                    <a:pt x="56" y="172"/>
                  </a:lnTo>
                  <a:lnTo>
                    <a:pt x="54" y="172"/>
                  </a:lnTo>
                  <a:lnTo>
                    <a:pt x="64" y="178"/>
                  </a:lnTo>
                  <a:lnTo>
                    <a:pt x="70" y="174"/>
                  </a:lnTo>
                  <a:lnTo>
                    <a:pt x="74" y="164"/>
                  </a:lnTo>
                  <a:lnTo>
                    <a:pt x="78" y="164"/>
                  </a:lnTo>
                  <a:lnTo>
                    <a:pt x="82" y="172"/>
                  </a:lnTo>
                  <a:lnTo>
                    <a:pt x="86" y="174"/>
                  </a:lnTo>
                  <a:lnTo>
                    <a:pt x="92" y="168"/>
                  </a:lnTo>
                  <a:lnTo>
                    <a:pt x="92" y="1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0545DBD5-6F82-044B-AAB9-7721DE2FA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9388" y="3859213"/>
              <a:ext cx="177800" cy="155575"/>
            </a:xfrm>
            <a:custGeom>
              <a:avLst/>
              <a:gdLst/>
              <a:ahLst/>
              <a:cxnLst>
                <a:cxn ang="0">
                  <a:pos x="112" y="24"/>
                </a:cxn>
                <a:cxn ang="0">
                  <a:pos x="100" y="24"/>
                </a:cxn>
                <a:cxn ang="0">
                  <a:pos x="90" y="24"/>
                </a:cxn>
                <a:cxn ang="0">
                  <a:pos x="80" y="24"/>
                </a:cxn>
                <a:cxn ang="0">
                  <a:pos x="70" y="24"/>
                </a:cxn>
                <a:cxn ang="0">
                  <a:pos x="68" y="36"/>
                </a:cxn>
                <a:cxn ang="0">
                  <a:pos x="68" y="48"/>
                </a:cxn>
                <a:cxn ang="0">
                  <a:pos x="68" y="62"/>
                </a:cxn>
                <a:cxn ang="0">
                  <a:pos x="56" y="64"/>
                </a:cxn>
                <a:cxn ang="0">
                  <a:pos x="52" y="70"/>
                </a:cxn>
                <a:cxn ang="0">
                  <a:pos x="54" y="80"/>
                </a:cxn>
                <a:cxn ang="0">
                  <a:pos x="54" y="92"/>
                </a:cxn>
                <a:cxn ang="0">
                  <a:pos x="42" y="92"/>
                </a:cxn>
                <a:cxn ang="0">
                  <a:pos x="30" y="92"/>
                </a:cxn>
                <a:cxn ang="0">
                  <a:pos x="16" y="92"/>
                </a:cxn>
                <a:cxn ang="0">
                  <a:pos x="4" y="92"/>
                </a:cxn>
                <a:cxn ang="0">
                  <a:pos x="0" y="98"/>
                </a:cxn>
                <a:cxn ang="0">
                  <a:pos x="2" y="86"/>
                </a:cxn>
                <a:cxn ang="0">
                  <a:pos x="4" y="80"/>
                </a:cxn>
                <a:cxn ang="0">
                  <a:pos x="6" y="78"/>
                </a:cxn>
                <a:cxn ang="0">
                  <a:pos x="12" y="68"/>
                </a:cxn>
                <a:cxn ang="0">
                  <a:pos x="12" y="66"/>
                </a:cxn>
                <a:cxn ang="0">
                  <a:pos x="18" y="56"/>
                </a:cxn>
                <a:cxn ang="0">
                  <a:pos x="30" y="40"/>
                </a:cxn>
                <a:cxn ang="0">
                  <a:pos x="34" y="24"/>
                </a:cxn>
                <a:cxn ang="0">
                  <a:pos x="38" y="18"/>
                </a:cxn>
                <a:cxn ang="0">
                  <a:pos x="46" y="14"/>
                </a:cxn>
                <a:cxn ang="0">
                  <a:pos x="50" y="8"/>
                </a:cxn>
                <a:cxn ang="0">
                  <a:pos x="54" y="0"/>
                </a:cxn>
                <a:cxn ang="0">
                  <a:pos x="68" y="0"/>
                </a:cxn>
                <a:cxn ang="0">
                  <a:pos x="82" y="0"/>
                </a:cxn>
                <a:cxn ang="0">
                  <a:pos x="98" y="0"/>
                </a:cxn>
                <a:cxn ang="0">
                  <a:pos x="112" y="0"/>
                </a:cxn>
                <a:cxn ang="0">
                  <a:pos x="112" y="6"/>
                </a:cxn>
                <a:cxn ang="0">
                  <a:pos x="112" y="24"/>
                </a:cxn>
                <a:cxn ang="0">
                  <a:pos x="112" y="24"/>
                </a:cxn>
              </a:cxnLst>
              <a:rect l="0" t="0" r="r" b="b"/>
              <a:pathLst>
                <a:path w="112" h="98">
                  <a:moveTo>
                    <a:pt x="112" y="24"/>
                  </a:moveTo>
                  <a:lnTo>
                    <a:pt x="100" y="24"/>
                  </a:lnTo>
                  <a:lnTo>
                    <a:pt x="90" y="24"/>
                  </a:lnTo>
                  <a:lnTo>
                    <a:pt x="80" y="24"/>
                  </a:lnTo>
                  <a:lnTo>
                    <a:pt x="70" y="24"/>
                  </a:lnTo>
                  <a:lnTo>
                    <a:pt x="68" y="36"/>
                  </a:lnTo>
                  <a:lnTo>
                    <a:pt x="68" y="48"/>
                  </a:lnTo>
                  <a:lnTo>
                    <a:pt x="68" y="62"/>
                  </a:lnTo>
                  <a:lnTo>
                    <a:pt x="56" y="64"/>
                  </a:lnTo>
                  <a:lnTo>
                    <a:pt x="52" y="70"/>
                  </a:lnTo>
                  <a:lnTo>
                    <a:pt x="54" y="80"/>
                  </a:lnTo>
                  <a:lnTo>
                    <a:pt x="54" y="92"/>
                  </a:lnTo>
                  <a:lnTo>
                    <a:pt x="42" y="92"/>
                  </a:lnTo>
                  <a:lnTo>
                    <a:pt x="30" y="92"/>
                  </a:lnTo>
                  <a:lnTo>
                    <a:pt x="16" y="92"/>
                  </a:lnTo>
                  <a:lnTo>
                    <a:pt x="4" y="92"/>
                  </a:lnTo>
                  <a:lnTo>
                    <a:pt x="0" y="98"/>
                  </a:lnTo>
                  <a:lnTo>
                    <a:pt x="2" y="86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8" y="56"/>
                  </a:lnTo>
                  <a:lnTo>
                    <a:pt x="30" y="40"/>
                  </a:lnTo>
                  <a:lnTo>
                    <a:pt x="34" y="24"/>
                  </a:lnTo>
                  <a:lnTo>
                    <a:pt x="38" y="18"/>
                  </a:lnTo>
                  <a:lnTo>
                    <a:pt x="46" y="14"/>
                  </a:lnTo>
                  <a:lnTo>
                    <a:pt x="50" y="8"/>
                  </a:lnTo>
                  <a:lnTo>
                    <a:pt x="54" y="0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12" y="24"/>
                  </a:lnTo>
                  <a:lnTo>
                    <a:pt x="112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C14DC369-1F24-1C4F-904B-F9BA1BF44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3621088"/>
              <a:ext cx="431800" cy="438150"/>
            </a:xfrm>
            <a:custGeom>
              <a:avLst/>
              <a:gdLst/>
              <a:ahLst/>
              <a:cxnLst>
                <a:cxn ang="0">
                  <a:pos x="12" y="164"/>
                </a:cxn>
                <a:cxn ang="0">
                  <a:pos x="38" y="182"/>
                </a:cxn>
                <a:cxn ang="0">
                  <a:pos x="60" y="196"/>
                </a:cxn>
                <a:cxn ang="0">
                  <a:pos x="80" y="210"/>
                </a:cxn>
                <a:cxn ang="0">
                  <a:pos x="100" y="224"/>
                </a:cxn>
                <a:cxn ang="0">
                  <a:pos x="120" y="238"/>
                </a:cxn>
                <a:cxn ang="0">
                  <a:pos x="130" y="250"/>
                </a:cxn>
                <a:cxn ang="0">
                  <a:pos x="140" y="258"/>
                </a:cxn>
                <a:cxn ang="0">
                  <a:pos x="148" y="260"/>
                </a:cxn>
                <a:cxn ang="0">
                  <a:pos x="158" y="270"/>
                </a:cxn>
                <a:cxn ang="0">
                  <a:pos x="158" y="276"/>
                </a:cxn>
                <a:cxn ang="0">
                  <a:pos x="180" y="272"/>
                </a:cxn>
                <a:cxn ang="0">
                  <a:pos x="198" y="262"/>
                </a:cxn>
                <a:cxn ang="0">
                  <a:pos x="214" y="252"/>
                </a:cxn>
                <a:cxn ang="0">
                  <a:pos x="226" y="242"/>
                </a:cxn>
                <a:cxn ang="0">
                  <a:pos x="240" y="234"/>
                </a:cxn>
                <a:cxn ang="0">
                  <a:pos x="252" y="224"/>
                </a:cxn>
                <a:cxn ang="0">
                  <a:pos x="266" y="216"/>
                </a:cxn>
                <a:cxn ang="0">
                  <a:pos x="266" y="200"/>
                </a:cxn>
                <a:cxn ang="0">
                  <a:pos x="252" y="196"/>
                </a:cxn>
                <a:cxn ang="0">
                  <a:pos x="246" y="184"/>
                </a:cxn>
                <a:cxn ang="0">
                  <a:pos x="240" y="170"/>
                </a:cxn>
                <a:cxn ang="0">
                  <a:pos x="246" y="148"/>
                </a:cxn>
                <a:cxn ang="0">
                  <a:pos x="238" y="116"/>
                </a:cxn>
                <a:cxn ang="0">
                  <a:pos x="240" y="110"/>
                </a:cxn>
                <a:cxn ang="0">
                  <a:pos x="224" y="76"/>
                </a:cxn>
                <a:cxn ang="0">
                  <a:pos x="222" y="66"/>
                </a:cxn>
                <a:cxn ang="0">
                  <a:pos x="214" y="52"/>
                </a:cxn>
                <a:cxn ang="0">
                  <a:pos x="228" y="34"/>
                </a:cxn>
                <a:cxn ang="0">
                  <a:pos x="228" y="12"/>
                </a:cxn>
                <a:cxn ang="0">
                  <a:pos x="232" y="4"/>
                </a:cxn>
                <a:cxn ang="0">
                  <a:pos x="212" y="2"/>
                </a:cxn>
                <a:cxn ang="0">
                  <a:pos x="200" y="0"/>
                </a:cxn>
                <a:cxn ang="0">
                  <a:pos x="186" y="8"/>
                </a:cxn>
                <a:cxn ang="0">
                  <a:pos x="168" y="4"/>
                </a:cxn>
                <a:cxn ang="0">
                  <a:pos x="156" y="6"/>
                </a:cxn>
                <a:cxn ang="0">
                  <a:pos x="132" y="10"/>
                </a:cxn>
                <a:cxn ang="0">
                  <a:pos x="118" y="18"/>
                </a:cxn>
                <a:cxn ang="0">
                  <a:pos x="104" y="24"/>
                </a:cxn>
                <a:cxn ang="0">
                  <a:pos x="88" y="34"/>
                </a:cxn>
                <a:cxn ang="0">
                  <a:pos x="88" y="38"/>
                </a:cxn>
                <a:cxn ang="0">
                  <a:pos x="90" y="40"/>
                </a:cxn>
                <a:cxn ang="0">
                  <a:pos x="92" y="44"/>
                </a:cxn>
                <a:cxn ang="0">
                  <a:pos x="92" y="56"/>
                </a:cxn>
                <a:cxn ang="0">
                  <a:pos x="94" y="62"/>
                </a:cxn>
                <a:cxn ang="0">
                  <a:pos x="96" y="72"/>
                </a:cxn>
                <a:cxn ang="0">
                  <a:pos x="98" y="78"/>
                </a:cxn>
                <a:cxn ang="0">
                  <a:pos x="76" y="82"/>
                </a:cxn>
                <a:cxn ang="0">
                  <a:pos x="64" y="88"/>
                </a:cxn>
                <a:cxn ang="0">
                  <a:pos x="66" y="92"/>
                </a:cxn>
                <a:cxn ang="0">
                  <a:pos x="68" y="98"/>
                </a:cxn>
                <a:cxn ang="0">
                  <a:pos x="50" y="106"/>
                </a:cxn>
                <a:cxn ang="0">
                  <a:pos x="40" y="116"/>
                </a:cxn>
                <a:cxn ang="0">
                  <a:pos x="26" y="120"/>
                </a:cxn>
                <a:cxn ang="0">
                  <a:pos x="14" y="124"/>
                </a:cxn>
                <a:cxn ang="0">
                  <a:pos x="6" y="128"/>
                </a:cxn>
                <a:cxn ang="0">
                  <a:pos x="0" y="150"/>
                </a:cxn>
                <a:cxn ang="0">
                  <a:pos x="0" y="156"/>
                </a:cxn>
              </a:cxnLst>
              <a:rect l="0" t="0" r="r" b="b"/>
              <a:pathLst>
                <a:path w="272" h="276">
                  <a:moveTo>
                    <a:pt x="0" y="156"/>
                  </a:moveTo>
                  <a:lnTo>
                    <a:pt x="12" y="164"/>
                  </a:lnTo>
                  <a:lnTo>
                    <a:pt x="26" y="174"/>
                  </a:lnTo>
                  <a:lnTo>
                    <a:pt x="38" y="182"/>
                  </a:lnTo>
                  <a:lnTo>
                    <a:pt x="50" y="190"/>
                  </a:lnTo>
                  <a:lnTo>
                    <a:pt x="60" y="196"/>
                  </a:lnTo>
                  <a:lnTo>
                    <a:pt x="70" y="204"/>
                  </a:lnTo>
                  <a:lnTo>
                    <a:pt x="80" y="210"/>
                  </a:lnTo>
                  <a:lnTo>
                    <a:pt x="90" y="218"/>
                  </a:lnTo>
                  <a:lnTo>
                    <a:pt x="100" y="224"/>
                  </a:lnTo>
                  <a:lnTo>
                    <a:pt x="110" y="232"/>
                  </a:lnTo>
                  <a:lnTo>
                    <a:pt x="120" y="238"/>
                  </a:lnTo>
                  <a:lnTo>
                    <a:pt x="130" y="244"/>
                  </a:lnTo>
                  <a:lnTo>
                    <a:pt x="130" y="250"/>
                  </a:lnTo>
                  <a:lnTo>
                    <a:pt x="136" y="252"/>
                  </a:lnTo>
                  <a:lnTo>
                    <a:pt x="140" y="258"/>
                  </a:lnTo>
                  <a:lnTo>
                    <a:pt x="144" y="258"/>
                  </a:lnTo>
                  <a:lnTo>
                    <a:pt x="148" y="260"/>
                  </a:lnTo>
                  <a:lnTo>
                    <a:pt x="158" y="264"/>
                  </a:lnTo>
                  <a:lnTo>
                    <a:pt x="158" y="270"/>
                  </a:lnTo>
                  <a:lnTo>
                    <a:pt x="156" y="274"/>
                  </a:lnTo>
                  <a:lnTo>
                    <a:pt x="158" y="276"/>
                  </a:lnTo>
                  <a:lnTo>
                    <a:pt x="170" y="274"/>
                  </a:lnTo>
                  <a:lnTo>
                    <a:pt x="180" y="272"/>
                  </a:lnTo>
                  <a:lnTo>
                    <a:pt x="190" y="268"/>
                  </a:lnTo>
                  <a:lnTo>
                    <a:pt x="198" y="262"/>
                  </a:lnTo>
                  <a:lnTo>
                    <a:pt x="206" y="258"/>
                  </a:lnTo>
                  <a:lnTo>
                    <a:pt x="214" y="252"/>
                  </a:lnTo>
                  <a:lnTo>
                    <a:pt x="220" y="246"/>
                  </a:lnTo>
                  <a:lnTo>
                    <a:pt x="226" y="242"/>
                  </a:lnTo>
                  <a:lnTo>
                    <a:pt x="234" y="238"/>
                  </a:lnTo>
                  <a:lnTo>
                    <a:pt x="240" y="234"/>
                  </a:lnTo>
                  <a:lnTo>
                    <a:pt x="246" y="228"/>
                  </a:lnTo>
                  <a:lnTo>
                    <a:pt x="252" y="224"/>
                  </a:lnTo>
                  <a:lnTo>
                    <a:pt x="258" y="220"/>
                  </a:lnTo>
                  <a:lnTo>
                    <a:pt x="266" y="216"/>
                  </a:lnTo>
                  <a:lnTo>
                    <a:pt x="272" y="212"/>
                  </a:lnTo>
                  <a:lnTo>
                    <a:pt x="266" y="200"/>
                  </a:lnTo>
                  <a:lnTo>
                    <a:pt x="258" y="196"/>
                  </a:lnTo>
                  <a:lnTo>
                    <a:pt x="252" y="196"/>
                  </a:lnTo>
                  <a:lnTo>
                    <a:pt x="248" y="192"/>
                  </a:lnTo>
                  <a:lnTo>
                    <a:pt x="246" y="184"/>
                  </a:lnTo>
                  <a:lnTo>
                    <a:pt x="238" y="172"/>
                  </a:lnTo>
                  <a:lnTo>
                    <a:pt x="240" y="170"/>
                  </a:lnTo>
                  <a:lnTo>
                    <a:pt x="244" y="168"/>
                  </a:lnTo>
                  <a:lnTo>
                    <a:pt x="246" y="148"/>
                  </a:lnTo>
                  <a:lnTo>
                    <a:pt x="242" y="126"/>
                  </a:lnTo>
                  <a:lnTo>
                    <a:pt x="238" y="116"/>
                  </a:lnTo>
                  <a:lnTo>
                    <a:pt x="238" y="112"/>
                  </a:lnTo>
                  <a:lnTo>
                    <a:pt x="240" y="110"/>
                  </a:lnTo>
                  <a:lnTo>
                    <a:pt x="236" y="82"/>
                  </a:lnTo>
                  <a:lnTo>
                    <a:pt x="224" y="76"/>
                  </a:lnTo>
                  <a:lnTo>
                    <a:pt x="224" y="72"/>
                  </a:lnTo>
                  <a:lnTo>
                    <a:pt x="222" y="66"/>
                  </a:lnTo>
                  <a:lnTo>
                    <a:pt x="216" y="64"/>
                  </a:lnTo>
                  <a:lnTo>
                    <a:pt x="214" y="52"/>
                  </a:lnTo>
                  <a:lnTo>
                    <a:pt x="226" y="42"/>
                  </a:lnTo>
                  <a:lnTo>
                    <a:pt x="228" y="34"/>
                  </a:lnTo>
                  <a:lnTo>
                    <a:pt x="226" y="22"/>
                  </a:lnTo>
                  <a:lnTo>
                    <a:pt x="228" y="12"/>
                  </a:lnTo>
                  <a:lnTo>
                    <a:pt x="226" y="10"/>
                  </a:lnTo>
                  <a:lnTo>
                    <a:pt x="232" y="4"/>
                  </a:lnTo>
                  <a:lnTo>
                    <a:pt x="220" y="4"/>
                  </a:lnTo>
                  <a:lnTo>
                    <a:pt x="212" y="2"/>
                  </a:lnTo>
                  <a:lnTo>
                    <a:pt x="208" y="4"/>
                  </a:lnTo>
                  <a:lnTo>
                    <a:pt x="200" y="0"/>
                  </a:lnTo>
                  <a:lnTo>
                    <a:pt x="198" y="4"/>
                  </a:lnTo>
                  <a:lnTo>
                    <a:pt x="186" y="8"/>
                  </a:lnTo>
                  <a:lnTo>
                    <a:pt x="182" y="4"/>
                  </a:lnTo>
                  <a:lnTo>
                    <a:pt x="168" y="4"/>
                  </a:lnTo>
                  <a:lnTo>
                    <a:pt x="162" y="6"/>
                  </a:lnTo>
                  <a:lnTo>
                    <a:pt x="156" y="6"/>
                  </a:lnTo>
                  <a:lnTo>
                    <a:pt x="152" y="10"/>
                  </a:lnTo>
                  <a:lnTo>
                    <a:pt x="132" y="10"/>
                  </a:lnTo>
                  <a:lnTo>
                    <a:pt x="120" y="16"/>
                  </a:lnTo>
                  <a:lnTo>
                    <a:pt x="118" y="18"/>
                  </a:lnTo>
                  <a:lnTo>
                    <a:pt x="116" y="22"/>
                  </a:lnTo>
                  <a:lnTo>
                    <a:pt x="104" y="24"/>
                  </a:lnTo>
                  <a:lnTo>
                    <a:pt x="98" y="30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88" y="38"/>
                  </a:lnTo>
                  <a:lnTo>
                    <a:pt x="92" y="40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92" y="44"/>
                  </a:lnTo>
                  <a:lnTo>
                    <a:pt x="92" y="50"/>
                  </a:lnTo>
                  <a:lnTo>
                    <a:pt x="92" y="56"/>
                  </a:lnTo>
                  <a:lnTo>
                    <a:pt x="94" y="58"/>
                  </a:lnTo>
                  <a:lnTo>
                    <a:pt x="94" y="62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102" y="74"/>
                  </a:lnTo>
                  <a:lnTo>
                    <a:pt x="98" y="78"/>
                  </a:lnTo>
                  <a:lnTo>
                    <a:pt x="100" y="82"/>
                  </a:lnTo>
                  <a:lnTo>
                    <a:pt x="76" y="82"/>
                  </a:lnTo>
                  <a:lnTo>
                    <a:pt x="76" y="86"/>
                  </a:lnTo>
                  <a:lnTo>
                    <a:pt x="64" y="88"/>
                  </a:lnTo>
                  <a:lnTo>
                    <a:pt x="64" y="92"/>
                  </a:lnTo>
                  <a:lnTo>
                    <a:pt x="66" y="92"/>
                  </a:lnTo>
                  <a:lnTo>
                    <a:pt x="64" y="96"/>
                  </a:lnTo>
                  <a:lnTo>
                    <a:pt x="68" y="98"/>
                  </a:lnTo>
                  <a:lnTo>
                    <a:pt x="66" y="100"/>
                  </a:lnTo>
                  <a:lnTo>
                    <a:pt x="50" y="106"/>
                  </a:lnTo>
                  <a:lnTo>
                    <a:pt x="46" y="112"/>
                  </a:lnTo>
                  <a:lnTo>
                    <a:pt x="40" y="116"/>
                  </a:lnTo>
                  <a:lnTo>
                    <a:pt x="28" y="116"/>
                  </a:lnTo>
                  <a:lnTo>
                    <a:pt x="26" y="120"/>
                  </a:lnTo>
                  <a:lnTo>
                    <a:pt x="20" y="120"/>
                  </a:lnTo>
                  <a:lnTo>
                    <a:pt x="14" y="124"/>
                  </a:lnTo>
                  <a:lnTo>
                    <a:pt x="12" y="124"/>
                  </a:lnTo>
                  <a:lnTo>
                    <a:pt x="6" y="128"/>
                  </a:lnTo>
                  <a:lnTo>
                    <a:pt x="0" y="132"/>
                  </a:lnTo>
                  <a:lnTo>
                    <a:pt x="0" y="15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EFBC6628-129B-6842-B3BE-C91A8ADA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0988" y="3922713"/>
              <a:ext cx="346075" cy="330200"/>
            </a:xfrm>
            <a:custGeom>
              <a:avLst/>
              <a:gdLst/>
              <a:ahLst/>
              <a:cxnLst>
                <a:cxn ang="0">
                  <a:pos x="44" y="134"/>
                </a:cxn>
                <a:cxn ang="0">
                  <a:pos x="74" y="134"/>
                </a:cxn>
                <a:cxn ang="0">
                  <a:pos x="92" y="124"/>
                </a:cxn>
                <a:cxn ang="0">
                  <a:pos x="84" y="108"/>
                </a:cxn>
                <a:cxn ang="0">
                  <a:pos x="82" y="78"/>
                </a:cxn>
                <a:cxn ang="0">
                  <a:pos x="78" y="46"/>
                </a:cxn>
                <a:cxn ang="0">
                  <a:pos x="76" y="16"/>
                </a:cxn>
                <a:cxn ang="0">
                  <a:pos x="86" y="0"/>
                </a:cxn>
                <a:cxn ang="0">
                  <a:pos x="108" y="6"/>
                </a:cxn>
                <a:cxn ang="0">
                  <a:pos x="128" y="20"/>
                </a:cxn>
                <a:cxn ang="0">
                  <a:pos x="148" y="34"/>
                </a:cxn>
                <a:cxn ang="0">
                  <a:pos x="168" y="48"/>
                </a:cxn>
                <a:cxn ang="0">
                  <a:pos x="178" y="60"/>
                </a:cxn>
                <a:cxn ang="0">
                  <a:pos x="188" y="68"/>
                </a:cxn>
                <a:cxn ang="0">
                  <a:pos x="196" y="70"/>
                </a:cxn>
                <a:cxn ang="0">
                  <a:pos x="206" y="80"/>
                </a:cxn>
                <a:cxn ang="0">
                  <a:pos x="206" y="86"/>
                </a:cxn>
                <a:cxn ang="0">
                  <a:pos x="218" y="94"/>
                </a:cxn>
                <a:cxn ang="0">
                  <a:pos x="218" y="116"/>
                </a:cxn>
                <a:cxn ang="0">
                  <a:pos x="214" y="128"/>
                </a:cxn>
                <a:cxn ang="0">
                  <a:pos x="194" y="136"/>
                </a:cxn>
                <a:cxn ang="0">
                  <a:pos x="174" y="142"/>
                </a:cxn>
                <a:cxn ang="0">
                  <a:pos x="152" y="144"/>
                </a:cxn>
                <a:cxn ang="0">
                  <a:pos x="112" y="166"/>
                </a:cxn>
                <a:cxn ang="0">
                  <a:pos x="96" y="190"/>
                </a:cxn>
                <a:cxn ang="0">
                  <a:pos x="94" y="206"/>
                </a:cxn>
                <a:cxn ang="0">
                  <a:pos x="88" y="204"/>
                </a:cxn>
                <a:cxn ang="0">
                  <a:pos x="82" y="206"/>
                </a:cxn>
                <a:cxn ang="0">
                  <a:pos x="80" y="200"/>
                </a:cxn>
                <a:cxn ang="0">
                  <a:pos x="76" y="202"/>
                </a:cxn>
                <a:cxn ang="0">
                  <a:pos x="74" y="204"/>
                </a:cxn>
                <a:cxn ang="0">
                  <a:pos x="68" y="208"/>
                </a:cxn>
                <a:cxn ang="0">
                  <a:pos x="64" y="206"/>
                </a:cxn>
                <a:cxn ang="0">
                  <a:pos x="56" y="208"/>
                </a:cxn>
                <a:cxn ang="0">
                  <a:pos x="52" y="196"/>
                </a:cxn>
                <a:cxn ang="0">
                  <a:pos x="48" y="198"/>
                </a:cxn>
                <a:cxn ang="0">
                  <a:pos x="52" y="192"/>
                </a:cxn>
                <a:cxn ang="0">
                  <a:pos x="48" y="190"/>
                </a:cxn>
                <a:cxn ang="0">
                  <a:pos x="46" y="188"/>
                </a:cxn>
                <a:cxn ang="0">
                  <a:pos x="44" y="180"/>
                </a:cxn>
                <a:cxn ang="0">
                  <a:pos x="42" y="176"/>
                </a:cxn>
                <a:cxn ang="0">
                  <a:pos x="38" y="178"/>
                </a:cxn>
                <a:cxn ang="0">
                  <a:pos x="34" y="182"/>
                </a:cxn>
                <a:cxn ang="0">
                  <a:pos x="20" y="184"/>
                </a:cxn>
                <a:cxn ang="0">
                  <a:pos x="14" y="182"/>
                </a:cxn>
                <a:cxn ang="0">
                  <a:pos x="10" y="180"/>
                </a:cxn>
                <a:cxn ang="0">
                  <a:pos x="12" y="170"/>
                </a:cxn>
                <a:cxn ang="0">
                  <a:pos x="4" y="164"/>
                </a:cxn>
                <a:cxn ang="0">
                  <a:pos x="4" y="156"/>
                </a:cxn>
                <a:cxn ang="0">
                  <a:pos x="0" y="150"/>
                </a:cxn>
                <a:cxn ang="0">
                  <a:pos x="6" y="140"/>
                </a:cxn>
                <a:cxn ang="0">
                  <a:pos x="14" y="130"/>
                </a:cxn>
                <a:cxn ang="0">
                  <a:pos x="22" y="140"/>
                </a:cxn>
                <a:cxn ang="0">
                  <a:pos x="28" y="134"/>
                </a:cxn>
              </a:cxnLst>
              <a:rect l="0" t="0" r="r" b="b"/>
              <a:pathLst>
                <a:path w="218" h="208">
                  <a:moveTo>
                    <a:pt x="28" y="134"/>
                  </a:moveTo>
                  <a:lnTo>
                    <a:pt x="44" y="134"/>
                  </a:lnTo>
                  <a:lnTo>
                    <a:pt x="58" y="134"/>
                  </a:lnTo>
                  <a:lnTo>
                    <a:pt x="74" y="134"/>
                  </a:lnTo>
                  <a:lnTo>
                    <a:pt x="88" y="136"/>
                  </a:lnTo>
                  <a:lnTo>
                    <a:pt x="92" y="124"/>
                  </a:lnTo>
                  <a:lnTo>
                    <a:pt x="86" y="122"/>
                  </a:lnTo>
                  <a:lnTo>
                    <a:pt x="84" y="108"/>
                  </a:lnTo>
                  <a:lnTo>
                    <a:pt x="84" y="92"/>
                  </a:lnTo>
                  <a:lnTo>
                    <a:pt x="82" y="78"/>
                  </a:lnTo>
                  <a:lnTo>
                    <a:pt x="80" y="62"/>
                  </a:lnTo>
                  <a:lnTo>
                    <a:pt x="78" y="46"/>
                  </a:lnTo>
                  <a:lnTo>
                    <a:pt x="78" y="32"/>
                  </a:lnTo>
                  <a:lnTo>
                    <a:pt x="76" y="16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8" y="0"/>
                  </a:lnTo>
                  <a:lnTo>
                    <a:pt x="108" y="6"/>
                  </a:lnTo>
                  <a:lnTo>
                    <a:pt x="118" y="14"/>
                  </a:lnTo>
                  <a:lnTo>
                    <a:pt x="128" y="20"/>
                  </a:lnTo>
                  <a:lnTo>
                    <a:pt x="138" y="28"/>
                  </a:lnTo>
                  <a:lnTo>
                    <a:pt x="148" y="34"/>
                  </a:lnTo>
                  <a:lnTo>
                    <a:pt x="158" y="42"/>
                  </a:lnTo>
                  <a:lnTo>
                    <a:pt x="168" y="48"/>
                  </a:lnTo>
                  <a:lnTo>
                    <a:pt x="178" y="54"/>
                  </a:lnTo>
                  <a:lnTo>
                    <a:pt x="178" y="60"/>
                  </a:lnTo>
                  <a:lnTo>
                    <a:pt x="184" y="62"/>
                  </a:lnTo>
                  <a:lnTo>
                    <a:pt x="188" y="68"/>
                  </a:lnTo>
                  <a:lnTo>
                    <a:pt x="192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06" y="80"/>
                  </a:lnTo>
                  <a:lnTo>
                    <a:pt x="204" y="84"/>
                  </a:lnTo>
                  <a:lnTo>
                    <a:pt x="206" y="86"/>
                  </a:lnTo>
                  <a:lnTo>
                    <a:pt x="218" y="84"/>
                  </a:lnTo>
                  <a:lnTo>
                    <a:pt x="218" y="94"/>
                  </a:lnTo>
                  <a:lnTo>
                    <a:pt x="218" y="106"/>
                  </a:lnTo>
                  <a:lnTo>
                    <a:pt x="218" y="116"/>
                  </a:lnTo>
                  <a:lnTo>
                    <a:pt x="218" y="128"/>
                  </a:lnTo>
                  <a:lnTo>
                    <a:pt x="214" y="128"/>
                  </a:lnTo>
                  <a:lnTo>
                    <a:pt x="210" y="136"/>
                  </a:lnTo>
                  <a:lnTo>
                    <a:pt x="194" y="136"/>
                  </a:lnTo>
                  <a:lnTo>
                    <a:pt x="180" y="138"/>
                  </a:lnTo>
                  <a:lnTo>
                    <a:pt x="174" y="142"/>
                  </a:lnTo>
                  <a:lnTo>
                    <a:pt x="166" y="142"/>
                  </a:lnTo>
                  <a:lnTo>
                    <a:pt x="152" y="144"/>
                  </a:lnTo>
                  <a:lnTo>
                    <a:pt x="130" y="160"/>
                  </a:lnTo>
                  <a:lnTo>
                    <a:pt x="112" y="166"/>
                  </a:lnTo>
                  <a:lnTo>
                    <a:pt x="106" y="180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4" y="206"/>
                  </a:lnTo>
                  <a:lnTo>
                    <a:pt x="90" y="206"/>
                  </a:lnTo>
                  <a:lnTo>
                    <a:pt x="88" y="204"/>
                  </a:lnTo>
                  <a:lnTo>
                    <a:pt x="86" y="204"/>
                  </a:lnTo>
                  <a:lnTo>
                    <a:pt x="82" y="206"/>
                  </a:lnTo>
                  <a:lnTo>
                    <a:pt x="80" y="206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6" y="202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0" y="206"/>
                  </a:lnTo>
                  <a:lnTo>
                    <a:pt x="68" y="208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2" y="204"/>
                  </a:lnTo>
                  <a:lnTo>
                    <a:pt x="56" y="208"/>
                  </a:lnTo>
                  <a:lnTo>
                    <a:pt x="52" y="202"/>
                  </a:lnTo>
                  <a:lnTo>
                    <a:pt x="52" y="196"/>
                  </a:lnTo>
                  <a:lnTo>
                    <a:pt x="50" y="196"/>
                  </a:lnTo>
                  <a:lnTo>
                    <a:pt x="48" y="198"/>
                  </a:lnTo>
                  <a:lnTo>
                    <a:pt x="48" y="196"/>
                  </a:lnTo>
                  <a:lnTo>
                    <a:pt x="52" y="192"/>
                  </a:lnTo>
                  <a:lnTo>
                    <a:pt x="50" y="190"/>
                  </a:lnTo>
                  <a:lnTo>
                    <a:pt x="48" y="190"/>
                  </a:lnTo>
                  <a:lnTo>
                    <a:pt x="46" y="186"/>
                  </a:lnTo>
                  <a:lnTo>
                    <a:pt x="46" y="188"/>
                  </a:lnTo>
                  <a:lnTo>
                    <a:pt x="46" y="182"/>
                  </a:lnTo>
                  <a:lnTo>
                    <a:pt x="44" y="180"/>
                  </a:lnTo>
                  <a:lnTo>
                    <a:pt x="42" y="180"/>
                  </a:lnTo>
                  <a:lnTo>
                    <a:pt x="42" y="176"/>
                  </a:lnTo>
                  <a:lnTo>
                    <a:pt x="38" y="176"/>
                  </a:lnTo>
                  <a:lnTo>
                    <a:pt x="38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26" y="180"/>
                  </a:lnTo>
                  <a:lnTo>
                    <a:pt x="20" y="184"/>
                  </a:lnTo>
                  <a:lnTo>
                    <a:pt x="16" y="180"/>
                  </a:lnTo>
                  <a:lnTo>
                    <a:pt x="14" y="182"/>
                  </a:lnTo>
                  <a:lnTo>
                    <a:pt x="10" y="182"/>
                  </a:lnTo>
                  <a:lnTo>
                    <a:pt x="10" y="180"/>
                  </a:lnTo>
                  <a:lnTo>
                    <a:pt x="12" y="176"/>
                  </a:lnTo>
                  <a:lnTo>
                    <a:pt x="12" y="170"/>
                  </a:lnTo>
                  <a:lnTo>
                    <a:pt x="8" y="164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4" y="156"/>
                  </a:lnTo>
                  <a:lnTo>
                    <a:pt x="2" y="152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6" y="140"/>
                  </a:lnTo>
                  <a:lnTo>
                    <a:pt x="10" y="130"/>
                  </a:lnTo>
                  <a:lnTo>
                    <a:pt x="14" y="130"/>
                  </a:lnTo>
                  <a:lnTo>
                    <a:pt x="18" y="138"/>
                  </a:lnTo>
                  <a:lnTo>
                    <a:pt x="22" y="140"/>
                  </a:lnTo>
                  <a:lnTo>
                    <a:pt x="28" y="134"/>
                  </a:lnTo>
                  <a:lnTo>
                    <a:pt x="28" y="1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766456BD-4775-4C47-8B4A-DE291558F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213" y="4148138"/>
              <a:ext cx="158750" cy="117475"/>
            </a:xfrm>
            <a:custGeom>
              <a:avLst/>
              <a:gdLst/>
              <a:ahLst/>
              <a:cxnLst>
                <a:cxn ang="0">
                  <a:pos x="34" y="74"/>
                </a:cxn>
                <a:cxn ang="0">
                  <a:pos x="32" y="64"/>
                </a:cxn>
                <a:cxn ang="0">
                  <a:pos x="30" y="58"/>
                </a:cxn>
                <a:cxn ang="0">
                  <a:pos x="32" y="54"/>
                </a:cxn>
                <a:cxn ang="0">
                  <a:pos x="58" y="56"/>
                </a:cxn>
                <a:cxn ang="0">
                  <a:pos x="68" y="54"/>
                </a:cxn>
                <a:cxn ang="0">
                  <a:pos x="72" y="56"/>
                </a:cxn>
                <a:cxn ang="0">
                  <a:pos x="76" y="56"/>
                </a:cxn>
                <a:cxn ang="0">
                  <a:pos x="80" y="54"/>
                </a:cxn>
                <a:cxn ang="0">
                  <a:pos x="88" y="48"/>
                </a:cxn>
                <a:cxn ang="0">
                  <a:pos x="96" y="48"/>
                </a:cxn>
                <a:cxn ang="0">
                  <a:pos x="100" y="42"/>
                </a:cxn>
                <a:cxn ang="0">
                  <a:pos x="96" y="38"/>
                </a:cxn>
                <a:cxn ang="0">
                  <a:pos x="96" y="36"/>
                </a:cxn>
                <a:cxn ang="0">
                  <a:pos x="98" y="34"/>
                </a:cxn>
                <a:cxn ang="0">
                  <a:pos x="98" y="32"/>
                </a:cxn>
                <a:cxn ang="0">
                  <a:pos x="94" y="30"/>
                </a:cxn>
                <a:cxn ang="0">
                  <a:pos x="92" y="32"/>
                </a:cxn>
                <a:cxn ang="0">
                  <a:pos x="86" y="30"/>
                </a:cxn>
                <a:cxn ang="0">
                  <a:pos x="80" y="20"/>
                </a:cxn>
                <a:cxn ang="0">
                  <a:pos x="74" y="14"/>
                </a:cxn>
                <a:cxn ang="0">
                  <a:pos x="72" y="8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58" y="2"/>
                </a:cxn>
                <a:cxn ang="0">
                  <a:pos x="36" y="18"/>
                </a:cxn>
                <a:cxn ang="0">
                  <a:pos x="18" y="24"/>
                </a:cxn>
                <a:cxn ang="0">
                  <a:pos x="12" y="38"/>
                </a:cxn>
                <a:cxn ang="0">
                  <a:pos x="2" y="48"/>
                </a:cxn>
                <a:cxn ang="0">
                  <a:pos x="0" y="54"/>
                </a:cxn>
                <a:cxn ang="0">
                  <a:pos x="0" y="64"/>
                </a:cxn>
                <a:cxn ang="0">
                  <a:pos x="2" y="70"/>
                </a:cxn>
                <a:cxn ang="0">
                  <a:pos x="6" y="72"/>
                </a:cxn>
                <a:cxn ang="0">
                  <a:pos x="8" y="70"/>
                </a:cxn>
                <a:cxn ang="0">
                  <a:pos x="10" y="72"/>
                </a:cxn>
                <a:cxn ang="0">
                  <a:pos x="12" y="70"/>
                </a:cxn>
                <a:cxn ang="0">
                  <a:pos x="20" y="68"/>
                </a:cxn>
                <a:cxn ang="0">
                  <a:pos x="26" y="70"/>
                </a:cxn>
                <a:cxn ang="0">
                  <a:pos x="26" y="68"/>
                </a:cxn>
                <a:cxn ang="0">
                  <a:pos x="30" y="74"/>
                </a:cxn>
                <a:cxn ang="0">
                  <a:pos x="34" y="74"/>
                </a:cxn>
                <a:cxn ang="0">
                  <a:pos x="34" y="74"/>
                </a:cxn>
              </a:cxnLst>
              <a:rect l="0" t="0" r="r" b="b"/>
              <a:pathLst>
                <a:path w="100" h="74">
                  <a:moveTo>
                    <a:pt x="34" y="74"/>
                  </a:moveTo>
                  <a:lnTo>
                    <a:pt x="32" y="64"/>
                  </a:lnTo>
                  <a:lnTo>
                    <a:pt x="30" y="58"/>
                  </a:lnTo>
                  <a:lnTo>
                    <a:pt x="32" y="54"/>
                  </a:lnTo>
                  <a:lnTo>
                    <a:pt x="58" y="56"/>
                  </a:lnTo>
                  <a:lnTo>
                    <a:pt x="68" y="54"/>
                  </a:lnTo>
                  <a:lnTo>
                    <a:pt x="72" y="56"/>
                  </a:lnTo>
                  <a:lnTo>
                    <a:pt x="76" y="56"/>
                  </a:lnTo>
                  <a:lnTo>
                    <a:pt x="80" y="54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0" y="42"/>
                  </a:lnTo>
                  <a:lnTo>
                    <a:pt x="96" y="38"/>
                  </a:lnTo>
                  <a:lnTo>
                    <a:pt x="96" y="36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4" y="30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20"/>
                  </a:lnTo>
                  <a:lnTo>
                    <a:pt x="74" y="14"/>
                  </a:lnTo>
                  <a:lnTo>
                    <a:pt x="72" y="8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36" y="18"/>
                  </a:lnTo>
                  <a:lnTo>
                    <a:pt x="18" y="24"/>
                  </a:lnTo>
                  <a:lnTo>
                    <a:pt x="12" y="38"/>
                  </a:lnTo>
                  <a:lnTo>
                    <a:pt x="2" y="48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8" y="70"/>
                  </a:lnTo>
                  <a:lnTo>
                    <a:pt x="10" y="72"/>
                  </a:lnTo>
                  <a:lnTo>
                    <a:pt x="12" y="70"/>
                  </a:lnTo>
                  <a:lnTo>
                    <a:pt x="20" y="68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4" y="7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4FB91233-E419-584D-B593-6592A550C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163" y="4383088"/>
              <a:ext cx="111125" cy="11430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0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0" y="32"/>
                </a:cxn>
                <a:cxn ang="0">
                  <a:pos x="22" y="28"/>
                </a:cxn>
                <a:cxn ang="0">
                  <a:pos x="22" y="24"/>
                </a:cxn>
                <a:cxn ang="0">
                  <a:pos x="20" y="24"/>
                </a:cxn>
                <a:cxn ang="0">
                  <a:pos x="16" y="22"/>
                </a:cxn>
                <a:cxn ang="0">
                  <a:pos x="14" y="18"/>
                </a:cxn>
                <a:cxn ang="0">
                  <a:pos x="16" y="6"/>
                </a:cxn>
                <a:cxn ang="0">
                  <a:pos x="1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40" y="4"/>
                </a:cxn>
                <a:cxn ang="0">
                  <a:pos x="50" y="4"/>
                </a:cxn>
                <a:cxn ang="0">
                  <a:pos x="56" y="0"/>
                </a:cxn>
                <a:cxn ang="0">
                  <a:pos x="60" y="2"/>
                </a:cxn>
                <a:cxn ang="0">
                  <a:pos x="64" y="12"/>
                </a:cxn>
                <a:cxn ang="0">
                  <a:pos x="68" y="16"/>
                </a:cxn>
                <a:cxn ang="0">
                  <a:pos x="70" y="26"/>
                </a:cxn>
                <a:cxn ang="0">
                  <a:pos x="68" y="34"/>
                </a:cxn>
                <a:cxn ang="0">
                  <a:pos x="56" y="50"/>
                </a:cxn>
                <a:cxn ang="0">
                  <a:pos x="56" y="50"/>
                </a:cxn>
                <a:cxn ang="0">
                  <a:pos x="56" y="52"/>
                </a:cxn>
                <a:cxn ang="0">
                  <a:pos x="54" y="50"/>
                </a:cxn>
                <a:cxn ang="0">
                  <a:pos x="52" y="52"/>
                </a:cxn>
                <a:cxn ang="0">
                  <a:pos x="48" y="50"/>
                </a:cxn>
                <a:cxn ang="0">
                  <a:pos x="46" y="50"/>
                </a:cxn>
                <a:cxn ang="0">
                  <a:pos x="44" y="54"/>
                </a:cxn>
                <a:cxn ang="0">
                  <a:pos x="42" y="52"/>
                </a:cxn>
                <a:cxn ang="0">
                  <a:pos x="40" y="52"/>
                </a:cxn>
                <a:cxn ang="0">
                  <a:pos x="38" y="52"/>
                </a:cxn>
                <a:cxn ang="0">
                  <a:pos x="38" y="52"/>
                </a:cxn>
                <a:cxn ang="0">
                  <a:pos x="36" y="54"/>
                </a:cxn>
                <a:cxn ang="0">
                  <a:pos x="34" y="52"/>
                </a:cxn>
                <a:cxn ang="0">
                  <a:pos x="34" y="54"/>
                </a:cxn>
                <a:cxn ang="0">
                  <a:pos x="32" y="56"/>
                </a:cxn>
                <a:cxn ang="0">
                  <a:pos x="28" y="56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26" y="66"/>
                </a:cxn>
                <a:cxn ang="0">
                  <a:pos x="28" y="66"/>
                </a:cxn>
                <a:cxn ang="0">
                  <a:pos x="10" y="68"/>
                </a:cxn>
                <a:cxn ang="0">
                  <a:pos x="6" y="68"/>
                </a:cxn>
                <a:cxn ang="0">
                  <a:pos x="4" y="72"/>
                </a:cxn>
                <a:cxn ang="0">
                  <a:pos x="0" y="70"/>
                </a:cxn>
                <a:cxn ang="0">
                  <a:pos x="0" y="58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70" h="72">
                  <a:moveTo>
                    <a:pt x="10" y="38"/>
                  </a:moveTo>
                  <a:lnTo>
                    <a:pt x="10" y="40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20" y="32"/>
                  </a:lnTo>
                  <a:lnTo>
                    <a:pt x="22" y="28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14" y="18"/>
                  </a:lnTo>
                  <a:lnTo>
                    <a:pt x="16" y="6"/>
                  </a:lnTo>
                  <a:lnTo>
                    <a:pt x="1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40" y="4"/>
                  </a:lnTo>
                  <a:lnTo>
                    <a:pt x="50" y="4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0" y="26"/>
                  </a:lnTo>
                  <a:lnTo>
                    <a:pt x="68" y="34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48" y="50"/>
                  </a:lnTo>
                  <a:lnTo>
                    <a:pt x="46" y="50"/>
                  </a:lnTo>
                  <a:lnTo>
                    <a:pt x="44" y="54"/>
                  </a:lnTo>
                  <a:lnTo>
                    <a:pt x="42" y="52"/>
                  </a:lnTo>
                  <a:lnTo>
                    <a:pt x="40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10" y="68"/>
                  </a:lnTo>
                  <a:lnTo>
                    <a:pt x="6" y="68"/>
                  </a:lnTo>
                  <a:lnTo>
                    <a:pt x="4" y="72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16B3D19C-C619-E34C-B963-92F5C6EFB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888" y="3967163"/>
              <a:ext cx="352425" cy="425450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28" y="90"/>
                </a:cxn>
                <a:cxn ang="0">
                  <a:pos x="14" y="104"/>
                </a:cxn>
                <a:cxn ang="0">
                  <a:pos x="6" y="120"/>
                </a:cxn>
                <a:cxn ang="0">
                  <a:pos x="2" y="130"/>
                </a:cxn>
                <a:cxn ang="0">
                  <a:pos x="0" y="142"/>
                </a:cxn>
                <a:cxn ang="0">
                  <a:pos x="6" y="144"/>
                </a:cxn>
                <a:cxn ang="0">
                  <a:pos x="14" y="164"/>
                </a:cxn>
                <a:cxn ang="0">
                  <a:pos x="12" y="168"/>
                </a:cxn>
                <a:cxn ang="0">
                  <a:pos x="22" y="186"/>
                </a:cxn>
                <a:cxn ang="0">
                  <a:pos x="24" y="200"/>
                </a:cxn>
                <a:cxn ang="0">
                  <a:pos x="32" y="204"/>
                </a:cxn>
                <a:cxn ang="0">
                  <a:pos x="44" y="208"/>
                </a:cxn>
                <a:cxn ang="0">
                  <a:pos x="58" y="224"/>
                </a:cxn>
                <a:cxn ang="0">
                  <a:pos x="72" y="240"/>
                </a:cxn>
                <a:cxn ang="0">
                  <a:pos x="84" y="256"/>
                </a:cxn>
                <a:cxn ang="0">
                  <a:pos x="92" y="256"/>
                </a:cxn>
                <a:cxn ang="0">
                  <a:pos x="104" y="254"/>
                </a:cxn>
                <a:cxn ang="0">
                  <a:pos x="122" y="268"/>
                </a:cxn>
                <a:cxn ang="0">
                  <a:pos x="134" y="266"/>
                </a:cxn>
                <a:cxn ang="0">
                  <a:pos x="146" y="266"/>
                </a:cxn>
                <a:cxn ang="0">
                  <a:pos x="162" y="262"/>
                </a:cxn>
                <a:cxn ang="0">
                  <a:pos x="186" y="254"/>
                </a:cxn>
                <a:cxn ang="0">
                  <a:pos x="178" y="242"/>
                </a:cxn>
                <a:cxn ang="0">
                  <a:pos x="164" y="222"/>
                </a:cxn>
                <a:cxn ang="0">
                  <a:pos x="148" y="210"/>
                </a:cxn>
                <a:cxn ang="0">
                  <a:pos x="152" y="204"/>
                </a:cxn>
                <a:cxn ang="0">
                  <a:pos x="164" y="200"/>
                </a:cxn>
                <a:cxn ang="0">
                  <a:pos x="166" y="176"/>
                </a:cxn>
                <a:cxn ang="0">
                  <a:pos x="174" y="168"/>
                </a:cxn>
                <a:cxn ang="0">
                  <a:pos x="186" y="146"/>
                </a:cxn>
                <a:cxn ang="0">
                  <a:pos x="196" y="128"/>
                </a:cxn>
                <a:cxn ang="0">
                  <a:pos x="194" y="116"/>
                </a:cxn>
                <a:cxn ang="0">
                  <a:pos x="206" y="84"/>
                </a:cxn>
                <a:cxn ang="0">
                  <a:pos x="220" y="78"/>
                </a:cxn>
                <a:cxn ang="0">
                  <a:pos x="220" y="68"/>
                </a:cxn>
                <a:cxn ang="0">
                  <a:pos x="216" y="64"/>
                </a:cxn>
                <a:cxn ang="0">
                  <a:pos x="206" y="60"/>
                </a:cxn>
                <a:cxn ang="0">
                  <a:pos x="204" y="28"/>
                </a:cxn>
                <a:cxn ang="0">
                  <a:pos x="200" y="16"/>
                </a:cxn>
                <a:cxn ang="0">
                  <a:pos x="186" y="4"/>
                </a:cxn>
                <a:cxn ang="0">
                  <a:pos x="178" y="4"/>
                </a:cxn>
                <a:cxn ang="0">
                  <a:pos x="172" y="10"/>
                </a:cxn>
                <a:cxn ang="0">
                  <a:pos x="162" y="18"/>
                </a:cxn>
                <a:cxn ang="0">
                  <a:pos x="152" y="16"/>
                </a:cxn>
                <a:cxn ang="0">
                  <a:pos x="128" y="16"/>
                </a:cxn>
                <a:cxn ang="0">
                  <a:pos x="126" y="12"/>
                </a:cxn>
                <a:cxn ang="0">
                  <a:pos x="114" y="16"/>
                </a:cxn>
                <a:cxn ang="0">
                  <a:pos x="94" y="16"/>
                </a:cxn>
                <a:cxn ang="0">
                  <a:pos x="74" y="16"/>
                </a:cxn>
                <a:cxn ang="0">
                  <a:pos x="52" y="16"/>
                </a:cxn>
                <a:cxn ang="0">
                  <a:pos x="42" y="28"/>
                </a:cxn>
                <a:cxn ang="0">
                  <a:pos x="28" y="44"/>
                </a:cxn>
                <a:cxn ang="0">
                  <a:pos x="28" y="52"/>
                </a:cxn>
              </a:cxnLst>
              <a:rect l="0" t="0" r="r" b="b"/>
              <a:pathLst>
                <a:path w="222" h="268">
                  <a:moveTo>
                    <a:pt x="28" y="52"/>
                  </a:moveTo>
                  <a:lnTo>
                    <a:pt x="28" y="64"/>
                  </a:lnTo>
                  <a:lnTo>
                    <a:pt x="28" y="78"/>
                  </a:lnTo>
                  <a:lnTo>
                    <a:pt x="28" y="90"/>
                  </a:lnTo>
                  <a:lnTo>
                    <a:pt x="28" y="104"/>
                  </a:lnTo>
                  <a:lnTo>
                    <a:pt x="14" y="104"/>
                  </a:lnTo>
                  <a:lnTo>
                    <a:pt x="12" y="112"/>
                  </a:lnTo>
                  <a:lnTo>
                    <a:pt x="6" y="120"/>
                  </a:lnTo>
                  <a:lnTo>
                    <a:pt x="6" y="126"/>
                  </a:lnTo>
                  <a:lnTo>
                    <a:pt x="2" y="130"/>
                  </a:lnTo>
                  <a:lnTo>
                    <a:pt x="2" y="136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6" y="144"/>
                  </a:lnTo>
                  <a:lnTo>
                    <a:pt x="6" y="152"/>
                  </a:lnTo>
                  <a:lnTo>
                    <a:pt x="14" y="164"/>
                  </a:lnTo>
                  <a:lnTo>
                    <a:pt x="14" y="166"/>
                  </a:lnTo>
                  <a:lnTo>
                    <a:pt x="12" y="168"/>
                  </a:lnTo>
                  <a:lnTo>
                    <a:pt x="22" y="182"/>
                  </a:lnTo>
                  <a:lnTo>
                    <a:pt x="22" y="186"/>
                  </a:lnTo>
                  <a:lnTo>
                    <a:pt x="22" y="196"/>
                  </a:lnTo>
                  <a:lnTo>
                    <a:pt x="24" y="200"/>
                  </a:lnTo>
                  <a:lnTo>
                    <a:pt x="30" y="200"/>
                  </a:lnTo>
                  <a:lnTo>
                    <a:pt x="32" y="204"/>
                  </a:lnTo>
                  <a:lnTo>
                    <a:pt x="40" y="206"/>
                  </a:lnTo>
                  <a:lnTo>
                    <a:pt x="44" y="208"/>
                  </a:lnTo>
                  <a:lnTo>
                    <a:pt x="46" y="214"/>
                  </a:lnTo>
                  <a:lnTo>
                    <a:pt x="58" y="224"/>
                  </a:lnTo>
                  <a:lnTo>
                    <a:pt x="64" y="234"/>
                  </a:lnTo>
                  <a:lnTo>
                    <a:pt x="72" y="240"/>
                  </a:lnTo>
                  <a:lnTo>
                    <a:pt x="76" y="246"/>
                  </a:lnTo>
                  <a:lnTo>
                    <a:pt x="84" y="256"/>
                  </a:lnTo>
                  <a:lnTo>
                    <a:pt x="88" y="258"/>
                  </a:lnTo>
                  <a:lnTo>
                    <a:pt x="92" y="256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20" y="268"/>
                  </a:lnTo>
                  <a:lnTo>
                    <a:pt x="122" y="268"/>
                  </a:lnTo>
                  <a:lnTo>
                    <a:pt x="124" y="266"/>
                  </a:lnTo>
                  <a:lnTo>
                    <a:pt x="134" y="266"/>
                  </a:lnTo>
                  <a:lnTo>
                    <a:pt x="136" y="268"/>
                  </a:lnTo>
                  <a:lnTo>
                    <a:pt x="146" y="266"/>
                  </a:lnTo>
                  <a:lnTo>
                    <a:pt x="156" y="266"/>
                  </a:lnTo>
                  <a:lnTo>
                    <a:pt x="162" y="262"/>
                  </a:lnTo>
                  <a:lnTo>
                    <a:pt x="168" y="254"/>
                  </a:lnTo>
                  <a:lnTo>
                    <a:pt x="186" y="254"/>
                  </a:lnTo>
                  <a:lnTo>
                    <a:pt x="188" y="246"/>
                  </a:lnTo>
                  <a:lnTo>
                    <a:pt x="178" y="242"/>
                  </a:lnTo>
                  <a:lnTo>
                    <a:pt x="172" y="228"/>
                  </a:lnTo>
                  <a:lnTo>
                    <a:pt x="164" y="222"/>
                  </a:lnTo>
                  <a:lnTo>
                    <a:pt x="160" y="214"/>
                  </a:lnTo>
                  <a:lnTo>
                    <a:pt x="148" y="210"/>
                  </a:lnTo>
                  <a:lnTo>
                    <a:pt x="152" y="208"/>
                  </a:lnTo>
                  <a:lnTo>
                    <a:pt x="152" y="204"/>
                  </a:lnTo>
                  <a:lnTo>
                    <a:pt x="160" y="204"/>
                  </a:lnTo>
                  <a:lnTo>
                    <a:pt x="164" y="200"/>
                  </a:lnTo>
                  <a:lnTo>
                    <a:pt x="166" y="176"/>
                  </a:lnTo>
                  <a:lnTo>
                    <a:pt x="166" y="176"/>
                  </a:lnTo>
                  <a:lnTo>
                    <a:pt x="168" y="172"/>
                  </a:lnTo>
                  <a:lnTo>
                    <a:pt x="174" y="168"/>
                  </a:lnTo>
                  <a:lnTo>
                    <a:pt x="176" y="158"/>
                  </a:lnTo>
                  <a:lnTo>
                    <a:pt x="186" y="146"/>
                  </a:lnTo>
                  <a:lnTo>
                    <a:pt x="192" y="142"/>
                  </a:lnTo>
                  <a:lnTo>
                    <a:pt x="196" y="128"/>
                  </a:lnTo>
                  <a:lnTo>
                    <a:pt x="196" y="124"/>
                  </a:lnTo>
                  <a:lnTo>
                    <a:pt x="194" y="116"/>
                  </a:lnTo>
                  <a:lnTo>
                    <a:pt x="202" y="86"/>
                  </a:lnTo>
                  <a:lnTo>
                    <a:pt x="206" y="84"/>
                  </a:lnTo>
                  <a:lnTo>
                    <a:pt x="210" y="82"/>
                  </a:lnTo>
                  <a:lnTo>
                    <a:pt x="220" y="78"/>
                  </a:lnTo>
                  <a:lnTo>
                    <a:pt x="222" y="72"/>
                  </a:lnTo>
                  <a:lnTo>
                    <a:pt x="220" y="68"/>
                  </a:lnTo>
                  <a:lnTo>
                    <a:pt x="218" y="68"/>
                  </a:lnTo>
                  <a:lnTo>
                    <a:pt x="216" y="64"/>
                  </a:lnTo>
                  <a:lnTo>
                    <a:pt x="210" y="62"/>
                  </a:lnTo>
                  <a:lnTo>
                    <a:pt x="206" y="60"/>
                  </a:lnTo>
                  <a:lnTo>
                    <a:pt x="204" y="46"/>
                  </a:lnTo>
                  <a:lnTo>
                    <a:pt x="204" y="28"/>
                  </a:lnTo>
                  <a:lnTo>
                    <a:pt x="200" y="22"/>
                  </a:lnTo>
                  <a:lnTo>
                    <a:pt x="200" y="16"/>
                  </a:lnTo>
                  <a:lnTo>
                    <a:pt x="192" y="8"/>
                  </a:lnTo>
                  <a:lnTo>
                    <a:pt x="186" y="4"/>
                  </a:lnTo>
                  <a:lnTo>
                    <a:pt x="184" y="0"/>
                  </a:lnTo>
                  <a:lnTo>
                    <a:pt x="178" y="4"/>
                  </a:lnTo>
                  <a:lnTo>
                    <a:pt x="174" y="4"/>
                  </a:lnTo>
                  <a:lnTo>
                    <a:pt x="172" y="10"/>
                  </a:lnTo>
                  <a:lnTo>
                    <a:pt x="164" y="12"/>
                  </a:lnTo>
                  <a:lnTo>
                    <a:pt x="162" y="18"/>
                  </a:lnTo>
                  <a:lnTo>
                    <a:pt x="156" y="20"/>
                  </a:lnTo>
                  <a:lnTo>
                    <a:pt x="152" y="16"/>
                  </a:lnTo>
                  <a:lnTo>
                    <a:pt x="140" y="16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26" y="12"/>
                  </a:lnTo>
                  <a:lnTo>
                    <a:pt x="126" y="16"/>
                  </a:lnTo>
                  <a:lnTo>
                    <a:pt x="114" y="16"/>
                  </a:lnTo>
                  <a:lnTo>
                    <a:pt x="104" y="16"/>
                  </a:lnTo>
                  <a:lnTo>
                    <a:pt x="94" y="16"/>
                  </a:lnTo>
                  <a:lnTo>
                    <a:pt x="84" y="16"/>
                  </a:lnTo>
                  <a:lnTo>
                    <a:pt x="74" y="16"/>
                  </a:lnTo>
                  <a:lnTo>
                    <a:pt x="62" y="16"/>
                  </a:lnTo>
                  <a:lnTo>
                    <a:pt x="52" y="16"/>
                  </a:lnTo>
                  <a:lnTo>
                    <a:pt x="42" y="16"/>
                  </a:lnTo>
                  <a:lnTo>
                    <a:pt x="42" y="28"/>
                  </a:lnTo>
                  <a:lnTo>
                    <a:pt x="42" y="44"/>
                  </a:lnTo>
                  <a:lnTo>
                    <a:pt x="28" y="44"/>
                  </a:lnTo>
                  <a:lnTo>
                    <a:pt x="28" y="52"/>
                  </a:lnTo>
                  <a:lnTo>
                    <a:pt x="28" y="5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590B22FA-2E49-5044-8807-B4532E0A1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288" y="4214813"/>
              <a:ext cx="219075" cy="288925"/>
            </a:xfrm>
            <a:custGeom>
              <a:avLst/>
              <a:gdLst/>
              <a:ahLst/>
              <a:cxnLst>
                <a:cxn ang="0">
                  <a:pos x="82" y="66"/>
                </a:cxn>
                <a:cxn ang="0">
                  <a:pos x="64" y="84"/>
                </a:cxn>
                <a:cxn ang="0">
                  <a:pos x="38" y="94"/>
                </a:cxn>
                <a:cxn ang="0">
                  <a:pos x="26" y="102"/>
                </a:cxn>
                <a:cxn ang="0">
                  <a:pos x="16" y="104"/>
                </a:cxn>
                <a:cxn ang="0">
                  <a:pos x="6" y="116"/>
                </a:cxn>
                <a:cxn ang="0">
                  <a:pos x="0" y="134"/>
                </a:cxn>
                <a:cxn ang="0">
                  <a:pos x="0" y="160"/>
                </a:cxn>
                <a:cxn ang="0">
                  <a:pos x="8" y="182"/>
                </a:cxn>
                <a:cxn ang="0">
                  <a:pos x="22" y="162"/>
                </a:cxn>
                <a:cxn ang="0">
                  <a:pos x="34" y="152"/>
                </a:cxn>
                <a:cxn ang="0">
                  <a:pos x="64" y="130"/>
                </a:cxn>
                <a:cxn ang="0">
                  <a:pos x="88" y="106"/>
                </a:cxn>
                <a:cxn ang="0">
                  <a:pos x="106" y="84"/>
                </a:cxn>
                <a:cxn ang="0">
                  <a:pos x="118" y="58"/>
                </a:cxn>
                <a:cxn ang="0">
                  <a:pos x="122" y="50"/>
                </a:cxn>
                <a:cxn ang="0">
                  <a:pos x="132" y="24"/>
                </a:cxn>
                <a:cxn ang="0">
                  <a:pos x="136" y="20"/>
                </a:cxn>
                <a:cxn ang="0">
                  <a:pos x="136" y="20"/>
                </a:cxn>
                <a:cxn ang="0">
                  <a:pos x="134" y="8"/>
                </a:cxn>
                <a:cxn ang="0">
                  <a:pos x="128" y="0"/>
                </a:cxn>
                <a:cxn ang="0">
                  <a:pos x="110" y="8"/>
                </a:cxn>
                <a:cxn ang="0">
                  <a:pos x="100" y="8"/>
                </a:cxn>
                <a:cxn ang="0">
                  <a:pos x="84" y="12"/>
                </a:cxn>
                <a:cxn ang="0">
                  <a:pos x="64" y="16"/>
                </a:cxn>
                <a:cxn ang="0">
                  <a:pos x="46" y="22"/>
                </a:cxn>
                <a:cxn ang="0">
                  <a:pos x="30" y="6"/>
                </a:cxn>
                <a:cxn ang="0">
                  <a:pos x="24" y="16"/>
                </a:cxn>
                <a:cxn ang="0">
                  <a:pos x="34" y="34"/>
                </a:cxn>
                <a:cxn ang="0">
                  <a:pos x="50" y="42"/>
                </a:cxn>
                <a:cxn ang="0">
                  <a:pos x="72" y="50"/>
                </a:cxn>
                <a:cxn ang="0">
                  <a:pos x="94" y="52"/>
                </a:cxn>
                <a:cxn ang="0">
                  <a:pos x="92" y="56"/>
                </a:cxn>
              </a:cxnLst>
              <a:rect l="0" t="0" r="r" b="b"/>
              <a:pathLst>
                <a:path w="138" h="182">
                  <a:moveTo>
                    <a:pt x="92" y="56"/>
                  </a:moveTo>
                  <a:lnTo>
                    <a:pt x="82" y="66"/>
                  </a:lnTo>
                  <a:lnTo>
                    <a:pt x="72" y="74"/>
                  </a:lnTo>
                  <a:lnTo>
                    <a:pt x="64" y="84"/>
                  </a:lnTo>
                  <a:lnTo>
                    <a:pt x="54" y="94"/>
                  </a:lnTo>
                  <a:lnTo>
                    <a:pt x="38" y="94"/>
                  </a:lnTo>
                  <a:lnTo>
                    <a:pt x="32" y="96"/>
                  </a:lnTo>
                  <a:lnTo>
                    <a:pt x="26" y="102"/>
                  </a:lnTo>
                  <a:lnTo>
                    <a:pt x="16" y="104"/>
                  </a:lnTo>
                  <a:lnTo>
                    <a:pt x="16" y="104"/>
                  </a:lnTo>
                  <a:lnTo>
                    <a:pt x="12" y="108"/>
                  </a:lnTo>
                  <a:lnTo>
                    <a:pt x="6" y="116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0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82"/>
                  </a:lnTo>
                  <a:lnTo>
                    <a:pt x="20" y="168"/>
                  </a:lnTo>
                  <a:lnTo>
                    <a:pt x="22" y="162"/>
                  </a:lnTo>
                  <a:lnTo>
                    <a:pt x="26" y="162"/>
                  </a:lnTo>
                  <a:lnTo>
                    <a:pt x="34" y="152"/>
                  </a:lnTo>
                  <a:lnTo>
                    <a:pt x="52" y="136"/>
                  </a:lnTo>
                  <a:lnTo>
                    <a:pt x="64" y="130"/>
                  </a:lnTo>
                  <a:lnTo>
                    <a:pt x="72" y="122"/>
                  </a:lnTo>
                  <a:lnTo>
                    <a:pt x="88" y="106"/>
                  </a:lnTo>
                  <a:lnTo>
                    <a:pt x="96" y="94"/>
                  </a:lnTo>
                  <a:lnTo>
                    <a:pt x="106" y="84"/>
                  </a:lnTo>
                  <a:lnTo>
                    <a:pt x="110" y="74"/>
                  </a:lnTo>
                  <a:lnTo>
                    <a:pt x="118" y="58"/>
                  </a:lnTo>
                  <a:lnTo>
                    <a:pt x="118" y="54"/>
                  </a:lnTo>
                  <a:lnTo>
                    <a:pt x="122" y="50"/>
                  </a:lnTo>
                  <a:lnTo>
                    <a:pt x="130" y="38"/>
                  </a:lnTo>
                  <a:lnTo>
                    <a:pt x="132" y="24"/>
                  </a:lnTo>
                  <a:lnTo>
                    <a:pt x="138" y="22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6" y="20"/>
                  </a:lnTo>
                  <a:lnTo>
                    <a:pt x="136" y="12"/>
                  </a:lnTo>
                  <a:lnTo>
                    <a:pt x="134" y="8"/>
                  </a:lnTo>
                  <a:lnTo>
                    <a:pt x="136" y="2"/>
                  </a:lnTo>
                  <a:lnTo>
                    <a:pt x="128" y="0"/>
                  </a:lnTo>
                  <a:lnTo>
                    <a:pt x="12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0" y="8"/>
                  </a:lnTo>
                  <a:lnTo>
                    <a:pt x="96" y="12"/>
                  </a:lnTo>
                  <a:lnTo>
                    <a:pt x="84" y="12"/>
                  </a:lnTo>
                  <a:lnTo>
                    <a:pt x="74" y="18"/>
                  </a:lnTo>
                  <a:lnTo>
                    <a:pt x="64" y="16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18"/>
                  </a:lnTo>
                  <a:lnTo>
                    <a:pt x="30" y="6"/>
                  </a:lnTo>
                  <a:lnTo>
                    <a:pt x="26" y="14"/>
                  </a:lnTo>
                  <a:lnTo>
                    <a:pt x="24" y="16"/>
                  </a:lnTo>
                  <a:lnTo>
                    <a:pt x="26" y="22"/>
                  </a:lnTo>
                  <a:lnTo>
                    <a:pt x="34" y="34"/>
                  </a:lnTo>
                  <a:lnTo>
                    <a:pt x="40" y="38"/>
                  </a:lnTo>
                  <a:lnTo>
                    <a:pt x="50" y="42"/>
                  </a:lnTo>
                  <a:lnTo>
                    <a:pt x="60" y="46"/>
                  </a:lnTo>
                  <a:lnTo>
                    <a:pt x="72" y="50"/>
                  </a:lnTo>
                  <a:lnTo>
                    <a:pt x="82" y="52"/>
                  </a:lnTo>
                  <a:lnTo>
                    <a:pt x="94" y="52"/>
                  </a:lnTo>
                  <a:lnTo>
                    <a:pt x="92" y="56"/>
                  </a:lnTo>
                  <a:lnTo>
                    <a:pt x="92" y="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70B0FB06-D53A-294C-A569-AA299A8D3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38" y="4151313"/>
              <a:ext cx="320675" cy="244475"/>
            </a:xfrm>
            <a:custGeom>
              <a:avLst/>
              <a:gdLst/>
              <a:ahLst/>
              <a:cxnLst>
                <a:cxn ang="0">
                  <a:pos x="190" y="106"/>
                </a:cxn>
                <a:cxn ang="0">
                  <a:pos x="172" y="124"/>
                </a:cxn>
                <a:cxn ang="0">
                  <a:pos x="146" y="134"/>
                </a:cxn>
                <a:cxn ang="0">
                  <a:pos x="134" y="142"/>
                </a:cxn>
                <a:cxn ang="0">
                  <a:pos x="124" y="144"/>
                </a:cxn>
                <a:cxn ang="0">
                  <a:pos x="114" y="148"/>
                </a:cxn>
                <a:cxn ang="0">
                  <a:pos x="96" y="146"/>
                </a:cxn>
                <a:cxn ang="0">
                  <a:pos x="86" y="154"/>
                </a:cxn>
                <a:cxn ang="0">
                  <a:pos x="66" y="150"/>
                </a:cxn>
                <a:cxn ang="0">
                  <a:pos x="38" y="138"/>
                </a:cxn>
                <a:cxn ang="0">
                  <a:pos x="30" y="126"/>
                </a:cxn>
                <a:cxn ang="0">
                  <a:pos x="16" y="106"/>
                </a:cxn>
                <a:cxn ang="0">
                  <a:pos x="0" y="94"/>
                </a:cxn>
                <a:cxn ang="0">
                  <a:pos x="4" y="88"/>
                </a:cxn>
                <a:cxn ang="0">
                  <a:pos x="16" y="84"/>
                </a:cxn>
                <a:cxn ang="0">
                  <a:pos x="18" y="60"/>
                </a:cxn>
                <a:cxn ang="0">
                  <a:pos x="26" y="52"/>
                </a:cxn>
                <a:cxn ang="0">
                  <a:pos x="38" y="30"/>
                </a:cxn>
                <a:cxn ang="0">
                  <a:pos x="48" y="12"/>
                </a:cxn>
                <a:cxn ang="0">
                  <a:pos x="54" y="8"/>
                </a:cxn>
                <a:cxn ang="0">
                  <a:pos x="58" y="6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80" y="4"/>
                </a:cxn>
                <a:cxn ang="0">
                  <a:pos x="86" y="4"/>
                </a:cxn>
                <a:cxn ang="0">
                  <a:pos x="96" y="6"/>
                </a:cxn>
                <a:cxn ang="0">
                  <a:pos x="110" y="18"/>
                </a:cxn>
                <a:cxn ang="0">
                  <a:pos x="120" y="28"/>
                </a:cxn>
                <a:cxn ang="0">
                  <a:pos x="124" y="36"/>
                </a:cxn>
                <a:cxn ang="0">
                  <a:pos x="118" y="50"/>
                </a:cxn>
                <a:cxn ang="0">
                  <a:pos x="126" y="54"/>
                </a:cxn>
                <a:cxn ang="0">
                  <a:pos x="134" y="54"/>
                </a:cxn>
                <a:cxn ang="0">
                  <a:pos x="134" y="62"/>
                </a:cxn>
                <a:cxn ang="0">
                  <a:pos x="148" y="78"/>
                </a:cxn>
                <a:cxn ang="0">
                  <a:pos x="168" y="86"/>
                </a:cxn>
                <a:cxn ang="0">
                  <a:pos x="190" y="92"/>
                </a:cxn>
                <a:cxn ang="0">
                  <a:pos x="200" y="96"/>
                </a:cxn>
              </a:cxnLst>
              <a:rect l="0" t="0" r="r" b="b"/>
              <a:pathLst>
                <a:path w="202" h="154">
                  <a:moveTo>
                    <a:pt x="200" y="96"/>
                  </a:moveTo>
                  <a:lnTo>
                    <a:pt x="190" y="106"/>
                  </a:lnTo>
                  <a:lnTo>
                    <a:pt x="180" y="114"/>
                  </a:lnTo>
                  <a:lnTo>
                    <a:pt x="172" y="124"/>
                  </a:lnTo>
                  <a:lnTo>
                    <a:pt x="162" y="134"/>
                  </a:lnTo>
                  <a:lnTo>
                    <a:pt x="146" y="134"/>
                  </a:lnTo>
                  <a:lnTo>
                    <a:pt x="140" y="136"/>
                  </a:lnTo>
                  <a:lnTo>
                    <a:pt x="134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0" y="148"/>
                  </a:lnTo>
                  <a:lnTo>
                    <a:pt x="114" y="148"/>
                  </a:lnTo>
                  <a:lnTo>
                    <a:pt x="106" y="144"/>
                  </a:lnTo>
                  <a:lnTo>
                    <a:pt x="96" y="146"/>
                  </a:lnTo>
                  <a:lnTo>
                    <a:pt x="92" y="150"/>
                  </a:lnTo>
                  <a:lnTo>
                    <a:pt x="86" y="154"/>
                  </a:lnTo>
                  <a:lnTo>
                    <a:pt x="80" y="154"/>
                  </a:lnTo>
                  <a:lnTo>
                    <a:pt x="66" y="150"/>
                  </a:lnTo>
                  <a:lnTo>
                    <a:pt x="50" y="140"/>
                  </a:lnTo>
                  <a:lnTo>
                    <a:pt x="38" y="138"/>
                  </a:lnTo>
                  <a:lnTo>
                    <a:pt x="40" y="130"/>
                  </a:lnTo>
                  <a:lnTo>
                    <a:pt x="30" y="126"/>
                  </a:lnTo>
                  <a:lnTo>
                    <a:pt x="24" y="112"/>
                  </a:lnTo>
                  <a:lnTo>
                    <a:pt x="16" y="106"/>
                  </a:lnTo>
                  <a:lnTo>
                    <a:pt x="12" y="98"/>
                  </a:lnTo>
                  <a:lnTo>
                    <a:pt x="0" y="94"/>
                  </a:lnTo>
                  <a:lnTo>
                    <a:pt x="4" y="92"/>
                  </a:lnTo>
                  <a:lnTo>
                    <a:pt x="4" y="88"/>
                  </a:lnTo>
                  <a:lnTo>
                    <a:pt x="12" y="88"/>
                  </a:lnTo>
                  <a:lnTo>
                    <a:pt x="16" y="8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38" y="30"/>
                  </a:lnTo>
                  <a:lnTo>
                    <a:pt x="44" y="26"/>
                  </a:lnTo>
                  <a:lnTo>
                    <a:pt x="48" y="12"/>
                  </a:lnTo>
                  <a:lnTo>
                    <a:pt x="48" y="8"/>
                  </a:lnTo>
                  <a:lnTo>
                    <a:pt x="54" y="8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60" y="10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4"/>
                  </a:lnTo>
                  <a:lnTo>
                    <a:pt x="92" y="6"/>
                  </a:lnTo>
                  <a:lnTo>
                    <a:pt x="96" y="6"/>
                  </a:lnTo>
                  <a:lnTo>
                    <a:pt x="104" y="10"/>
                  </a:lnTo>
                  <a:lnTo>
                    <a:pt x="110" y="18"/>
                  </a:lnTo>
                  <a:lnTo>
                    <a:pt x="116" y="22"/>
                  </a:lnTo>
                  <a:lnTo>
                    <a:pt x="120" y="28"/>
                  </a:lnTo>
                  <a:lnTo>
                    <a:pt x="126" y="34"/>
                  </a:lnTo>
                  <a:lnTo>
                    <a:pt x="124" y="36"/>
                  </a:lnTo>
                  <a:lnTo>
                    <a:pt x="122" y="44"/>
                  </a:lnTo>
                  <a:lnTo>
                    <a:pt x="118" y="50"/>
                  </a:lnTo>
                  <a:lnTo>
                    <a:pt x="120" y="54"/>
                  </a:lnTo>
                  <a:lnTo>
                    <a:pt x="126" y="54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2" y="56"/>
                  </a:lnTo>
                  <a:lnTo>
                    <a:pt x="134" y="62"/>
                  </a:lnTo>
                  <a:lnTo>
                    <a:pt x="142" y="74"/>
                  </a:lnTo>
                  <a:lnTo>
                    <a:pt x="148" y="78"/>
                  </a:lnTo>
                  <a:lnTo>
                    <a:pt x="158" y="82"/>
                  </a:lnTo>
                  <a:lnTo>
                    <a:pt x="168" y="86"/>
                  </a:lnTo>
                  <a:lnTo>
                    <a:pt x="180" y="90"/>
                  </a:lnTo>
                  <a:lnTo>
                    <a:pt x="190" y="92"/>
                  </a:lnTo>
                  <a:lnTo>
                    <a:pt x="202" y="92"/>
                  </a:lnTo>
                  <a:lnTo>
                    <a:pt x="200" y="96"/>
                  </a:lnTo>
                  <a:lnTo>
                    <a:pt x="200" y="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044247CD-D6FD-D34B-9F81-88E202362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3" y="3748088"/>
              <a:ext cx="447675" cy="387350"/>
            </a:xfrm>
            <a:custGeom>
              <a:avLst/>
              <a:gdLst/>
              <a:ahLst/>
              <a:cxnLst>
                <a:cxn ang="0">
                  <a:pos x="264" y="144"/>
                </a:cxn>
                <a:cxn ang="0">
                  <a:pos x="244" y="142"/>
                </a:cxn>
                <a:cxn ang="0">
                  <a:pos x="228" y="128"/>
                </a:cxn>
                <a:cxn ang="0">
                  <a:pos x="220" y="118"/>
                </a:cxn>
                <a:cxn ang="0">
                  <a:pos x="214" y="108"/>
                </a:cxn>
                <a:cxn ang="0">
                  <a:pos x="208" y="98"/>
                </a:cxn>
                <a:cxn ang="0">
                  <a:pos x="206" y="88"/>
                </a:cxn>
                <a:cxn ang="0">
                  <a:pos x="198" y="78"/>
                </a:cxn>
                <a:cxn ang="0">
                  <a:pos x="190" y="68"/>
                </a:cxn>
                <a:cxn ang="0">
                  <a:pos x="176" y="56"/>
                </a:cxn>
                <a:cxn ang="0">
                  <a:pos x="160" y="48"/>
                </a:cxn>
                <a:cxn ang="0">
                  <a:pos x="122" y="40"/>
                </a:cxn>
                <a:cxn ang="0">
                  <a:pos x="114" y="28"/>
                </a:cxn>
                <a:cxn ang="0">
                  <a:pos x="96" y="18"/>
                </a:cxn>
                <a:cxn ang="0">
                  <a:pos x="60" y="0"/>
                </a:cxn>
                <a:cxn ang="0">
                  <a:pos x="30" y="10"/>
                </a:cxn>
                <a:cxn ang="0">
                  <a:pos x="40" y="28"/>
                </a:cxn>
                <a:cxn ang="0">
                  <a:pos x="28" y="36"/>
                </a:cxn>
                <a:cxn ang="0">
                  <a:pos x="20" y="48"/>
                </a:cxn>
                <a:cxn ang="0">
                  <a:pos x="4" y="44"/>
                </a:cxn>
                <a:cxn ang="0">
                  <a:pos x="0" y="64"/>
                </a:cxn>
                <a:cxn ang="0">
                  <a:pos x="8" y="64"/>
                </a:cxn>
                <a:cxn ang="0">
                  <a:pos x="22" y="86"/>
                </a:cxn>
                <a:cxn ang="0">
                  <a:pos x="32" y="104"/>
                </a:cxn>
                <a:cxn ang="0">
                  <a:pos x="38" y="120"/>
                </a:cxn>
                <a:cxn ang="0">
                  <a:pos x="50" y="128"/>
                </a:cxn>
                <a:cxn ang="0">
                  <a:pos x="58" y="154"/>
                </a:cxn>
                <a:cxn ang="0">
                  <a:pos x="78" y="182"/>
                </a:cxn>
                <a:cxn ang="0">
                  <a:pos x="88" y="200"/>
                </a:cxn>
                <a:cxn ang="0">
                  <a:pos x="102" y="218"/>
                </a:cxn>
                <a:cxn ang="0">
                  <a:pos x="108" y="228"/>
                </a:cxn>
                <a:cxn ang="0">
                  <a:pos x="112" y="232"/>
                </a:cxn>
                <a:cxn ang="0">
                  <a:pos x="118" y="224"/>
                </a:cxn>
                <a:cxn ang="0">
                  <a:pos x="144" y="224"/>
                </a:cxn>
                <a:cxn ang="0">
                  <a:pos x="156" y="244"/>
                </a:cxn>
                <a:cxn ang="0">
                  <a:pos x="174" y="226"/>
                </a:cxn>
                <a:cxn ang="0">
                  <a:pos x="190" y="206"/>
                </a:cxn>
                <a:cxn ang="0">
                  <a:pos x="212" y="202"/>
                </a:cxn>
                <a:cxn ang="0">
                  <a:pos x="232" y="196"/>
                </a:cxn>
                <a:cxn ang="0">
                  <a:pos x="254" y="190"/>
                </a:cxn>
                <a:cxn ang="0">
                  <a:pos x="274" y="182"/>
                </a:cxn>
                <a:cxn ang="0">
                  <a:pos x="278" y="168"/>
                </a:cxn>
                <a:cxn ang="0">
                  <a:pos x="282" y="154"/>
                </a:cxn>
                <a:cxn ang="0">
                  <a:pos x="274" y="146"/>
                </a:cxn>
              </a:cxnLst>
              <a:rect l="0" t="0" r="r" b="b"/>
              <a:pathLst>
                <a:path w="282" h="244">
                  <a:moveTo>
                    <a:pt x="274" y="146"/>
                  </a:moveTo>
                  <a:lnTo>
                    <a:pt x="264" y="144"/>
                  </a:lnTo>
                  <a:lnTo>
                    <a:pt x="254" y="144"/>
                  </a:lnTo>
                  <a:lnTo>
                    <a:pt x="244" y="142"/>
                  </a:lnTo>
                  <a:lnTo>
                    <a:pt x="232" y="140"/>
                  </a:lnTo>
                  <a:lnTo>
                    <a:pt x="228" y="128"/>
                  </a:lnTo>
                  <a:lnTo>
                    <a:pt x="220" y="120"/>
                  </a:lnTo>
                  <a:lnTo>
                    <a:pt x="220" y="118"/>
                  </a:lnTo>
                  <a:lnTo>
                    <a:pt x="216" y="114"/>
                  </a:lnTo>
                  <a:lnTo>
                    <a:pt x="214" y="108"/>
                  </a:lnTo>
                  <a:lnTo>
                    <a:pt x="212" y="104"/>
                  </a:lnTo>
                  <a:lnTo>
                    <a:pt x="208" y="98"/>
                  </a:lnTo>
                  <a:lnTo>
                    <a:pt x="208" y="92"/>
                  </a:lnTo>
                  <a:lnTo>
                    <a:pt x="206" y="88"/>
                  </a:lnTo>
                  <a:lnTo>
                    <a:pt x="206" y="84"/>
                  </a:lnTo>
                  <a:lnTo>
                    <a:pt x="198" y="78"/>
                  </a:lnTo>
                  <a:lnTo>
                    <a:pt x="196" y="74"/>
                  </a:lnTo>
                  <a:lnTo>
                    <a:pt x="190" y="68"/>
                  </a:lnTo>
                  <a:lnTo>
                    <a:pt x="184" y="58"/>
                  </a:lnTo>
                  <a:lnTo>
                    <a:pt x="176" y="56"/>
                  </a:lnTo>
                  <a:lnTo>
                    <a:pt x="172" y="52"/>
                  </a:lnTo>
                  <a:lnTo>
                    <a:pt x="160" y="48"/>
                  </a:lnTo>
                  <a:lnTo>
                    <a:pt x="136" y="46"/>
                  </a:lnTo>
                  <a:lnTo>
                    <a:pt x="122" y="40"/>
                  </a:lnTo>
                  <a:lnTo>
                    <a:pt x="120" y="30"/>
                  </a:lnTo>
                  <a:lnTo>
                    <a:pt x="114" y="28"/>
                  </a:lnTo>
                  <a:lnTo>
                    <a:pt x="110" y="22"/>
                  </a:lnTo>
                  <a:lnTo>
                    <a:pt x="96" y="18"/>
                  </a:lnTo>
                  <a:lnTo>
                    <a:pt x="80" y="6"/>
                  </a:lnTo>
                  <a:lnTo>
                    <a:pt x="60" y="0"/>
                  </a:lnTo>
                  <a:lnTo>
                    <a:pt x="56" y="6"/>
                  </a:lnTo>
                  <a:lnTo>
                    <a:pt x="30" y="10"/>
                  </a:lnTo>
                  <a:lnTo>
                    <a:pt x="46" y="26"/>
                  </a:lnTo>
                  <a:lnTo>
                    <a:pt x="40" y="28"/>
                  </a:lnTo>
                  <a:lnTo>
                    <a:pt x="38" y="36"/>
                  </a:lnTo>
                  <a:lnTo>
                    <a:pt x="28" y="36"/>
                  </a:lnTo>
                  <a:lnTo>
                    <a:pt x="24" y="44"/>
                  </a:lnTo>
                  <a:lnTo>
                    <a:pt x="20" y="48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8" y="64"/>
                  </a:lnTo>
                  <a:lnTo>
                    <a:pt x="14" y="78"/>
                  </a:lnTo>
                  <a:lnTo>
                    <a:pt x="22" y="86"/>
                  </a:lnTo>
                  <a:lnTo>
                    <a:pt x="26" y="98"/>
                  </a:lnTo>
                  <a:lnTo>
                    <a:pt x="32" y="104"/>
                  </a:lnTo>
                  <a:lnTo>
                    <a:pt x="34" y="114"/>
                  </a:lnTo>
                  <a:lnTo>
                    <a:pt x="38" y="120"/>
                  </a:lnTo>
                  <a:lnTo>
                    <a:pt x="42" y="120"/>
                  </a:lnTo>
                  <a:lnTo>
                    <a:pt x="50" y="128"/>
                  </a:lnTo>
                  <a:lnTo>
                    <a:pt x="60" y="148"/>
                  </a:lnTo>
                  <a:lnTo>
                    <a:pt x="58" y="154"/>
                  </a:lnTo>
                  <a:lnTo>
                    <a:pt x="64" y="172"/>
                  </a:lnTo>
                  <a:lnTo>
                    <a:pt x="78" y="182"/>
                  </a:lnTo>
                  <a:lnTo>
                    <a:pt x="84" y="190"/>
                  </a:lnTo>
                  <a:lnTo>
                    <a:pt x="88" y="200"/>
                  </a:lnTo>
                  <a:lnTo>
                    <a:pt x="94" y="210"/>
                  </a:lnTo>
                  <a:lnTo>
                    <a:pt x="102" y="218"/>
                  </a:lnTo>
                  <a:lnTo>
                    <a:pt x="102" y="222"/>
                  </a:lnTo>
                  <a:lnTo>
                    <a:pt x="108" y="228"/>
                  </a:lnTo>
                  <a:lnTo>
                    <a:pt x="108" y="232"/>
                  </a:lnTo>
                  <a:lnTo>
                    <a:pt x="112" y="232"/>
                  </a:lnTo>
                  <a:lnTo>
                    <a:pt x="112" y="228"/>
                  </a:lnTo>
                  <a:lnTo>
                    <a:pt x="118" y="224"/>
                  </a:lnTo>
                  <a:lnTo>
                    <a:pt x="132" y="220"/>
                  </a:lnTo>
                  <a:lnTo>
                    <a:pt x="144" y="224"/>
                  </a:lnTo>
                  <a:lnTo>
                    <a:pt x="156" y="228"/>
                  </a:lnTo>
                  <a:lnTo>
                    <a:pt x="156" y="244"/>
                  </a:lnTo>
                  <a:lnTo>
                    <a:pt x="164" y="234"/>
                  </a:lnTo>
                  <a:lnTo>
                    <a:pt x="174" y="226"/>
                  </a:lnTo>
                  <a:lnTo>
                    <a:pt x="182" y="216"/>
                  </a:lnTo>
                  <a:lnTo>
                    <a:pt x="190" y="206"/>
                  </a:lnTo>
                  <a:lnTo>
                    <a:pt x="200" y="204"/>
                  </a:lnTo>
                  <a:lnTo>
                    <a:pt x="212" y="202"/>
                  </a:lnTo>
                  <a:lnTo>
                    <a:pt x="222" y="198"/>
                  </a:lnTo>
                  <a:lnTo>
                    <a:pt x="232" y="196"/>
                  </a:lnTo>
                  <a:lnTo>
                    <a:pt x="242" y="192"/>
                  </a:lnTo>
                  <a:lnTo>
                    <a:pt x="254" y="190"/>
                  </a:lnTo>
                  <a:lnTo>
                    <a:pt x="264" y="186"/>
                  </a:lnTo>
                  <a:lnTo>
                    <a:pt x="274" y="182"/>
                  </a:lnTo>
                  <a:lnTo>
                    <a:pt x="276" y="176"/>
                  </a:lnTo>
                  <a:lnTo>
                    <a:pt x="278" y="168"/>
                  </a:lnTo>
                  <a:lnTo>
                    <a:pt x="280" y="162"/>
                  </a:lnTo>
                  <a:lnTo>
                    <a:pt x="282" y="154"/>
                  </a:lnTo>
                  <a:lnTo>
                    <a:pt x="276" y="144"/>
                  </a:lnTo>
                  <a:lnTo>
                    <a:pt x="274" y="146"/>
                  </a:lnTo>
                  <a:lnTo>
                    <a:pt x="274" y="14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344077C0-CF09-E041-B450-38F835EEF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3379788"/>
              <a:ext cx="365125" cy="238125"/>
            </a:xfrm>
            <a:custGeom>
              <a:avLst/>
              <a:gdLst/>
              <a:ahLst/>
              <a:cxnLst>
                <a:cxn ang="0">
                  <a:pos x="110" y="36"/>
                </a:cxn>
                <a:cxn ang="0">
                  <a:pos x="90" y="38"/>
                </a:cxn>
                <a:cxn ang="0">
                  <a:pos x="74" y="32"/>
                </a:cxn>
                <a:cxn ang="0">
                  <a:pos x="62" y="20"/>
                </a:cxn>
                <a:cxn ang="0">
                  <a:pos x="42" y="4"/>
                </a:cxn>
                <a:cxn ang="0">
                  <a:pos x="26" y="4"/>
                </a:cxn>
                <a:cxn ang="0">
                  <a:pos x="8" y="10"/>
                </a:cxn>
                <a:cxn ang="0">
                  <a:pos x="0" y="30"/>
                </a:cxn>
                <a:cxn ang="0">
                  <a:pos x="0" y="62"/>
                </a:cxn>
                <a:cxn ang="0">
                  <a:pos x="14" y="80"/>
                </a:cxn>
                <a:cxn ang="0">
                  <a:pos x="12" y="70"/>
                </a:cxn>
                <a:cxn ang="0">
                  <a:pos x="18" y="64"/>
                </a:cxn>
                <a:cxn ang="0">
                  <a:pos x="26" y="60"/>
                </a:cxn>
                <a:cxn ang="0">
                  <a:pos x="32" y="60"/>
                </a:cxn>
                <a:cxn ang="0">
                  <a:pos x="34" y="56"/>
                </a:cxn>
                <a:cxn ang="0">
                  <a:pos x="44" y="62"/>
                </a:cxn>
                <a:cxn ang="0">
                  <a:pos x="54" y="68"/>
                </a:cxn>
                <a:cxn ang="0">
                  <a:pos x="54" y="70"/>
                </a:cxn>
                <a:cxn ang="0">
                  <a:pos x="56" y="78"/>
                </a:cxn>
                <a:cxn ang="0">
                  <a:pos x="74" y="78"/>
                </a:cxn>
                <a:cxn ang="0">
                  <a:pos x="82" y="90"/>
                </a:cxn>
                <a:cxn ang="0">
                  <a:pos x="86" y="100"/>
                </a:cxn>
                <a:cxn ang="0">
                  <a:pos x="102" y="112"/>
                </a:cxn>
                <a:cxn ang="0">
                  <a:pos x="116" y="122"/>
                </a:cxn>
                <a:cxn ang="0">
                  <a:pos x="132" y="132"/>
                </a:cxn>
                <a:cxn ang="0">
                  <a:pos x="142" y="138"/>
                </a:cxn>
                <a:cxn ang="0">
                  <a:pos x="142" y="148"/>
                </a:cxn>
                <a:cxn ang="0">
                  <a:pos x="158" y="148"/>
                </a:cxn>
                <a:cxn ang="0">
                  <a:pos x="160" y="142"/>
                </a:cxn>
                <a:cxn ang="0">
                  <a:pos x="162" y="126"/>
                </a:cxn>
                <a:cxn ang="0">
                  <a:pos x="156" y="118"/>
                </a:cxn>
                <a:cxn ang="0">
                  <a:pos x="154" y="114"/>
                </a:cxn>
                <a:cxn ang="0">
                  <a:pos x="168" y="110"/>
                </a:cxn>
                <a:cxn ang="0">
                  <a:pos x="178" y="100"/>
                </a:cxn>
                <a:cxn ang="0">
                  <a:pos x="180" y="90"/>
                </a:cxn>
                <a:cxn ang="0">
                  <a:pos x="194" y="84"/>
                </a:cxn>
                <a:cxn ang="0">
                  <a:pos x="198" y="90"/>
                </a:cxn>
                <a:cxn ang="0">
                  <a:pos x="194" y="96"/>
                </a:cxn>
                <a:cxn ang="0">
                  <a:pos x="200" y="98"/>
                </a:cxn>
                <a:cxn ang="0">
                  <a:pos x="216" y="94"/>
                </a:cxn>
                <a:cxn ang="0">
                  <a:pos x="230" y="88"/>
                </a:cxn>
                <a:cxn ang="0">
                  <a:pos x="212" y="80"/>
                </a:cxn>
                <a:cxn ang="0">
                  <a:pos x="210" y="76"/>
                </a:cxn>
                <a:cxn ang="0">
                  <a:pos x="198" y="80"/>
                </a:cxn>
                <a:cxn ang="0">
                  <a:pos x="192" y="76"/>
                </a:cxn>
                <a:cxn ang="0">
                  <a:pos x="204" y="64"/>
                </a:cxn>
                <a:cxn ang="0">
                  <a:pos x="200" y="60"/>
                </a:cxn>
                <a:cxn ang="0">
                  <a:pos x="192" y="66"/>
                </a:cxn>
                <a:cxn ang="0">
                  <a:pos x="180" y="74"/>
                </a:cxn>
                <a:cxn ang="0">
                  <a:pos x="160" y="80"/>
                </a:cxn>
                <a:cxn ang="0">
                  <a:pos x="144" y="70"/>
                </a:cxn>
                <a:cxn ang="0">
                  <a:pos x="136" y="62"/>
                </a:cxn>
                <a:cxn ang="0">
                  <a:pos x="136" y="50"/>
                </a:cxn>
                <a:cxn ang="0">
                  <a:pos x="130" y="42"/>
                </a:cxn>
                <a:cxn ang="0">
                  <a:pos x="120" y="36"/>
                </a:cxn>
              </a:cxnLst>
              <a:rect l="0" t="0" r="r" b="b"/>
              <a:pathLst>
                <a:path w="230" h="150">
                  <a:moveTo>
                    <a:pt x="120" y="36"/>
                  </a:moveTo>
                  <a:lnTo>
                    <a:pt x="110" y="36"/>
                  </a:lnTo>
                  <a:lnTo>
                    <a:pt x="100" y="38"/>
                  </a:lnTo>
                  <a:lnTo>
                    <a:pt x="90" y="38"/>
                  </a:lnTo>
                  <a:lnTo>
                    <a:pt x="80" y="40"/>
                  </a:lnTo>
                  <a:lnTo>
                    <a:pt x="74" y="32"/>
                  </a:lnTo>
                  <a:lnTo>
                    <a:pt x="68" y="26"/>
                  </a:lnTo>
                  <a:lnTo>
                    <a:pt x="62" y="20"/>
                  </a:lnTo>
                  <a:lnTo>
                    <a:pt x="54" y="12"/>
                  </a:lnTo>
                  <a:lnTo>
                    <a:pt x="42" y="4"/>
                  </a:lnTo>
                  <a:lnTo>
                    <a:pt x="34" y="0"/>
                  </a:lnTo>
                  <a:lnTo>
                    <a:pt x="26" y="4"/>
                  </a:lnTo>
                  <a:lnTo>
                    <a:pt x="18" y="6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30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2" y="70"/>
                  </a:lnTo>
                  <a:lnTo>
                    <a:pt x="14" y="68"/>
                  </a:lnTo>
                  <a:lnTo>
                    <a:pt x="18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8" y="58"/>
                  </a:lnTo>
                  <a:lnTo>
                    <a:pt x="32" y="60"/>
                  </a:lnTo>
                  <a:lnTo>
                    <a:pt x="30" y="56"/>
                  </a:lnTo>
                  <a:lnTo>
                    <a:pt x="34" y="56"/>
                  </a:lnTo>
                  <a:lnTo>
                    <a:pt x="36" y="52"/>
                  </a:lnTo>
                  <a:lnTo>
                    <a:pt x="44" y="62"/>
                  </a:lnTo>
                  <a:lnTo>
                    <a:pt x="52" y="62"/>
                  </a:lnTo>
                  <a:lnTo>
                    <a:pt x="54" y="68"/>
                  </a:lnTo>
                  <a:lnTo>
                    <a:pt x="56" y="70"/>
                  </a:lnTo>
                  <a:lnTo>
                    <a:pt x="54" y="70"/>
                  </a:lnTo>
                  <a:lnTo>
                    <a:pt x="54" y="76"/>
                  </a:lnTo>
                  <a:lnTo>
                    <a:pt x="56" y="78"/>
                  </a:lnTo>
                  <a:lnTo>
                    <a:pt x="72" y="82"/>
                  </a:lnTo>
                  <a:lnTo>
                    <a:pt x="74" y="78"/>
                  </a:lnTo>
                  <a:lnTo>
                    <a:pt x="80" y="82"/>
                  </a:lnTo>
                  <a:lnTo>
                    <a:pt x="82" y="90"/>
                  </a:lnTo>
                  <a:lnTo>
                    <a:pt x="86" y="94"/>
                  </a:lnTo>
                  <a:lnTo>
                    <a:pt x="86" y="100"/>
                  </a:lnTo>
                  <a:lnTo>
                    <a:pt x="90" y="106"/>
                  </a:lnTo>
                  <a:lnTo>
                    <a:pt x="102" y="112"/>
                  </a:lnTo>
                  <a:lnTo>
                    <a:pt x="108" y="120"/>
                  </a:lnTo>
                  <a:lnTo>
                    <a:pt x="116" y="122"/>
                  </a:lnTo>
                  <a:lnTo>
                    <a:pt x="128" y="132"/>
                  </a:lnTo>
                  <a:lnTo>
                    <a:pt x="132" y="132"/>
                  </a:lnTo>
                  <a:lnTo>
                    <a:pt x="142" y="136"/>
                  </a:lnTo>
                  <a:lnTo>
                    <a:pt x="142" y="138"/>
                  </a:lnTo>
                  <a:lnTo>
                    <a:pt x="142" y="140"/>
                  </a:lnTo>
                  <a:lnTo>
                    <a:pt x="142" y="148"/>
                  </a:lnTo>
                  <a:lnTo>
                    <a:pt x="158" y="150"/>
                  </a:lnTo>
                  <a:lnTo>
                    <a:pt x="158" y="148"/>
                  </a:lnTo>
                  <a:lnTo>
                    <a:pt x="158" y="146"/>
                  </a:lnTo>
                  <a:lnTo>
                    <a:pt x="160" y="142"/>
                  </a:lnTo>
                  <a:lnTo>
                    <a:pt x="166" y="134"/>
                  </a:lnTo>
                  <a:lnTo>
                    <a:pt x="162" y="126"/>
                  </a:lnTo>
                  <a:lnTo>
                    <a:pt x="162" y="120"/>
                  </a:lnTo>
                  <a:lnTo>
                    <a:pt x="156" y="118"/>
                  </a:lnTo>
                  <a:lnTo>
                    <a:pt x="152" y="114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68" y="110"/>
                  </a:lnTo>
                  <a:lnTo>
                    <a:pt x="170" y="102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80" y="90"/>
                  </a:lnTo>
                  <a:lnTo>
                    <a:pt x="184" y="90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90"/>
                  </a:lnTo>
                  <a:lnTo>
                    <a:pt x="194" y="94"/>
                  </a:lnTo>
                  <a:lnTo>
                    <a:pt x="194" y="96"/>
                  </a:lnTo>
                  <a:lnTo>
                    <a:pt x="196" y="98"/>
                  </a:lnTo>
                  <a:lnTo>
                    <a:pt x="200" y="98"/>
                  </a:lnTo>
                  <a:lnTo>
                    <a:pt x="212" y="98"/>
                  </a:lnTo>
                  <a:lnTo>
                    <a:pt x="216" y="94"/>
                  </a:lnTo>
                  <a:lnTo>
                    <a:pt x="222" y="94"/>
                  </a:lnTo>
                  <a:lnTo>
                    <a:pt x="230" y="88"/>
                  </a:lnTo>
                  <a:lnTo>
                    <a:pt x="218" y="84"/>
                  </a:lnTo>
                  <a:lnTo>
                    <a:pt x="212" y="80"/>
                  </a:lnTo>
                  <a:lnTo>
                    <a:pt x="212" y="78"/>
                  </a:lnTo>
                  <a:lnTo>
                    <a:pt x="210" y="76"/>
                  </a:lnTo>
                  <a:lnTo>
                    <a:pt x="206" y="82"/>
                  </a:lnTo>
                  <a:lnTo>
                    <a:pt x="198" y="80"/>
                  </a:lnTo>
                  <a:lnTo>
                    <a:pt x="196" y="76"/>
                  </a:lnTo>
                  <a:lnTo>
                    <a:pt x="192" y="76"/>
                  </a:lnTo>
                  <a:lnTo>
                    <a:pt x="192" y="74"/>
                  </a:lnTo>
                  <a:lnTo>
                    <a:pt x="204" y="64"/>
                  </a:lnTo>
                  <a:lnTo>
                    <a:pt x="204" y="62"/>
                  </a:lnTo>
                  <a:lnTo>
                    <a:pt x="200" y="60"/>
                  </a:lnTo>
                  <a:lnTo>
                    <a:pt x="196" y="66"/>
                  </a:lnTo>
                  <a:lnTo>
                    <a:pt x="192" y="66"/>
                  </a:lnTo>
                  <a:lnTo>
                    <a:pt x="190" y="70"/>
                  </a:lnTo>
                  <a:lnTo>
                    <a:pt x="180" y="74"/>
                  </a:lnTo>
                  <a:lnTo>
                    <a:pt x="170" y="84"/>
                  </a:lnTo>
                  <a:lnTo>
                    <a:pt x="160" y="80"/>
                  </a:lnTo>
                  <a:lnTo>
                    <a:pt x="146" y="82"/>
                  </a:lnTo>
                  <a:lnTo>
                    <a:pt x="144" y="70"/>
                  </a:lnTo>
                  <a:lnTo>
                    <a:pt x="136" y="68"/>
                  </a:lnTo>
                  <a:lnTo>
                    <a:pt x="136" y="62"/>
                  </a:lnTo>
                  <a:lnTo>
                    <a:pt x="138" y="60"/>
                  </a:lnTo>
                  <a:lnTo>
                    <a:pt x="136" y="50"/>
                  </a:lnTo>
                  <a:lnTo>
                    <a:pt x="134" y="50"/>
                  </a:lnTo>
                  <a:lnTo>
                    <a:pt x="130" y="42"/>
                  </a:lnTo>
                  <a:lnTo>
                    <a:pt x="120" y="36"/>
                  </a:lnTo>
                  <a:lnTo>
                    <a:pt x="120" y="3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3CC73253-F1D1-A141-9793-46693F83F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4259263"/>
              <a:ext cx="44450" cy="825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2"/>
                </a:cxn>
                <a:cxn ang="0">
                  <a:pos x="8" y="6"/>
                </a:cxn>
                <a:cxn ang="0">
                  <a:pos x="6" y="6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4" y="52"/>
                </a:cxn>
                <a:cxn ang="0">
                  <a:pos x="24" y="46"/>
                </a:cxn>
                <a:cxn ang="0">
                  <a:pos x="28" y="42"/>
                </a:cxn>
                <a:cxn ang="0">
                  <a:pos x="28" y="32"/>
                </a:cxn>
                <a:cxn ang="0">
                  <a:pos x="22" y="20"/>
                </a:cxn>
                <a:cxn ang="0">
                  <a:pos x="16" y="10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8" h="52">
                  <a:moveTo>
                    <a:pt x="4" y="0"/>
                  </a:moveTo>
                  <a:lnTo>
                    <a:pt x="4" y="2"/>
                  </a:lnTo>
                  <a:lnTo>
                    <a:pt x="8" y="6"/>
                  </a:lnTo>
                  <a:lnTo>
                    <a:pt x="6" y="6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4" y="52"/>
                  </a:lnTo>
                  <a:lnTo>
                    <a:pt x="24" y="46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2" y="20"/>
                  </a:lnTo>
                  <a:lnTo>
                    <a:pt x="16" y="10"/>
                  </a:lnTo>
                  <a:lnTo>
                    <a:pt x="8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4243A6EA-002D-E548-9725-83C5F509F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1503363"/>
              <a:ext cx="228600" cy="368300"/>
            </a:xfrm>
            <a:custGeom>
              <a:avLst/>
              <a:gdLst/>
              <a:ahLst/>
              <a:cxnLst>
                <a:cxn ang="0">
                  <a:pos x="62" y="34"/>
                </a:cxn>
                <a:cxn ang="0">
                  <a:pos x="64" y="68"/>
                </a:cxn>
                <a:cxn ang="0">
                  <a:pos x="76" y="84"/>
                </a:cxn>
                <a:cxn ang="0">
                  <a:pos x="72" y="66"/>
                </a:cxn>
                <a:cxn ang="0">
                  <a:pos x="68" y="14"/>
                </a:cxn>
                <a:cxn ang="0">
                  <a:pos x="70" y="10"/>
                </a:cxn>
                <a:cxn ang="0">
                  <a:pos x="76" y="0"/>
                </a:cxn>
                <a:cxn ang="0">
                  <a:pos x="78" y="14"/>
                </a:cxn>
                <a:cxn ang="0">
                  <a:pos x="96" y="24"/>
                </a:cxn>
                <a:cxn ang="0">
                  <a:pos x="94" y="46"/>
                </a:cxn>
                <a:cxn ang="0">
                  <a:pos x="98" y="44"/>
                </a:cxn>
                <a:cxn ang="0">
                  <a:pos x="100" y="34"/>
                </a:cxn>
                <a:cxn ang="0">
                  <a:pos x="110" y="50"/>
                </a:cxn>
                <a:cxn ang="0">
                  <a:pos x="120" y="68"/>
                </a:cxn>
                <a:cxn ang="0">
                  <a:pos x="142" y="88"/>
                </a:cxn>
                <a:cxn ang="0">
                  <a:pos x="142" y="100"/>
                </a:cxn>
                <a:cxn ang="0">
                  <a:pos x="120" y="110"/>
                </a:cxn>
                <a:cxn ang="0">
                  <a:pos x="112" y="118"/>
                </a:cxn>
                <a:cxn ang="0">
                  <a:pos x="110" y="144"/>
                </a:cxn>
                <a:cxn ang="0">
                  <a:pos x="104" y="156"/>
                </a:cxn>
                <a:cxn ang="0">
                  <a:pos x="92" y="180"/>
                </a:cxn>
                <a:cxn ang="0">
                  <a:pos x="90" y="190"/>
                </a:cxn>
                <a:cxn ang="0">
                  <a:pos x="90" y="210"/>
                </a:cxn>
                <a:cxn ang="0">
                  <a:pos x="86" y="226"/>
                </a:cxn>
                <a:cxn ang="0">
                  <a:pos x="76" y="232"/>
                </a:cxn>
                <a:cxn ang="0">
                  <a:pos x="66" y="214"/>
                </a:cxn>
                <a:cxn ang="0">
                  <a:pos x="76" y="208"/>
                </a:cxn>
                <a:cxn ang="0">
                  <a:pos x="50" y="198"/>
                </a:cxn>
                <a:cxn ang="0">
                  <a:pos x="46" y="180"/>
                </a:cxn>
                <a:cxn ang="0">
                  <a:pos x="56" y="168"/>
                </a:cxn>
                <a:cxn ang="0">
                  <a:pos x="84" y="158"/>
                </a:cxn>
                <a:cxn ang="0">
                  <a:pos x="82" y="150"/>
                </a:cxn>
                <a:cxn ang="0">
                  <a:pos x="42" y="162"/>
                </a:cxn>
                <a:cxn ang="0">
                  <a:pos x="48" y="148"/>
                </a:cxn>
                <a:cxn ang="0">
                  <a:pos x="58" y="140"/>
                </a:cxn>
                <a:cxn ang="0">
                  <a:pos x="76" y="116"/>
                </a:cxn>
                <a:cxn ang="0">
                  <a:pos x="82" y="102"/>
                </a:cxn>
                <a:cxn ang="0">
                  <a:pos x="74" y="110"/>
                </a:cxn>
                <a:cxn ang="0">
                  <a:pos x="62" y="106"/>
                </a:cxn>
                <a:cxn ang="0">
                  <a:pos x="64" y="90"/>
                </a:cxn>
                <a:cxn ang="0">
                  <a:pos x="56" y="102"/>
                </a:cxn>
                <a:cxn ang="0">
                  <a:pos x="52" y="98"/>
                </a:cxn>
                <a:cxn ang="0">
                  <a:pos x="54" y="120"/>
                </a:cxn>
                <a:cxn ang="0">
                  <a:pos x="46" y="130"/>
                </a:cxn>
                <a:cxn ang="0">
                  <a:pos x="32" y="132"/>
                </a:cxn>
                <a:cxn ang="0">
                  <a:pos x="32" y="126"/>
                </a:cxn>
                <a:cxn ang="0">
                  <a:pos x="24" y="116"/>
                </a:cxn>
                <a:cxn ang="0">
                  <a:pos x="18" y="106"/>
                </a:cxn>
                <a:cxn ang="0">
                  <a:pos x="8" y="80"/>
                </a:cxn>
                <a:cxn ang="0">
                  <a:pos x="22" y="80"/>
                </a:cxn>
                <a:cxn ang="0">
                  <a:pos x="18" y="58"/>
                </a:cxn>
                <a:cxn ang="0">
                  <a:pos x="12" y="64"/>
                </a:cxn>
                <a:cxn ang="0">
                  <a:pos x="2" y="56"/>
                </a:cxn>
                <a:cxn ang="0">
                  <a:pos x="4" y="38"/>
                </a:cxn>
                <a:cxn ang="0">
                  <a:pos x="8" y="34"/>
                </a:cxn>
                <a:cxn ang="0">
                  <a:pos x="12" y="18"/>
                </a:cxn>
                <a:cxn ang="0">
                  <a:pos x="20" y="18"/>
                </a:cxn>
                <a:cxn ang="0">
                  <a:pos x="42" y="18"/>
                </a:cxn>
                <a:cxn ang="0">
                  <a:pos x="42" y="28"/>
                </a:cxn>
                <a:cxn ang="0">
                  <a:pos x="34" y="42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54" y="24"/>
                </a:cxn>
              </a:cxnLst>
              <a:rect l="0" t="0" r="r" b="b"/>
              <a:pathLst>
                <a:path w="144" h="232">
                  <a:moveTo>
                    <a:pt x="54" y="24"/>
                  </a:moveTo>
                  <a:lnTo>
                    <a:pt x="62" y="34"/>
                  </a:lnTo>
                  <a:lnTo>
                    <a:pt x="64" y="56"/>
                  </a:lnTo>
                  <a:lnTo>
                    <a:pt x="64" y="68"/>
                  </a:lnTo>
                  <a:lnTo>
                    <a:pt x="66" y="66"/>
                  </a:lnTo>
                  <a:lnTo>
                    <a:pt x="76" y="84"/>
                  </a:lnTo>
                  <a:lnTo>
                    <a:pt x="78" y="84"/>
                  </a:lnTo>
                  <a:lnTo>
                    <a:pt x="72" y="66"/>
                  </a:lnTo>
                  <a:lnTo>
                    <a:pt x="66" y="24"/>
                  </a:lnTo>
                  <a:lnTo>
                    <a:pt x="68" y="14"/>
                  </a:lnTo>
                  <a:lnTo>
                    <a:pt x="72" y="14"/>
                  </a:lnTo>
                  <a:lnTo>
                    <a:pt x="70" y="10"/>
                  </a:lnTo>
                  <a:lnTo>
                    <a:pt x="72" y="4"/>
                  </a:lnTo>
                  <a:lnTo>
                    <a:pt x="76" y="0"/>
                  </a:lnTo>
                  <a:lnTo>
                    <a:pt x="78" y="2"/>
                  </a:lnTo>
                  <a:lnTo>
                    <a:pt x="78" y="14"/>
                  </a:lnTo>
                  <a:lnTo>
                    <a:pt x="86" y="10"/>
                  </a:lnTo>
                  <a:lnTo>
                    <a:pt x="96" y="24"/>
                  </a:lnTo>
                  <a:lnTo>
                    <a:pt x="92" y="40"/>
                  </a:lnTo>
                  <a:lnTo>
                    <a:pt x="94" y="46"/>
                  </a:lnTo>
                  <a:lnTo>
                    <a:pt x="92" y="54"/>
                  </a:lnTo>
                  <a:lnTo>
                    <a:pt x="98" y="44"/>
                  </a:lnTo>
                  <a:lnTo>
                    <a:pt x="98" y="40"/>
                  </a:lnTo>
                  <a:lnTo>
                    <a:pt x="100" y="34"/>
                  </a:lnTo>
                  <a:lnTo>
                    <a:pt x="104" y="36"/>
                  </a:lnTo>
                  <a:lnTo>
                    <a:pt x="110" y="50"/>
                  </a:lnTo>
                  <a:lnTo>
                    <a:pt x="108" y="66"/>
                  </a:lnTo>
                  <a:lnTo>
                    <a:pt x="120" y="68"/>
                  </a:lnTo>
                  <a:lnTo>
                    <a:pt x="130" y="84"/>
                  </a:lnTo>
                  <a:lnTo>
                    <a:pt x="142" y="88"/>
                  </a:lnTo>
                  <a:lnTo>
                    <a:pt x="144" y="94"/>
                  </a:lnTo>
                  <a:lnTo>
                    <a:pt x="142" y="100"/>
                  </a:lnTo>
                  <a:lnTo>
                    <a:pt x="118" y="108"/>
                  </a:lnTo>
                  <a:lnTo>
                    <a:pt x="120" y="110"/>
                  </a:lnTo>
                  <a:lnTo>
                    <a:pt x="118" y="114"/>
                  </a:lnTo>
                  <a:lnTo>
                    <a:pt x="112" y="118"/>
                  </a:lnTo>
                  <a:lnTo>
                    <a:pt x="112" y="128"/>
                  </a:lnTo>
                  <a:lnTo>
                    <a:pt x="110" y="144"/>
                  </a:lnTo>
                  <a:lnTo>
                    <a:pt x="104" y="144"/>
                  </a:lnTo>
                  <a:lnTo>
                    <a:pt x="104" y="156"/>
                  </a:lnTo>
                  <a:lnTo>
                    <a:pt x="102" y="178"/>
                  </a:lnTo>
                  <a:lnTo>
                    <a:pt x="92" y="180"/>
                  </a:lnTo>
                  <a:lnTo>
                    <a:pt x="96" y="184"/>
                  </a:lnTo>
                  <a:lnTo>
                    <a:pt x="90" y="190"/>
                  </a:lnTo>
                  <a:lnTo>
                    <a:pt x="88" y="204"/>
                  </a:lnTo>
                  <a:lnTo>
                    <a:pt x="90" y="210"/>
                  </a:lnTo>
                  <a:lnTo>
                    <a:pt x="86" y="218"/>
                  </a:lnTo>
                  <a:lnTo>
                    <a:pt x="86" y="226"/>
                  </a:lnTo>
                  <a:lnTo>
                    <a:pt x="86" y="230"/>
                  </a:lnTo>
                  <a:lnTo>
                    <a:pt x="76" y="232"/>
                  </a:lnTo>
                  <a:lnTo>
                    <a:pt x="76" y="224"/>
                  </a:lnTo>
                  <a:lnTo>
                    <a:pt x="66" y="214"/>
                  </a:lnTo>
                  <a:lnTo>
                    <a:pt x="74" y="212"/>
                  </a:lnTo>
                  <a:lnTo>
                    <a:pt x="76" y="208"/>
                  </a:lnTo>
                  <a:lnTo>
                    <a:pt x="62" y="208"/>
                  </a:lnTo>
                  <a:lnTo>
                    <a:pt x="50" y="198"/>
                  </a:lnTo>
                  <a:lnTo>
                    <a:pt x="44" y="184"/>
                  </a:lnTo>
                  <a:lnTo>
                    <a:pt x="46" y="180"/>
                  </a:lnTo>
                  <a:lnTo>
                    <a:pt x="44" y="176"/>
                  </a:lnTo>
                  <a:lnTo>
                    <a:pt x="56" y="168"/>
                  </a:lnTo>
                  <a:lnTo>
                    <a:pt x="82" y="160"/>
                  </a:lnTo>
                  <a:lnTo>
                    <a:pt x="84" y="158"/>
                  </a:lnTo>
                  <a:lnTo>
                    <a:pt x="82" y="154"/>
                  </a:lnTo>
                  <a:lnTo>
                    <a:pt x="82" y="150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0" y="144"/>
                  </a:lnTo>
                  <a:lnTo>
                    <a:pt x="48" y="148"/>
                  </a:lnTo>
                  <a:lnTo>
                    <a:pt x="46" y="142"/>
                  </a:lnTo>
                  <a:lnTo>
                    <a:pt x="58" y="140"/>
                  </a:lnTo>
                  <a:lnTo>
                    <a:pt x="70" y="122"/>
                  </a:lnTo>
                  <a:lnTo>
                    <a:pt x="76" y="116"/>
                  </a:lnTo>
                  <a:lnTo>
                    <a:pt x="78" y="108"/>
                  </a:lnTo>
                  <a:lnTo>
                    <a:pt x="82" y="102"/>
                  </a:lnTo>
                  <a:lnTo>
                    <a:pt x="80" y="96"/>
                  </a:lnTo>
                  <a:lnTo>
                    <a:pt x="74" y="110"/>
                  </a:lnTo>
                  <a:lnTo>
                    <a:pt x="66" y="116"/>
                  </a:lnTo>
                  <a:lnTo>
                    <a:pt x="62" y="106"/>
                  </a:lnTo>
                  <a:lnTo>
                    <a:pt x="64" y="98"/>
                  </a:lnTo>
                  <a:lnTo>
                    <a:pt x="64" y="90"/>
                  </a:lnTo>
                  <a:lnTo>
                    <a:pt x="58" y="106"/>
                  </a:lnTo>
                  <a:lnTo>
                    <a:pt x="56" y="102"/>
                  </a:lnTo>
                  <a:lnTo>
                    <a:pt x="56" y="98"/>
                  </a:lnTo>
                  <a:lnTo>
                    <a:pt x="52" y="98"/>
                  </a:lnTo>
                  <a:lnTo>
                    <a:pt x="50" y="116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46" y="130"/>
                  </a:lnTo>
                  <a:lnTo>
                    <a:pt x="42" y="132"/>
                  </a:lnTo>
                  <a:lnTo>
                    <a:pt x="32" y="132"/>
                  </a:lnTo>
                  <a:lnTo>
                    <a:pt x="30" y="128"/>
                  </a:lnTo>
                  <a:lnTo>
                    <a:pt x="32" y="126"/>
                  </a:lnTo>
                  <a:lnTo>
                    <a:pt x="30" y="122"/>
                  </a:lnTo>
                  <a:lnTo>
                    <a:pt x="24" y="116"/>
                  </a:lnTo>
                  <a:lnTo>
                    <a:pt x="34" y="108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0"/>
                  </a:lnTo>
                  <a:lnTo>
                    <a:pt x="22" y="86"/>
                  </a:lnTo>
                  <a:lnTo>
                    <a:pt x="22" y="80"/>
                  </a:lnTo>
                  <a:lnTo>
                    <a:pt x="12" y="76"/>
                  </a:lnTo>
                  <a:lnTo>
                    <a:pt x="18" y="58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8" y="72"/>
                  </a:lnTo>
                  <a:lnTo>
                    <a:pt x="2" y="56"/>
                  </a:lnTo>
                  <a:lnTo>
                    <a:pt x="0" y="40"/>
                  </a:lnTo>
                  <a:lnTo>
                    <a:pt x="4" y="38"/>
                  </a:lnTo>
                  <a:lnTo>
                    <a:pt x="2" y="28"/>
                  </a:lnTo>
                  <a:lnTo>
                    <a:pt x="8" y="34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0" y="30"/>
                  </a:lnTo>
                  <a:lnTo>
                    <a:pt x="20" y="18"/>
                  </a:lnTo>
                  <a:lnTo>
                    <a:pt x="24" y="24"/>
                  </a:lnTo>
                  <a:lnTo>
                    <a:pt x="42" y="18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36" y="38"/>
                  </a:lnTo>
                  <a:lnTo>
                    <a:pt x="34" y="42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8" y="64"/>
                  </a:lnTo>
                  <a:lnTo>
                    <a:pt x="42" y="40"/>
                  </a:lnTo>
                  <a:lnTo>
                    <a:pt x="50" y="20"/>
                  </a:ln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0A6F538D-28B3-CA4A-8E9E-571E2E30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1639888"/>
              <a:ext cx="34925" cy="73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"/>
                </a:cxn>
                <a:cxn ang="0">
                  <a:pos x="10" y="24"/>
                </a:cxn>
                <a:cxn ang="0">
                  <a:pos x="18" y="32"/>
                </a:cxn>
                <a:cxn ang="0">
                  <a:pos x="22" y="46"/>
                </a:cxn>
                <a:cxn ang="0">
                  <a:pos x="6" y="2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46">
                  <a:moveTo>
                    <a:pt x="0" y="0"/>
                  </a:moveTo>
                  <a:lnTo>
                    <a:pt x="8" y="10"/>
                  </a:lnTo>
                  <a:lnTo>
                    <a:pt x="10" y="24"/>
                  </a:lnTo>
                  <a:lnTo>
                    <a:pt x="18" y="32"/>
                  </a:lnTo>
                  <a:lnTo>
                    <a:pt x="22" y="46"/>
                  </a:lnTo>
                  <a:lnTo>
                    <a:pt x="6" y="2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AC9B6858-4B0E-3046-8D58-F2BF787FF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963" y="1668463"/>
              <a:ext cx="47625" cy="4445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10"/>
                </a:cxn>
                <a:cxn ang="0">
                  <a:pos x="26" y="12"/>
                </a:cxn>
                <a:cxn ang="0">
                  <a:pos x="24" y="24"/>
                </a:cxn>
                <a:cxn ang="0">
                  <a:pos x="8" y="28"/>
                </a:cxn>
                <a:cxn ang="0">
                  <a:pos x="6" y="22"/>
                </a:cxn>
                <a:cxn ang="0">
                  <a:pos x="6" y="14"/>
                </a:cxn>
                <a:cxn ang="0">
                  <a:pos x="0" y="1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0" h="28">
                  <a:moveTo>
                    <a:pt x="16" y="0"/>
                  </a:moveTo>
                  <a:lnTo>
                    <a:pt x="30" y="10"/>
                  </a:lnTo>
                  <a:lnTo>
                    <a:pt x="26" y="12"/>
                  </a:lnTo>
                  <a:lnTo>
                    <a:pt x="24" y="24"/>
                  </a:lnTo>
                  <a:lnTo>
                    <a:pt x="8" y="28"/>
                  </a:lnTo>
                  <a:lnTo>
                    <a:pt x="6" y="22"/>
                  </a:lnTo>
                  <a:lnTo>
                    <a:pt x="6" y="14"/>
                  </a:lnTo>
                  <a:lnTo>
                    <a:pt x="0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F0DC3D06-6B27-764B-8ACC-F5C3C0848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2663" y="1703388"/>
              <a:ext cx="85725" cy="1047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10"/>
                </a:cxn>
                <a:cxn ang="0">
                  <a:pos x="30" y="16"/>
                </a:cxn>
                <a:cxn ang="0">
                  <a:pos x="30" y="22"/>
                </a:cxn>
                <a:cxn ang="0">
                  <a:pos x="40" y="30"/>
                </a:cxn>
                <a:cxn ang="0">
                  <a:pos x="44" y="26"/>
                </a:cxn>
                <a:cxn ang="0">
                  <a:pos x="54" y="38"/>
                </a:cxn>
                <a:cxn ang="0">
                  <a:pos x="44" y="40"/>
                </a:cxn>
                <a:cxn ang="0">
                  <a:pos x="36" y="56"/>
                </a:cxn>
                <a:cxn ang="0">
                  <a:pos x="24" y="66"/>
                </a:cxn>
                <a:cxn ang="0">
                  <a:pos x="20" y="62"/>
                </a:cxn>
                <a:cxn ang="0">
                  <a:pos x="28" y="48"/>
                </a:cxn>
                <a:cxn ang="0">
                  <a:pos x="0" y="52"/>
                </a:cxn>
                <a:cxn ang="0">
                  <a:pos x="10" y="24"/>
                </a:cxn>
                <a:cxn ang="0">
                  <a:pos x="0" y="12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4" h="66">
                  <a:moveTo>
                    <a:pt x="28" y="0"/>
                  </a:moveTo>
                  <a:lnTo>
                    <a:pt x="34" y="10"/>
                  </a:lnTo>
                  <a:lnTo>
                    <a:pt x="30" y="16"/>
                  </a:lnTo>
                  <a:lnTo>
                    <a:pt x="30" y="22"/>
                  </a:lnTo>
                  <a:lnTo>
                    <a:pt x="40" y="30"/>
                  </a:lnTo>
                  <a:lnTo>
                    <a:pt x="44" y="26"/>
                  </a:lnTo>
                  <a:lnTo>
                    <a:pt x="54" y="38"/>
                  </a:lnTo>
                  <a:lnTo>
                    <a:pt x="44" y="40"/>
                  </a:lnTo>
                  <a:lnTo>
                    <a:pt x="36" y="56"/>
                  </a:lnTo>
                  <a:lnTo>
                    <a:pt x="24" y="66"/>
                  </a:lnTo>
                  <a:lnTo>
                    <a:pt x="20" y="62"/>
                  </a:lnTo>
                  <a:lnTo>
                    <a:pt x="28" y="48"/>
                  </a:lnTo>
                  <a:lnTo>
                    <a:pt x="0" y="52"/>
                  </a:lnTo>
                  <a:lnTo>
                    <a:pt x="10" y="24"/>
                  </a:lnTo>
                  <a:lnTo>
                    <a:pt x="0" y="1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391">
              <a:extLst>
                <a:ext uri="{FF2B5EF4-FFF2-40B4-BE49-F238E27FC236}">
                  <a16:creationId xmlns:a16="http://schemas.microsoft.com/office/drawing/2014/main" id="{212DBE6E-BF34-034C-936A-51F5AD9D4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913" y="1484313"/>
              <a:ext cx="44450" cy="1905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8" y="12"/>
                </a:cxn>
                <a:cxn ang="0">
                  <a:pos x="0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12">
                  <a:moveTo>
                    <a:pt x="28" y="0"/>
                  </a:moveTo>
                  <a:lnTo>
                    <a:pt x="8" y="12"/>
                  </a:lnTo>
                  <a:lnTo>
                    <a:pt x="0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A4D7211E-E4E6-B449-B5AA-9D3414D15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138" y="1646238"/>
              <a:ext cx="12700" cy="158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" h="10">
                  <a:moveTo>
                    <a:pt x="0" y="8"/>
                  </a:moveTo>
                  <a:lnTo>
                    <a:pt x="8" y="1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5375320A-5F13-7944-9611-8D721F4AD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888" y="1630363"/>
              <a:ext cx="34925" cy="15875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22" y="4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22" h="10">
                  <a:moveTo>
                    <a:pt x="14" y="8"/>
                  </a:moveTo>
                  <a:lnTo>
                    <a:pt x="22" y="4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D332D3EB-8584-6C40-8140-5DC7BC2B9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2049463"/>
              <a:ext cx="63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2" y="6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E7EFDD00-C99D-DA40-9A08-8119694E5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1443038"/>
              <a:ext cx="203200" cy="165100"/>
            </a:xfrm>
            <a:custGeom>
              <a:avLst/>
              <a:gdLst/>
              <a:ahLst/>
              <a:cxnLst>
                <a:cxn ang="0">
                  <a:pos x="76" y="8"/>
                </a:cxn>
                <a:cxn ang="0">
                  <a:pos x="76" y="16"/>
                </a:cxn>
                <a:cxn ang="0">
                  <a:pos x="74" y="34"/>
                </a:cxn>
                <a:cxn ang="0">
                  <a:pos x="84" y="28"/>
                </a:cxn>
                <a:cxn ang="0">
                  <a:pos x="82" y="20"/>
                </a:cxn>
                <a:cxn ang="0">
                  <a:pos x="98" y="16"/>
                </a:cxn>
                <a:cxn ang="0">
                  <a:pos x="104" y="22"/>
                </a:cxn>
                <a:cxn ang="0">
                  <a:pos x="104" y="28"/>
                </a:cxn>
                <a:cxn ang="0">
                  <a:pos x="126" y="48"/>
                </a:cxn>
                <a:cxn ang="0">
                  <a:pos x="128" y="56"/>
                </a:cxn>
                <a:cxn ang="0">
                  <a:pos x="112" y="78"/>
                </a:cxn>
                <a:cxn ang="0">
                  <a:pos x="90" y="94"/>
                </a:cxn>
                <a:cxn ang="0">
                  <a:pos x="72" y="102"/>
                </a:cxn>
                <a:cxn ang="0">
                  <a:pos x="68" y="88"/>
                </a:cxn>
                <a:cxn ang="0">
                  <a:pos x="30" y="76"/>
                </a:cxn>
                <a:cxn ang="0">
                  <a:pos x="40" y="68"/>
                </a:cxn>
                <a:cxn ang="0">
                  <a:pos x="60" y="64"/>
                </a:cxn>
                <a:cxn ang="0">
                  <a:pos x="58" y="56"/>
                </a:cxn>
                <a:cxn ang="0">
                  <a:pos x="8" y="50"/>
                </a:cxn>
                <a:cxn ang="0">
                  <a:pos x="0" y="32"/>
                </a:cxn>
                <a:cxn ang="0">
                  <a:pos x="24" y="40"/>
                </a:cxn>
                <a:cxn ang="0">
                  <a:pos x="26" y="36"/>
                </a:cxn>
                <a:cxn ang="0">
                  <a:pos x="22" y="28"/>
                </a:cxn>
                <a:cxn ang="0">
                  <a:pos x="20" y="14"/>
                </a:cxn>
                <a:cxn ang="0">
                  <a:pos x="30" y="22"/>
                </a:cxn>
                <a:cxn ang="0">
                  <a:pos x="30" y="16"/>
                </a:cxn>
                <a:cxn ang="0">
                  <a:pos x="26" y="10"/>
                </a:cxn>
                <a:cxn ang="0">
                  <a:pos x="44" y="26"/>
                </a:cxn>
                <a:cxn ang="0">
                  <a:pos x="58" y="26"/>
                </a:cxn>
                <a:cxn ang="0">
                  <a:pos x="64" y="44"/>
                </a:cxn>
                <a:cxn ang="0">
                  <a:pos x="64" y="40"/>
                </a:cxn>
                <a:cxn ang="0">
                  <a:pos x="64" y="10"/>
                </a:cxn>
                <a:cxn ang="0">
                  <a:pos x="70" y="2"/>
                </a:cxn>
              </a:cxnLst>
              <a:rect l="0" t="0" r="r" b="b"/>
              <a:pathLst>
                <a:path w="128" h="104">
                  <a:moveTo>
                    <a:pt x="70" y="2"/>
                  </a:moveTo>
                  <a:lnTo>
                    <a:pt x="76" y="8"/>
                  </a:lnTo>
                  <a:lnTo>
                    <a:pt x="74" y="12"/>
                  </a:lnTo>
                  <a:lnTo>
                    <a:pt x="76" y="16"/>
                  </a:lnTo>
                  <a:lnTo>
                    <a:pt x="72" y="32"/>
                  </a:lnTo>
                  <a:lnTo>
                    <a:pt x="74" y="34"/>
                  </a:lnTo>
                  <a:lnTo>
                    <a:pt x="82" y="32"/>
                  </a:lnTo>
                  <a:lnTo>
                    <a:pt x="84" y="28"/>
                  </a:lnTo>
                  <a:lnTo>
                    <a:pt x="82" y="24"/>
                  </a:lnTo>
                  <a:lnTo>
                    <a:pt x="82" y="20"/>
                  </a:lnTo>
                  <a:lnTo>
                    <a:pt x="94" y="22"/>
                  </a:lnTo>
                  <a:lnTo>
                    <a:pt x="98" y="16"/>
                  </a:lnTo>
                  <a:lnTo>
                    <a:pt x="98" y="24"/>
                  </a:lnTo>
                  <a:lnTo>
                    <a:pt x="104" y="22"/>
                  </a:lnTo>
                  <a:lnTo>
                    <a:pt x="102" y="26"/>
                  </a:lnTo>
                  <a:lnTo>
                    <a:pt x="104" y="28"/>
                  </a:lnTo>
                  <a:lnTo>
                    <a:pt x="128" y="38"/>
                  </a:lnTo>
                  <a:lnTo>
                    <a:pt x="126" y="48"/>
                  </a:lnTo>
                  <a:lnTo>
                    <a:pt x="128" y="50"/>
                  </a:lnTo>
                  <a:lnTo>
                    <a:pt x="128" y="56"/>
                  </a:lnTo>
                  <a:lnTo>
                    <a:pt x="110" y="72"/>
                  </a:lnTo>
                  <a:lnTo>
                    <a:pt x="112" y="78"/>
                  </a:lnTo>
                  <a:lnTo>
                    <a:pt x="108" y="88"/>
                  </a:lnTo>
                  <a:lnTo>
                    <a:pt x="90" y="94"/>
                  </a:lnTo>
                  <a:lnTo>
                    <a:pt x="84" y="104"/>
                  </a:lnTo>
                  <a:lnTo>
                    <a:pt x="72" y="102"/>
                  </a:lnTo>
                  <a:lnTo>
                    <a:pt x="68" y="96"/>
                  </a:lnTo>
                  <a:lnTo>
                    <a:pt x="68" y="88"/>
                  </a:lnTo>
                  <a:lnTo>
                    <a:pt x="44" y="92"/>
                  </a:lnTo>
                  <a:lnTo>
                    <a:pt x="30" y="76"/>
                  </a:lnTo>
                  <a:lnTo>
                    <a:pt x="48" y="76"/>
                  </a:lnTo>
                  <a:lnTo>
                    <a:pt x="40" y="68"/>
                  </a:lnTo>
                  <a:lnTo>
                    <a:pt x="56" y="66"/>
                  </a:lnTo>
                  <a:lnTo>
                    <a:pt x="60" y="64"/>
                  </a:lnTo>
                  <a:lnTo>
                    <a:pt x="56" y="60"/>
                  </a:lnTo>
                  <a:lnTo>
                    <a:pt x="58" y="56"/>
                  </a:lnTo>
                  <a:lnTo>
                    <a:pt x="16" y="64"/>
                  </a:lnTo>
                  <a:lnTo>
                    <a:pt x="8" y="50"/>
                  </a:lnTo>
                  <a:lnTo>
                    <a:pt x="18" y="40"/>
                  </a:lnTo>
                  <a:lnTo>
                    <a:pt x="0" y="32"/>
                  </a:lnTo>
                  <a:lnTo>
                    <a:pt x="16" y="28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4" y="32"/>
                  </a:lnTo>
                  <a:lnTo>
                    <a:pt x="22" y="28"/>
                  </a:lnTo>
                  <a:lnTo>
                    <a:pt x="20" y="24"/>
                  </a:lnTo>
                  <a:lnTo>
                    <a:pt x="20" y="14"/>
                  </a:lnTo>
                  <a:lnTo>
                    <a:pt x="30" y="28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44" y="26"/>
                  </a:lnTo>
                  <a:lnTo>
                    <a:pt x="58" y="22"/>
                  </a:lnTo>
                  <a:lnTo>
                    <a:pt x="58" y="26"/>
                  </a:lnTo>
                  <a:lnTo>
                    <a:pt x="58" y="32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64" y="40"/>
                  </a:lnTo>
                  <a:lnTo>
                    <a:pt x="66" y="38"/>
                  </a:lnTo>
                  <a:lnTo>
                    <a:pt x="64" y="10"/>
                  </a:lnTo>
                  <a:lnTo>
                    <a:pt x="70" y="16"/>
                  </a:lnTo>
                  <a:lnTo>
                    <a:pt x="70" y="2"/>
                  </a:lnTo>
                  <a:lnTo>
                    <a:pt x="7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886B31FE-0606-BE41-A7A7-22160C7D4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1401763"/>
              <a:ext cx="28575" cy="15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4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10">
                  <a:moveTo>
                    <a:pt x="4" y="0"/>
                  </a:moveTo>
                  <a:lnTo>
                    <a:pt x="18" y="4"/>
                  </a:lnTo>
                  <a:lnTo>
                    <a:pt x="2" y="1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A2D1349C-3F6B-C848-80FC-7AD94F8F3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688" y="1363663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F3016D4C-E60C-DA46-8658-95FA3350F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3638" y="1801813"/>
              <a:ext cx="95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2"/>
                </a:cxn>
                <a:cxn ang="0">
                  <a:pos x="6" y="6"/>
                </a:cxn>
                <a:cxn ang="0">
                  <a:pos x="6" y="10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10">
                  <a:moveTo>
                    <a:pt x="6" y="0"/>
                  </a:moveTo>
                  <a:lnTo>
                    <a:pt x="4" y="2"/>
                  </a:lnTo>
                  <a:lnTo>
                    <a:pt x="6" y="6"/>
                  </a:lnTo>
                  <a:lnTo>
                    <a:pt x="6" y="10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09DC6D01-80D1-D84E-A79C-764FF6DD8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63" y="1398588"/>
              <a:ext cx="101600" cy="603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" y="14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22" y="30"/>
                </a:cxn>
                <a:cxn ang="0">
                  <a:pos x="26" y="38"/>
                </a:cxn>
                <a:cxn ang="0">
                  <a:pos x="28" y="34"/>
                </a:cxn>
                <a:cxn ang="0">
                  <a:pos x="28" y="26"/>
                </a:cxn>
                <a:cxn ang="0">
                  <a:pos x="24" y="24"/>
                </a:cxn>
                <a:cxn ang="0">
                  <a:pos x="24" y="18"/>
                </a:cxn>
                <a:cxn ang="0">
                  <a:pos x="32" y="10"/>
                </a:cxn>
                <a:cxn ang="0">
                  <a:pos x="64" y="16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4" h="38">
                  <a:moveTo>
                    <a:pt x="32" y="0"/>
                  </a:moveTo>
                  <a:lnTo>
                    <a:pt x="4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22" y="30"/>
                  </a:lnTo>
                  <a:lnTo>
                    <a:pt x="26" y="38"/>
                  </a:lnTo>
                  <a:lnTo>
                    <a:pt x="28" y="34"/>
                  </a:lnTo>
                  <a:lnTo>
                    <a:pt x="28" y="26"/>
                  </a:lnTo>
                  <a:lnTo>
                    <a:pt x="24" y="24"/>
                  </a:lnTo>
                  <a:lnTo>
                    <a:pt x="24" y="18"/>
                  </a:lnTo>
                  <a:lnTo>
                    <a:pt x="32" y="10"/>
                  </a:lnTo>
                  <a:lnTo>
                    <a:pt x="64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98559AA1-E28E-B945-8276-8F324EA5B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763" y="1398588"/>
              <a:ext cx="107950" cy="117475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42" y="0"/>
                </a:cxn>
                <a:cxn ang="0">
                  <a:pos x="46" y="12"/>
                </a:cxn>
                <a:cxn ang="0">
                  <a:pos x="32" y="22"/>
                </a:cxn>
                <a:cxn ang="0">
                  <a:pos x="4" y="20"/>
                </a:cxn>
                <a:cxn ang="0">
                  <a:pos x="0" y="28"/>
                </a:cxn>
                <a:cxn ang="0">
                  <a:pos x="14" y="36"/>
                </a:cxn>
                <a:cxn ang="0">
                  <a:pos x="14" y="40"/>
                </a:cxn>
                <a:cxn ang="0">
                  <a:pos x="6" y="42"/>
                </a:cxn>
                <a:cxn ang="0">
                  <a:pos x="0" y="52"/>
                </a:cxn>
                <a:cxn ang="0">
                  <a:pos x="6" y="62"/>
                </a:cxn>
                <a:cxn ang="0">
                  <a:pos x="16" y="56"/>
                </a:cxn>
                <a:cxn ang="0">
                  <a:pos x="18" y="64"/>
                </a:cxn>
                <a:cxn ang="0">
                  <a:pos x="14" y="66"/>
                </a:cxn>
                <a:cxn ang="0">
                  <a:pos x="14" y="74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32" y="58"/>
                </a:cxn>
                <a:cxn ang="0">
                  <a:pos x="32" y="52"/>
                </a:cxn>
                <a:cxn ang="0">
                  <a:pos x="28" y="44"/>
                </a:cxn>
                <a:cxn ang="0">
                  <a:pos x="46" y="46"/>
                </a:cxn>
                <a:cxn ang="0">
                  <a:pos x="50" y="36"/>
                </a:cxn>
                <a:cxn ang="0">
                  <a:pos x="44" y="32"/>
                </a:cxn>
                <a:cxn ang="0">
                  <a:pos x="64" y="28"/>
                </a:cxn>
                <a:cxn ang="0">
                  <a:pos x="68" y="16"/>
                </a:cxn>
                <a:cxn ang="0">
                  <a:pos x="64" y="12"/>
                </a:cxn>
                <a:cxn ang="0">
                  <a:pos x="58" y="6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68" h="74">
                  <a:moveTo>
                    <a:pt x="58" y="0"/>
                  </a:moveTo>
                  <a:lnTo>
                    <a:pt x="42" y="0"/>
                  </a:lnTo>
                  <a:lnTo>
                    <a:pt x="46" y="12"/>
                  </a:lnTo>
                  <a:lnTo>
                    <a:pt x="32" y="22"/>
                  </a:lnTo>
                  <a:lnTo>
                    <a:pt x="4" y="20"/>
                  </a:lnTo>
                  <a:lnTo>
                    <a:pt x="0" y="28"/>
                  </a:lnTo>
                  <a:lnTo>
                    <a:pt x="14" y="36"/>
                  </a:lnTo>
                  <a:lnTo>
                    <a:pt x="14" y="40"/>
                  </a:lnTo>
                  <a:lnTo>
                    <a:pt x="6" y="42"/>
                  </a:lnTo>
                  <a:lnTo>
                    <a:pt x="0" y="52"/>
                  </a:lnTo>
                  <a:lnTo>
                    <a:pt x="6" y="62"/>
                  </a:lnTo>
                  <a:lnTo>
                    <a:pt x="16" y="56"/>
                  </a:lnTo>
                  <a:lnTo>
                    <a:pt x="18" y="64"/>
                  </a:lnTo>
                  <a:lnTo>
                    <a:pt x="14" y="66"/>
                  </a:lnTo>
                  <a:lnTo>
                    <a:pt x="14" y="74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32" y="58"/>
                  </a:lnTo>
                  <a:lnTo>
                    <a:pt x="32" y="52"/>
                  </a:lnTo>
                  <a:lnTo>
                    <a:pt x="28" y="44"/>
                  </a:lnTo>
                  <a:lnTo>
                    <a:pt x="46" y="46"/>
                  </a:lnTo>
                  <a:lnTo>
                    <a:pt x="50" y="36"/>
                  </a:lnTo>
                  <a:lnTo>
                    <a:pt x="44" y="32"/>
                  </a:lnTo>
                  <a:lnTo>
                    <a:pt x="64" y="28"/>
                  </a:lnTo>
                  <a:lnTo>
                    <a:pt x="68" y="16"/>
                  </a:lnTo>
                  <a:lnTo>
                    <a:pt x="64" y="12"/>
                  </a:lnTo>
                  <a:lnTo>
                    <a:pt x="58" y="6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618B237F-EC7A-9D4C-A742-9575374F6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2588" y="1465263"/>
              <a:ext cx="28575" cy="317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8" y="10"/>
                </a:cxn>
                <a:cxn ang="0">
                  <a:pos x="14" y="16"/>
                </a:cxn>
                <a:cxn ang="0">
                  <a:pos x="14" y="20"/>
                </a:cxn>
                <a:cxn ang="0">
                  <a:pos x="0" y="1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18" y="10"/>
                  </a:lnTo>
                  <a:lnTo>
                    <a:pt x="14" y="16"/>
                  </a:lnTo>
                  <a:lnTo>
                    <a:pt x="14" y="20"/>
                  </a:lnTo>
                  <a:lnTo>
                    <a:pt x="0" y="1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810A17F4-BE04-BE44-A9D1-626AA879B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5613" y="1468438"/>
              <a:ext cx="28575" cy="349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4"/>
                </a:cxn>
                <a:cxn ang="0">
                  <a:pos x="2" y="10"/>
                </a:cxn>
                <a:cxn ang="0">
                  <a:pos x="0" y="20"/>
                </a:cxn>
                <a:cxn ang="0">
                  <a:pos x="16" y="22"/>
                </a:cxn>
                <a:cxn ang="0">
                  <a:pos x="14" y="16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8" h="22">
                  <a:moveTo>
                    <a:pt x="12" y="0"/>
                  </a:moveTo>
                  <a:lnTo>
                    <a:pt x="0" y="4"/>
                  </a:lnTo>
                  <a:lnTo>
                    <a:pt x="2" y="10"/>
                  </a:lnTo>
                  <a:lnTo>
                    <a:pt x="0" y="20"/>
                  </a:lnTo>
                  <a:lnTo>
                    <a:pt x="16" y="22"/>
                  </a:lnTo>
                  <a:lnTo>
                    <a:pt x="14" y="16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7149F8D7-9D36-9947-849D-33F5B3DED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8" y="1452563"/>
              <a:ext cx="41275" cy="508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0"/>
                </a:cxn>
                <a:cxn ang="0">
                  <a:pos x="2" y="12"/>
                </a:cxn>
                <a:cxn ang="0">
                  <a:pos x="0" y="26"/>
                </a:cxn>
                <a:cxn ang="0">
                  <a:pos x="8" y="32"/>
                </a:cxn>
                <a:cxn ang="0">
                  <a:pos x="6" y="22"/>
                </a:cxn>
                <a:cxn ang="0">
                  <a:pos x="26" y="1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6" h="32">
                  <a:moveTo>
                    <a:pt x="12" y="0"/>
                  </a:moveTo>
                  <a:lnTo>
                    <a:pt x="0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8" y="32"/>
                  </a:lnTo>
                  <a:lnTo>
                    <a:pt x="6" y="22"/>
                  </a:lnTo>
                  <a:lnTo>
                    <a:pt x="26" y="1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196EF02D-A9A2-C04F-8BB3-89560E9EF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763" y="1503363"/>
              <a:ext cx="25400" cy="254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8"/>
                </a:cxn>
                <a:cxn ang="0">
                  <a:pos x="8" y="16"/>
                </a:cxn>
                <a:cxn ang="0">
                  <a:pos x="16" y="12"/>
                </a:cxn>
                <a:cxn ang="0">
                  <a:pos x="16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6" h="16">
                  <a:moveTo>
                    <a:pt x="10" y="0"/>
                  </a:moveTo>
                  <a:lnTo>
                    <a:pt x="0" y="8"/>
                  </a:lnTo>
                  <a:lnTo>
                    <a:pt x="8" y="16"/>
                  </a:lnTo>
                  <a:lnTo>
                    <a:pt x="16" y="12"/>
                  </a:lnTo>
                  <a:lnTo>
                    <a:pt x="16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A5A718B2-F3D7-414A-9541-EE5B0185E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638" y="1395413"/>
              <a:ext cx="66675" cy="69850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6" y="10"/>
                </a:cxn>
                <a:cxn ang="0">
                  <a:pos x="0" y="30"/>
                </a:cxn>
                <a:cxn ang="0">
                  <a:pos x="6" y="44"/>
                </a:cxn>
                <a:cxn ang="0">
                  <a:pos x="30" y="42"/>
                </a:cxn>
                <a:cxn ang="0">
                  <a:pos x="26" y="20"/>
                </a:cxn>
                <a:cxn ang="0">
                  <a:pos x="42" y="16"/>
                </a:cxn>
                <a:cxn ang="0">
                  <a:pos x="36" y="0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42" h="44">
                  <a:moveTo>
                    <a:pt x="18" y="8"/>
                  </a:moveTo>
                  <a:lnTo>
                    <a:pt x="6" y="10"/>
                  </a:lnTo>
                  <a:lnTo>
                    <a:pt x="0" y="30"/>
                  </a:lnTo>
                  <a:lnTo>
                    <a:pt x="6" y="44"/>
                  </a:lnTo>
                  <a:lnTo>
                    <a:pt x="30" y="42"/>
                  </a:lnTo>
                  <a:lnTo>
                    <a:pt x="26" y="20"/>
                  </a:lnTo>
                  <a:lnTo>
                    <a:pt x="42" y="16"/>
                  </a:lnTo>
                  <a:lnTo>
                    <a:pt x="36" y="0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407">
              <a:extLst>
                <a:ext uri="{FF2B5EF4-FFF2-40B4-BE49-F238E27FC236}">
                  <a16:creationId xmlns:a16="http://schemas.microsoft.com/office/drawing/2014/main" id="{901C79D9-CCC9-994F-BDEA-79123CC35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7688" y="1370013"/>
              <a:ext cx="28575" cy="254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2"/>
                </a:cxn>
                <a:cxn ang="0">
                  <a:pos x="16" y="16"/>
                </a:cxn>
                <a:cxn ang="0">
                  <a:pos x="18" y="10"/>
                </a:cxn>
                <a:cxn ang="0">
                  <a:pos x="16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8" h="16">
                  <a:moveTo>
                    <a:pt x="12" y="0"/>
                  </a:moveTo>
                  <a:lnTo>
                    <a:pt x="0" y="12"/>
                  </a:lnTo>
                  <a:lnTo>
                    <a:pt x="16" y="16"/>
                  </a:lnTo>
                  <a:lnTo>
                    <a:pt x="18" y="10"/>
                  </a:lnTo>
                  <a:lnTo>
                    <a:pt x="16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Freeform 408">
              <a:extLst>
                <a:ext uri="{FF2B5EF4-FFF2-40B4-BE49-F238E27FC236}">
                  <a16:creationId xmlns:a16="http://schemas.microsoft.com/office/drawing/2014/main" id="{EAE15DA9-5B98-B749-9B78-1833EBAA1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8488" y="1331913"/>
              <a:ext cx="63500" cy="857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0" y="38"/>
                </a:cxn>
                <a:cxn ang="0">
                  <a:pos x="12" y="54"/>
                </a:cxn>
                <a:cxn ang="0">
                  <a:pos x="22" y="34"/>
                </a:cxn>
                <a:cxn ang="0">
                  <a:pos x="40" y="34"/>
                </a:cxn>
                <a:cxn ang="0">
                  <a:pos x="30" y="16"/>
                </a:cxn>
                <a:cxn ang="0">
                  <a:pos x="32" y="10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40" h="54">
                  <a:moveTo>
                    <a:pt x="14" y="6"/>
                  </a:moveTo>
                  <a:lnTo>
                    <a:pt x="2" y="22"/>
                  </a:lnTo>
                  <a:lnTo>
                    <a:pt x="4" y="28"/>
                  </a:lnTo>
                  <a:lnTo>
                    <a:pt x="0" y="38"/>
                  </a:lnTo>
                  <a:lnTo>
                    <a:pt x="12" y="54"/>
                  </a:lnTo>
                  <a:lnTo>
                    <a:pt x="22" y="34"/>
                  </a:lnTo>
                  <a:lnTo>
                    <a:pt x="40" y="34"/>
                  </a:lnTo>
                  <a:lnTo>
                    <a:pt x="30" y="16"/>
                  </a:lnTo>
                  <a:lnTo>
                    <a:pt x="32" y="10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409">
              <a:extLst>
                <a:ext uri="{FF2B5EF4-FFF2-40B4-BE49-F238E27FC236}">
                  <a16:creationId xmlns:a16="http://schemas.microsoft.com/office/drawing/2014/main" id="{A7A372AE-0BE0-5441-B9A0-8B44B22A2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313" y="1281113"/>
              <a:ext cx="25400" cy="127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lnTo>
                    <a:pt x="16" y="6"/>
                  </a:lnTo>
                  <a:lnTo>
                    <a:pt x="12" y="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410">
              <a:extLst>
                <a:ext uri="{FF2B5EF4-FFF2-40B4-BE49-F238E27FC236}">
                  <a16:creationId xmlns:a16="http://schemas.microsoft.com/office/drawing/2014/main" id="{D75CFC1C-5F3F-544F-8AF3-1AF3764B3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063" y="1268413"/>
              <a:ext cx="22225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4" y="1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14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Freeform 411">
              <a:extLst>
                <a:ext uri="{FF2B5EF4-FFF2-40B4-BE49-F238E27FC236}">
                  <a16:creationId xmlns:a16="http://schemas.microsoft.com/office/drawing/2014/main" id="{D996E59F-CE6A-A249-A9F4-A41653587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3" y="1306513"/>
              <a:ext cx="34925" cy="222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0"/>
                </a:cxn>
                <a:cxn ang="0">
                  <a:pos x="20" y="14"/>
                </a:cxn>
                <a:cxn ang="0">
                  <a:pos x="22" y="1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2" h="14">
                  <a:moveTo>
                    <a:pt x="14" y="0"/>
                  </a:moveTo>
                  <a:lnTo>
                    <a:pt x="0" y="10"/>
                  </a:lnTo>
                  <a:lnTo>
                    <a:pt x="20" y="14"/>
                  </a:lnTo>
                  <a:lnTo>
                    <a:pt x="22" y="1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Freeform 412">
              <a:extLst>
                <a:ext uri="{FF2B5EF4-FFF2-40B4-BE49-F238E27FC236}">
                  <a16:creationId xmlns:a16="http://schemas.microsoft.com/office/drawing/2014/main" id="{B907C305-2DEA-7B42-ABBE-F98975B4E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263" y="1328738"/>
              <a:ext cx="47625" cy="3175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2" y="0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0" y="10"/>
                </a:cxn>
                <a:cxn ang="0">
                  <a:pos x="4" y="20"/>
                </a:cxn>
                <a:cxn ang="0">
                  <a:pos x="30" y="1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30" h="20">
                  <a:moveTo>
                    <a:pt x="14" y="0"/>
                  </a:moveTo>
                  <a:lnTo>
                    <a:pt x="12" y="0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0" y="10"/>
                  </a:lnTo>
                  <a:lnTo>
                    <a:pt x="4" y="20"/>
                  </a:lnTo>
                  <a:lnTo>
                    <a:pt x="30" y="1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Freeform 413">
              <a:extLst>
                <a:ext uri="{FF2B5EF4-FFF2-40B4-BE49-F238E27FC236}">
                  <a16:creationId xmlns:a16="http://schemas.microsoft.com/office/drawing/2014/main" id="{582D2B1A-144B-7747-9AB3-9B7CA20FF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888" y="1401763"/>
              <a:ext cx="22225" cy="1587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6"/>
                </a:cxn>
                <a:cxn ang="0">
                  <a:pos x="10" y="10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4" h="10">
                  <a:moveTo>
                    <a:pt x="12" y="0"/>
                  </a:moveTo>
                  <a:lnTo>
                    <a:pt x="14" y="6"/>
                  </a:lnTo>
                  <a:lnTo>
                    <a:pt x="10" y="10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Freeform 414">
              <a:extLst>
                <a:ext uri="{FF2B5EF4-FFF2-40B4-BE49-F238E27FC236}">
                  <a16:creationId xmlns:a16="http://schemas.microsoft.com/office/drawing/2014/main" id="{BCA877EC-6264-984D-A32C-727A0CA90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6088" y="1417638"/>
              <a:ext cx="34925" cy="1587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4"/>
                </a:cxn>
                <a:cxn ang="0">
                  <a:pos x="2" y="10"/>
                </a:cxn>
                <a:cxn ang="0">
                  <a:pos x="22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2" h="10">
                  <a:moveTo>
                    <a:pt x="10" y="0"/>
                  </a:moveTo>
                  <a:lnTo>
                    <a:pt x="0" y="4"/>
                  </a:lnTo>
                  <a:lnTo>
                    <a:pt x="2" y="10"/>
                  </a:lnTo>
                  <a:lnTo>
                    <a:pt x="22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415">
              <a:extLst>
                <a:ext uri="{FF2B5EF4-FFF2-40B4-BE49-F238E27FC236}">
                  <a16:creationId xmlns:a16="http://schemas.microsoft.com/office/drawing/2014/main" id="{046FC956-656A-E14E-A497-1F3CDAC6B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3" y="1398588"/>
              <a:ext cx="3810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8" y="14"/>
                </a:cxn>
                <a:cxn ang="0">
                  <a:pos x="24" y="1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4" h="14">
                  <a:moveTo>
                    <a:pt x="8" y="0"/>
                  </a:moveTo>
                  <a:lnTo>
                    <a:pt x="0" y="2"/>
                  </a:lnTo>
                  <a:lnTo>
                    <a:pt x="8" y="14"/>
                  </a:lnTo>
                  <a:lnTo>
                    <a:pt x="24" y="1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416">
              <a:extLst>
                <a:ext uri="{FF2B5EF4-FFF2-40B4-BE49-F238E27FC236}">
                  <a16:creationId xmlns:a16="http://schemas.microsoft.com/office/drawing/2014/main" id="{94743906-38D9-2542-AFA0-671579485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3" y="1373188"/>
              <a:ext cx="69850" cy="53975"/>
            </a:xfrm>
            <a:custGeom>
              <a:avLst/>
              <a:gdLst/>
              <a:ahLst/>
              <a:cxnLst>
                <a:cxn ang="0">
                  <a:pos x="20" y="8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32" y="24"/>
                </a:cxn>
                <a:cxn ang="0">
                  <a:pos x="36" y="34"/>
                </a:cxn>
                <a:cxn ang="0">
                  <a:pos x="44" y="26"/>
                </a:cxn>
                <a:cxn ang="0">
                  <a:pos x="20" y="8"/>
                </a:cxn>
                <a:cxn ang="0">
                  <a:pos x="20" y="8"/>
                </a:cxn>
              </a:cxnLst>
              <a:rect l="0" t="0" r="r" b="b"/>
              <a:pathLst>
                <a:path w="44" h="34">
                  <a:moveTo>
                    <a:pt x="20" y="8"/>
                  </a:moveTo>
                  <a:lnTo>
                    <a:pt x="4" y="0"/>
                  </a:lnTo>
                  <a:lnTo>
                    <a:pt x="0" y="8"/>
                  </a:lnTo>
                  <a:lnTo>
                    <a:pt x="6" y="12"/>
                  </a:lnTo>
                  <a:lnTo>
                    <a:pt x="32" y="24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20" y="8"/>
                  </a:lnTo>
                  <a:lnTo>
                    <a:pt x="2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Freeform 417">
              <a:extLst>
                <a:ext uri="{FF2B5EF4-FFF2-40B4-BE49-F238E27FC236}">
                  <a16:creationId xmlns:a16="http://schemas.microsoft.com/office/drawing/2014/main" id="{A4AF3CBD-21F8-7B47-B18A-F91F867D4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1373188"/>
              <a:ext cx="41275" cy="317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16" y="20"/>
                </a:cxn>
                <a:cxn ang="0">
                  <a:pos x="26" y="1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6" h="20">
                  <a:moveTo>
                    <a:pt x="10" y="0"/>
                  </a:moveTo>
                  <a:lnTo>
                    <a:pt x="0" y="0"/>
                  </a:lnTo>
                  <a:lnTo>
                    <a:pt x="16" y="20"/>
                  </a:lnTo>
                  <a:lnTo>
                    <a:pt x="26" y="1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Freeform 418">
              <a:extLst>
                <a:ext uri="{FF2B5EF4-FFF2-40B4-BE49-F238E27FC236}">
                  <a16:creationId xmlns:a16="http://schemas.microsoft.com/office/drawing/2014/main" id="{6574A99F-FA5C-9C44-BB1C-ED1167C1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3688" y="2392363"/>
              <a:ext cx="44450" cy="5080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14" y="0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8" y="16"/>
                </a:cxn>
                <a:cxn ang="0">
                  <a:pos x="28" y="20"/>
                </a:cxn>
                <a:cxn ang="0">
                  <a:pos x="26" y="16"/>
                </a:cxn>
                <a:cxn ang="0">
                  <a:pos x="18" y="26"/>
                </a:cxn>
                <a:cxn ang="0">
                  <a:pos x="12" y="30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0" y="1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8" h="32">
                  <a:moveTo>
                    <a:pt x="6" y="2"/>
                  </a:moveTo>
                  <a:lnTo>
                    <a:pt x="14" y="0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18" y="26"/>
                  </a:lnTo>
                  <a:lnTo>
                    <a:pt x="12" y="30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" name="Freeform 419">
              <a:extLst>
                <a:ext uri="{FF2B5EF4-FFF2-40B4-BE49-F238E27FC236}">
                  <a16:creationId xmlns:a16="http://schemas.microsoft.com/office/drawing/2014/main" id="{44A04D68-6B8D-514A-9B3F-EC7E8A286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538" y="2135188"/>
              <a:ext cx="130175" cy="196850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48" y="0"/>
                </a:cxn>
                <a:cxn ang="0">
                  <a:pos x="68" y="10"/>
                </a:cxn>
                <a:cxn ang="0">
                  <a:pos x="60" y="16"/>
                </a:cxn>
                <a:cxn ang="0">
                  <a:pos x="66" y="18"/>
                </a:cxn>
                <a:cxn ang="0">
                  <a:pos x="64" y="20"/>
                </a:cxn>
                <a:cxn ang="0">
                  <a:pos x="64" y="24"/>
                </a:cxn>
                <a:cxn ang="0">
                  <a:pos x="54" y="30"/>
                </a:cxn>
                <a:cxn ang="0">
                  <a:pos x="60" y="32"/>
                </a:cxn>
                <a:cxn ang="0">
                  <a:pos x="54" y="42"/>
                </a:cxn>
                <a:cxn ang="0">
                  <a:pos x="54" y="54"/>
                </a:cxn>
                <a:cxn ang="0">
                  <a:pos x="54" y="64"/>
                </a:cxn>
                <a:cxn ang="0">
                  <a:pos x="56" y="80"/>
                </a:cxn>
                <a:cxn ang="0">
                  <a:pos x="62" y="96"/>
                </a:cxn>
                <a:cxn ang="0">
                  <a:pos x="82" y="116"/>
                </a:cxn>
                <a:cxn ang="0">
                  <a:pos x="78" y="122"/>
                </a:cxn>
                <a:cxn ang="0">
                  <a:pos x="76" y="124"/>
                </a:cxn>
                <a:cxn ang="0">
                  <a:pos x="68" y="118"/>
                </a:cxn>
                <a:cxn ang="0">
                  <a:pos x="70" y="114"/>
                </a:cxn>
                <a:cxn ang="0">
                  <a:pos x="64" y="118"/>
                </a:cxn>
                <a:cxn ang="0">
                  <a:pos x="68" y="122"/>
                </a:cxn>
                <a:cxn ang="0">
                  <a:pos x="54" y="116"/>
                </a:cxn>
                <a:cxn ang="0">
                  <a:pos x="50" y="122"/>
                </a:cxn>
                <a:cxn ang="0">
                  <a:pos x="44" y="114"/>
                </a:cxn>
                <a:cxn ang="0">
                  <a:pos x="32" y="112"/>
                </a:cxn>
                <a:cxn ang="0">
                  <a:pos x="30" y="104"/>
                </a:cxn>
                <a:cxn ang="0">
                  <a:pos x="38" y="100"/>
                </a:cxn>
                <a:cxn ang="0">
                  <a:pos x="28" y="94"/>
                </a:cxn>
                <a:cxn ang="0">
                  <a:pos x="34" y="84"/>
                </a:cxn>
                <a:cxn ang="0">
                  <a:pos x="26" y="92"/>
                </a:cxn>
                <a:cxn ang="0">
                  <a:pos x="26" y="82"/>
                </a:cxn>
                <a:cxn ang="0">
                  <a:pos x="18" y="86"/>
                </a:cxn>
                <a:cxn ang="0">
                  <a:pos x="18" y="80"/>
                </a:cxn>
                <a:cxn ang="0">
                  <a:pos x="16" y="78"/>
                </a:cxn>
                <a:cxn ang="0">
                  <a:pos x="14" y="84"/>
                </a:cxn>
                <a:cxn ang="0">
                  <a:pos x="12" y="80"/>
                </a:cxn>
                <a:cxn ang="0">
                  <a:pos x="8" y="84"/>
                </a:cxn>
                <a:cxn ang="0">
                  <a:pos x="2" y="80"/>
                </a:cxn>
                <a:cxn ang="0">
                  <a:pos x="0" y="72"/>
                </a:cxn>
                <a:cxn ang="0">
                  <a:pos x="2" y="60"/>
                </a:cxn>
                <a:cxn ang="0">
                  <a:pos x="10" y="56"/>
                </a:cxn>
                <a:cxn ang="0">
                  <a:pos x="12" y="60"/>
                </a:cxn>
                <a:cxn ang="0">
                  <a:pos x="14" y="50"/>
                </a:cxn>
                <a:cxn ang="0">
                  <a:pos x="16" y="50"/>
                </a:cxn>
                <a:cxn ang="0">
                  <a:pos x="16" y="46"/>
                </a:cxn>
                <a:cxn ang="0">
                  <a:pos x="22" y="36"/>
                </a:cxn>
                <a:cxn ang="0">
                  <a:pos x="18" y="38"/>
                </a:cxn>
                <a:cxn ang="0">
                  <a:pos x="18" y="36"/>
                </a:cxn>
                <a:cxn ang="0">
                  <a:pos x="18" y="34"/>
                </a:cxn>
                <a:cxn ang="0">
                  <a:pos x="12" y="30"/>
                </a:cxn>
                <a:cxn ang="0">
                  <a:pos x="14" y="26"/>
                </a:cxn>
                <a:cxn ang="0">
                  <a:pos x="26" y="20"/>
                </a:cxn>
                <a:cxn ang="0">
                  <a:pos x="22" y="20"/>
                </a:cxn>
                <a:cxn ang="0">
                  <a:pos x="24" y="18"/>
                </a:cxn>
                <a:cxn ang="0">
                  <a:pos x="22" y="12"/>
                </a:cxn>
                <a:cxn ang="0">
                  <a:pos x="30" y="4"/>
                </a:cxn>
                <a:cxn ang="0">
                  <a:pos x="30" y="4"/>
                </a:cxn>
              </a:cxnLst>
              <a:rect l="0" t="0" r="r" b="b"/>
              <a:pathLst>
                <a:path w="82" h="124">
                  <a:moveTo>
                    <a:pt x="30" y="4"/>
                  </a:moveTo>
                  <a:lnTo>
                    <a:pt x="48" y="0"/>
                  </a:lnTo>
                  <a:lnTo>
                    <a:pt x="68" y="10"/>
                  </a:lnTo>
                  <a:lnTo>
                    <a:pt x="60" y="16"/>
                  </a:lnTo>
                  <a:lnTo>
                    <a:pt x="66" y="18"/>
                  </a:lnTo>
                  <a:lnTo>
                    <a:pt x="64" y="20"/>
                  </a:lnTo>
                  <a:lnTo>
                    <a:pt x="64" y="24"/>
                  </a:lnTo>
                  <a:lnTo>
                    <a:pt x="54" y="30"/>
                  </a:lnTo>
                  <a:lnTo>
                    <a:pt x="60" y="32"/>
                  </a:lnTo>
                  <a:lnTo>
                    <a:pt x="54" y="42"/>
                  </a:lnTo>
                  <a:lnTo>
                    <a:pt x="54" y="54"/>
                  </a:lnTo>
                  <a:lnTo>
                    <a:pt x="54" y="64"/>
                  </a:lnTo>
                  <a:lnTo>
                    <a:pt x="56" y="80"/>
                  </a:lnTo>
                  <a:lnTo>
                    <a:pt x="62" y="96"/>
                  </a:lnTo>
                  <a:lnTo>
                    <a:pt x="82" y="116"/>
                  </a:lnTo>
                  <a:lnTo>
                    <a:pt x="78" y="122"/>
                  </a:lnTo>
                  <a:lnTo>
                    <a:pt x="76" y="124"/>
                  </a:lnTo>
                  <a:lnTo>
                    <a:pt x="68" y="118"/>
                  </a:lnTo>
                  <a:lnTo>
                    <a:pt x="70" y="114"/>
                  </a:lnTo>
                  <a:lnTo>
                    <a:pt x="64" y="118"/>
                  </a:lnTo>
                  <a:lnTo>
                    <a:pt x="68" y="122"/>
                  </a:lnTo>
                  <a:lnTo>
                    <a:pt x="54" y="116"/>
                  </a:lnTo>
                  <a:lnTo>
                    <a:pt x="50" y="122"/>
                  </a:lnTo>
                  <a:lnTo>
                    <a:pt x="44" y="114"/>
                  </a:lnTo>
                  <a:lnTo>
                    <a:pt x="32" y="112"/>
                  </a:lnTo>
                  <a:lnTo>
                    <a:pt x="30" y="104"/>
                  </a:lnTo>
                  <a:lnTo>
                    <a:pt x="38" y="100"/>
                  </a:lnTo>
                  <a:lnTo>
                    <a:pt x="28" y="94"/>
                  </a:lnTo>
                  <a:lnTo>
                    <a:pt x="34" y="84"/>
                  </a:lnTo>
                  <a:lnTo>
                    <a:pt x="26" y="92"/>
                  </a:lnTo>
                  <a:lnTo>
                    <a:pt x="26" y="82"/>
                  </a:lnTo>
                  <a:lnTo>
                    <a:pt x="18" y="86"/>
                  </a:lnTo>
                  <a:lnTo>
                    <a:pt x="18" y="80"/>
                  </a:lnTo>
                  <a:lnTo>
                    <a:pt x="16" y="78"/>
                  </a:lnTo>
                  <a:lnTo>
                    <a:pt x="14" y="84"/>
                  </a:lnTo>
                  <a:lnTo>
                    <a:pt x="12" y="80"/>
                  </a:lnTo>
                  <a:lnTo>
                    <a:pt x="8" y="84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2" y="60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50"/>
                  </a:lnTo>
                  <a:lnTo>
                    <a:pt x="16" y="50"/>
                  </a:lnTo>
                  <a:lnTo>
                    <a:pt x="16" y="46"/>
                  </a:lnTo>
                  <a:lnTo>
                    <a:pt x="22" y="36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2" y="30"/>
                  </a:lnTo>
                  <a:lnTo>
                    <a:pt x="14" y="26"/>
                  </a:lnTo>
                  <a:lnTo>
                    <a:pt x="26" y="20"/>
                  </a:lnTo>
                  <a:lnTo>
                    <a:pt x="22" y="20"/>
                  </a:lnTo>
                  <a:lnTo>
                    <a:pt x="24" y="18"/>
                  </a:lnTo>
                  <a:lnTo>
                    <a:pt x="22" y="12"/>
                  </a:lnTo>
                  <a:lnTo>
                    <a:pt x="30" y="4"/>
                  </a:lnTo>
                  <a:lnTo>
                    <a:pt x="3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Freeform 420">
              <a:extLst>
                <a:ext uri="{FF2B5EF4-FFF2-40B4-BE49-F238E27FC236}">
                  <a16:creationId xmlns:a16="http://schemas.microsoft.com/office/drawing/2014/main" id="{C6C7DA5F-3A61-9D49-A19D-B43D78039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1163" y="1836738"/>
              <a:ext cx="327025" cy="307975"/>
            </a:xfrm>
            <a:custGeom>
              <a:avLst/>
              <a:gdLst/>
              <a:ahLst/>
              <a:cxnLst>
                <a:cxn ang="0">
                  <a:pos x="14" y="160"/>
                </a:cxn>
                <a:cxn ang="0">
                  <a:pos x="14" y="156"/>
                </a:cxn>
                <a:cxn ang="0">
                  <a:pos x="18" y="148"/>
                </a:cxn>
                <a:cxn ang="0">
                  <a:pos x="20" y="140"/>
                </a:cxn>
                <a:cxn ang="0">
                  <a:pos x="24" y="134"/>
                </a:cxn>
                <a:cxn ang="0">
                  <a:pos x="26" y="122"/>
                </a:cxn>
                <a:cxn ang="0">
                  <a:pos x="24" y="112"/>
                </a:cxn>
                <a:cxn ang="0">
                  <a:pos x="26" y="100"/>
                </a:cxn>
                <a:cxn ang="0">
                  <a:pos x="36" y="102"/>
                </a:cxn>
                <a:cxn ang="0">
                  <a:pos x="50" y="94"/>
                </a:cxn>
                <a:cxn ang="0">
                  <a:pos x="54" y="82"/>
                </a:cxn>
                <a:cxn ang="0">
                  <a:pos x="66" y="74"/>
                </a:cxn>
                <a:cxn ang="0">
                  <a:pos x="90" y="48"/>
                </a:cxn>
                <a:cxn ang="0">
                  <a:pos x="90" y="56"/>
                </a:cxn>
                <a:cxn ang="0">
                  <a:pos x="100" y="48"/>
                </a:cxn>
                <a:cxn ang="0">
                  <a:pos x="100" y="40"/>
                </a:cxn>
                <a:cxn ang="0">
                  <a:pos x="114" y="40"/>
                </a:cxn>
                <a:cxn ang="0">
                  <a:pos x="118" y="46"/>
                </a:cxn>
                <a:cxn ang="0">
                  <a:pos x="160" y="26"/>
                </a:cxn>
                <a:cxn ang="0">
                  <a:pos x="162" y="16"/>
                </a:cxn>
                <a:cxn ang="0">
                  <a:pos x="182" y="0"/>
                </a:cxn>
                <a:cxn ang="0">
                  <a:pos x="202" y="8"/>
                </a:cxn>
                <a:cxn ang="0">
                  <a:pos x="202" y="26"/>
                </a:cxn>
                <a:cxn ang="0">
                  <a:pos x="194" y="42"/>
                </a:cxn>
                <a:cxn ang="0">
                  <a:pos x="190" y="44"/>
                </a:cxn>
                <a:cxn ang="0">
                  <a:pos x="158" y="60"/>
                </a:cxn>
                <a:cxn ang="0">
                  <a:pos x="132" y="70"/>
                </a:cxn>
                <a:cxn ang="0">
                  <a:pos x="114" y="88"/>
                </a:cxn>
                <a:cxn ang="0">
                  <a:pos x="90" y="104"/>
                </a:cxn>
                <a:cxn ang="0">
                  <a:pos x="94" y="114"/>
                </a:cxn>
                <a:cxn ang="0">
                  <a:pos x="86" y="124"/>
                </a:cxn>
                <a:cxn ang="0">
                  <a:pos x="82" y="132"/>
                </a:cxn>
                <a:cxn ang="0">
                  <a:pos x="74" y="134"/>
                </a:cxn>
                <a:cxn ang="0">
                  <a:pos x="72" y="138"/>
                </a:cxn>
                <a:cxn ang="0">
                  <a:pos x="60" y="132"/>
                </a:cxn>
                <a:cxn ang="0">
                  <a:pos x="64" y="150"/>
                </a:cxn>
                <a:cxn ang="0">
                  <a:pos x="64" y="154"/>
                </a:cxn>
                <a:cxn ang="0">
                  <a:pos x="62" y="158"/>
                </a:cxn>
                <a:cxn ang="0">
                  <a:pos x="52" y="146"/>
                </a:cxn>
                <a:cxn ang="0">
                  <a:pos x="50" y="154"/>
                </a:cxn>
                <a:cxn ang="0">
                  <a:pos x="56" y="162"/>
                </a:cxn>
                <a:cxn ang="0">
                  <a:pos x="54" y="170"/>
                </a:cxn>
                <a:cxn ang="0">
                  <a:pos x="50" y="176"/>
                </a:cxn>
                <a:cxn ang="0">
                  <a:pos x="42" y="174"/>
                </a:cxn>
                <a:cxn ang="0">
                  <a:pos x="40" y="194"/>
                </a:cxn>
                <a:cxn ang="0">
                  <a:pos x="6" y="190"/>
                </a:cxn>
                <a:cxn ang="0">
                  <a:pos x="8" y="184"/>
                </a:cxn>
                <a:cxn ang="0">
                  <a:pos x="18" y="174"/>
                </a:cxn>
                <a:cxn ang="0">
                  <a:pos x="0" y="168"/>
                </a:cxn>
              </a:cxnLst>
              <a:rect l="0" t="0" r="r" b="b"/>
              <a:pathLst>
                <a:path w="206" h="194">
                  <a:moveTo>
                    <a:pt x="0" y="168"/>
                  </a:moveTo>
                  <a:lnTo>
                    <a:pt x="14" y="160"/>
                  </a:lnTo>
                  <a:lnTo>
                    <a:pt x="12" y="160"/>
                  </a:lnTo>
                  <a:lnTo>
                    <a:pt x="14" y="156"/>
                  </a:lnTo>
                  <a:lnTo>
                    <a:pt x="18" y="152"/>
                  </a:lnTo>
                  <a:lnTo>
                    <a:pt x="18" y="148"/>
                  </a:lnTo>
                  <a:lnTo>
                    <a:pt x="26" y="144"/>
                  </a:lnTo>
                  <a:lnTo>
                    <a:pt x="20" y="140"/>
                  </a:lnTo>
                  <a:lnTo>
                    <a:pt x="30" y="138"/>
                  </a:lnTo>
                  <a:lnTo>
                    <a:pt x="24" y="134"/>
                  </a:lnTo>
                  <a:lnTo>
                    <a:pt x="24" y="126"/>
                  </a:lnTo>
                  <a:lnTo>
                    <a:pt x="26" y="122"/>
                  </a:lnTo>
                  <a:lnTo>
                    <a:pt x="30" y="112"/>
                  </a:lnTo>
                  <a:lnTo>
                    <a:pt x="24" y="112"/>
                  </a:lnTo>
                  <a:lnTo>
                    <a:pt x="24" y="106"/>
                  </a:lnTo>
                  <a:lnTo>
                    <a:pt x="26" y="100"/>
                  </a:lnTo>
                  <a:lnTo>
                    <a:pt x="32" y="106"/>
                  </a:lnTo>
                  <a:lnTo>
                    <a:pt x="36" y="102"/>
                  </a:lnTo>
                  <a:lnTo>
                    <a:pt x="40" y="94"/>
                  </a:lnTo>
                  <a:lnTo>
                    <a:pt x="50" y="94"/>
                  </a:lnTo>
                  <a:lnTo>
                    <a:pt x="56" y="88"/>
                  </a:lnTo>
                  <a:lnTo>
                    <a:pt x="54" y="82"/>
                  </a:lnTo>
                  <a:lnTo>
                    <a:pt x="56" y="78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90" y="48"/>
                  </a:lnTo>
                  <a:lnTo>
                    <a:pt x="94" y="48"/>
                  </a:lnTo>
                  <a:lnTo>
                    <a:pt x="90" y="56"/>
                  </a:lnTo>
                  <a:lnTo>
                    <a:pt x="98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100" y="40"/>
                  </a:lnTo>
                  <a:lnTo>
                    <a:pt x="98" y="38"/>
                  </a:lnTo>
                  <a:lnTo>
                    <a:pt x="114" y="40"/>
                  </a:lnTo>
                  <a:lnTo>
                    <a:pt x="114" y="46"/>
                  </a:lnTo>
                  <a:lnTo>
                    <a:pt x="118" y="46"/>
                  </a:lnTo>
                  <a:lnTo>
                    <a:pt x="142" y="38"/>
                  </a:lnTo>
                  <a:lnTo>
                    <a:pt x="160" y="26"/>
                  </a:lnTo>
                  <a:lnTo>
                    <a:pt x="162" y="24"/>
                  </a:lnTo>
                  <a:lnTo>
                    <a:pt x="162" y="16"/>
                  </a:lnTo>
                  <a:lnTo>
                    <a:pt x="162" y="14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02" y="8"/>
                  </a:lnTo>
                  <a:lnTo>
                    <a:pt x="206" y="18"/>
                  </a:lnTo>
                  <a:lnTo>
                    <a:pt x="202" y="26"/>
                  </a:lnTo>
                  <a:lnTo>
                    <a:pt x="206" y="28"/>
                  </a:lnTo>
                  <a:lnTo>
                    <a:pt x="194" y="42"/>
                  </a:lnTo>
                  <a:lnTo>
                    <a:pt x="196" y="46"/>
                  </a:lnTo>
                  <a:lnTo>
                    <a:pt x="190" y="44"/>
                  </a:lnTo>
                  <a:lnTo>
                    <a:pt x="178" y="54"/>
                  </a:lnTo>
                  <a:lnTo>
                    <a:pt x="158" y="60"/>
                  </a:lnTo>
                  <a:lnTo>
                    <a:pt x="136" y="76"/>
                  </a:lnTo>
                  <a:lnTo>
                    <a:pt x="132" y="70"/>
                  </a:lnTo>
                  <a:lnTo>
                    <a:pt x="130" y="78"/>
                  </a:lnTo>
                  <a:lnTo>
                    <a:pt x="114" y="88"/>
                  </a:lnTo>
                  <a:lnTo>
                    <a:pt x="102" y="104"/>
                  </a:lnTo>
                  <a:lnTo>
                    <a:pt x="90" y="104"/>
                  </a:lnTo>
                  <a:lnTo>
                    <a:pt x="90" y="108"/>
                  </a:lnTo>
                  <a:lnTo>
                    <a:pt x="94" y="114"/>
                  </a:lnTo>
                  <a:lnTo>
                    <a:pt x="88" y="120"/>
                  </a:lnTo>
                  <a:lnTo>
                    <a:pt x="86" y="124"/>
                  </a:lnTo>
                  <a:lnTo>
                    <a:pt x="76" y="122"/>
                  </a:lnTo>
                  <a:lnTo>
                    <a:pt x="82" y="132"/>
                  </a:lnTo>
                  <a:lnTo>
                    <a:pt x="72" y="126"/>
                  </a:lnTo>
                  <a:lnTo>
                    <a:pt x="74" y="134"/>
                  </a:lnTo>
                  <a:lnTo>
                    <a:pt x="72" y="132"/>
                  </a:lnTo>
                  <a:lnTo>
                    <a:pt x="72" y="138"/>
                  </a:lnTo>
                  <a:lnTo>
                    <a:pt x="68" y="140"/>
                  </a:lnTo>
                  <a:lnTo>
                    <a:pt x="60" y="132"/>
                  </a:lnTo>
                  <a:lnTo>
                    <a:pt x="68" y="148"/>
                  </a:lnTo>
                  <a:lnTo>
                    <a:pt x="64" y="150"/>
                  </a:lnTo>
                  <a:lnTo>
                    <a:pt x="64" y="154"/>
                  </a:lnTo>
                  <a:lnTo>
                    <a:pt x="64" y="154"/>
                  </a:lnTo>
                  <a:lnTo>
                    <a:pt x="60" y="152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2" y="146"/>
                  </a:lnTo>
                  <a:lnTo>
                    <a:pt x="50" y="152"/>
                  </a:lnTo>
                  <a:lnTo>
                    <a:pt x="50" y="154"/>
                  </a:lnTo>
                  <a:lnTo>
                    <a:pt x="48" y="156"/>
                  </a:lnTo>
                  <a:lnTo>
                    <a:pt x="56" y="162"/>
                  </a:lnTo>
                  <a:lnTo>
                    <a:pt x="54" y="164"/>
                  </a:lnTo>
                  <a:lnTo>
                    <a:pt x="54" y="170"/>
                  </a:lnTo>
                  <a:lnTo>
                    <a:pt x="46" y="168"/>
                  </a:lnTo>
                  <a:lnTo>
                    <a:pt x="50" y="176"/>
                  </a:lnTo>
                  <a:lnTo>
                    <a:pt x="48" y="180"/>
                  </a:lnTo>
                  <a:lnTo>
                    <a:pt x="42" y="174"/>
                  </a:lnTo>
                  <a:lnTo>
                    <a:pt x="46" y="186"/>
                  </a:lnTo>
                  <a:lnTo>
                    <a:pt x="40" y="194"/>
                  </a:lnTo>
                  <a:lnTo>
                    <a:pt x="20" y="186"/>
                  </a:lnTo>
                  <a:lnTo>
                    <a:pt x="6" y="190"/>
                  </a:lnTo>
                  <a:lnTo>
                    <a:pt x="10" y="184"/>
                  </a:lnTo>
                  <a:lnTo>
                    <a:pt x="8" y="184"/>
                  </a:lnTo>
                  <a:lnTo>
                    <a:pt x="8" y="180"/>
                  </a:lnTo>
                  <a:lnTo>
                    <a:pt x="18" y="174"/>
                  </a:lnTo>
                  <a:lnTo>
                    <a:pt x="4" y="176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421">
              <a:extLst>
                <a:ext uri="{FF2B5EF4-FFF2-40B4-BE49-F238E27FC236}">
                  <a16:creationId xmlns:a16="http://schemas.microsoft.com/office/drawing/2014/main" id="{96188849-5428-9141-B322-01EE0C979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2588" y="2278063"/>
              <a:ext cx="19050" cy="285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10" y="6"/>
                </a:cxn>
                <a:cxn ang="0">
                  <a:pos x="12" y="18"/>
                </a:cxn>
                <a:cxn ang="0">
                  <a:pos x="6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8">
                  <a:moveTo>
                    <a:pt x="0" y="2"/>
                  </a:moveTo>
                  <a:lnTo>
                    <a:pt x="8" y="0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6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Freeform 422">
              <a:extLst>
                <a:ext uri="{FF2B5EF4-FFF2-40B4-BE49-F238E27FC236}">
                  <a16:creationId xmlns:a16="http://schemas.microsoft.com/office/drawing/2014/main" id="{AC1533C8-D8C0-D54C-99F4-79B88E56A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763" y="2335213"/>
              <a:ext cx="44450" cy="47625"/>
            </a:xfrm>
            <a:custGeom>
              <a:avLst/>
              <a:gdLst/>
              <a:ahLst/>
              <a:cxnLst>
                <a:cxn ang="0">
                  <a:pos x="4" y="18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18" y="30"/>
                </a:cxn>
                <a:cxn ang="0">
                  <a:pos x="6" y="20"/>
                </a:cxn>
                <a:cxn ang="0">
                  <a:pos x="10" y="28"/>
                </a:cxn>
                <a:cxn ang="0">
                  <a:pos x="4" y="18"/>
                </a:cxn>
                <a:cxn ang="0">
                  <a:pos x="4" y="18"/>
                </a:cxn>
              </a:cxnLst>
              <a:rect l="0" t="0" r="r" b="b"/>
              <a:pathLst>
                <a:path w="28" h="30">
                  <a:moveTo>
                    <a:pt x="4" y="18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8" y="0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18" y="30"/>
                  </a:lnTo>
                  <a:lnTo>
                    <a:pt x="6" y="20"/>
                  </a:lnTo>
                  <a:lnTo>
                    <a:pt x="10" y="28"/>
                  </a:lnTo>
                  <a:lnTo>
                    <a:pt x="4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423">
              <a:extLst>
                <a:ext uri="{FF2B5EF4-FFF2-40B4-BE49-F238E27FC236}">
                  <a16:creationId xmlns:a16="http://schemas.microsoft.com/office/drawing/2014/main" id="{7CC05B42-9F06-D349-86D6-9EABADAE0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2128838"/>
              <a:ext cx="31750" cy="31750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8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2" y="10"/>
                </a:cxn>
                <a:cxn ang="0">
                  <a:pos x="20" y="12"/>
                </a:cxn>
                <a:cxn ang="0">
                  <a:pos x="6" y="18"/>
                </a:cxn>
                <a:cxn ang="0">
                  <a:pos x="4" y="16"/>
                </a:cxn>
                <a:cxn ang="0">
                  <a:pos x="2" y="20"/>
                </a:cxn>
                <a:cxn ang="0">
                  <a:pos x="2" y="20"/>
                </a:cxn>
              </a:cxnLst>
              <a:rect l="0" t="0" r="r" b="b"/>
              <a:pathLst>
                <a:path w="20" h="20">
                  <a:moveTo>
                    <a:pt x="2" y="20"/>
                  </a:moveTo>
                  <a:lnTo>
                    <a:pt x="0" y="20"/>
                  </a:lnTo>
                  <a:lnTo>
                    <a:pt x="2" y="14"/>
                  </a:lnTo>
                  <a:lnTo>
                    <a:pt x="2" y="8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2" y="10"/>
                  </a:lnTo>
                  <a:lnTo>
                    <a:pt x="20" y="12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2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424">
              <a:extLst>
                <a:ext uri="{FF2B5EF4-FFF2-40B4-BE49-F238E27FC236}">
                  <a16:creationId xmlns:a16="http://schemas.microsoft.com/office/drawing/2014/main" id="{8D1E38C6-75B6-ED49-9A73-9C7815C13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2160588"/>
              <a:ext cx="1905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" y="6"/>
                </a:cxn>
                <a:cxn ang="0">
                  <a:pos x="12" y="14"/>
                </a:cxn>
                <a:cxn ang="0">
                  <a:pos x="0" y="1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6"/>
                  </a:lnTo>
                  <a:lnTo>
                    <a:pt x="12" y="14"/>
                  </a:lnTo>
                  <a:lnTo>
                    <a:pt x="0" y="1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Freeform 425">
              <a:extLst>
                <a:ext uri="{FF2B5EF4-FFF2-40B4-BE49-F238E27FC236}">
                  <a16:creationId xmlns:a16="http://schemas.microsoft.com/office/drawing/2014/main" id="{8C585F8A-8E47-5646-8B56-138156402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6463" y="2192338"/>
              <a:ext cx="28575" cy="2222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8" h="14">
                  <a:moveTo>
                    <a:pt x="4" y="4"/>
                  </a:moveTo>
                  <a:lnTo>
                    <a:pt x="8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Freeform 426">
              <a:extLst>
                <a:ext uri="{FF2B5EF4-FFF2-40B4-BE49-F238E27FC236}">
                  <a16:creationId xmlns:a16="http://schemas.microsoft.com/office/drawing/2014/main" id="{B84EF676-D91C-F84A-954D-7AF5C15D6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3" y="1963738"/>
              <a:ext cx="15875" cy="285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8" y="18"/>
                </a:cxn>
                <a:cxn ang="0">
                  <a:pos x="6" y="8"/>
                </a:cxn>
                <a:cxn ang="0">
                  <a:pos x="2" y="8"/>
                </a:cxn>
                <a:cxn ang="0">
                  <a:pos x="2" y="16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8">
                  <a:moveTo>
                    <a:pt x="10" y="6"/>
                  </a:moveTo>
                  <a:lnTo>
                    <a:pt x="10" y="10"/>
                  </a:lnTo>
                  <a:lnTo>
                    <a:pt x="8" y="8"/>
                  </a:lnTo>
                  <a:lnTo>
                    <a:pt x="8" y="18"/>
                  </a:lnTo>
                  <a:lnTo>
                    <a:pt x="6" y="8"/>
                  </a:lnTo>
                  <a:lnTo>
                    <a:pt x="2" y="8"/>
                  </a:lnTo>
                  <a:lnTo>
                    <a:pt x="2" y="16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" name="Freeform 427">
              <a:extLst>
                <a:ext uri="{FF2B5EF4-FFF2-40B4-BE49-F238E27FC236}">
                  <a16:creationId xmlns:a16="http://schemas.microsoft.com/office/drawing/2014/main" id="{56F5F9D2-5440-024E-86EE-717FF4C75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763" y="2328863"/>
              <a:ext cx="9525" cy="222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0"/>
                </a:cxn>
                <a:cxn ang="0">
                  <a:pos x="6" y="12"/>
                </a:cxn>
                <a:cxn ang="0">
                  <a:pos x="2" y="1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4">
                  <a:moveTo>
                    <a:pt x="0" y="6"/>
                  </a:moveTo>
                  <a:lnTo>
                    <a:pt x="2" y="0"/>
                  </a:lnTo>
                  <a:lnTo>
                    <a:pt x="6" y="12"/>
                  </a:lnTo>
                  <a:lnTo>
                    <a:pt x="2" y="1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Freeform 428">
              <a:extLst>
                <a:ext uri="{FF2B5EF4-FFF2-40B4-BE49-F238E27FC236}">
                  <a16:creationId xmlns:a16="http://schemas.microsoft.com/office/drawing/2014/main" id="{A80B0C5E-E05D-A343-8477-2F8252266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6088" y="3878263"/>
              <a:ext cx="15875" cy="95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6">
                  <a:moveTo>
                    <a:pt x="10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" name="Freeform 429">
              <a:extLst>
                <a:ext uri="{FF2B5EF4-FFF2-40B4-BE49-F238E27FC236}">
                  <a16:creationId xmlns:a16="http://schemas.microsoft.com/office/drawing/2014/main" id="{09FE8E9B-0854-AE46-8924-BEDDEC0E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8" y="4021138"/>
              <a:ext cx="63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Freeform 430">
              <a:extLst>
                <a:ext uri="{FF2B5EF4-FFF2-40B4-BE49-F238E27FC236}">
                  <a16:creationId xmlns:a16="http://schemas.microsoft.com/office/drawing/2014/main" id="{472ED2A5-AD85-8943-8A50-E4F1DC3DF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7988" y="3938588"/>
              <a:ext cx="6350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" name="Freeform 431">
              <a:extLst>
                <a:ext uri="{FF2B5EF4-FFF2-40B4-BE49-F238E27FC236}">
                  <a16:creationId xmlns:a16="http://schemas.microsoft.com/office/drawing/2014/main" id="{3D39A162-2C70-F74C-950A-EFEE17005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6213" y="417671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Freeform 432">
              <a:extLst>
                <a:ext uri="{FF2B5EF4-FFF2-40B4-BE49-F238E27FC236}">
                  <a16:creationId xmlns:a16="http://schemas.microsoft.com/office/drawing/2014/main" id="{4E17AABB-5A10-284B-8C62-3E3F604C0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6213" y="4170363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" name="Freeform 433">
              <a:extLst>
                <a:ext uri="{FF2B5EF4-FFF2-40B4-BE49-F238E27FC236}">
                  <a16:creationId xmlns:a16="http://schemas.microsoft.com/office/drawing/2014/main" id="{30C0AC65-2290-0E43-B3D8-9CD6AA139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9413" y="4208463"/>
              <a:ext cx="63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Freeform 434">
              <a:extLst>
                <a:ext uri="{FF2B5EF4-FFF2-40B4-BE49-F238E27FC236}">
                  <a16:creationId xmlns:a16="http://schemas.microsoft.com/office/drawing/2014/main" id="{80DAF3B8-A533-774A-8D25-601F25DC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4198938"/>
              <a:ext cx="22225" cy="9525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14" h="6">
                  <a:moveTo>
                    <a:pt x="14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" name="Freeform 435">
              <a:extLst>
                <a:ext uri="{FF2B5EF4-FFF2-40B4-BE49-F238E27FC236}">
                  <a16:creationId xmlns:a16="http://schemas.microsoft.com/office/drawing/2014/main" id="{F4BB9709-4C70-EC48-A936-8FC1B1C9E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163" y="4106863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Freeform 436">
              <a:extLst>
                <a:ext uri="{FF2B5EF4-FFF2-40B4-BE49-F238E27FC236}">
                  <a16:creationId xmlns:a16="http://schemas.microsoft.com/office/drawing/2014/main" id="{8B0615AB-4EA0-E54E-A562-0BC5E200C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163" y="410686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Freeform 437">
              <a:extLst>
                <a:ext uri="{FF2B5EF4-FFF2-40B4-BE49-F238E27FC236}">
                  <a16:creationId xmlns:a16="http://schemas.microsoft.com/office/drawing/2014/main" id="{CA76E384-3F7A-BA40-B8B5-C20983555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8" y="4110038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" name="Freeform 438">
              <a:extLst>
                <a:ext uri="{FF2B5EF4-FFF2-40B4-BE49-F238E27FC236}">
                  <a16:creationId xmlns:a16="http://schemas.microsoft.com/office/drawing/2014/main" id="{06E1CFDF-205D-CA45-A464-14B43FED7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560763"/>
              <a:ext cx="15875" cy="9525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10" h="6">
                  <a:moveTo>
                    <a:pt x="8" y="6"/>
                  </a:moveTo>
                  <a:lnTo>
                    <a:pt x="10" y="6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" name="Freeform 439">
              <a:extLst>
                <a:ext uri="{FF2B5EF4-FFF2-40B4-BE49-F238E27FC236}">
                  <a16:creationId xmlns:a16="http://schemas.microsoft.com/office/drawing/2014/main" id="{8BA1FCAE-6D14-2A4C-AD1D-A51B94BC4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582988"/>
              <a:ext cx="31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Freeform 440">
              <a:extLst>
                <a:ext uri="{FF2B5EF4-FFF2-40B4-BE49-F238E27FC236}">
                  <a16:creationId xmlns:a16="http://schemas.microsoft.com/office/drawing/2014/main" id="{8B51D224-A456-3143-B4DB-BDA75E792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3" y="3640138"/>
              <a:ext cx="12700" cy="1270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8" h="8">
                  <a:moveTo>
                    <a:pt x="6" y="6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" name="Freeform 441">
              <a:extLst>
                <a:ext uri="{FF2B5EF4-FFF2-40B4-BE49-F238E27FC236}">
                  <a16:creationId xmlns:a16="http://schemas.microsoft.com/office/drawing/2014/main" id="{73750F9F-BB68-1A4B-A647-FE926A0C3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138" y="3659188"/>
              <a:ext cx="47625" cy="28575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30" y="0"/>
                </a:cxn>
                <a:cxn ang="0">
                  <a:pos x="26" y="6"/>
                </a:cxn>
                <a:cxn ang="0">
                  <a:pos x="22" y="12"/>
                </a:cxn>
                <a:cxn ang="0">
                  <a:pos x="10" y="18"/>
                </a:cxn>
                <a:cxn ang="0">
                  <a:pos x="4" y="16"/>
                </a:cxn>
                <a:cxn ang="0">
                  <a:pos x="0" y="12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22" y="4"/>
                </a:cxn>
                <a:cxn ang="0">
                  <a:pos x="22" y="4"/>
                </a:cxn>
              </a:cxnLst>
              <a:rect l="0" t="0" r="r" b="b"/>
              <a:pathLst>
                <a:path w="30" h="18">
                  <a:moveTo>
                    <a:pt x="22" y="4"/>
                  </a:moveTo>
                  <a:lnTo>
                    <a:pt x="30" y="0"/>
                  </a:lnTo>
                  <a:lnTo>
                    <a:pt x="26" y="6"/>
                  </a:lnTo>
                  <a:lnTo>
                    <a:pt x="22" y="12"/>
                  </a:lnTo>
                  <a:lnTo>
                    <a:pt x="10" y="18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22" y="4"/>
                  </a:lnTo>
                  <a:lnTo>
                    <a:pt x="2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Freeform 442">
              <a:extLst>
                <a:ext uri="{FF2B5EF4-FFF2-40B4-BE49-F238E27FC236}">
                  <a16:creationId xmlns:a16="http://schemas.microsoft.com/office/drawing/2014/main" id="{A4CF72D2-10D2-2F45-8B3F-01FCC80F5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8" y="3522663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" name="Freeform 443">
              <a:extLst>
                <a:ext uri="{FF2B5EF4-FFF2-40B4-BE49-F238E27FC236}">
                  <a16:creationId xmlns:a16="http://schemas.microsoft.com/office/drawing/2014/main" id="{6083EA60-BD48-6A4A-8474-FF950F2C8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3544888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" name="Freeform 444">
              <a:extLst>
                <a:ext uri="{FF2B5EF4-FFF2-40B4-BE49-F238E27FC236}">
                  <a16:creationId xmlns:a16="http://schemas.microsoft.com/office/drawing/2014/main" id="{F6C4D6F3-58CC-8144-9567-39E53A15D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3662363"/>
              <a:ext cx="57150" cy="19050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18" y="12"/>
                </a:cxn>
                <a:cxn ang="0">
                  <a:pos x="32" y="10"/>
                </a:cxn>
                <a:cxn ang="0">
                  <a:pos x="36" y="10"/>
                </a:cxn>
                <a:cxn ang="0">
                  <a:pos x="36" y="6"/>
                </a:cxn>
                <a:cxn ang="0">
                  <a:pos x="32" y="8"/>
                </a:cxn>
                <a:cxn ang="0">
                  <a:pos x="28" y="4"/>
                </a:cxn>
                <a:cxn ang="0">
                  <a:pos x="20" y="4"/>
                </a:cxn>
                <a:cxn ang="0">
                  <a:pos x="20" y="4"/>
                </a:cxn>
              </a:cxnLst>
              <a:rect l="0" t="0" r="r" b="b"/>
              <a:pathLst>
                <a:path w="36" h="12">
                  <a:moveTo>
                    <a:pt x="20" y="4"/>
                  </a:moveTo>
                  <a:lnTo>
                    <a:pt x="12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8"/>
                  </a:lnTo>
                  <a:lnTo>
                    <a:pt x="18" y="12"/>
                  </a:lnTo>
                  <a:lnTo>
                    <a:pt x="32" y="10"/>
                  </a:lnTo>
                  <a:lnTo>
                    <a:pt x="36" y="10"/>
                  </a:lnTo>
                  <a:lnTo>
                    <a:pt x="36" y="6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" name="Freeform 445">
              <a:extLst>
                <a:ext uri="{FF2B5EF4-FFF2-40B4-BE49-F238E27FC236}">
                  <a16:creationId xmlns:a16="http://schemas.microsoft.com/office/drawing/2014/main" id="{9553F9AE-5169-934E-912C-FDFE24F73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213" y="3598863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" name="Freeform 446">
              <a:extLst>
                <a:ext uri="{FF2B5EF4-FFF2-40B4-BE49-F238E27FC236}">
                  <a16:creationId xmlns:a16="http://schemas.microsoft.com/office/drawing/2014/main" id="{151399E1-A2ED-5749-8CDC-7F02458A4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913" y="3621088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2" y="4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" name="Freeform 447">
              <a:extLst>
                <a:ext uri="{FF2B5EF4-FFF2-40B4-BE49-F238E27FC236}">
                  <a16:creationId xmlns:a16="http://schemas.microsoft.com/office/drawing/2014/main" id="{FED3658B-44D6-1648-A0AC-DC44F8B18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3592513"/>
              <a:ext cx="5080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0" y="8"/>
                </a:cxn>
                <a:cxn ang="0">
                  <a:pos x="6" y="16"/>
                </a:cxn>
                <a:cxn ang="0">
                  <a:pos x="6" y="24"/>
                </a:cxn>
                <a:cxn ang="0">
                  <a:pos x="10" y="26"/>
                </a:cxn>
                <a:cxn ang="0">
                  <a:pos x="12" y="20"/>
                </a:cxn>
                <a:cxn ang="0">
                  <a:pos x="14" y="24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6" y="30"/>
                </a:cxn>
                <a:cxn ang="0">
                  <a:pos x="24" y="18"/>
                </a:cxn>
                <a:cxn ang="0">
                  <a:pos x="22" y="12"/>
                </a:cxn>
                <a:cxn ang="0">
                  <a:pos x="26" y="16"/>
                </a:cxn>
                <a:cxn ang="0">
                  <a:pos x="32" y="14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2" h="30">
                  <a:moveTo>
                    <a:pt x="12" y="0"/>
                  </a:moveTo>
                  <a:lnTo>
                    <a:pt x="6" y="2"/>
                  </a:lnTo>
                  <a:lnTo>
                    <a:pt x="4" y="2"/>
                  </a:lnTo>
                  <a:lnTo>
                    <a:pt x="0" y="8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2" y="20"/>
                  </a:lnTo>
                  <a:lnTo>
                    <a:pt x="14" y="24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6" y="30"/>
                  </a:lnTo>
                  <a:lnTo>
                    <a:pt x="24" y="18"/>
                  </a:lnTo>
                  <a:lnTo>
                    <a:pt x="22" y="12"/>
                  </a:lnTo>
                  <a:lnTo>
                    <a:pt x="26" y="16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" name="Freeform 448">
              <a:extLst>
                <a:ext uri="{FF2B5EF4-FFF2-40B4-BE49-F238E27FC236}">
                  <a16:creationId xmlns:a16="http://schemas.microsoft.com/office/drawing/2014/main" id="{3F052CD9-D156-0C4F-BA9E-1C928A248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3589338"/>
              <a:ext cx="6350" cy="9525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" name="Freeform 449">
              <a:extLst>
                <a:ext uri="{FF2B5EF4-FFF2-40B4-BE49-F238E27FC236}">
                  <a16:creationId xmlns:a16="http://schemas.microsoft.com/office/drawing/2014/main" id="{E16BDCDF-3DF1-9545-B07E-E4E37E928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113" y="3570288"/>
              <a:ext cx="34925" cy="31750"/>
            </a:xfrm>
            <a:custGeom>
              <a:avLst/>
              <a:gdLst/>
              <a:ahLst/>
              <a:cxnLst>
                <a:cxn ang="0">
                  <a:pos x="22" y="18"/>
                </a:cxn>
                <a:cxn ang="0">
                  <a:pos x="22" y="16"/>
                </a:cxn>
                <a:cxn ang="0">
                  <a:pos x="18" y="14"/>
                </a:cxn>
                <a:cxn ang="0">
                  <a:pos x="16" y="8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8" y="10"/>
                </a:cxn>
                <a:cxn ang="0">
                  <a:pos x="16" y="14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2" y="18"/>
                </a:cxn>
              </a:cxnLst>
              <a:rect l="0" t="0" r="r" b="b"/>
              <a:pathLst>
                <a:path w="22" h="20">
                  <a:moveTo>
                    <a:pt x="22" y="18"/>
                  </a:moveTo>
                  <a:lnTo>
                    <a:pt x="22" y="16"/>
                  </a:lnTo>
                  <a:lnTo>
                    <a:pt x="18" y="14"/>
                  </a:lnTo>
                  <a:lnTo>
                    <a:pt x="16" y="8"/>
                  </a:lnTo>
                  <a:lnTo>
                    <a:pt x="10" y="6"/>
                  </a:lnTo>
                  <a:lnTo>
                    <a:pt x="6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8" y="10"/>
                  </a:lnTo>
                  <a:lnTo>
                    <a:pt x="16" y="14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" name="Freeform 450">
              <a:extLst>
                <a:ext uri="{FF2B5EF4-FFF2-40B4-BE49-F238E27FC236}">
                  <a16:creationId xmlns:a16="http://schemas.microsoft.com/office/drawing/2014/main" id="{03318A2D-D964-F54C-A003-FAC1D65AD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263" y="3551238"/>
              <a:ext cx="9525" cy="9525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" name="Freeform 451">
              <a:extLst>
                <a:ext uri="{FF2B5EF4-FFF2-40B4-BE49-F238E27FC236}">
                  <a16:creationId xmlns:a16="http://schemas.microsoft.com/office/drawing/2014/main" id="{7E78D25E-4BDC-4546-84C4-6346022AF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3392488"/>
              <a:ext cx="635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Freeform 452">
              <a:extLst>
                <a:ext uri="{FF2B5EF4-FFF2-40B4-BE49-F238E27FC236}">
                  <a16:creationId xmlns:a16="http://schemas.microsoft.com/office/drawing/2014/main" id="{5CE2E40E-F6D9-C742-A1FE-1B66D3E43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3" y="3395663"/>
              <a:ext cx="317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lnTo>
                    <a:pt x="2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3" name="Freeform 453">
              <a:extLst>
                <a:ext uri="{FF2B5EF4-FFF2-40B4-BE49-F238E27FC236}">
                  <a16:creationId xmlns:a16="http://schemas.microsoft.com/office/drawing/2014/main" id="{3D6A410B-73F7-804D-96CE-4B606E389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413" y="3446463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Freeform 454">
              <a:extLst>
                <a:ext uri="{FF2B5EF4-FFF2-40B4-BE49-F238E27FC236}">
                  <a16:creationId xmlns:a16="http://schemas.microsoft.com/office/drawing/2014/main" id="{2BEBE673-7FCC-774C-8034-6367B3E5A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863" y="3589338"/>
              <a:ext cx="66675" cy="4445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4" y="16"/>
                </a:cxn>
                <a:cxn ang="0">
                  <a:pos x="38" y="22"/>
                </a:cxn>
                <a:cxn ang="0">
                  <a:pos x="36" y="28"/>
                </a:cxn>
                <a:cxn ang="0">
                  <a:pos x="28" y="28"/>
                </a:cxn>
                <a:cxn ang="0">
                  <a:pos x="24" y="22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6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28">
                  <a:moveTo>
                    <a:pt x="42" y="0"/>
                  </a:moveTo>
                  <a:lnTo>
                    <a:pt x="34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28" y="28"/>
                  </a:lnTo>
                  <a:lnTo>
                    <a:pt x="24" y="22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6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" name="Freeform 455">
              <a:extLst>
                <a:ext uri="{FF2B5EF4-FFF2-40B4-BE49-F238E27FC236}">
                  <a16:creationId xmlns:a16="http://schemas.microsoft.com/office/drawing/2014/main" id="{5379C412-E648-994E-A7C5-8F732F73A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3506788"/>
              <a:ext cx="31750" cy="6985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4"/>
                </a:cxn>
                <a:cxn ang="0">
                  <a:pos x="20" y="12"/>
                </a:cxn>
                <a:cxn ang="0">
                  <a:pos x="20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12" y="40"/>
                </a:cxn>
                <a:cxn ang="0">
                  <a:pos x="8" y="44"/>
                </a:cxn>
                <a:cxn ang="0">
                  <a:pos x="4" y="36"/>
                </a:cxn>
                <a:cxn ang="0">
                  <a:pos x="4" y="32"/>
                </a:cxn>
                <a:cxn ang="0">
                  <a:pos x="6" y="26"/>
                </a:cxn>
                <a:cxn ang="0">
                  <a:pos x="4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6" y="8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44">
                  <a:moveTo>
                    <a:pt x="14" y="0"/>
                  </a:moveTo>
                  <a:lnTo>
                    <a:pt x="18" y="4"/>
                  </a:lnTo>
                  <a:lnTo>
                    <a:pt x="20" y="12"/>
                  </a:lnTo>
                  <a:lnTo>
                    <a:pt x="20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12" y="40"/>
                  </a:lnTo>
                  <a:lnTo>
                    <a:pt x="8" y="44"/>
                  </a:lnTo>
                  <a:lnTo>
                    <a:pt x="4" y="36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6" y="8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6" name="Freeform 456">
              <a:extLst>
                <a:ext uri="{FF2B5EF4-FFF2-40B4-BE49-F238E27FC236}">
                  <a16:creationId xmlns:a16="http://schemas.microsoft.com/office/drawing/2014/main" id="{E3024DA2-E445-1F44-B06D-E04D77DAD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2313" y="3459163"/>
              <a:ext cx="19050" cy="476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2" y="14"/>
                </a:cxn>
                <a:cxn ang="0">
                  <a:pos x="8" y="30"/>
                </a:cxn>
                <a:cxn ang="0">
                  <a:pos x="2" y="22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8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" h="30">
                  <a:moveTo>
                    <a:pt x="10" y="0"/>
                  </a:moveTo>
                  <a:lnTo>
                    <a:pt x="12" y="0"/>
                  </a:lnTo>
                  <a:lnTo>
                    <a:pt x="12" y="14"/>
                  </a:lnTo>
                  <a:lnTo>
                    <a:pt x="8" y="30"/>
                  </a:lnTo>
                  <a:lnTo>
                    <a:pt x="2" y="22"/>
                  </a:lnTo>
                  <a:lnTo>
                    <a:pt x="0" y="10"/>
                  </a:lnTo>
                  <a:lnTo>
                    <a:pt x="2" y="8"/>
                  </a:lnTo>
                  <a:lnTo>
                    <a:pt x="8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7" name="Freeform 457">
              <a:extLst>
                <a:ext uri="{FF2B5EF4-FFF2-40B4-BE49-F238E27FC236}">
                  <a16:creationId xmlns:a16="http://schemas.microsoft.com/office/drawing/2014/main" id="{300DE7D4-B283-4948-A6ED-1F1C5431C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738" y="3570288"/>
              <a:ext cx="9525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6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8" name="Freeform 458">
              <a:extLst>
                <a:ext uri="{FF2B5EF4-FFF2-40B4-BE49-F238E27FC236}">
                  <a16:creationId xmlns:a16="http://schemas.microsoft.com/office/drawing/2014/main" id="{A9762B1F-DCE8-554C-B85A-6688FD94D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3544888"/>
              <a:ext cx="22225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4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6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4" h="12">
                  <a:moveTo>
                    <a:pt x="10" y="0"/>
                  </a:moveTo>
                  <a:lnTo>
                    <a:pt x="10" y="4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9" name="Freeform 459">
              <a:extLst>
                <a:ext uri="{FF2B5EF4-FFF2-40B4-BE49-F238E27FC236}">
                  <a16:creationId xmlns:a16="http://schemas.microsoft.com/office/drawing/2014/main" id="{A07E6E27-7FDD-F147-B6BF-F56DAA643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888" y="3544888"/>
              <a:ext cx="9525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Freeform 460">
              <a:extLst>
                <a:ext uri="{FF2B5EF4-FFF2-40B4-BE49-F238E27FC236}">
                  <a16:creationId xmlns:a16="http://schemas.microsoft.com/office/drawing/2014/main" id="{D65EA1A5-B20F-2B45-A99E-FD44DF391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3" y="3471863"/>
              <a:ext cx="63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Freeform 461">
              <a:extLst>
                <a:ext uri="{FF2B5EF4-FFF2-40B4-BE49-F238E27FC236}">
                  <a16:creationId xmlns:a16="http://schemas.microsoft.com/office/drawing/2014/main" id="{DE82E47E-ECD2-B943-A0A1-F24D3DEB7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3135313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" name="Freeform 462">
              <a:extLst>
                <a:ext uri="{FF2B5EF4-FFF2-40B4-BE49-F238E27FC236}">
                  <a16:creationId xmlns:a16="http://schemas.microsoft.com/office/drawing/2014/main" id="{E8ABB738-46D4-6E43-AB36-012A8C8FD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538" y="319246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Freeform 463">
              <a:extLst>
                <a:ext uri="{FF2B5EF4-FFF2-40B4-BE49-F238E27FC236}">
                  <a16:creationId xmlns:a16="http://schemas.microsoft.com/office/drawing/2014/main" id="{C61FD9F3-4056-584F-A700-784491F63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238" y="2979738"/>
              <a:ext cx="15875" cy="4127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22"/>
                </a:cxn>
                <a:cxn ang="0">
                  <a:pos x="10" y="0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0" h="26">
                  <a:moveTo>
                    <a:pt x="0" y="26"/>
                  </a:moveTo>
                  <a:lnTo>
                    <a:pt x="4" y="22"/>
                  </a:lnTo>
                  <a:lnTo>
                    <a:pt x="10" y="0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Freeform 464">
              <a:extLst>
                <a:ext uri="{FF2B5EF4-FFF2-40B4-BE49-F238E27FC236}">
                  <a16:creationId xmlns:a16="http://schemas.microsoft.com/office/drawing/2014/main" id="{FC603701-A064-9244-97E7-C9C23EBE5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8" y="2957513"/>
              <a:ext cx="19050" cy="38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0" y="12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8"/>
                </a:cxn>
                <a:cxn ang="0">
                  <a:pos x="2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12" h="24">
                  <a:moveTo>
                    <a:pt x="0" y="24"/>
                  </a:moveTo>
                  <a:lnTo>
                    <a:pt x="10" y="12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Freeform 465">
              <a:extLst>
                <a:ext uri="{FF2B5EF4-FFF2-40B4-BE49-F238E27FC236}">
                  <a16:creationId xmlns:a16="http://schemas.microsoft.com/office/drawing/2014/main" id="{F00389A4-E600-CC49-8A6E-81AE863C5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263" y="2855913"/>
              <a:ext cx="9525" cy="15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0">
                  <a:moveTo>
                    <a:pt x="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Freeform 466">
              <a:extLst>
                <a:ext uri="{FF2B5EF4-FFF2-40B4-BE49-F238E27FC236}">
                  <a16:creationId xmlns:a16="http://schemas.microsoft.com/office/drawing/2014/main" id="{09B10203-AB5D-C049-B670-C30614092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3059113"/>
              <a:ext cx="9525" cy="9525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7" name="Freeform 467">
              <a:extLst>
                <a:ext uri="{FF2B5EF4-FFF2-40B4-BE49-F238E27FC236}">
                  <a16:creationId xmlns:a16="http://schemas.microsoft.com/office/drawing/2014/main" id="{7E517A64-0B66-5546-AB26-FAE74C68C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113" y="3027363"/>
              <a:ext cx="38100" cy="41275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12" y="4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2" y="4"/>
                </a:cxn>
                <a:cxn ang="0">
                  <a:pos x="24" y="10"/>
                </a:cxn>
                <a:cxn ang="0">
                  <a:pos x="18" y="14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10" y="22"/>
                </a:cxn>
                <a:cxn ang="0">
                  <a:pos x="4" y="22"/>
                </a:cxn>
                <a:cxn ang="0">
                  <a:pos x="2" y="18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24" h="26">
                  <a:moveTo>
                    <a:pt x="6" y="4"/>
                  </a:moveTo>
                  <a:lnTo>
                    <a:pt x="12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18" y="14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2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8" name="Freeform 468">
              <a:extLst>
                <a:ext uri="{FF2B5EF4-FFF2-40B4-BE49-F238E27FC236}">
                  <a16:creationId xmlns:a16="http://schemas.microsoft.com/office/drawing/2014/main" id="{5939612C-3F7D-E946-B990-27AA65EFF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988" y="3071813"/>
              <a:ext cx="95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2"/>
                </a:cxn>
                <a:cxn ang="0">
                  <a:pos x="4" y="8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lnTo>
                    <a:pt x="6" y="2"/>
                  </a:lnTo>
                  <a:lnTo>
                    <a:pt x="4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Freeform 469">
              <a:extLst>
                <a:ext uri="{FF2B5EF4-FFF2-40B4-BE49-F238E27FC236}">
                  <a16:creationId xmlns:a16="http://schemas.microsoft.com/office/drawing/2014/main" id="{1318C403-6E5C-1A4B-A930-63EF261B1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113" y="3071813"/>
              <a:ext cx="190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6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6">
                  <a:moveTo>
                    <a:pt x="4" y="0"/>
                  </a:moveTo>
                  <a:lnTo>
                    <a:pt x="6" y="2"/>
                  </a:lnTo>
                  <a:lnTo>
                    <a:pt x="10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0" name="Freeform 470">
              <a:extLst>
                <a:ext uri="{FF2B5EF4-FFF2-40B4-BE49-F238E27FC236}">
                  <a16:creationId xmlns:a16="http://schemas.microsoft.com/office/drawing/2014/main" id="{3EB41908-E621-7C42-B23C-37B11612D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3046413"/>
              <a:ext cx="22225" cy="190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4" h="12">
                  <a:moveTo>
                    <a:pt x="4" y="2"/>
                  </a:moveTo>
                  <a:lnTo>
                    <a:pt x="10" y="2"/>
                  </a:lnTo>
                  <a:lnTo>
                    <a:pt x="10" y="0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Freeform 471">
              <a:extLst>
                <a:ext uri="{FF2B5EF4-FFF2-40B4-BE49-F238E27FC236}">
                  <a16:creationId xmlns:a16="http://schemas.microsoft.com/office/drawing/2014/main" id="{D3E550CE-B73F-4F4C-82DD-458E57D50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3062288"/>
              <a:ext cx="6350" cy="1587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10">
                  <a:moveTo>
                    <a:pt x="2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Freeform 472">
              <a:extLst>
                <a:ext uri="{FF2B5EF4-FFF2-40B4-BE49-F238E27FC236}">
                  <a16:creationId xmlns:a16="http://schemas.microsoft.com/office/drawing/2014/main" id="{9213BF4C-1EAF-B148-92C5-CE66A4831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7563" y="3081338"/>
              <a:ext cx="9525" cy="1270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lnTo>
                    <a:pt x="6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2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Freeform 473">
              <a:extLst>
                <a:ext uri="{FF2B5EF4-FFF2-40B4-BE49-F238E27FC236}">
                  <a16:creationId xmlns:a16="http://schemas.microsoft.com/office/drawing/2014/main" id="{05A2F52A-4735-1547-B882-DEEA31E8D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538" y="286226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4" name="Freeform 474">
              <a:extLst>
                <a:ext uri="{FF2B5EF4-FFF2-40B4-BE49-F238E27FC236}">
                  <a16:creationId xmlns:a16="http://schemas.microsoft.com/office/drawing/2014/main" id="{39BD2149-C8BD-214C-8211-0430EB045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8" y="2859088"/>
              <a:ext cx="9525" cy="9525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Freeform 475">
              <a:extLst>
                <a:ext uri="{FF2B5EF4-FFF2-40B4-BE49-F238E27FC236}">
                  <a16:creationId xmlns:a16="http://schemas.microsoft.com/office/drawing/2014/main" id="{1A96760F-3F79-A846-8332-C7B057B2B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888" y="2928938"/>
              <a:ext cx="28575" cy="2540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6" y="8"/>
                </a:cxn>
                <a:cxn ang="0">
                  <a:pos x="10" y="8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Freeform 476">
              <a:extLst>
                <a:ext uri="{FF2B5EF4-FFF2-40B4-BE49-F238E27FC236}">
                  <a16:creationId xmlns:a16="http://schemas.microsoft.com/office/drawing/2014/main" id="{DFD23CB2-D6C9-824D-9A0B-0C698F2A8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2909888"/>
              <a:ext cx="19050" cy="1587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10"/>
                </a:cxn>
                <a:cxn ang="0">
                  <a:pos x="12" y="6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2" h="10">
                  <a:moveTo>
                    <a:pt x="8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10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7" name="Freeform 477">
              <a:extLst>
                <a:ext uri="{FF2B5EF4-FFF2-40B4-BE49-F238E27FC236}">
                  <a16:creationId xmlns:a16="http://schemas.microsoft.com/office/drawing/2014/main" id="{19555156-01EC-AD4D-A913-0E0F635AD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3" y="2427288"/>
              <a:ext cx="47625" cy="412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0" y="0"/>
                </a:cxn>
                <a:cxn ang="0">
                  <a:pos x="22" y="8"/>
                </a:cxn>
                <a:cxn ang="0">
                  <a:pos x="20" y="14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0" y="12"/>
                </a:cxn>
                <a:cxn ang="0">
                  <a:pos x="24" y="18"/>
                </a:cxn>
                <a:cxn ang="0">
                  <a:pos x="22" y="16"/>
                </a:cxn>
                <a:cxn ang="0">
                  <a:pos x="18" y="24"/>
                </a:cxn>
                <a:cxn ang="0">
                  <a:pos x="16" y="18"/>
                </a:cxn>
                <a:cxn ang="0">
                  <a:pos x="8" y="26"/>
                </a:cxn>
                <a:cxn ang="0">
                  <a:pos x="6" y="24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2" y="16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0" h="26">
                  <a:moveTo>
                    <a:pt x="18" y="0"/>
                  </a:moveTo>
                  <a:lnTo>
                    <a:pt x="20" y="0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22" y="16"/>
                  </a:lnTo>
                  <a:lnTo>
                    <a:pt x="18" y="24"/>
                  </a:lnTo>
                  <a:lnTo>
                    <a:pt x="16" y="18"/>
                  </a:lnTo>
                  <a:lnTo>
                    <a:pt x="8" y="26"/>
                  </a:lnTo>
                  <a:lnTo>
                    <a:pt x="6" y="2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12" y="1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8" name="Freeform 478">
              <a:extLst>
                <a:ext uri="{FF2B5EF4-FFF2-40B4-BE49-F238E27FC236}">
                  <a16:creationId xmlns:a16="http://schemas.microsoft.com/office/drawing/2014/main" id="{54850FD7-27C5-FA4E-BD66-9A64C206B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2427288"/>
              <a:ext cx="19050" cy="2222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8" y="8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12" h="14">
                  <a:moveTo>
                    <a:pt x="0" y="1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8" y="8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9" name="Freeform 479">
              <a:extLst>
                <a:ext uri="{FF2B5EF4-FFF2-40B4-BE49-F238E27FC236}">
                  <a16:creationId xmlns:a16="http://schemas.microsoft.com/office/drawing/2014/main" id="{A70B3F90-8740-5743-887F-F084DA3B0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363" y="2405063"/>
              <a:ext cx="15875" cy="190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0" h="12">
                  <a:moveTo>
                    <a:pt x="4" y="4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0" name="Freeform 480">
              <a:extLst>
                <a:ext uri="{FF2B5EF4-FFF2-40B4-BE49-F238E27FC236}">
                  <a16:creationId xmlns:a16="http://schemas.microsoft.com/office/drawing/2014/main" id="{5E2BB230-06DB-564F-8FBA-EC00C3BC1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2488" y="2487613"/>
              <a:ext cx="12700" cy="1270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8" h="8">
                  <a:moveTo>
                    <a:pt x="2" y="4"/>
                  </a:moveTo>
                  <a:lnTo>
                    <a:pt x="2" y="0"/>
                  </a:lnTo>
                  <a:lnTo>
                    <a:pt x="8" y="2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" name="Freeform 481">
              <a:extLst>
                <a:ext uri="{FF2B5EF4-FFF2-40B4-BE49-F238E27FC236}">
                  <a16:creationId xmlns:a16="http://schemas.microsoft.com/office/drawing/2014/main" id="{516C5FAB-CD41-8849-A6AC-C30DB9A9C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2389188"/>
              <a:ext cx="25400" cy="3175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2" y="8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8"/>
                </a:cxn>
                <a:cxn ang="0">
                  <a:pos x="14" y="16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16" h="20">
                  <a:moveTo>
                    <a:pt x="2" y="14"/>
                  </a:moveTo>
                  <a:lnTo>
                    <a:pt x="0" y="12"/>
                  </a:lnTo>
                  <a:lnTo>
                    <a:pt x="2" y="12"/>
                  </a:lnTo>
                  <a:lnTo>
                    <a:pt x="2" y="8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8"/>
                  </a:lnTo>
                  <a:lnTo>
                    <a:pt x="14" y="16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" name="Freeform 482">
              <a:extLst>
                <a:ext uri="{FF2B5EF4-FFF2-40B4-BE49-F238E27FC236}">
                  <a16:creationId xmlns:a16="http://schemas.microsoft.com/office/drawing/2014/main" id="{F61A23FC-C392-5E48-BBEF-A8FECFBDB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8" y="2373313"/>
              <a:ext cx="22225" cy="1905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0" y="8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4" h="12">
                  <a:moveTo>
                    <a:pt x="4" y="6"/>
                  </a:moveTo>
                  <a:lnTo>
                    <a:pt x="10" y="4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0" y="8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" name="Freeform 483">
              <a:extLst>
                <a:ext uri="{FF2B5EF4-FFF2-40B4-BE49-F238E27FC236}">
                  <a16:creationId xmlns:a16="http://schemas.microsoft.com/office/drawing/2014/main" id="{1CAB9B87-874F-D54F-965F-9DDB4CFBD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388" y="2360613"/>
              <a:ext cx="127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8" y="2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Freeform 484">
              <a:extLst>
                <a:ext uri="{FF2B5EF4-FFF2-40B4-BE49-F238E27FC236}">
                  <a16:creationId xmlns:a16="http://schemas.microsoft.com/office/drawing/2014/main" id="{4279BBCA-569E-C041-9DD3-658D384D2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2347913"/>
              <a:ext cx="12700" cy="952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8" h="6">
                  <a:moveTo>
                    <a:pt x="4" y="4"/>
                  </a:moveTo>
                  <a:lnTo>
                    <a:pt x="8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" name="Freeform 485">
              <a:extLst>
                <a:ext uri="{FF2B5EF4-FFF2-40B4-BE49-F238E27FC236}">
                  <a16:creationId xmlns:a16="http://schemas.microsoft.com/office/drawing/2014/main" id="{469DEDE0-AFDD-0A48-A03A-026FC4030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2347913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6" y="2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Freeform 486">
              <a:extLst>
                <a:ext uri="{FF2B5EF4-FFF2-40B4-BE49-F238E27FC236}">
                  <a16:creationId xmlns:a16="http://schemas.microsoft.com/office/drawing/2014/main" id="{3BEE4518-9DE9-7640-8DA5-06D96BFC2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588" y="2341563"/>
              <a:ext cx="9525" cy="63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6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" name="Freeform 487">
              <a:extLst>
                <a:ext uri="{FF2B5EF4-FFF2-40B4-BE49-F238E27FC236}">
                  <a16:creationId xmlns:a16="http://schemas.microsoft.com/office/drawing/2014/main" id="{F69D6A85-E93B-004F-BE36-273F33F92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2319338"/>
              <a:ext cx="22225" cy="158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2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4" h="10">
                  <a:moveTo>
                    <a:pt x="4" y="2"/>
                  </a:moveTo>
                  <a:lnTo>
                    <a:pt x="12" y="0"/>
                  </a:lnTo>
                  <a:lnTo>
                    <a:pt x="14" y="2"/>
                  </a:lnTo>
                  <a:lnTo>
                    <a:pt x="12" y="8"/>
                  </a:lnTo>
                  <a:lnTo>
                    <a:pt x="2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" name="Freeform 488">
              <a:extLst>
                <a:ext uri="{FF2B5EF4-FFF2-40B4-BE49-F238E27FC236}">
                  <a16:creationId xmlns:a16="http://schemas.microsoft.com/office/drawing/2014/main" id="{372509BB-78DF-4944-BD42-2B80804A4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113" y="2328863"/>
              <a:ext cx="12700" cy="158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8" h="10">
                  <a:moveTo>
                    <a:pt x="6" y="8"/>
                  </a:moveTo>
                  <a:lnTo>
                    <a:pt x="2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" name="Freeform 489">
              <a:extLst>
                <a:ext uri="{FF2B5EF4-FFF2-40B4-BE49-F238E27FC236}">
                  <a16:creationId xmlns:a16="http://schemas.microsoft.com/office/drawing/2014/main" id="{C68680F9-F5EA-304F-B065-23BB163BC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8" y="2319338"/>
              <a:ext cx="6350" cy="1270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4" h="8">
                  <a:moveTo>
                    <a:pt x="4" y="6"/>
                  </a:moveTo>
                  <a:lnTo>
                    <a:pt x="2" y="8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Freeform 490">
              <a:extLst>
                <a:ext uri="{FF2B5EF4-FFF2-40B4-BE49-F238E27FC236}">
                  <a16:creationId xmlns:a16="http://schemas.microsoft.com/office/drawing/2014/main" id="{24E4AC12-57AD-9645-935E-7B5D8C540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913" y="2290763"/>
              <a:ext cx="12700" cy="1270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8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8" h="8">
                  <a:moveTo>
                    <a:pt x="6" y="2"/>
                  </a:moveTo>
                  <a:lnTo>
                    <a:pt x="8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Freeform 491">
              <a:extLst>
                <a:ext uri="{FF2B5EF4-FFF2-40B4-BE49-F238E27FC236}">
                  <a16:creationId xmlns:a16="http://schemas.microsoft.com/office/drawing/2014/main" id="{00108EB2-9BBA-F140-96E0-B8A3381BA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706688"/>
              <a:ext cx="1587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0" h="6">
                  <a:moveTo>
                    <a:pt x="0" y="4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Freeform 492">
              <a:extLst>
                <a:ext uri="{FF2B5EF4-FFF2-40B4-BE49-F238E27FC236}">
                  <a16:creationId xmlns:a16="http://schemas.microsoft.com/office/drawing/2014/main" id="{3EDA43AE-BB9F-F042-AD9C-7BF7EDB95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8" y="2767013"/>
              <a:ext cx="3175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Freeform 493">
              <a:extLst>
                <a:ext uri="{FF2B5EF4-FFF2-40B4-BE49-F238E27FC236}">
                  <a16:creationId xmlns:a16="http://schemas.microsoft.com/office/drawing/2014/main" id="{57AD000E-3918-3744-A4D3-768186544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2463" y="2874963"/>
              <a:ext cx="3175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Freeform 494">
              <a:extLst>
                <a:ext uri="{FF2B5EF4-FFF2-40B4-BE49-F238E27FC236}">
                  <a16:creationId xmlns:a16="http://schemas.microsoft.com/office/drawing/2014/main" id="{595A442C-7D27-5F41-9CF3-F5BF8D3C7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288" y="2900363"/>
              <a:ext cx="3175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Freeform 495">
              <a:extLst>
                <a:ext uri="{FF2B5EF4-FFF2-40B4-BE49-F238E27FC236}">
                  <a16:creationId xmlns:a16="http://schemas.microsoft.com/office/drawing/2014/main" id="{BE723E0E-FDB2-7C41-9154-40FFA544D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563" y="3840163"/>
              <a:ext cx="15875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8">
                  <a:moveTo>
                    <a:pt x="8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Freeform 496">
              <a:extLst>
                <a:ext uri="{FF2B5EF4-FFF2-40B4-BE49-F238E27FC236}">
                  <a16:creationId xmlns:a16="http://schemas.microsoft.com/office/drawing/2014/main" id="{80849B84-DD56-3743-A924-B6D5131CF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788" y="3849688"/>
              <a:ext cx="952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0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Freeform 497">
              <a:extLst>
                <a:ext uri="{FF2B5EF4-FFF2-40B4-BE49-F238E27FC236}">
                  <a16:creationId xmlns:a16="http://schemas.microsoft.com/office/drawing/2014/main" id="{E565029E-5617-AC47-A959-FA1D8255D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8" y="3833813"/>
              <a:ext cx="9525" cy="1587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6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Freeform 498">
              <a:extLst>
                <a:ext uri="{FF2B5EF4-FFF2-40B4-BE49-F238E27FC236}">
                  <a16:creationId xmlns:a16="http://schemas.microsoft.com/office/drawing/2014/main" id="{9B52AB2E-4C06-4F48-B681-C1AECED9B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063" y="3824288"/>
              <a:ext cx="9525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Freeform 499">
              <a:extLst>
                <a:ext uri="{FF2B5EF4-FFF2-40B4-BE49-F238E27FC236}">
                  <a16:creationId xmlns:a16="http://schemas.microsoft.com/office/drawing/2014/main" id="{64C9D90C-067E-224B-A100-CFAAC7B41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370681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Freeform 500">
              <a:extLst>
                <a:ext uri="{FF2B5EF4-FFF2-40B4-BE49-F238E27FC236}">
                  <a16:creationId xmlns:a16="http://schemas.microsoft.com/office/drawing/2014/main" id="{4353FEF9-83C7-4E43-97A9-3EBC7813D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9063" y="4125913"/>
              <a:ext cx="3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Freeform 501">
              <a:extLst>
                <a:ext uri="{FF2B5EF4-FFF2-40B4-BE49-F238E27FC236}">
                  <a16:creationId xmlns:a16="http://schemas.microsoft.com/office/drawing/2014/main" id="{2FB890EA-E87B-3C48-9DD4-6DD0D4EC7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5888" y="4129088"/>
              <a:ext cx="1270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8" h="4">
                  <a:moveTo>
                    <a:pt x="4" y="2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8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Freeform 502">
              <a:extLst>
                <a:ext uri="{FF2B5EF4-FFF2-40B4-BE49-F238E27FC236}">
                  <a16:creationId xmlns:a16="http://schemas.microsoft.com/office/drawing/2014/main" id="{0212030A-0166-B74F-926F-3EAF20C52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3" y="4710113"/>
              <a:ext cx="317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lnTo>
                    <a:pt x="2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Freeform 503">
              <a:extLst>
                <a:ext uri="{FF2B5EF4-FFF2-40B4-BE49-F238E27FC236}">
                  <a16:creationId xmlns:a16="http://schemas.microsoft.com/office/drawing/2014/main" id="{7430CD4E-7805-F447-A409-5F323865E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4729163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" name="Freeform 504">
              <a:extLst>
                <a:ext uri="{FF2B5EF4-FFF2-40B4-BE49-F238E27FC236}">
                  <a16:creationId xmlns:a16="http://schemas.microsoft.com/office/drawing/2014/main" id="{1C01AD13-EB28-A446-99BD-D7BE6567A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38" y="47259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Freeform 505">
              <a:extLst>
                <a:ext uri="{FF2B5EF4-FFF2-40B4-BE49-F238E27FC236}">
                  <a16:creationId xmlns:a16="http://schemas.microsoft.com/office/drawing/2014/main" id="{00D925DC-B34E-2E41-A2B4-6CF8C02E0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013" y="4738688"/>
              <a:ext cx="3175" cy="635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4">
                  <a:moveTo>
                    <a:pt x="2" y="2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Freeform 506">
              <a:extLst>
                <a:ext uri="{FF2B5EF4-FFF2-40B4-BE49-F238E27FC236}">
                  <a16:creationId xmlns:a16="http://schemas.microsoft.com/office/drawing/2014/main" id="{64D853C9-DD34-624B-967F-AEF27C0A0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5888" y="4573588"/>
              <a:ext cx="3175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" name="Freeform 507">
              <a:extLst>
                <a:ext uri="{FF2B5EF4-FFF2-40B4-BE49-F238E27FC236}">
                  <a16:creationId xmlns:a16="http://schemas.microsoft.com/office/drawing/2014/main" id="{380DE709-6E03-C34A-A4CA-D4919D5DA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63" y="4589463"/>
              <a:ext cx="635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4" y="1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Freeform 508">
              <a:extLst>
                <a:ext uri="{FF2B5EF4-FFF2-40B4-BE49-F238E27FC236}">
                  <a16:creationId xmlns:a16="http://schemas.microsoft.com/office/drawing/2014/main" id="{FFD3924D-1CFC-0445-B586-35D7834E4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413" y="4668838"/>
              <a:ext cx="6350" cy="15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Freeform 509">
              <a:extLst>
                <a:ext uri="{FF2B5EF4-FFF2-40B4-BE49-F238E27FC236}">
                  <a16:creationId xmlns:a16="http://schemas.microsoft.com/office/drawing/2014/main" id="{348FC1E1-45FE-D24A-AABC-4056EDFBF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4729163"/>
              <a:ext cx="152400" cy="298450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26" y="52"/>
                </a:cxn>
                <a:cxn ang="0">
                  <a:pos x="30" y="52"/>
                </a:cxn>
                <a:cxn ang="0">
                  <a:pos x="32" y="48"/>
                </a:cxn>
                <a:cxn ang="0">
                  <a:pos x="38" y="48"/>
                </a:cxn>
                <a:cxn ang="0">
                  <a:pos x="46" y="52"/>
                </a:cxn>
                <a:cxn ang="0">
                  <a:pos x="42" y="46"/>
                </a:cxn>
                <a:cxn ang="0">
                  <a:pos x="50" y="42"/>
                </a:cxn>
                <a:cxn ang="0">
                  <a:pos x="54" y="44"/>
                </a:cxn>
                <a:cxn ang="0">
                  <a:pos x="54" y="36"/>
                </a:cxn>
                <a:cxn ang="0">
                  <a:pos x="56" y="38"/>
                </a:cxn>
                <a:cxn ang="0">
                  <a:pos x="64" y="34"/>
                </a:cxn>
                <a:cxn ang="0">
                  <a:pos x="62" y="26"/>
                </a:cxn>
                <a:cxn ang="0">
                  <a:pos x="62" y="20"/>
                </a:cxn>
                <a:cxn ang="0">
                  <a:pos x="66" y="18"/>
                </a:cxn>
                <a:cxn ang="0">
                  <a:pos x="70" y="14"/>
                </a:cxn>
                <a:cxn ang="0">
                  <a:pos x="74" y="14"/>
                </a:cxn>
                <a:cxn ang="0">
                  <a:pos x="74" y="2"/>
                </a:cxn>
                <a:cxn ang="0">
                  <a:pos x="80" y="0"/>
                </a:cxn>
                <a:cxn ang="0">
                  <a:pos x="96" y="44"/>
                </a:cxn>
                <a:cxn ang="0">
                  <a:pos x="92" y="50"/>
                </a:cxn>
                <a:cxn ang="0">
                  <a:pos x="88" y="44"/>
                </a:cxn>
                <a:cxn ang="0">
                  <a:pos x="88" y="60"/>
                </a:cxn>
                <a:cxn ang="0">
                  <a:pos x="80" y="88"/>
                </a:cxn>
                <a:cxn ang="0">
                  <a:pos x="58" y="166"/>
                </a:cxn>
                <a:cxn ang="0">
                  <a:pos x="52" y="178"/>
                </a:cxn>
                <a:cxn ang="0">
                  <a:pos x="38" y="184"/>
                </a:cxn>
                <a:cxn ang="0">
                  <a:pos x="12" y="178"/>
                </a:cxn>
                <a:cxn ang="0">
                  <a:pos x="6" y="164"/>
                </a:cxn>
                <a:cxn ang="0">
                  <a:pos x="4" y="152"/>
                </a:cxn>
                <a:cxn ang="0">
                  <a:pos x="0" y="134"/>
                </a:cxn>
                <a:cxn ang="0">
                  <a:pos x="6" y="126"/>
                </a:cxn>
                <a:cxn ang="0">
                  <a:pos x="10" y="118"/>
                </a:cxn>
                <a:cxn ang="0">
                  <a:pos x="18" y="102"/>
                </a:cxn>
                <a:cxn ang="0">
                  <a:pos x="12" y="76"/>
                </a:cxn>
                <a:cxn ang="0">
                  <a:pos x="16" y="60"/>
                </a:cxn>
                <a:cxn ang="0">
                  <a:pos x="16" y="56"/>
                </a:cxn>
              </a:cxnLst>
              <a:rect l="0" t="0" r="r" b="b"/>
              <a:pathLst>
                <a:path w="96" h="188">
                  <a:moveTo>
                    <a:pt x="16" y="56"/>
                  </a:moveTo>
                  <a:lnTo>
                    <a:pt x="18" y="54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8" y="54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2" y="48"/>
                  </a:lnTo>
                  <a:lnTo>
                    <a:pt x="36" y="50"/>
                  </a:lnTo>
                  <a:lnTo>
                    <a:pt x="38" y="48"/>
                  </a:lnTo>
                  <a:lnTo>
                    <a:pt x="42" y="52"/>
                  </a:lnTo>
                  <a:lnTo>
                    <a:pt x="46" y="52"/>
                  </a:lnTo>
                  <a:lnTo>
                    <a:pt x="42" y="48"/>
                  </a:lnTo>
                  <a:lnTo>
                    <a:pt x="42" y="46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6"/>
                  </a:lnTo>
                  <a:lnTo>
                    <a:pt x="54" y="44"/>
                  </a:lnTo>
                  <a:lnTo>
                    <a:pt x="52" y="40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6" y="38"/>
                  </a:lnTo>
                  <a:lnTo>
                    <a:pt x="6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62" y="18"/>
                  </a:lnTo>
                  <a:lnTo>
                    <a:pt x="66" y="18"/>
                  </a:lnTo>
                  <a:lnTo>
                    <a:pt x="66" y="22"/>
                  </a:lnTo>
                  <a:lnTo>
                    <a:pt x="70" y="14"/>
                  </a:lnTo>
                  <a:lnTo>
                    <a:pt x="72" y="16"/>
                  </a:lnTo>
                  <a:lnTo>
                    <a:pt x="74" y="14"/>
                  </a:lnTo>
                  <a:lnTo>
                    <a:pt x="76" y="6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80" y="0"/>
                  </a:lnTo>
                  <a:lnTo>
                    <a:pt x="88" y="10"/>
                  </a:lnTo>
                  <a:lnTo>
                    <a:pt x="96" y="44"/>
                  </a:lnTo>
                  <a:lnTo>
                    <a:pt x="94" y="50"/>
                  </a:lnTo>
                  <a:lnTo>
                    <a:pt x="92" y="50"/>
                  </a:lnTo>
                  <a:lnTo>
                    <a:pt x="90" y="44"/>
                  </a:lnTo>
                  <a:lnTo>
                    <a:pt x="88" y="44"/>
                  </a:lnTo>
                  <a:lnTo>
                    <a:pt x="86" y="54"/>
                  </a:lnTo>
                  <a:lnTo>
                    <a:pt x="88" y="60"/>
                  </a:lnTo>
                  <a:lnTo>
                    <a:pt x="84" y="68"/>
                  </a:lnTo>
                  <a:lnTo>
                    <a:pt x="80" y="88"/>
                  </a:lnTo>
                  <a:lnTo>
                    <a:pt x="70" y="118"/>
                  </a:lnTo>
                  <a:lnTo>
                    <a:pt x="58" y="166"/>
                  </a:lnTo>
                  <a:lnTo>
                    <a:pt x="54" y="174"/>
                  </a:lnTo>
                  <a:lnTo>
                    <a:pt x="52" y="178"/>
                  </a:lnTo>
                  <a:lnTo>
                    <a:pt x="48" y="182"/>
                  </a:lnTo>
                  <a:lnTo>
                    <a:pt x="38" y="184"/>
                  </a:lnTo>
                  <a:lnTo>
                    <a:pt x="26" y="188"/>
                  </a:lnTo>
                  <a:lnTo>
                    <a:pt x="12" y="178"/>
                  </a:lnTo>
                  <a:lnTo>
                    <a:pt x="8" y="174"/>
                  </a:lnTo>
                  <a:lnTo>
                    <a:pt x="6" y="164"/>
                  </a:lnTo>
                  <a:lnTo>
                    <a:pt x="8" y="158"/>
                  </a:lnTo>
                  <a:lnTo>
                    <a:pt x="4" y="152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4" y="128"/>
                  </a:lnTo>
                  <a:lnTo>
                    <a:pt x="6" y="126"/>
                  </a:lnTo>
                  <a:lnTo>
                    <a:pt x="8" y="126"/>
                  </a:lnTo>
                  <a:lnTo>
                    <a:pt x="10" y="118"/>
                  </a:lnTo>
                  <a:lnTo>
                    <a:pt x="18" y="106"/>
                  </a:lnTo>
                  <a:lnTo>
                    <a:pt x="18" y="102"/>
                  </a:lnTo>
                  <a:lnTo>
                    <a:pt x="14" y="90"/>
                  </a:lnTo>
                  <a:lnTo>
                    <a:pt x="12" y="76"/>
                  </a:lnTo>
                  <a:lnTo>
                    <a:pt x="10" y="72"/>
                  </a:lnTo>
                  <a:lnTo>
                    <a:pt x="16" y="60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" name="Freeform 510">
              <a:extLst>
                <a:ext uri="{FF2B5EF4-FFF2-40B4-BE49-F238E27FC236}">
                  <a16:creationId xmlns:a16="http://schemas.microsoft.com/office/drawing/2014/main" id="{5184A5CA-D08A-6A48-8C5F-63C6A00C3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4386263"/>
              <a:ext cx="9525" cy="1270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" name="Freeform 511">
              <a:extLst>
                <a:ext uri="{FF2B5EF4-FFF2-40B4-BE49-F238E27FC236}">
                  <a16:creationId xmlns:a16="http://schemas.microsoft.com/office/drawing/2014/main" id="{DC9C98A7-B05F-984B-A26D-C804BF967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430713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" name="Freeform 512">
              <a:extLst>
                <a:ext uri="{FF2B5EF4-FFF2-40B4-BE49-F238E27FC236}">
                  <a16:creationId xmlns:a16="http://schemas.microsoft.com/office/drawing/2014/main" id="{F8E81D4A-D3CA-9F46-AA32-09834B140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688" y="4459288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" name="Freeform 513">
              <a:extLst>
                <a:ext uri="{FF2B5EF4-FFF2-40B4-BE49-F238E27FC236}">
                  <a16:creationId xmlns:a16="http://schemas.microsoft.com/office/drawing/2014/main" id="{D259AA32-C6C4-7340-AAD9-8CCAF20E7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3" y="4497388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" name="Freeform 514">
              <a:extLst>
                <a:ext uri="{FF2B5EF4-FFF2-40B4-BE49-F238E27FC236}">
                  <a16:creationId xmlns:a16="http://schemas.microsoft.com/office/drawing/2014/main" id="{26F86ADB-1658-834E-BDB6-CFA667056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3735388"/>
              <a:ext cx="9525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" name="Freeform 515">
              <a:extLst>
                <a:ext uri="{FF2B5EF4-FFF2-40B4-BE49-F238E27FC236}">
                  <a16:creationId xmlns:a16="http://schemas.microsoft.com/office/drawing/2014/main" id="{0DFB8A2D-FD6D-6B4D-89DB-B9DEB37A9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088" y="372586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" name="Freeform 516">
              <a:extLst>
                <a:ext uri="{FF2B5EF4-FFF2-40B4-BE49-F238E27FC236}">
                  <a16:creationId xmlns:a16="http://schemas.microsoft.com/office/drawing/2014/main" id="{73075AE1-D901-AD46-B6DE-0A1E6A40E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1588" y="410051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" name="Freeform 517">
              <a:extLst>
                <a:ext uri="{FF2B5EF4-FFF2-40B4-BE49-F238E27FC236}">
                  <a16:creationId xmlns:a16="http://schemas.microsoft.com/office/drawing/2014/main" id="{51619EDF-C90F-3C45-A9C3-1CCB5561B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411321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" name="Rectangle 518">
              <a:extLst>
                <a:ext uri="{FF2B5EF4-FFF2-40B4-BE49-F238E27FC236}">
                  <a16:creationId xmlns:a16="http://schemas.microsoft.com/office/drawing/2014/main" id="{5D907F6B-D182-5948-9F6C-0DD9F2368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388" y="4106863"/>
              <a:ext cx="1588" cy="6350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" name="Freeform 519">
              <a:extLst>
                <a:ext uri="{FF2B5EF4-FFF2-40B4-BE49-F238E27FC236}">
                  <a16:creationId xmlns:a16="http://schemas.microsoft.com/office/drawing/2014/main" id="{3A8C0383-84C6-724F-8618-E98F45AA4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8" y="4122738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" name="Freeform 520">
              <a:extLst>
                <a:ext uri="{FF2B5EF4-FFF2-40B4-BE49-F238E27FC236}">
                  <a16:creationId xmlns:a16="http://schemas.microsoft.com/office/drawing/2014/main" id="{D612ACC9-FA9A-AF4E-87AD-0C4EE5AA6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513" y="4141788"/>
              <a:ext cx="31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" name="Freeform 521">
              <a:extLst>
                <a:ext uri="{FF2B5EF4-FFF2-40B4-BE49-F238E27FC236}">
                  <a16:creationId xmlns:a16="http://schemas.microsoft.com/office/drawing/2014/main" id="{11DDFD63-1579-3540-A1E8-170FFE23E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638" y="41513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" name="Freeform 522">
              <a:extLst>
                <a:ext uri="{FF2B5EF4-FFF2-40B4-BE49-F238E27FC236}">
                  <a16:creationId xmlns:a16="http://schemas.microsoft.com/office/drawing/2014/main" id="{9C70EBA4-0F5D-DD48-9DC8-87DED4B3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3557588"/>
              <a:ext cx="1588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" name="Freeform 523">
              <a:extLst>
                <a:ext uri="{FF2B5EF4-FFF2-40B4-BE49-F238E27FC236}">
                  <a16:creationId xmlns:a16="http://schemas.microsoft.com/office/drawing/2014/main" id="{42CCF04F-8F68-CF4F-8631-F7C54D058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8" y="3582988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Freeform 524">
              <a:extLst>
                <a:ext uri="{FF2B5EF4-FFF2-40B4-BE49-F238E27FC236}">
                  <a16:creationId xmlns:a16="http://schemas.microsoft.com/office/drawing/2014/main" id="{A73CE8F6-BFB2-D84D-B43B-9579D670E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913" y="3586163"/>
              <a:ext cx="9525" cy="317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2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" name="Freeform 525">
              <a:extLst>
                <a:ext uri="{FF2B5EF4-FFF2-40B4-BE49-F238E27FC236}">
                  <a16:creationId xmlns:a16="http://schemas.microsoft.com/office/drawing/2014/main" id="{B3D66B84-F0C9-9E48-A9E4-D3F6BE98C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3579813"/>
              <a:ext cx="9525" cy="317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2">
                  <a:moveTo>
                    <a:pt x="6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" name="Freeform 526">
              <a:extLst>
                <a:ext uri="{FF2B5EF4-FFF2-40B4-BE49-F238E27FC236}">
                  <a16:creationId xmlns:a16="http://schemas.microsoft.com/office/drawing/2014/main" id="{12036328-7B32-AF4A-96B5-6A72ECBB5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3579813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Freeform 527">
              <a:extLst>
                <a:ext uri="{FF2B5EF4-FFF2-40B4-BE49-F238E27FC236}">
                  <a16:creationId xmlns:a16="http://schemas.microsoft.com/office/drawing/2014/main" id="{563C0B7F-096C-C642-9637-5C6F85382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3602038"/>
              <a:ext cx="15875" cy="6350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0" h="4">
                  <a:moveTo>
                    <a:pt x="1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Rectangle 528">
              <a:extLst>
                <a:ext uri="{FF2B5EF4-FFF2-40B4-BE49-F238E27FC236}">
                  <a16:creationId xmlns:a16="http://schemas.microsoft.com/office/drawing/2014/main" id="{38C20652-38A8-9540-9ACF-C0F7D874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938" y="3627438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Freeform 529">
              <a:extLst>
                <a:ext uri="{FF2B5EF4-FFF2-40B4-BE49-F238E27FC236}">
                  <a16:creationId xmlns:a16="http://schemas.microsoft.com/office/drawing/2014/main" id="{7FCBC14C-8E5F-D743-8B38-FFDA98763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2843213"/>
              <a:ext cx="9525" cy="349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22"/>
                </a:cxn>
                <a:cxn ang="0">
                  <a:pos x="6" y="18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2">
                  <a:moveTo>
                    <a:pt x="4" y="0"/>
                  </a:move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Freeform 530">
              <a:extLst>
                <a:ext uri="{FF2B5EF4-FFF2-40B4-BE49-F238E27FC236}">
                  <a16:creationId xmlns:a16="http://schemas.microsoft.com/office/drawing/2014/main" id="{E51A4DE7-A95A-0742-9A85-BE262A0DB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113" y="2935288"/>
              <a:ext cx="19050" cy="2857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" h="18">
                  <a:moveTo>
                    <a:pt x="10" y="0"/>
                  </a:moveTo>
                  <a:lnTo>
                    <a:pt x="2" y="6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18"/>
                  </a:lnTo>
                  <a:lnTo>
                    <a:pt x="8" y="12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Freeform 531">
              <a:extLst>
                <a:ext uri="{FF2B5EF4-FFF2-40B4-BE49-F238E27FC236}">
                  <a16:creationId xmlns:a16="http://schemas.microsoft.com/office/drawing/2014/main" id="{5645E7C5-9B5D-3649-9608-297292FFD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88" y="297021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Freeform 532">
              <a:extLst>
                <a:ext uri="{FF2B5EF4-FFF2-40B4-BE49-F238E27FC236}">
                  <a16:creationId xmlns:a16="http://schemas.microsoft.com/office/drawing/2014/main" id="{EC1698A8-602B-F148-98BA-DED5D72E7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2906713"/>
              <a:ext cx="12700" cy="9525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Freeform 533">
              <a:extLst>
                <a:ext uri="{FF2B5EF4-FFF2-40B4-BE49-F238E27FC236}">
                  <a16:creationId xmlns:a16="http://schemas.microsoft.com/office/drawing/2014/main" id="{CA88E61C-EAB9-3441-AFB4-71C70472B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3" y="2916238"/>
              <a:ext cx="6350" cy="31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Freeform 534">
              <a:extLst>
                <a:ext uri="{FF2B5EF4-FFF2-40B4-BE49-F238E27FC236}">
                  <a16:creationId xmlns:a16="http://schemas.microsoft.com/office/drawing/2014/main" id="{51C9B930-4D6F-734A-903E-8ECD9D26F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163" y="2928938"/>
              <a:ext cx="168275" cy="314325"/>
            </a:xfrm>
            <a:custGeom>
              <a:avLst/>
              <a:gdLst/>
              <a:ahLst/>
              <a:cxnLst>
                <a:cxn ang="0">
                  <a:pos x="56" y="184"/>
                </a:cxn>
                <a:cxn ang="0">
                  <a:pos x="64" y="180"/>
                </a:cxn>
                <a:cxn ang="0">
                  <a:pos x="100" y="174"/>
                </a:cxn>
                <a:cxn ang="0">
                  <a:pos x="90" y="166"/>
                </a:cxn>
                <a:cxn ang="0">
                  <a:pos x="98" y="160"/>
                </a:cxn>
                <a:cxn ang="0">
                  <a:pos x="106" y="144"/>
                </a:cxn>
                <a:cxn ang="0">
                  <a:pos x="90" y="136"/>
                </a:cxn>
                <a:cxn ang="0">
                  <a:pos x="82" y="138"/>
                </a:cxn>
                <a:cxn ang="0">
                  <a:pos x="84" y="120"/>
                </a:cxn>
                <a:cxn ang="0">
                  <a:pos x="66" y="98"/>
                </a:cxn>
                <a:cxn ang="0">
                  <a:pos x="54" y="68"/>
                </a:cxn>
                <a:cxn ang="0">
                  <a:pos x="40" y="62"/>
                </a:cxn>
                <a:cxn ang="0">
                  <a:pos x="46" y="54"/>
                </a:cxn>
                <a:cxn ang="0">
                  <a:pos x="58" y="32"/>
                </a:cxn>
                <a:cxn ang="0">
                  <a:pos x="26" y="28"/>
                </a:cxn>
                <a:cxn ang="0">
                  <a:pos x="30" y="22"/>
                </a:cxn>
                <a:cxn ang="0">
                  <a:pos x="40" y="8"/>
                </a:cxn>
                <a:cxn ang="0">
                  <a:pos x="16" y="2"/>
                </a:cxn>
                <a:cxn ang="0">
                  <a:pos x="10" y="14"/>
                </a:cxn>
                <a:cxn ang="0">
                  <a:pos x="4" y="22"/>
                </a:cxn>
                <a:cxn ang="0">
                  <a:pos x="4" y="28"/>
                </a:cxn>
                <a:cxn ang="0">
                  <a:pos x="6" y="34"/>
                </a:cxn>
                <a:cxn ang="0">
                  <a:pos x="0" y="48"/>
                </a:cxn>
                <a:cxn ang="0">
                  <a:pos x="6" y="68"/>
                </a:cxn>
                <a:cxn ang="0">
                  <a:pos x="8" y="80"/>
                </a:cxn>
                <a:cxn ang="0">
                  <a:pos x="14" y="60"/>
                </a:cxn>
                <a:cxn ang="0">
                  <a:pos x="16" y="64"/>
                </a:cxn>
                <a:cxn ang="0">
                  <a:pos x="16" y="74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40" y="90"/>
                </a:cxn>
                <a:cxn ang="0">
                  <a:pos x="38" y="110"/>
                </a:cxn>
                <a:cxn ang="0">
                  <a:pos x="44" y="118"/>
                </a:cxn>
                <a:cxn ang="0">
                  <a:pos x="42" y="128"/>
                </a:cxn>
                <a:cxn ang="0">
                  <a:pos x="26" y="136"/>
                </a:cxn>
                <a:cxn ang="0">
                  <a:pos x="26" y="150"/>
                </a:cxn>
                <a:cxn ang="0">
                  <a:pos x="22" y="162"/>
                </a:cxn>
                <a:cxn ang="0">
                  <a:pos x="36" y="170"/>
                </a:cxn>
                <a:cxn ang="0">
                  <a:pos x="42" y="174"/>
                </a:cxn>
                <a:cxn ang="0">
                  <a:pos x="8" y="198"/>
                </a:cxn>
                <a:cxn ang="0">
                  <a:pos x="20" y="192"/>
                </a:cxn>
                <a:cxn ang="0">
                  <a:pos x="44" y="184"/>
                </a:cxn>
              </a:cxnLst>
              <a:rect l="0" t="0" r="r" b="b"/>
              <a:pathLst>
                <a:path w="106" h="198">
                  <a:moveTo>
                    <a:pt x="48" y="188"/>
                  </a:moveTo>
                  <a:lnTo>
                    <a:pt x="56" y="186"/>
                  </a:lnTo>
                  <a:lnTo>
                    <a:pt x="56" y="184"/>
                  </a:lnTo>
                  <a:lnTo>
                    <a:pt x="62" y="184"/>
                  </a:lnTo>
                  <a:lnTo>
                    <a:pt x="64" y="182"/>
                  </a:lnTo>
                  <a:lnTo>
                    <a:pt x="64" y="180"/>
                  </a:lnTo>
                  <a:lnTo>
                    <a:pt x="72" y="184"/>
                  </a:lnTo>
                  <a:lnTo>
                    <a:pt x="94" y="180"/>
                  </a:lnTo>
                  <a:lnTo>
                    <a:pt x="100" y="174"/>
                  </a:lnTo>
                  <a:lnTo>
                    <a:pt x="102" y="172"/>
                  </a:lnTo>
                  <a:lnTo>
                    <a:pt x="92" y="170"/>
                  </a:lnTo>
                  <a:lnTo>
                    <a:pt x="90" y="166"/>
                  </a:lnTo>
                  <a:lnTo>
                    <a:pt x="94" y="164"/>
                  </a:lnTo>
                  <a:lnTo>
                    <a:pt x="92" y="162"/>
                  </a:lnTo>
                  <a:lnTo>
                    <a:pt x="98" y="160"/>
                  </a:lnTo>
                  <a:lnTo>
                    <a:pt x="98" y="156"/>
                  </a:lnTo>
                  <a:lnTo>
                    <a:pt x="104" y="154"/>
                  </a:lnTo>
                  <a:lnTo>
                    <a:pt x="106" y="144"/>
                  </a:lnTo>
                  <a:lnTo>
                    <a:pt x="104" y="140"/>
                  </a:lnTo>
                  <a:lnTo>
                    <a:pt x="98" y="136"/>
                  </a:lnTo>
                  <a:lnTo>
                    <a:pt x="90" y="136"/>
                  </a:lnTo>
                  <a:lnTo>
                    <a:pt x="86" y="140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6" y="128"/>
                  </a:lnTo>
                  <a:lnTo>
                    <a:pt x="78" y="118"/>
                  </a:lnTo>
                  <a:lnTo>
                    <a:pt x="84" y="120"/>
                  </a:lnTo>
                  <a:lnTo>
                    <a:pt x="84" y="116"/>
                  </a:lnTo>
                  <a:lnTo>
                    <a:pt x="74" y="100"/>
                  </a:lnTo>
                  <a:lnTo>
                    <a:pt x="66" y="98"/>
                  </a:lnTo>
                  <a:lnTo>
                    <a:pt x="62" y="86"/>
                  </a:lnTo>
                  <a:lnTo>
                    <a:pt x="60" y="76"/>
                  </a:lnTo>
                  <a:lnTo>
                    <a:pt x="54" y="68"/>
                  </a:lnTo>
                  <a:lnTo>
                    <a:pt x="48" y="66"/>
                  </a:lnTo>
                  <a:lnTo>
                    <a:pt x="38" y="66"/>
                  </a:lnTo>
                  <a:lnTo>
                    <a:pt x="40" y="62"/>
                  </a:lnTo>
                  <a:lnTo>
                    <a:pt x="46" y="60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52" y="44"/>
                  </a:lnTo>
                  <a:lnTo>
                    <a:pt x="54" y="36"/>
                  </a:lnTo>
                  <a:lnTo>
                    <a:pt x="58" y="32"/>
                  </a:lnTo>
                  <a:lnTo>
                    <a:pt x="56" y="24"/>
                  </a:lnTo>
                  <a:lnTo>
                    <a:pt x="38" y="24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30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40" y="8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16" y="2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32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4" y="46"/>
                  </a:lnTo>
                  <a:lnTo>
                    <a:pt x="0" y="48"/>
                  </a:lnTo>
                  <a:lnTo>
                    <a:pt x="6" y="54"/>
                  </a:lnTo>
                  <a:lnTo>
                    <a:pt x="12" y="50"/>
                  </a:lnTo>
                  <a:lnTo>
                    <a:pt x="6" y="68"/>
                  </a:lnTo>
                  <a:lnTo>
                    <a:pt x="8" y="72"/>
                  </a:lnTo>
                  <a:lnTo>
                    <a:pt x="4" y="82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0" y="66"/>
                  </a:lnTo>
                  <a:lnTo>
                    <a:pt x="14" y="60"/>
                  </a:lnTo>
                  <a:lnTo>
                    <a:pt x="12" y="68"/>
                  </a:lnTo>
                  <a:lnTo>
                    <a:pt x="16" y="68"/>
                  </a:lnTo>
                  <a:lnTo>
                    <a:pt x="16" y="64"/>
                  </a:lnTo>
                  <a:lnTo>
                    <a:pt x="20" y="66"/>
                  </a:lnTo>
                  <a:lnTo>
                    <a:pt x="18" y="68"/>
                  </a:lnTo>
                  <a:lnTo>
                    <a:pt x="16" y="74"/>
                  </a:lnTo>
                  <a:lnTo>
                    <a:pt x="20" y="78"/>
                  </a:lnTo>
                  <a:lnTo>
                    <a:pt x="14" y="90"/>
                  </a:lnTo>
                  <a:lnTo>
                    <a:pt x="12" y="90"/>
                  </a:lnTo>
                  <a:lnTo>
                    <a:pt x="14" y="96"/>
                  </a:lnTo>
                  <a:lnTo>
                    <a:pt x="16" y="98"/>
                  </a:lnTo>
                  <a:lnTo>
                    <a:pt x="18" y="92"/>
                  </a:lnTo>
                  <a:lnTo>
                    <a:pt x="22" y="96"/>
                  </a:lnTo>
                  <a:lnTo>
                    <a:pt x="24" y="92"/>
                  </a:lnTo>
                  <a:lnTo>
                    <a:pt x="40" y="90"/>
                  </a:lnTo>
                  <a:lnTo>
                    <a:pt x="36" y="92"/>
                  </a:lnTo>
                  <a:lnTo>
                    <a:pt x="34" y="102"/>
                  </a:lnTo>
                  <a:lnTo>
                    <a:pt x="38" y="110"/>
                  </a:lnTo>
                  <a:lnTo>
                    <a:pt x="46" y="108"/>
                  </a:lnTo>
                  <a:lnTo>
                    <a:pt x="42" y="116"/>
                  </a:lnTo>
                  <a:lnTo>
                    <a:pt x="44" y="118"/>
                  </a:lnTo>
                  <a:lnTo>
                    <a:pt x="42" y="124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32" y="128"/>
                  </a:lnTo>
                  <a:lnTo>
                    <a:pt x="20" y="138"/>
                  </a:lnTo>
                  <a:lnTo>
                    <a:pt x="26" y="136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26" y="150"/>
                  </a:lnTo>
                  <a:lnTo>
                    <a:pt x="12" y="160"/>
                  </a:lnTo>
                  <a:lnTo>
                    <a:pt x="14" y="164"/>
                  </a:lnTo>
                  <a:lnTo>
                    <a:pt x="22" y="162"/>
                  </a:lnTo>
                  <a:lnTo>
                    <a:pt x="24" y="166"/>
                  </a:lnTo>
                  <a:lnTo>
                    <a:pt x="30" y="164"/>
                  </a:lnTo>
                  <a:lnTo>
                    <a:pt x="36" y="170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2" y="174"/>
                  </a:lnTo>
                  <a:lnTo>
                    <a:pt x="26" y="174"/>
                  </a:lnTo>
                  <a:lnTo>
                    <a:pt x="8" y="196"/>
                  </a:lnTo>
                  <a:lnTo>
                    <a:pt x="8" y="198"/>
                  </a:lnTo>
                  <a:lnTo>
                    <a:pt x="8" y="196"/>
                  </a:lnTo>
                  <a:lnTo>
                    <a:pt x="14" y="198"/>
                  </a:lnTo>
                  <a:lnTo>
                    <a:pt x="20" y="192"/>
                  </a:lnTo>
                  <a:lnTo>
                    <a:pt x="34" y="194"/>
                  </a:lnTo>
                  <a:lnTo>
                    <a:pt x="36" y="186"/>
                  </a:lnTo>
                  <a:lnTo>
                    <a:pt x="44" y="184"/>
                  </a:lnTo>
                  <a:lnTo>
                    <a:pt x="48" y="188"/>
                  </a:lnTo>
                  <a:lnTo>
                    <a:pt x="48" y="1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Freeform 535">
              <a:extLst>
                <a:ext uri="{FF2B5EF4-FFF2-40B4-BE49-F238E27FC236}">
                  <a16:creationId xmlns:a16="http://schemas.microsoft.com/office/drawing/2014/main" id="{BB40320C-29CA-7F41-BF83-F19484C1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3221038"/>
              <a:ext cx="9525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Freeform 536">
              <a:extLst>
                <a:ext uri="{FF2B5EF4-FFF2-40B4-BE49-F238E27FC236}">
                  <a16:creationId xmlns:a16="http://schemas.microsoft.com/office/drawing/2014/main" id="{9AC5A049-63A0-BB40-9934-734660D86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263" y="3128963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Freeform 537">
              <a:extLst>
                <a:ext uri="{FF2B5EF4-FFF2-40B4-BE49-F238E27FC236}">
                  <a16:creationId xmlns:a16="http://schemas.microsoft.com/office/drawing/2014/main" id="{A54685E0-8944-C045-BED9-2A27ECCC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3094038"/>
              <a:ext cx="9525" cy="95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Freeform 538">
              <a:extLst>
                <a:ext uri="{FF2B5EF4-FFF2-40B4-BE49-F238E27FC236}">
                  <a16:creationId xmlns:a16="http://schemas.microsoft.com/office/drawing/2014/main" id="{F54AFAA4-D981-D040-8FB4-6424CCA5D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3046413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Freeform 539">
              <a:extLst>
                <a:ext uri="{FF2B5EF4-FFF2-40B4-BE49-F238E27FC236}">
                  <a16:creationId xmlns:a16="http://schemas.microsoft.com/office/drawing/2014/main" id="{31BFD7AF-F92C-F245-A2F7-81B98293B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3036888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Freeform 540">
              <a:extLst>
                <a:ext uri="{FF2B5EF4-FFF2-40B4-BE49-F238E27FC236}">
                  <a16:creationId xmlns:a16="http://schemas.microsoft.com/office/drawing/2014/main" id="{512D5092-BA0F-BD4D-BCED-199844297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338" y="3030538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Freeform 541">
              <a:extLst>
                <a:ext uri="{FF2B5EF4-FFF2-40B4-BE49-F238E27FC236}">
                  <a16:creationId xmlns:a16="http://schemas.microsoft.com/office/drawing/2014/main" id="{F4D1AA2E-B904-F949-988F-4C0531918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008313"/>
              <a:ext cx="12700" cy="12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8" y="6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Freeform 542">
              <a:extLst>
                <a:ext uri="{FF2B5EF4-FFF2-40B4-BE49-F238E27FC236}">
                  <a16:creationId xmlns:a16="http://schemas.microsoft.com/office/drawing/2014/main" id="{1BCD7325-7BB0-BA45-A9D0-2ED0D83A2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63" y="2967038"/>
              <a:ext cx="22225" cy="254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8" y="1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4" h="16">
                  <a:moveTo>
                    <a:pt x="6" y="0"/>
                  </a:moveTo>
                  <a:lnTo>
                    <a:pt x="4" y="6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14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8" y="1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Freeform 543">
              <a:extLst>
                <a:ext uri="{FF2B5EF4-FFF2-40B4-BE49-F238E27FC236}">
                  <a16:creationId xmlns:a16="http://schemas.microsoft.com/office/drawing/2014/main" id="{27BD87FF-03C6-FC4F-A688-B43074A73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488" y="1792288"/>
              <a:ext cx="63500" cy="222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" y="2"/>
                </a:cxn>
                <a:cxn ang="0">
                  <a:pos x="22" y="0"/>
                </a:cxn>
                <a:cxn ang="0">
                  <a:pos x="40" y="10"/>
                </a:cxn>
                <a:cxn ang="0">
                  <a:pos x="30" y="1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0" h="14">
                  <a:moveTo>
                    <a:pt x="0" y="8"/>
                  </a:moveTo>
                  <a:lnTo>
                    <a:pt x="6" y="2"/>
                  </a:lnTo>
                  <a:lnTo>
                    <a:pt x="22" y="0"/>
                  </a:lnTo>
                  <a:lnTo>
                    <a:pt x="40" y="10"/>
                  </a:lnTo>
                  <a:lnTo>
                    <a:pt x="30" y="1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Freeform 544">
              <a:extLst>
                <a:ext uri="{FF2B5EF4-FFF2-40B4-BE49-F238E27FC236}">
                  <a16:creationId xmlns:a16="http://schemas.microsoft.com/office/drawing/2014/main" id="{3B882513-FFBD-664A-AF79-1325C2C70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988" y="1185863"/>
              <a:ext cx="47625" cy="539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0" y="34"/>
                </a:cxn>
                <a:cxn ang="0">
                  <a:pos x="6" y="24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30" h="34">
                  <a:moveTo>
                    <a:pt x="4" y="0"/>
                  </a:moveTo>
                  <a:lnTo>
                    <a:pt x="30" y="34"/>
                  </a:lnTo>
                  <a:lnTo>
                    <a:pt x="6" y="24"/>
                  </a:lnTo>
                  <a:lnTo>
                    <a:pt x="0" y="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Freeform 545">
              <a:extLst>
                <a:ext uri="{FF2B5EF4-FFF2-40B4-BE49-F238E27FC236}">
                  <a16:creationId xmlns:a16="http://schemas.microsoft.com/office/drawing/2014/main" id="{BB24989B-402D-8942-BBFB-0C8B950B5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463" y="1131888"/>
              <a:ext cx="66675" cy="1016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0" y="0"/>
                </a:cxn>
                <a:cxn ang="0">
                  <a:pos x="42" y="34"/>
                </a:cxn>
                <a:cxn ang="0">
                  <a:pos x="34" y="46"/>
                </a:cxn>
                <a:cxn ang="0">
                  <a:pos x="36" y="64"/>
                </a:cxn>
                <a:cxn ang="0">
                  <a:pos x="10" y="3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2" h="64">
                  <a:moveTo>
                    <a:pt x="0" y="4"/>
                  </a:moveTo>
                  <a:lnTo>
                    <a:pt x="20" y="0"/>
                  </a:lnTo>
                  <a:lnTo>
                    <a:pt x="42" y="34"/>
                  </a:lnTo>
                  <a:lnTo>
                    <a:pt x="34" y="46"/>
                  </a:lnTo>
                  <a:lnTo>
                    <a:pt x="36" y="64"/>
                  </a:lnTo>
                  <a:lnTo>
                    <a:pt x="10" y="3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Freeform 546">
              <a:extLst>
                <a:ext uri="{FF2B5EF4-FFF2-40B4-BE49-F238E27FC236}">
                  <a16:creationId xmlns:a16="http://schemas.microsoft.com/office/drawing/2014/main" id="{0252C709-2DB7-4447-97CA-6FDA62362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1062038"/>
              <a:ext cx="34925" cy="38100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22" y="24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22" h="24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2" y="24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Freeform 547">
              <a:extLst>
                <a:ext uri="{FF2B5EF4-FFF2-40B4-BE49-F238E27FC236}">
                  <a16:creationId xmlns:a16="http://schemas.microsoft.com/office/drawing/2014/main" id="{F93428F1-436C-5640-8B9C-354099E8F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1049338"/>
              <a:ext cx="25400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0"/>
                </a:cxn>
                <a:cxn ang="0">
                  <a:pos x="12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16" y="10"/>
                  </a:lnTo>
                  <a:lnTo>
                    <a:pt x="12" y="2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Freeform 548">
              <a:extLst>
                <a:ext uri="{FF2B5EF4-FFF2-40B4-BE49-F238E27FC236}">
                  <a16:creationId xmlns:a16="http://schemas.microsoft.com/office/drawing/2014/main" id="{697692CD-A0A9-3242-8B11-DDAF7E119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1008063"/>
              <a:ext cx="38100" cy="476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4" y="30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4" h="30">
                  <a:moveTo>
                    <a:pt x="2" y="0"/>
                  </a:moveTo>
                  <a:lnTo>
                    <a:pt x="24" y="30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Freeform 549">
              <a:extLst>
                <a:ext uri="{FF2B5EF4-FFF2-40B4-BE49-F238E27FC236}">
                  <a16:creationId xmlns:a16="http://schemas.microsoft.com/office/drawing/2014/main" id="{C8C013C6-9067-B64E-8C31-CF0186CB0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138" y="1214438"/>
              <a:ext cx="28575" cy="476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30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30">
                  <a:moveTo>
                    <a:pt x="4" y="0"/>
                  </a:moveTo>
                  <a:lnTo>
                    <a:pt x="18" y="3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Freeform 550">
              <a:extLst>
                <a:ext uri="{FF2B5EF4-FFF2-40B4-BE49-F238E27FC236}">
                  <a16:creationId xmlns:a16="http://schemas.microsoft.com/office/drawing/2014/main" id="{5FAEAC38-3091-D143-8FE7-CAEE2AD35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1481138"/>
              <a:ext cx="19050" cy="254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6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16">
                  <a:moveTo>
                    <a:pt x="4" y="0"/>
                  </a:moveTo>
                  <a:lnTo>
                    <a:pt x="12" y="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Freeform 551">
              <a:extLst>
                <a:ext uri="{FF2B5EF4-FFF2-40B4-BE49-F238E27FC236}">
                  <a16:creationId xmlns:a16="http://schemas.microsoft.com/office/drawing/2014/main" id="{5E04E5AB-8BC4-7D46-BE59-DA7E46BFE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163" y="1604963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6" y="6"/>
                  </a:lnTo>
                  <a:lnTo>
                    <a:pt x="0" y="14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Freeform 552">
              <a:extLst>
                <a:ext uri="{FF2B5EF4-FFF2-40B4-BE49-F238E27FC236}">
                  <a16:creationId xmlns:a16="http://schemas.microsoft.com/office/drawing/2014/main" id="{038AB511-9E39-FC4A-B1AF-5BB2743D7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1741488"/>
              <a:ext cx="12700" cy="285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4"/>
                </a:cxn>
                <a:cxn ang="0">
                  <a:pos x="6" y="12"/>
                </a:cxn>
                <a:cxn ang="0">
                  <a:pos x="0" y="18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8">
                  <a:moveTo>
                    <a:pt x="6" y="0"/>
                  </a:moveTo>
                  <a:lnTo>
                    <a:pt x="8" y="4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Freeform 553">
              <a:extLst>
                <a:ext uri="{FF2B5EF4-FFF2-40B4-BE49-F238E27FC236}">
                  <a16:creationId xmlns:a16="http://schemas.microsoft.com/office/drawing/2014/main" id="{F8B35089-0419-684F-8A89-3A0CCDD86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938" y="2341563"/>
              <a:ext cx="63500" cy="635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2" y="6"/>
                </a:cxn>
                <a:cxn ang="0">
                  <a:pos x="32" y="20"/>
                </a:cxn>
                <a:cxn ang="0">
                  <a:pos x="40" y="24"/>
                </a:cxn>
                <a:cxn ang="0">
                  <a:pos x="40" y="28"/>
                </a:cxn>
                <a:cxn ang="0">
                  <a:pos x="36" y="36"/>
                </a:cxn>
                <a:cxn ang="0">
                  <a:pos x="22" y="40"/>
                </a:cxn>
                <a:cxn ang="0">
                  <a:pos x="10" y="38"/>
                </a:cxn>
                <a:cxn ang="0">
                  <a:pos x="18" y="32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8" y="18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22" y="6"/>
                  </a:lnTo>
                  <a:lnTo>
                    <a:pt x="32" y="20"/>
                  </a:lnTo>
                  <a:lnTo>
                    <a:pt x="40" y="24"/>
                  </a:lnTo>
                  <a:lnTo>
                    <a:pt x="40" y="28"/>
                  </a:lnTo>
                  <a:lnTo>
                    <a:pt x="36" y="36"/>
                  </a:lnTo>
                  <a:lnTo>
                    <a:pt x="22" y="40"/>
                  </a:lnTo>
                  <a:lnTo>
                    <a:pt x="10" y="38"/>
                  </a:lnTo>
                  <a:lnTo>
                    <a:pt x="18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8" y="18"/>
                  </a:lnTo>
                  <a:lnTo>
                    <a:pt x="2" y="8"/>
                  </a:lnTo>
                  <a:lnTo>
                    <a:pt x="2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Freeform 554">
              <a:extLst>
                <a:ext uri="{FF2B5EF4-FFF2-40B4-BE49-F238E27FC236}">
                  <a16:creationId xmlns:a16="http://schemas.microsoft.com/office/drawing/2014/main" id="{E4782BD5-4CB6-C449-BB56-3F6A16983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763" y="1855788"/>
              <a:ext cx="9525" cy="73025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46"/>
                </a:cxn>
                <a:cxn ang="0">
                  <a:pos x="4" y="24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2" y="0"/>
                </a:cxn>
                <a:cxn ang="0">
                  <a:pos x="6" y="14"/>
                </a:cxn>
                <a:cxn ang="0">
                  <a:pos x="6" y="14"/>
                </a:cxn>
              </a:cxnLst>
              <a:rect l="0" t="0" r="r" b="b"/>
              <a:pathLst>
                <a:path w="6" h="46">
                  <a:moveTo>
                    <a:pt x="6" y="14"/>
                  </a:moveTo>
                  <a:lnTo>
                    <a:pt x="6" y="46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0"/>
                  </a:lnTo>
                  <a:lnTo>
                    <a:pt x="6" y="14"/>
                  </a:lnTo>
                  <a:lnTo>
                    <a:pt x="6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Freeform 555">
              <a:extLst>
                <a:ext uri="{FF2B5EF4-FFF2-40B4-BE49-F238E27FC236}">
                  <a16:creationId xmlns:a16="http://schemas.microsoft.com/office/drawing/2014/main" id="{9D9F0F64-06AA-D840-AF56-BC3BB7F7B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113" y="1976438"/>
              <a:ext cx="28575" cy="38100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10"/>
                </a:cxn>
                <a:cxn ang="0">
                  <a:pos x="12" y="16"/>
                </a:cxn>
                <a:cxn ang="0">
                  <a:pos x="18" y="12"/>
                </a:cxn>
                <a:cxn ang="0">
                  <a:pos x="16" y="24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4"/>
                </a:cxn>
              </a:cxnLst>
              <a:rect l="0" t="0" r="r" b="b"/>
              <a:pathLst>
                <a:path w="18" h="24">
                  <a:moveTo>
                    <a:pt x="12" y="4"/>
                  </a:moveTo>
                  <a:lnTo>
                    <a:pt x="10" y="10"/>
                  </a:lnTo>
                  <a:lnTo>
                    <a:pt x="12" y="16"/>
                  </a:lnTo>
                  <a:lnTo>
                    <a:pt x="18" y="12"/>
                  </a:lnTo>
                  <a:lnTo>
                    <a:pt x="16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Freeform 556">
              <a:extLst>
                <a:ext uri="{FF2B5EF4-FFF2-40B4-BE49-F238E27FC236}">
                  <a16:creationId xmlns:a16="http://schemas.microsoft.com/office/drawing/2014/main" id="{07942DFC-0F72-B146-AF01-A3622F535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438" y="2055813"/>
              <a:ext cx="38100" cy="254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10"/>
                </a:cxn>
                <a:cxn ang="0">
                  <a:pos x="10" y="16"/>
                </a:cxn>
                <a:cxn ang="0">
                  <a:pos x="24" y="10"/>
                </a:cxn>
                <a:cxn ang="0">
                  <a:pos x="20" y="8"/>
                </a:cxn>
                <a:cxn ang="0">
                  <a:pos x="2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24" h="16">
                  <a:moveTo>
                    <a:pt x="4" y="2"/>
                  </a:moveTo>
                  <a:lnTo>
                    <a:pt x="0" y="10"/>
                  </a:lnTo>
                  <a:lnTo>
                    <a:pt x="10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Freeform 557">
              <a:extLst>
                <a:ext uri="{FF2B5EF4-FFF2-40B4-BE49-F238E27FC236}">
                  <a16:creationId xmlns:a16="http://schemas.microsoft.com/office/drawing/2014/main" id="{C2B29B99-BF04-0744-A71B-002169B9B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3" y="2132013"/>
              <a:ext cx="57150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0" y="14"/>
                </a:cxn>
                <a:cxn ang="0">
                  <a:pos x="18" y="16"/>
                </a:cxn>
                <a:cxn ang="0">
                  <a:pos x="36" y="12"/>
                </a:cxn>
                <a:cxn ang="0">
                  <a:pos x="32" y="8"/>
                </a:cxn>
                <a:cxn ang="0">
                  <a:pos x="8" y="0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36" h="16">
                  <a:moveTo>
                    <a:pt x="2" y="10"/>
                  </a:moveTo>
                  <a:lnTo>
                    <a:pt x="0" y="14"/>
                  </a:lnTo>
                  <a:lnTo>
                    <a:pt x="18" y="16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8" y="0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Freeform 558">
              <a:extLst>
                <a:ext uri="{FF2B5EF4-FFF2-40B4-BE49-F238E27FC236}">
                  <a16:creationId xmlns:a16="http://schemas.microsoft.com/office/drawing/2014/main" id="{A73B1538-59E9-7545-966E-E1426805B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4288" y="2157413"/>
              <a:ext cx="57150" cy="25400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2" y="12"/>
                </a:cxn>
                <a:cxn ang="0">
                  <a:pos x="36" y="16"/>
                </a:cxn>
                <a:cxn ang="0">
                  <a:pos x="32" y="16"/>
                </a:cxn>
                <a:cxn ang="0">
                  <a:pos x="18" y="8"/>
                </a:cxn>
                <a:cxn ang="0">
                  <a:pos x="6" y="8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6" h="16">
                  <a:moveTo>
                    <a:pt x="36" y="8"/>
                  </a:moveTo>
                  <a:lnTo>
                    <a:pt x="32" y="12"/>
                  </a:lnTo>
                  <a:lnTo>
                    <a:pt x="36" y="16"/>
                  </a:lnTo>
                  <a:lnTo>
                    <a:pt x="32" y="16"/>
                  </a:lnTo>
                  <a:lnTo>
                    <a:pt x="18" y="8"/>
                  </a:lnTo>
                  <a:lnTo>
                    <a:pt x="6" y="8"/>
                  </a:lnTo>
                  <a:lnTo>
                    <a:pt x="0" y="4"/>
                  </a:lnTo>
                  <a:lnTo>
                    <a:pt x="18" y="0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Freeform 559">
              <a:extLst>
                <a:ext uri="{FF2B5EF4-FFF2-40B4-BE49-F238E27FC236}">
                  <a16:creationId xmlns:a16="http://schemas.microsoft.com/office/drawing/2014/main" id="{BD538BA3-3658-8E49-933F-834B63D62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463" y="2173288"/>
              <a:ext cx="53975" cy="50800"/>
            </a:xfrm>
            <a:custGeom>
              <a:avLst/>
              <a:gdLst/>
              <a:ahLst/>
              <a:cxnLst>
                <a:cxn ang="0">
                  <a:pos x="20" y="6"/>
                </a:cxn>
                <a:cxn ang="0">
                  <a:pos x="34" y="14"/>
                </a:cxn>
                <a:cxn ang="0">
                  <a:pos x="34" y="20"/>
                </a:cxn>
                <a:cxn ang="0">
                  <a:pos x="24" y="22"/>
                </a:cxn>
                <a:cxn ang="0">
                  <a:pos x="32" y="26"/>
                </a:cxn>
                <a:cxn ang="0">
                  <a:pos x="32" y="32"/>
                </a:cxn>
                <a:cxn ang="0">
                  <a:pos x="30" y="32"/>
                </a:cxn>
                <a:cxn ang="0">
                  <a:pos x="8" y="18"/>
                </a:cxn>
                <a:cxn ang="0">
                  <a:pos x="2" y="1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0" y="6"/>
                </a:cxn>
                <a:cxn ang="0">
                  <a:pos x="20" y="6"/>
                </a:cxn>
              </a:cxnLst>
              <a:rect l="0" t="0" r="r" b="b"/>
              <a:pathLst>
                <a:path w="34" h="32">
                  <a:moveTo>
                    <a:pt x="20" y="6"/>
                  </a:moveTo>
                  <a:lnTo>
                    <a:pt x="34" y="14"/>
                  </a:lnTo>
                  <a:lnTo>
                    <a:pt x="34" y="20"/>
                  </a:lnTo>
                  <a:lnTo>
                    <a:pt x="24" y="22"/>
                  </a:lnTo>
                  <a:lnTo>
                    <a:pt x="32" y="26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8" y="18"/>
                  </a:lnTo>
                  <a:lnTo>
                    <a:pt x="2" y="1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0" y="6"/>
                  </a:lnTo>
                  <a:lnTo>
                    <a:pt x="2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Freeform 560">
              <a:extLst>
                <a:ext uri="{FF2B5EF4-FFF2-40B4-BE49-F238E27FC236}">
                  <a16:creationId xmlns:a16="http://schemas.microsoft.com/office/drawing/2014/main" id="{B64FB013-C6C7-934B-91E1-FD41D8C51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263" y="2297113"/>
              <a:ext cx="57150" cy="38100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36" y="16"/>
                </a:cxn>
                <a:cxn ang="0">
                  <a:pos x="34" y="18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14" y="8"/>
                </a:cxn>
                <a:cxn ang="0">
                  <a:pos x="30" y="0"/>
                </a:cxn>
                <a:cxn ang="0">
                  <a:pos x="36" y="6"/>
                </a:cxn>
                <a:cxn ang="0">
                  <a:pos x="36" y="6"/>
                </a:cxn>
              </a:cxnLst>
              <a:rect l="0" t="0" r="r" b="b"/>
              <a:pathLst>
                <a:path w="36" h="24">
                  <a:moveTo>
                    <a:pt x="36" y="6"/>
                  </a:moveTo>
                  <a:lnTo>
                    <a:pt x="36" y="16"/>
                  </a:lnTo>
                  <a:lnTo>
                    <a:pt x="34" y="18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14" y="8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Freeform 561">
              <a:extLst>
                <a:ext uri="{FF2B5EF4-FFF2-40B4-BE49-F238E27FC236}">
                  <a16:creationId xmlns:a16="http://schemas.microsoft.com/office/drawing/2014/main" id="{8DFF3D2E-C088-6D4B-8B41-0ACBBDB66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488" y="2287588"/>
              <a:ext cx="25400" cy="2222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0" y="14"/>
                </a:cxn>
                <a:cxn ang="0">
                  <a:pos x="14" y="8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6" h="14">
                  <a:moveTo>
                    <a:pt x="10" y="4"/>
                  </a:moveTo>
                  <a:lnTo>
                    <a:pt x="0" y="14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Freeform 562">
              <a:extLst>
                <a:ext uri="{FF2B5EF4-FFF2-40B4-BE49-F238E27FC236}">
                  <a16:creationId xmlns:a16="http://schemas.microsoft.com/office/drawing/2014/main" id="{29C5E4A3-DF81-D243-A123-9B4DF42BC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463" y="2560638"/>
              <a:ext cx="234950" cy="158750"/>
            </a:xfrm>
            <a:custGeom>
              <a:avLst/>
              <a:gdLst/>
              <a:ahLst/>
              <a:cxnLst>
                <a:cxn ang="0">
                  <a:pos x="44" y="86"/>
                </a:cxn>
                <a:cxn ang="0">
                  <a:pos x="24" y="80"/>
                </a:cxn>
                <a:cxn ang="0">
                  <a:pos x="36" y="76"/>
                </a:cxn>
                <a:cxn ang="0">
                  <a:pos x="32" y="72"/>
                </a:cxn>
                <a:cxn ang="0">
                  <a:pos x="32" y="68"/>
                </a:cxn>
                <a:cxn ang="0">
                  <a:pos x="8" y="58"/>
                </a:cxn>
                <a:cxn ang="0">
                  <a:pos x="24" y="50"/>
                </a:cxn>
                <a:cxn ang="0">
                  <a:pos x="38" y="44"/>
                </a:cxn>
                <a:cxn ang="0">
                  <a:pos x="28" y="46"/>
                </a:cxn>
                <a:cxn ang="0">
                  <a:pos x="30" y="36"/>
                </a:cxn>
                <a:cxn ang="0">
                  <a:pos x="22" y="30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6" y="24"/>
                </a:cxn>
                <a:cxn ang="0">
                  <a:pos x="18" y="30"/>
                </a:cxn>
                <a:cxn ang="0">
                  <a:pos x="18" y="26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8" y="14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30" y="20"/>
                </a:cxn>
                <a:cxn ang="0">
                  <a:pos x="22" y="12"/>
                </a:cxn>
                <a:cxn ang="0">
                  <a:pos x="28" y="10"/>
                </a:cxn>
                <a:cxn ang="0">
                  <a:pos x="18" y="8"/>
                </a:cxn>
                <a:cxn ang="0">
                  <a:pos x="28" y="4"/>
                </a:cxn>
                <a:cxn ang="0">
                  <a:pos x="40" y="20"/>
                </a:cxn>
                <a:cxn ang="0">
                  <a:pos x="44" y="26"/>
                </a:cxn>
                <a:cxn ang="0">
                  <a:pos x="42" y="30"/>
                </a:cxn>
                <a:cxn ang="0">
                  <a:pos x="42" y="32"/>
                </a:cxn>
                <a:cxn ang="0">
                  <a:pos x="42" y="36"/>
                </a:cxn>
                <a:cxn ang="0">
                  <a:pos x="44" y="44"/>
                </a:cxn>
                <a:cxn ang="0">
                  <a:pos x="50" y="38"/>
                </a:cxn>
                <a:cxn ang="0">
                  <a:pos x="54" y="34"/>
                </a:cxn>
                <a:cxn ang="0">
                  <a:pos x="58" y="24"/>
                </a:cxn>
                <a:cxn ang="0">
                  <a:pos x="58" y="14"/>
                </a:cxn>
                <a:cxn ang="0">
                  <a:pos x="70" y="22"/>
                </a:cxn>
                <a:cxn ang="0">
                  <a:pos x="78" y="12"/>
                </a:cxn>
                <a:cxn ang="0">
                  <a:pos x="86" y="22"/>
                </a:cxn>
                <a:cxn ang="0">
                  <a:pos x="88" y="14"/>
                </a:cxn>
                <a:cxn ang="0">
                  <a:pos x="96" y="16"/>
                </a:cxn>
                <a:cxn ang="0">
                  <a:pos x="108" y="14"/>
                </a:cxn>
                <a:cxn ang="0">
                  <a:pos x="112" y="0"/>
                </a:cxn>
                <a:cxn ang="0">
                  <a:pos x="118" y="10"/>
                </a:cxn>
                <a:cxn ang="0">
                  <a:pos x="132" y="6"/>
                </a:cxn>
                <a:cxn ang="0">
                  <a:pos x="126" y="16"/>
                </a:cxn>
                <a:cxn ang="0">
                  <a:pos x="132" y="16"/>
                </a:cxn>
                <a:cxn ang="0">
                  <a:pos x="132" y="28"/>
                </a:cxn>
                <a:cxn ang="0">
                  <a:pos x="136" y="30"/>
                </a:cxn>
                <a:cxn ang="0">
                  <a:pos x="142" y="28"/>
                </a:cxn>
                <a:cxn ang="0">
                  <a:pos x="144" y="42"/>
                </a:cxn>
                <a:cxn ang="0">
                  <a:pos x="148" y="44"/>
                </a:cxn>
                <a:cxn ang="0">
                  <a:pos x="144" y="54"/>
                </a:cxn>
                <a:cxn ang="0">
                  <a:pos x="134" y="62"/>
                </a:cxn>
                <a:cxn ang="0">
                  <a:pos x="130" y="74"/>
                </a:cxn>
                <a:cxn ang="0">
                  <a:pos x="122" y="72"/>
                </a:cxn>
                <a:cxn ang="0">
                  <a:pos x="100" y="84"/>
                </a:cxn>
                <a:cxn ang="0">
                  <a:pos x="80" y="100"/>
                </a:cxn>
                <a:cxn ang="0">
                  <a:pos x="62" y="96"/>
                </a:cxn>
              </a:cxnLst>
              <a:rect l="0" t="0" r="r" b="b"/>
              <a:pathLst>
                <a:path w="148" h="100">
                  <a:moveTo>
                    <a:pt x="62" y="96"/>
                  </a:moveTo>
                  <a:lnTo>
                    <a:pt x="44" y="86"/>
                  </a:lnTo>
                  <a:lnTo>
                    <a:pt x="26" y="88"/>
                  </a:lnTo>
                  <a:lnTo>
                    <a:pt x="24" y="80"/>
                  </a:lnTo>
                  <a:lnTo>
                    <a:pt x="28" y="82"/>
                  </a:lnTo>
                  <a:lnTo>
                    <a:pt x="36" y="76"/>
                  </a:lnTo>
                  <a:lnTo>
                    <a:pt x="36" y="72"/>
                  </a:lnTo>
                  <a:lnTo>
                    <a:pt x="32" y="72"/>
                  </a:lnTo>
                  <a:lnTo>
                    <a:pt x="36" y="64"/>
                  </a:lnTo>
                  <a:lnTo>
                    <a:pt x="32" y="68"/>
                  </a:lnTo>
                  <a:lnTo>
                    <a:pt x="26" y="56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24" y="50"/>
                  </a:lnTo>
                  <a:lnTo>
                    <a:pt x="36" y="50"/>
                  </a:lnTo>
                  <a:lnTo>
                    <a:pt x="38" y="44"/>
                  </a:lnTo>
                  <a:lnTo>
                    <a:pt x="34" y="48"/>
                  </a:lnTo>
                  <a:lnTo>
                    <a:pt x="28" y="46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8" y="32"/>
                  </a:lnTo>
                  <a:lnTo>
                    <a:pt x="22" y="30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24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8" y="26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6" y="24"/>
                  </a:lnTo>
                  <a:lnTo>
                    <a:pt x="26" y="20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28" y="16"/>
                  </a:lnTo>
                  <a:lnTo>
                    <a:pt x="22" y="12"/>
                  </a:lnTo>
                  <a:lnTo>
                    <a:pt x="24" y="8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18" y="8"/>
                  </a:lnTo>
                  <a:lnTo>
                    <a:pt x="20" y="4"/>
                  </a:lnTo>
                  <a:lnTo>
                    <a:pt x="28" y="4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2"/>
                  </a:lnTo>
                  <a:lnTo>
                    <a:pt x="44" y="36"/>
                  </a:lnTo>
                  <a:lnTo>
                    <a:pt x="42" y="36"/>
                  </a:lnTo>
                  <a:lnTo>
                    <a:pt x="44" y="38"/>
                  </a:lnTo>
                  <a:lnTo>
                    <a:pt x="44" y="44"/>
                  </a:lnTo>
                  <a:lnTo>
                    <a:pt x="46" y="38"/>
                  </a:lnTo>
                  <a:lnTo>
                    <a:pt x="50" y="38"/>
                  </a:lnTo>
                  <a:lnTo>
                    <a:pt x="50" y="30"/>
                  </a:lnTo>
                  <a:lnTo>
                    <a:pt x="54" y="34"/>
                  </a:lnTo>
                  <a:lnTo>
                    <a:pt x="56" y="32"/>
                  </a:lnTo>
                  <a:lnTo>
                    <a:pt x="58" y="24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68" y="26"/>
                  </a:lnTo>
                  <a:lnTo>
                    <a:pt x="70" y="22"/>
                  </a:lnTo>
                  <a:lnTo>
                    <a:pt x="68" y="16"/>
                  </a:lnTo>
                  <a:lnTo>
                    <a:pt x="78" y="12"/>
                  </a:lnTo>
                  <a:lnTo>
                    <a:pt x="86" y="30"/>
                  </a:lnTo>
                  <a:lnTo>
                    <a:pt x="86" y="22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2" y="18"/>
                  </a:lnTo>
                  <a:lnTo>
                    <a:pt x="96" y="16"/>
                  </a:lnTo>
                  <a:lnTo>
                    <a:pt x="98" y="12"/>
                  </a:lnTo>
                  <a:lnTo>
                    <a:pt x="108" y="14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8" y="6"/>
                  </a:lnTo>
                  <a:lnTo>
                    <a:pt x="118" y="10"/>
                  </a:lnTo>
                  <a:lnTo>
                    <a:pt x="122" y="12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26" y="16"/>
                  </a:lnTo>
                  <a:lnTo>
                    <a:pt x="126" y="18"/>
                  </a:lnTo>
                  <a:lnTo>
                    <a:pt x="132" y="16"/>
                  </a:lnTo>
                  <a:lnTo>
                    <a:pt x="132" y="22"/>
                  </a:lnTo>
                  <a:lnTo>
                    <a:pt x="132" y="28"/>
                  </a:lnTo>
                  <a:lnTo>
                    <a:pt x="136" y="26"/>
                  </a:lnTo>
                  <a:lnTo>
                    <a:pt x="136" y="30"/>
                  </a:lnTo>
                  <a:lnTo>
                    <a:pt x="140" y="32"/>
                  </a:lnTo>
                  <a:lnTo>
                    <a:pt x="142" y="28"/>
                  </a:lnTo>
                  <a:lnTo>
                    <a:pt x="146" y="36"/>
                  </a:lnTo>
                  <a:lnTo>
                    <a:pt x="144" y="42"/>
                  </a:lnTo>
                  <a:lnTo>
                    <a:pt x="144" y="44"/>
                  </a:lnTo>
                  <a:lnTo>
                    <a:pt x="148" y="44"/>
                  </a:lnTo>
                  <a:lnTo>
                    <a:pt x="148" y="48"/>
                  </a:lnTo>
                  <a:lnTo>
                    <a:pt x="144" y="54"/>
                  </a:lnTo>
                  <a:lnTo>
                    <a:pt x="134" y="60"/>
                  </a:lnTo>
                  <a:lnTo>
                    <a:pt x="134" y="62"/>
                  </a:lnTo>
                  <a:lnTo>
                    <a:pt x="138" y="62"/>
                  </a:lnTo>
                  <a:lnTo>
                    <a:pt x="130" y="74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10" y="84"/>
                  </a:lnTo>
                  <a:lnTo>
                    <a:pt x="100" y="84"/>
                  </a:lnTo>
                  <a:lnTo>
                    <a:pt x="88" y="98"/>
                  </a:lnTo>
                  <a:lnTo>
                    <a:pt x="80" y="100"/>
                  </a:lnTo>
                  <a:lnTo>
                    <a:pt x="62" y="96"/>
                  </a:lnTo>
                  <a:lnTo>
                    <a:pt x="62" y="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Freeform 563">
              <a:extLst>
                <a:ext uri="{FF2B5EF4-FFF2-40B4-BE49-F238E27FC236}">
                  <a16:creationId xmlns:a16="http://schemas.microsoft.com/office/drawing/2014/main" id="{6930D51A-727B-8546-87E1-1F5E12D5E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763" y="963613"/>
              <a:ext cx="1289050" cy="1908175"/>
            </a:xfrm>
            <a:custGeom>
              <a:avLst/>
              <a:gdLst/>
              <a:ahLst/>
              <a:cxnLst>
                <a:cxn ang="0">
                  <a:pos x="400" y="1198"/>
                </a:cxn>
                <a:cxn ang="0">
                  <a:pos x="360" y="1182"/>
                </a:cxn>
                <a:cxn ang="0">
                  <a:pos x="332" y="1160"/>
                </a:cxn>
                <a:cxn ang="0">
                  <a:pos x="306" y="1124"/>
                </a:cxn>
                <a:cxn ang="0">
                  <a:pos x="304" y="1074"/>
                </a:cxn>
                <a:cxn ang="0">
                  <a:pos x="278" y="1056"/>
                </a:cxn>
                <a:cxn ang="0">
                  <a:pos x="268" y="1018"/>
                </a:cxn>
                <a:cxn ang="0">
                  <a:pos x="258" y="978"/>
                </a:cxn>
                <a:cxn ang="0">
                  <a:pos x="288" y="944"/>
                </a:cxn>
                <a:cxn ang="0">
                  <a:pos x="304" y="912"/>
                </a:cxn>
                <a:cxn ang="0">
                  <a:pos x="270" y="872"/>
                </a:cxn>
                <a:cxn ang="0">
                  <a:pos x="298" y="854"/>
                </a:cxn>
                <a:cxn ang="0">
                  <a:pos x="282" y="814"/>
                </a:cxn>
                <a:cxn ang="0">
                  <a:pos x="230" y="814"/>
                </a:cxn>
                <a:cxn ang="0">
                  <a:pos x="232" y="740"/>
                </a:cxn>
                <a:cxn ang="0">
                  <a:pos x="214" y="674"/>
                </a:cxn>
                <a:cxn ang="0">
                  <a:pos x="164" y="606"/>
                </a:cxn>
                <a:cxn ang="0">
                  <a:pos x="64" y="604"/>
                </a:cxn>
                <a:cxn ang="0">
                  <a:pos x="98" y="534"/>
                </a:cxn>
                <a:cxn ang="0">
                  <a:pos x="38" y="510"/>
                </a:cxn>
                <a:cxn ang="0">
                  <a:pos x="16" y="444"/>
                </a:cxn>
                <a:cxn ang="0">
                  <a:pos x="106" y="348"/>
                </a:cxn>
                <a:cxn ang="0">
                  <a:pos x="98" y="286"/>
                </a:cxn>
                <a:cxn ang="0">
                  <a:pos x="204" y="216"/>
                </a:cxn>
                <a:cxn ang="0">
                  <a:pos x="304" y="182"/>
                </a:cxn>
                <a:cxn ang="0">
                  <a:pos x="380" y="134"/>
                </a:cxn>
                <a:cxn ang="0">
                  <a:pos x="364" y="80"/>
                </a:cxn>
                <a:cxn ang="0">
                  <a:pos x="442" y="64"/>
                </a:cxn>
                <a:cxn ang="0">
                  <a:pos x="496" y="2"/>
                </a:cxn>
                <a:cxn ang="0">
                  <a:pos x="524" y="66"/>
                </a:cxn>
                <a:cxn ang="0">
                  <a:pos x="630" y="62"/>
                </a:cxn>
                <a:cxn ang="0">
                  <a:pos x="520" y="196"/>
                </a:cxn>
                <a:cxn ang="0">
                  <a:pos x="670" y="168"/>
                </a:cxn>
                <a:cxn ang="0">
                  <a:pos x="712" y="216"/>
                </a:cxn>
                <a:cxn ang="0">
                  <a:pos x="776" y="276"/>
                </a:cxn>
                <a:cxn ang="0">
                  <a:pos x="706" y="362"/>
                </a:cxn>
                <a:cxn ang="0">
                  <a:pos x="716" y="400"/>
                </a:cxn>
                <a:cxn ang="0">
                  <a:pos x="690" y="506"/>
                </a:cxn>
                <a:cxn ang="0">
                  <a:pos x="732" y="528"/>
                </a:cxn>
                <a:cxn ang="0">
                  <a:pos x="700" y="596"/>
                </a:cxn>
                <a:cxn ang="0">
                  <a:pos x="700" y="648"/>
                </a:cxn>
                <a:cxn ang="0">
                  <a:pos x="686" y="706"/>
                </a:cxn>
                <a:cxn ang="0">
                  <a:pos x="630" y="744"/>
                </a:cxn>
                <a:cxn ang="0">
                  <a:pos x="644" y="770"/>
                </a:cxn>
                <a:cxn ang="0">
                  <a:pos x="678" y="824"/>
                </a:cxn>
                <a:cxn ang="0">
                  <a:pos x="674" y="864"/>
                </a:cxn>
                <a:cxn ang="0">
                  <a:pos x="630" y="822"/>
                </a:cxn>
                <a:cxn ang="0">
                  <a:pos x="588" y="864"/>
                </a:cxn>
                <a:cxn ang="0">
                  <a:pos x="666" y="884"/>
                </a:cxn>
                <a:cxn ang="0">
                  <a:pos x="636" y="922"/>
                </a:cxn>
                <a:cxn ang="0">
                  <a:pos x="572" y="952"/>
                </a:cxn>
                <a:cxn ang="0">
                  <a:pos x="542" y="936"/>
                </a:cxn>
                <a:cxn ang="0">
                  <a:pos x="530" y="972"/>
                </a:cxn>
                <a:cxn ang="0">
                  <a:pos x="504" y="1014"/>
                </a:cxn>
                <a:cxn ang="0">
                  <a:pos x="476" y="1026"/>
                </a:cxn>
                <a:cxn ang="0">
                  <a:pos x="462" y="1028"/>
                </a:cxn>
                <a:cxn ang="0">
                  <a:pos x="438" y="1056"/>
                </a:cxn>
                <a:cxn ang="0">
                  <a:pos x="422" y="1094"/>
                </a:cxn>
                <a:cxn ang="0">
                  <a:pos x="412" y="1114"/>
                </a:cxn>
              </a:cxnLst>
              <a:rect l="0" t="0" r="r" b="b"/>
              <a:pathLst>
                <a:path w="812" h="1202">
                  <a:moveTo>
                    <a:pt x="418" y="1118"/>
                  </a:moveTo>
                  <a:lnTo>
                    <a:pt x="422" y="1118"/>
                  </a:lnTo>
                  <a:lnTo>
                    <a:pt x="422" y="1120"/>
                  </a:lnTo>
                  <a:lnTo>
                    <a:pt x="418" y="1122"/>
                  </a:lnTo>
                  <a:lnTo>
                    <a:pt x="408" y="1124"/>
                  </a:lnTo>
                  <a:lnTo>
                    <a:pt x="404" y="1128"/>
                  </a:lnTo>
                  <a:lnTo>
                    <a:pt x="408" y="1130"/>
                  </a:lnTo>
                  <a:lnTo>
                    <a:pt x="410" y="1134"/>
                  </a:lnTo>
                  <a:lnTo>
                    <a:pt x="414" y="1152"/>
                  </a:lnTo>
                  <a:lnTo>
                    <a:pt x="406" y="1168"/>
                  </a:lnTo>
                  <a:lnTo>
                    <a:pt x="404" y="1186"/>
                  </a:lnTo>
                  <a:lnTo>
                    <a:pt x="398" y="1190"/>
                  </a:lnTo>
                  <a:lnTo>
                    <a:pt x="400" y="1198"/>
                  </a:lnTo>
                  <a:lnTo>
                    <a:pt x="388" y="1198"/>
                  </a:lnTo>
                  <a:lnTo>
                    <a:pt x="386" y="1194"/>
                  </a:lnTo>
                  <a:lnTo>
                    <a:pt x="378" y="1202"/>
                  </a:lnTo>
                  <a:lnTo>
                    <a:pt x="372" y="1196"/>
                  </a:lnTo>
                  <a:lnTo>
                    <a:pt x="376" y="1186"/>
                  </a:lnTo>
                  <a:lnTo>
                    <a:pt x="372" y="1190"/>
                  </a:lnTo>
                  <a:lnTo>
                    <a:pt x="372" y="1184"/>
                  </a:lnTo>
                  <a:lnTo>
                    <a:pt x="370" y="1184"/>
                  </a:lnTo>
                  <a:lnTo>
                    <a:pt x="368" y="1190"/>
                  </a:lnTo>
                  <a:lnTo>
                    <a:pt x="364" y="1184"/>
                  </a:lnTo>
                  <a:lnTo>
                    <a:pt x="368" y="1180"/>
                  </a:lnTo>
                  <a:lnTo>
                    <a:pt x="368" y="1176"/>
                  </a:lnTo>
                  <a:lnTo>
                    <a:pt x="360" y="1182"/>
                  </a:lnTo>
                  <a:lnTo>
                    <a:pt x="358" y="1182"/>
                  </a:lnTo>
                  <a:lnTo>
                    <a:pt x="360" y="1180"/>
                  </a:lnTo>
                  <a:lnTo>
                    <a:pt x="366" y="1176"/>
                  </a:lnTo>
                  <a:lnTo>
                    <a:pt x="360" y="1176"/>
                  </a:lnTo>
                  <a:lnTo>
                    <a:pt x="362" y="1172"/>
                  </a:lnTo>
                  <a:lnTo>
                    <a:pt x="332" y="1180"/>
                  </a:lnTo>
                  <a:lnTo>
                    <a:pt x="340" y="1174"/>
                  </a:lnTo>
                  <a:lnTo>
                    <a:pt x="332" y="1168"/>
                  </a:lnTo>
                  <a:lnTo>
                    <a:pt x="328" y="1168"/>
                  </a:lnTo>
                  <a:lnTo>
                    <a:pt x="326" y="1168"/>
                  </a:lnTo>
                  <a:lnTo>
                    <a:pt x="326" y="1164"/>
                  </a:lnTo>
                  <a:lnTo>
                    <a:pt x="320" y="1164"/>
                  </a:lnTo>
                  <a:lnTo>
                    <a:pt x="332" y="1160"/>
                  </a:lnTo>
                  <a:lnTo>
                    <a:pt x="318" y="1160"/>
                  </a:lnTo>
                  <a:lnTo>
                    <a:pt x="322" y="1156"/>
                  </a:lnTo>
                  <a:lnTo>
                    <a:pt x="316" y="1150"/>
                  </a:lnTo>
                  <a:lnTo>
                    <a:pt x="322" y="1144"/>
                  </a:lnTo>
                  <a:lnTo>
                    <a:pt x="312" y="1146"/>
                  </a:lnTo>
                  <a:lnTo>
                    <a:pt x="312" y="1144"/>
                  </a:lnTo>
                  <a:lnTo>
                    <a:pt x="312" y="1142"/>
                  </a:lnTo>
                  <a:lnTo>
                    <a:pt x="312" y="1142"/>
                  </a:lnTo>
                  <a:lnTo>
                    <a:pt x="314" y="1140"/>
                  </a:lnTo>
                  <a:lnTo>
                    <a:pt x="310" y="1138"/>
                  </a:lnTo>
                  <a:lnTo>
                    <a:pt x="310" y="1134"/>
                  </a:lnTo>
                  <a:lnTo>
                    <a:pt x="304" y="1132"/>
                  </a:lnTo>
                  <a:lnTo>
                    <a:pt x="306" y="1124"/>
                  </a:lnTo>
                  <a:lnTo>
                    <a:pt x="304" y="1126"/>
                  </a:lnTo>
                  <a:lnTo>
                    <a:pt x="302" y="1118"/>
                  </a:lnTo>
                  <a:lnTo>
                    <a:pt x="298" y="1118"/>
                  </a:lnTo>
                  <a:lnTo>
                    <a:pt x="294" y="1110"/>
                  </a:lnTo>
                  <a:lnTo>
                    <a:pt x="292" y="1104"/>
                  </a:lnTo>
                  <a:lnTo>
                    <a:pt x="288" y="1100"/>
                  </a:lnTo>
                  <a:lnTo>
                    <a:pt x="290" y="1096"/>
                  </a:lnTo>
                  <a:lnTo>
                    <a:pt x="288" y="1096"/>
                  </a:lnTo>
                  <a:lnTo>
                    <a:pt x="288" y="1090"/>
                  </a:lnTo>
                  <a:lnTo>
                    <a:pt x="286" y="1086"/>
                  </a:lnTo>
                  <a:lnTo>
                    <a:pt x="294" y="1080"/>
                  </a:lnTo>
                  <a:lnTo>
                    <a:pt x="294" y="1078"/>
                  </a:lnTo>
                  <a:lnTo>
                    <a:pt x="304" y="1074"/>
                  </a:lnTo>
                  <a:lnTo>
                    <a:pt x="298" y="1070"/>
                  </a:lnTo>
                  <a:lnTo>
                    <a:pt x="300" y="1066"/>
                  </a:lnTo>
                  <a:lnTo>
                    <a:pt x="306" y="1068"/>
                  </a:lnTo>
                  <a:lnTo>
                    <a:pt x="306" y="1064"/>
                  </a:lnTo>
                  <a:lnTo>
                    <a:pt x="298" y="1062"/>
                  </a:lnTo>
                  <a:lnTo>
                    <a:pt x="296" y="1066"/>
                  </a:lnTo>
                  <a:lnTo>
                    <a:pt x="290" y="1068"/>
                  </a:lnTo>
                  <a:lnTo>
                    <a:pt x="284" y="1080"/>
                  </a:lnTo>
                  <a:lnTo>
                    <a:pt x="280" y="1080"/>
                  </a:lnTo>
                  <a:lnTo>
                    <a:pt x="280" y="1068"/>
                  </a:lnTo>
                  <a:lnTo>
                    <a:pt x="282" y="1062"/>
                  </a:lnTo>
                  <a:lnTo>
                    <a:pt x="280" y="1064"/>
                  </a:lnTo>
                  <a:lnTo>
                    <a:pt x="278" y="1056"/>
                  </a:lnTo>
                  <a:lnTo>
                    <a:pt x="276" y="1056"/>
                  </a:lnTo>
                  <a:lnTo>
                    <a:pt x="278" y="1050"/>
                  </a:lnTo>
                  <a:lnTo>
                    <a:pt x="278" y="1048"/>
                  </a:lnTo>
                  <a:lnTo>
                    <a:pt x="276" y="1050"/>
                  </a:lnTo>
                  <a:lnTo>
                    <a:pt x="274" y="1048"/>
                  </a:lnTo>
                  <a:lnTo>
                    <a:pt x="278" y="1044"/>
                  </a:lnTo>
                  <a:lnTo>
                    <a:pt x="272" y="1042"/>
                  </a:lnTo>
                  <a:lnTo>
                    <a:pt x="272" y="1034"/>
                  </a:lnTo>
                  <a:lnTo>
                    <a:pt x="266" y="1036"/>
                  </a:lnTo>
                  <a:lnTo>
                    <a:pt x="270" y="1028"/>
                  </a:lnTo>
                  <a:lnTo>
                    <a:pt x="266" y="1030"/>
                  </a:lnTo>
                  <a:lnTo>
                    <a:pt x="262" y="1024"/>
                  </a:lnTo>
                  <a:lnTo>
                    <a:pt x="268" y="1018"/>
                  </a:lnTo>
                  <a:lnTo>
                    <a:pt x="260" y="1018"/>
                  </a:lnTo>
                  <a:lnTo>
                    <a:pt x="264" y="1016"/>
                  </a:lnTo>
                  <a:lnTo>
                    <a:pt x="260" y="1014"/>
                  </a:lnTo>
                  <a:lnTo>
                    <a:pt x="260" y="1006"/>
                  </a:lnTo>
                  <a:lnTo>
                    <a:pt x="266" y="1008"/>
                  </a:lnTo>
                  <a:lnTo>
                    <a:pt x="262" y="1004"/>
                  </a:lnTo>
                  <a:lnTo>
                    <a:pt x="266" y="1000"/>
                  </a:lnTo>
                  <a:lnTo>
                    <a:pt x="266" y="994"/>
                  </a:lnTo>
                  <a:lnTo>
                    <a:pt x="260" y="994"/>
                  </a:lnTo>
                  <a:lnTo>
                    <a:pt x="260" y="992"/>
                  </a:lnTo>
                  <a:lnTo>
                    <a:pt x="256" y="988"/>
                  </a:lnTo>
                  <a:lnTo>
                    <a:pt x="256" y="982"/>
                  </a:lnTo>
                  <a:lnTo>
                    <a:pt x="258" y="978"/>
                  </a:lnTo>
                  <a:lnTo>
                    <a:pt x="258" y="976"/>
                  </a:lnTo>
                  <a:lnTo>
                    <a:pt x="262" y="972"/>
                  </a:lnTo>
                  <a:lnTo>
                    <a:pt x="258" y="972"/>
                  </a:lnTo>
                  <a:lnTo>
                    <a:pt x="260" y="968"/>
                  </a:lnTo>
                  <a:lnTo>
                    <a:pt x="260" y="960"/>
                  </a:lnTo>
                  <a:lnTo>
                    <a:pt x="266" y="958"/>
                  </a:lnTo>
                  <a:lnTo>
                    <a:pt x="262" y="952"/>
                  </a:lnTo>
                  <a:lnTo>
                    <a:pt x="294" y="952"/>
                  </a:lnTo>
                  <a:lnTo>
                    <a:pt x="288" y="946"/>
                  </a:lnTo>
                  <a:lnTo>
                    <a:pt x="290" y="944"/>
                  </a:lnTo>
                  <a:lnTo>
                    <a:pt x="292" y="940"/>
                  </a:lnTo>
                  <a:lnTo>
                    <a:pt x="286" y="940"/>
                  </a:lnTo>
                  <a:lnTo>
                    <a:pt x="288" y="944"/>
                  </a:lnTo>
                  <a:lnTo>
                    <a:pt x="276" y="948"/>
                  </a:lnTo>
                  <a:lnTo>
                    <a:pt x="270" y="948"/>
                  </a:lnTo>
                  <a:lnTo>
                    <a:pt x="268" y="942"/>
                  </a:lnTo>
                  <a:lnTo>
                    <a:pt x="274" y="936"/>
                  </a:lnTo>
                  <a:lnTo>
                    <a:pt x="292" y="936"/>
                  </a:lnTo>
                  <a:lnTo>
                    <a:pt x="294" y="928"/>
                  </a:lnTo>
                  <a:lnTo>
                    <a:pt x="290" y="928"/>
                  </a:lnTo>
                  <a:lnTo>
                    <a:pt x="294" y="924"/>
                  </a:lnTo>
                  <a:lnTo>
                    <a:pt x="292" y="922"/>
                  </a:lnTo>
                  <a:lnTo>
                    <a:pt x="292" y="916"/>
                  </a:lnTo>
                  <a:lnTo>
                    <a:pt x="302" y="918"/>
                  </a:lnTo>
                  <a:lnTo>
                    <a:pt x="300" y="914"/>
                  </a:lnTo>
                  <a:lnTo>
                    <a:pt x="304" y="912"/>
                  </a:lnTo>
                  <a:lnTo>
                    <a:pt x="302" y="908"/>
                  </a:lnTo>
                  <a:lnTo>
                    <a:pt x="298" y="912"/>
                  </a:lnTo>
                  <a:lnTo>
                    <a:pt x="294" y="908"/>
                  </a:lnTo>
                  <a:lnTo>
                    <a:pt x="294" y="902"/>
                  </a:lnTo>
                  <a:lnTo>
                    <a:pt x="298" y="902"/>
                  </a:lnTo>
                  <a:lnTo>
                    <a:pt x="296" y="896"/>
                  </a:lnTo>
                  <a:lnTo>
                    <a:pt x="300" y="894"/>
                  </a:lnTo>
                  <a:lnTo>
                    <a:pt x="298" y="890"/>
                  </a:lnTo>
                  <a:lnTo>
                    <a:pt x="302" y="888"/>
                  </a:lnTo>
                  <a:lnTo>
                    <a:pt x="302" y="884"/>
                  </a:lnTo>
                  <a:lnTo>
                    <a:pt x="302" y="882"/>
                  </a:lnTo>
                  <a:lnTo>
                    <a:pt x="276" y="878"/>
                  </a:lnTo>
                  <a:lnTo>
                    <a:pt x="270" y="872"/>
                  </a:lnTo>
                  <a:lnTo>
                    <a:pt x="254" y="866"/>
                  </a:lnTo>
                  <a:lnTo>
                    <a:pt x="248" y="854"/>
                  </a:lnTo>
                  <a:lnTo>
                    <a:pt x="254" y="850"/>
                  </a:lnTo>
                  <a:lnTo>
                    <a:pt x="270" y="852"/>
                  </a:lnTo>
                  <a:lnTo>
                    <a:pt x="284" y="864"/>
                  </a:lnTo>
                  <a:lnTo>
                    <a:pt x="298" y="868"/>
                  </a:lnTo>
                  <a:lnTo>
                    <a:pt x="298" y="862"/>
                  </a:lnTo>
                  <a:lnTo>
                    <a:pt x="294" y="864"/>
                  </a:lnTo>
                  <a:lnTo>
                    <a:pt x="290" y="858"/>
                  </a:lnTo>
                  <a:lnTo>
                    <a:pt x="294" y="860"/>
                  </a:lnTo>
                  <a:lnTo>
                    <a:pt x="294" y="858"/>
                  </a:lnTo>
                  <a:lnTo>
                    <a:pt x="296" y="854"/>
                  </a:lnTo>
                  <a:lnTo>
                    <a:pt x="298" y="854"/>
                  </a:lnTo>
                  <a:lnTo>
                    <a:pt x="296" y="850"/>
                  </a:lnTo>
                  <a:lnTo>
                    <a:pt x="282" y="840"/>
                  </a:lnTo>
                  <a:lnTo>
                    <a:pt x="288" y="842"/>
                  </a:lnTo>
                  <a:lnTo>
                    <a:pt x="290" y="840"/>
                  </a:lnTo>
                  <a:lnTo>
                    <a:pt x="288" y="838"/>
                  </a:lnTo>
                  <a:lnTo>
                    <a:pt x="288" y="836"/>
                  </a:lnTo>
                  <a:lnTo>
                    <a:pt x="278" y="836"/>
                  </a:lnTo>
                  <a:lnTo>
                    <a:pt x="284" y="828"/>
                  </a:lnTo>
                  <a:lnTo>
                    <a:pt x="274" y="834"/>
                  </a:lnTo>
                  <a:lnTo>
                    <a:pt x="276" y="826"/>
                  </a:lnTo>
                  <a:lnTo>
                    <a:pt x="282" y="822"/>
                  </a:lnTo>
                  <a:lnTo>
                    <a:pt x="268" y="824"/>
                  </a:lnTo>
                  <a:lnTo>
                    <a:pt x="282" y="814"/>
                  </a:lnTo>
                  <a:lnTo>
                    <a:pt x="266" y="812"/>
                  </a:lnTo>
                  <a:lnTo>
                    <a:pt x="268" y="804"/>
                  </a:lnTo>
                  <a:lnTo>
                    <a:pt x="264" y="808"/>
                  </a:lnTo>
                  <a:lnTo>
                    <a:pt x="260" y="800"/>
                  </a:lnTo>
                  <a:lnTo>
                    <a:pt x="260" y="806"/>
                  </a:lnTo>
                  <a:lnTo>
                    <a:pt x="252" y="816"/>
                  </a:lnTo>
                  <a:lnTo>
                    <a:pt x="254" y="818"/>
                  </a:lnTo>
                  <a:lnTo>
                    <a:pt x="254" y="822"/>
                  </a:lnTo>
                  <a:lnTo>
                    <a:pt x="246" y="826"/>
                  </a:lnTo>
                  <a:lnTo>
                    <a:pt x="238" y="822"/>
                  </a:lnTo>
                  <a:lnTo>
                    <a:pt x="236" y="824"/>
                  </a:lnTo>
                  <a:lnTo>
                    <a:pt x="232" y="816"/>
                  </a:lnTo>
                  <a:lnTo>
                    <a:pt x="230" y="814"/>
                  </a:lnTo>
                  <a:lnTo>
                    <a:pt x="232" y="810"/>
                  </a:lnTo>
                  <a:lnTo>
                    <a:pt x="238" y="802"/>
                  </a:lnTo>
                  <a:lnTo>
                    <a:pt x="234" y="798"/>
                  </a:lnTo>
                  <a:lnTo>
                    <a:pt x="244" y="784"/>
                  </a:lnTo>
                  <a:lnTo>
                    <a:pt x="242" y="780"/>
                  </a:lnTo>
                  <a:lnTo>
                    <a:pt x="246" y="778"/>
                  </a:lnTo>
                  <a:lnTo>
                    <a:pt x="244" y="770"/>
                  </a:lnTo>
                  <a:lnTo>
                    <a:pt x="246" y="762"/>
                  </a:lnTo>
                  <a:lnTo>
                    <a:pt x="232" y="752"/>
                  </a:lnTo>
                  <a:lnTo>
                    <a:pt x="238" y="746"/>
                  </a:lnTo>
                  <a:lnTo>
                    <a:pt x="236" y="744"/>
                  </a:lnTo>
                  <a:lnTo>
                    <a:pt x="238" y="736"/>
                  </a:lnTo>
                  <a:lnTo>
                    <a:pt x="232" y="740"/>
                  </a:lnTo>
                  <a:lnTo>
                    <a:pt x="234" y="732"/>
                  </a:lnTo>
                  <a:lnTo>
                    <a:pt x="228" y="726"/>
                  </a:lnTo>
                  <a:lnTo>
                    <a:pt x="228" y="720"/>
                  </a:lnTo>
                  <a:lnTo>
                    <a:pt x="230" y="722"/>
                  </a:lnTo>
                  <a:lnTo>
                    <a:pt x="230" y="716"/>
                  </a:lnTo>
                  <a:lnTo>
                    <a:pt x="226" y="710"/>
                  </a:lnTo>
                  <a:lnTo>
                    <a:pt x="228" y="708"/>
                  </a:lnTo>
                  <a:lnTo>
                    <a:pt x="222" y="706"/>
                  </a:lnTo>
                  <a:lnTo>
                    <a:pt x="224" y="696"/>
                  </a:lnTo>
                  <a:lnTo>
                    <a:pt x="218" y="692"/>
                  </a:lnTo>
                  <a:lnTo>
                    <a:pt x="216" y="686"/>
                  </a:lnTo>
                  <a:lnTo>
                    <a:pt x="224" y="684"/>
                  </a:lnTo>
                  <a:lnTo>
                    <a:pt x="214" y="674"/>
                  </a:lnTo>
                  <a:lnTo>
                    <a:pt x="212" y="670"/>
                  </a:lnTo>
                  <a:lnTo>
                    <a:pt x="214" y="664"/>
                  </a:lnTo>
                  <a:lnTo>
                    <a:pt x="200" y="652"/>
                  </a:lnTo>
                  <a:lnTo>
                    <a:pt x="196" y="636"/>
                  </a:lnTo>
                  <a:lnTo>
                    <a:pt x="194" y="640"/>
                  </a:lnTo>
                  <a:lnTo>
                    <a:pt x="196" y="630"/>
                  </a:lnTo>
                  <a:lnTo>
                    <a:pt x="192" y="620"/>
                  </a:lnTo>
                  <a:lnTo>
                    <a:pt x="188" y="620"/>
                  </a:lnTo>
                  <a:lnTo>
                    <a:pt x="184" y="612"/>
                  </a:lnTo>
                  <a:lnTo>
                    <a:pt x="178" y="616"/>
                  </a:lnTo>
                  <a:lnTo>
                    <a:pt x="178" y="608"/>
                  </a:lnTo>
                  <a:lnTo>
                    <a:pt x="164" y="602"/>
                  </a:lnTo>
                  <a:lnTo>
                    <a:pt x="164" y="606"/>
                  </a:lnTo>
                  <a:lnTo>
                    <a:pt x="160" y="598"/>
                  </a:lnTo>
                  <a:lnTo>
                    <a:pt x="130" y="586"/>
                  </a:lnTo>
                  <a:lnTo>
                    <a:pt x="124" y="598"/>
                  </a:lnTo>
                  <a:lnTo>
                    <a:pt x="120" y="588"/>
                  </a:lnTo>
                  <a:lnTo>
                    <a:pt x="102" y="606"/>
                  </a:lnTo>
                  <a:lnTo>
                    <a:pt x="98" y="602"/>
                  </a:lnTo>
                  <a:lnTo>
                    <a:pt x="100" y="592"/>
                  </a:lnTo>
                  <a:lnTo>
                    <a:pt x="94" y="590"/>
                  </a:lnTo>
                  <a:lnTo>
                    <a:pt x="90" y="598"/>
                  </a:lnTo>
                  <a:lnTo>
                    <a:pt x="80" y="592"/>
                  </a:lnTo>
                  <a:lnTo>
                    <a:pt x="76" y="598"/>
                  </a:lnTo>
                  <a:lnTo>
                    <a:pt x="88" y="612"/>
                  </a:lnTo>
                  <a:lnTo>
                    <a:pt x="64" y="604"/>
                  </a:lnTo>
                  <a:lnTo>
                    <a:pt x="46" y="582"/>
                  </a:lnTo>
                  <a:lnTo>
                    <a:pt x="64" y="566"/>
                  </a:lnTo>
                  <a:lnTo>
                    <a:pt x="40" y="562"/>
                  </a:lnTo>
                  <a:lnTo>
                    <a:pt x="40" y="556"/>
                  </a:lnTo>
                  <a:lnTo>
                    <a:pt x="44" y="548"/>
                  </a:lnTo>
                  <a:lnTo>
                    <a:pt x="42" y="546"/>
                  </a:lnTo>
                  <a:lnTo>
                    <a:pt x="36" y="558"/>
                  </a:lnTo>
                  <a:lnTo>
                    <a:pt x="32" y="560"/>
                  </a:lnTo>
                  <a:lnTo>
                    <a:pt x="20" y="548"/>
                  </a:lnTo>
                  <a:lnTo>
                    <a:pt x="22" y="546"/>
                  </a:lnTo>
                  <a:lnTo>
                    <a:pt x="36" y="532"/>
                  </a:lnTo>
                  <a:lnTo>
                    <a:pt x="88" y="540"/>
                  </a:lnTo>
                  <a:lnTo>
                    <a:pt x="98" y="534"/>
                  </a:lnTo>
                  <a:lnTo>
                    <a:pt x="88" y="520"/>
                  </a:lnTo>
                  <a:lnTo>
                    <a:pt x="96" y="516"/>
                  </a:lnTo>
                  <a:lnTo>
                    <a:pt x="96" y="512"/>
                  </a:lnTo>
                  <a:lnTo>
                    <a:pt x="92" y="504"/>
                  </a:lnTo>
                  <a:lnTo>
                    <a:pt x="84" y="508"/>
                  </a:lnTo>
                  <a:lnTo>
                    <a:pt x="84" y="506"/>
                  </a:lnTo>
                  <a:lnTo>
                    <a:pt x="84" y="502"/>
                  </a:lnTo>
                  <a:lnTo>
                    <a:pt x="70" y="514"/>
                  </a:lnTo>
                  <a:lnTo>
                    <a:pt x="56" y="506"/>
                  </a:lnTo>
                  <a:lnTo>
                    <a:pt x="58" y="514"/>
                  </a:lnTo>
                  <a:lnTo>
                    <a:pt x="52" y="518"/>
                  </a:lnTo>
                  <a:lnTo>
                    <a:pt x="40" y="514"/>
                  </a:lnTo>
                  <a:lnTo>
                    <a:pt x="38" y="510"/>
                  </a:lnTo>
                  <a:lnTo>
                    <a:pt x="44" y="502"/>
                  </a:lnTo>
                  <a:lnTo>
                    <a:pt x="32" y="504"/>
                  </a:lnTo>
                  <a:lnTo>
                    <a:pt x="38" y="494"/>
                  </a:lnTo>
                  <a:lnTo>
                    <a:pt x="22" y="498"/>
                  </a:lnTo>
                  <a:lnTo>
                    <a:pt x="22" y="496"/>
                  </a:lnTo>
                  <a:lnTo>
                    <a:pt x="22" y="492"/>
                  </a:lnTo>
                  <a:lnTo>
                    <a:pt x="10" y="488"/>
                  </a:lnTo>
                  <a:lnTo>
                    <a:pt x="8" y="480"/>
                  </a:lnTo>
                  <a:lnTo>
                    <a:pt x="0" y="474"/>
                  </a:lnTo>
                  <a:lnTo>
                    <a:pt x="6" y="466"/>
                  </a:lnTo>
                  <a:lnTo>
                    <a:pt x="2" y="462"/>
                  </a:lnTo>
                  <a:lnTo>
                    <a:pt x="4" y="452"/>
                  </a:lnTo>
                  <a:lnTo>
                    <a:pt x="16" y="444"/>
                  </a:lnTo>
                  <a:lnTo>
                    <a:pt x="26" y="444"/>
                  </a:lnTo>
                  <a:lnTo>
                    <a:pt x="28" y="436"/>
                  </a:lnTo>
                  <a:lnTo>
                    <a:pt x="54" y="428"/>
                  </a:lnTo>
                  <a:lnTo>
                    <a:pt x="48" y="420"/>
                  </a:lnTo>
                  <a:lnTo>
                    <a:pt x="56" y="414"/>
                  </a:lnTo>
                  <a:lnTo>
                    <a:pt x="76" y="406"/>
                  </a:lnTo>
                  <a:lnTo>
                    <a:pt x="92" y="412"/>
                  </a:lnTo>
                  <a:lnTo>
                    <a:pt x="108" y="382"/>
                  </a:lnTo>
                  <a:lnTo>
                    <a:pt x="108" y="372"/>
                  </a:lnTo>
                  <a:lnTo>
                    <a:pt x="104" y="366"/>
                  </a:lnTo>
                  <a:lnTo>
                    <a:pt x="104" y="358"/>
                  </a:lnTo>
                  <a:lnTo>
                    <a:pt x="114" y="356"/>
                  </a:lnTo>
                  <a:lnTo>
                    <a:pt x="106" y="348"/>
                  </a:lnTo>
                  <a:lnTo>
                    <a:pt x="124" y="334"/>
                  </a:lnTo>
                  <a:lnTo>
                    <a:pt x="116" y="324"/>
                  </a:lnTo>
                  <a:lnTo>
                    <a:pt x="112" y="338"/>
                  </a:lnTo>
                  <a:lnTo>
                    <a:pt x="102" y="338"/>
                  </a:lnTo>
                  <a:lnTo>
                    <a:pt x="94" y="348"/>
                  </a:lnTo>
                  <a:lnTo>
                    <a:pt x="86" y="338"/>
                  </a:lnTo>
                  <a:lnTo>
                    <a:pt x="76" y="340"/>
                  </a:lnTo>
                  <a:lnTo>
                    <a:pt x="72" y="332"/>
                  </a:lnTo>
                  <a:lnTo>
                    <a:pt x="70" y="320"/>
                  </a:lnTo>
                  <a:lnTo>
                    <a:pt x="80" y="312"/>
                  </a:lnTo>
                  <a:lnTo>
                    <a:pt x="84" y="300"/>
                  </a:lnTo>
                  <a:lnTo>
                    <a:pt x="100" y="296"/>
                  </a:lnTo>
                  <a:lnTo>
                    <a:pt x="98" y="286"/>
                  </a:lnTo>
                  <a:lnTo>
                    <a:pt x="118" y="252"/>
                  </a:lnTo>
                  <a:lnTo>
                    <a:pt x="128" y="246"/>
                  </a:lnTo>
                  <a:lnTo>
                    <a:pt x="146" y="256"/>
                  </a:lnTo>
                  <a:lnTo>
                    <a:pt x="152" y="250"/>
                  </a:lnTo>
                  <a:lnTo>
                    <a:pt x="150" y="232"/>
                  </a:lnTo>
                  <a:lnTo>
                    <a:pt x="156" y="218"/>
                  </a:lnTo>
                  <a:lnTo>
                    <a:pt x="148" y="198"/>
                  </a:lnTo>
                  <a:lnTo>
                    <a:pt x="164" y="180"/>
                  </a:lnTo>
                  <a:lnTo>
                    <a:pt x="178" y="188"/>
                  </a:lnTo>
                  <a:lnTo>
                    <a:pt x="182" y="204"/>
                  </a:lnTo>
                  <a:lnTo>
                    <a:pt x="204" y="228"/>
                  </a:lnTo>
                  <a:lnTo>
                    <a:pt x="206" y="226"/>
                  </a:lnTo>
                  <a:lnTo>
                    <a:pt x="204" y="216"/>
                  </a:lnTo>
                  <a:lnTo>
                    <a:pt x="172" y="176"/>
                  </a:lnTo>
                  <a:lnTo>
                    <a:pt x="238" y="138"/>
                  </a:lnTo>
                  <a:lnTo>
                    <a:pt x="250" y="160"/>
                  </a:lnTo>
                  <a:lnTo>
                    <a:pt x="252" y="178"/>
                  </a:lnTo>
                  <a:lnTo>
                    <a:pt x="250" y="206"/>
                  </a:lnTo>
                  <a:lnTo>
                    <a:pt x="250" y="216"/>
                  </a:lnTo>
                  <a:lnTo>
                    <a:pt x="256" y="212"/>
                  </a:lnTo>
                  <a:lnTo>
                    <a:pt x="254" y="202"/>
                  </a:lnTo>
                  <a:lnTo>
                    <a:pt x="260" y="188"/>
                  </a:lnTo>
                  <a:lnTo>
                    <a:pt x="260" y="172"/>
                  </a:lnTo>
                  <a:lnTo>
                    <a:pt x="298" y="202"/>
                  </a:lnTo>
                  <a:lnTo>
                    <a:pt x="286" y="178"/>
                  </a:lnTo>
                  <a:lnTo>
                    <a:pt x="304" y="182"/>
                  </a:lnTo>
                  <a:lnTo>
                    <a:pt x="288" y="152"/>
                  </a:lnTo>
                  <a:lnTo>
                    <a:pt x="286" y="136"/>
                  </a:lnTo>
                  <a:lnTo>
                    <a:pt x="282" y="124"/>
                  </a:lnTo>
                  <a:lnTo>
                    <a:pt x="284" y="122"/>
                  </a:lnTo>
                  <a:lnTo>
                    <a:pt x="308" y="126"/>
                  </a:lnTo>
                  <a:lnTo>
                    <a:pt x="328" y="156"/>
                  </a:lnTo>
                  <a:lnTo>
                    <a:pt x="342" y="164"/>
                  </a:lnTo>
                  <a:lnTo>
                    <a:pt x="368" y="196"/>
                  </a:lnTo>
                  <a:lnTo>
                    <a:pt x="374" y="188"/>
                  </a:lnTo>
                  <a:lnTo>
                    <a:pt x="364" y="172"/>
                  </a:lnTo>
                  <a:lnTo>
                    <a:pt x="368" y="146"/>
                  </a:lnTo>
                  <a:lnTo>
                    <a:pt x="378" y="140"/>
                  </a:lnTo>
                  <a:lnTo>
                    <a:pt x="380" y="134"/>
                  </a:lnTo>
                  <a:lnTo>
                    <a:pt x="354" y="94"/>
                  </a:lnTo>
                  <a:lnTo>
                    <a:pt x="402" y="104"/>
                  </a:lnTo>
                  <a:lnTo>
                    <a:pt x="404" y="126"/>
                  </a:lnTo>
                  <a:lnTo>
                    <a:pt x="406" y="122"/>
                  </a:lnTo>
                  <a:lnTo>
                    <a:pt x="402" y="98"/>
                  </a:lnTo>
                  <a:lnTo>
                    <a:pt x="404" y="96"/>
                  </a:lnTo>
                  <a:lnTo>
                    <a:pt x="428" y="134"/>
                  </a:lnTo>
                  <a:lnTo>
                    <a:pt x="430" y="124"/>
                  </a:lnTo>
                  <a:lnTo>
                    <a:pt x="426" y="118"/>
                  </a:lnTo>
                  <a:lnTo>
                    <a:pt x="428" y="106"/>
                  </a:lnTo>
                  <a:lnTo>
                    <a:pt x="412" y="94"/>
                  </a:lnTo>
                  <a:lnTo>
                    <a:pt x="368" y="88"/>
                  </a:lnTo>
                  <a:lnTo>
                    <a:pt x="364" y="80"/>
                  </a:lnTo>
                  <a:lnTo>
                    <a:pt x="364" y="76"/>
                  </a:lnTo>
                  <a:lnTo>
                    <a:pt x="358" y="68"/>
                  </a:lnTo>
                  <a:lnTo>
                    <a:pt x="354" y="58"/>
                  </a:lnTo>
                  <a:lnTo>
                    <a:pt x="356" y="54"/>
                  </a:lnTo>
                  <a:lnTo>
                    <a:pt x="376" y="48"/>
                  </a:lnTo>
                  <a:lnTo>
                    <a:pt x="390" y="40"/>
                  </a:lnTo>
                  <a:lnTo>
                    <a:pt x="402" y="50"/>
                  </a:lnTo>
                  <a:lnTo>
                    <a:pt x="400" y="60"/>
                  </a:lnTo>
                  <a:lnTo>
                    <a:pt x="436" y="76"/>
                  </a:lnTo>
                  <a:lnTo>
                    <a:pt x="444" y="96"/>
                  </a:lnTo>
                  <a:lnTo>
                    <a:pt x="446" y="90"/>
                  </a:lnTo>
                  <a:lnTo>
                    <a:pt x="438" y="72"/>
                  </a:lnTo>
                  <a:lnTo>
                    <a:pt x="442" y="64"/>
                  </a:lnTo>
                  <a:lnTo>
                    <a:pt x="464" y="54"/>
                  </a:lnTo>
                  <a:lnTo>
                    <a:pt x="442" y="48"/>
                  </a:lnTo>
                  <a:lnTo>
                    <a:pt x="440" y="44"/>
                  </a:lnTo>
                  <a:lnTo>
                    <a:pt x="442" y="38"/>
                  </a:lnTo>
                  <a:lnTo>
                    <a:pt x="440" y="28"/>
                  </a:lnTo>
                  <a:lnTo>
                    <a:pt x="442" y="26"/>
                  </a:lnTo>
                  <a:lnTo>
                    <a:pt x="442" y="20"/>
                  </a:lnTo>
                  <a:lnTo>
                    <a:pt x="452" y="22"/>
                  </a:lnTo>
                  <a:lnTo>
                    <a:pt x="456" y="12"/>
                  </a:lnTo>
                  <a:lnTo>
                    <a:pt x="474" y="30"/>
                  </a:lnTo>
                  <a:lnTo>
                    <a:pt x="466" y="10"/>
                  </a:lnTo>
                  <a:lnTo>
                    <a:pt x="474" y="6"/>
                  </a:lnTo>
                  <a:lnTo>
                    <a:pt x="496" y="2"/>
                  </a:lnTo>
                  <a:lnTo>
                    <a:pt x="506" y="16"/>
                  </a:lnTo>
                  <a:lnTo>
                    <a:pt x="504" y="6"/>
                  </a:lnTo>
                  <a:lnTo>
                    <a:pt x="510" y="0"/>
                  </a:lnTo>
                  <a:lnTo>
                    <a:pt x="550" y="2"/>
                  </a:lnTo>
                  <a:lnTo>
                    <a:pt x="576" y="12"/>
                  </a:lnTo>
                  <a:lnTo>
                    <a:pt x="572" y="16"/>
                  </a:lnTo>
                  <a:lnTo>
                    <a:pt x="574" y="24"/>
                  </a:lnTo>
                  <a:lnTo>
                    <a:pt x="606" y="22"/>
                  </a:lnTo>
                  <a:lnTo>
                    <a:pt x="618" y="36"/>
                  </a:lnTo>
                  <a:lnTo>
                    <a:pt x="612" y="48"/>
                  </a:lnTo>
                  <a:lnTo>
                    <a:pt x="550" y="52"/>
                  </a:lnTo>
                  <a:lnTo>
                    <a:pt x="532" y="64"/>
                  </a:lnTo>
                  <a:lnTo>
                    <a:pt x="524" y="66"/>
                  </a:lnTo>
                  <a:lnTo>
                    <a:pt x="488" y="82"/>
                  </a:lnTo>
                  <a:lnTo>
                    <a:pt x="488" y="90"/>
                  </a:lnTo>
                  <a:lnTo>
                    <a:pt x="498" y="80"/>
                  </a:lnTo>
                  <a:lnTo>
                    <a:pt x="504" y="82"/>
                  </a:lnTo>
                  <a:lnTo>
                    <a:pt x="506" y="92"/>
                  </a:lnTo>
                  <a:lnTo>
                    <a:pt x="512" y="78"/>
                  </a:lnTo>
                  <a:lnTo>
                    <a:pt x="534" y="80"/>
                  </a:lnTo>
                  <a:lnTo>
                    <a:pt x="560" y="58"/>
                  </a:lnTo>
                  <a:lnTo>
                    <a:pt x="580" y="62"/>
                  </a:lnTo>
                  <a:lnTo>
                    <a:pt x="580" y="70"/>
                  </a:lnTo>
                  <a:lnTo>
                    <a:pt x="626" y="54"/>
                  </a:lnTo>
                  <a:lnTo>
                    <a:pt x="632" y="60"/>
                  </a:lnTo>
                  <a:lnTo>
                    <a:pt x="630" y="62"/>
                  </a:lnTo>
                  <a:lnTo>
                    <a:pt x="632" y="72"/>
                  </a:lnTo>
                  <a:lnTo>
                    <a:pt x="632" y="76"/>
                  </a:lnTo>
                  <a:lnTo>
                    <a:pt x="612" y="98"/>
                  </a:lnTo>
                  <a:lnTo>
                    <a:pt x="644" y="82"/>
                  </a:lnTo>
                  <a:lnTo>
                    <a:pt x="646" y="98"/>
                  </a:lnTo>
                  <a:lnTo>
                    <a:pt x="654" y="88"/>
                  </a:lnTo>
                  <a:lnTo>
                    <a:pt x="666" y="92"/>
                  </a:lnTo>
                  <a:lnTo>
                    <a:pt x="682" y="116"/>
                  </a:lnTo>
                  <a:lnTo>
                    <a:pt x="662" y="142"/>
                  </a:lnTo>
                  <a:lnTo>
                    <a:pt x="626" y="160"/>
                  </a:lnTo>
                  <a:lnTo>
                    <a:pt x="556" y="168"/>
                  </a:lnTo>
                  <a:lnTo>
                    <a:pt x="520" y="188"/>
                  </a:lnTo>
                  <a:lnTo>
                    <a:pt x="520" y="196"/>
                  </a:lnTo>
                  <a:lnTo>
                    <a:pt x="520" y="206"/>
                  </a:lnTo>
                  <a:lnTo>
                    <a:pt x="576" y="176"/>
                  </a:lnTo>
                  <a:lnTo>
                    <a:pt x="620" y="174"/>
                  </a:lnTo>
                  <a:lnTo>
                    <a:pt x="626" y="180"/>
                  </a:lnTo>
                  <a:lnTo>
                    <a:pt x="626" y="192"/>
                  </a:lnTo>
                  <a:lnTo>
                    <a:pt x="600" y="218"/>
                  </a:lnTo>
                  <a:lnTo>
                    <a:pt x="598" y="224"/>
                  </a:lnTo>
                  <a:lnTo>
                    <a:pt x="606" y="228"/>
                  </a:lnTo>
                  <a:lnTo>
                    <a:pt x="644" y="200"/>
                  </a:lnTo>
                  <a:lnTo>
                    <a:pt x="648" y="198"/>
                  </a:lnTo>
                  <a:lnTo>
                    <a:pt x="644" y="182"/>
                  </a:lnTo>
                  <a:lnTo>
                    <a:pt x="648" y="174"/>
                  </a:lnTo>
                  <a:lnTo>
                    <a:pt x="670" y="168"/>
                  </a:lnTo>
                  <a:lnTo>
                    <a:pt x="676" y="190"/>
                  </a:lnTo>
                  <a:lnTo>
                    <a:pt x="674" y="220"/>
                  </a:lnTo>
                  <a:lnTo>
                    <a:pt x="668" y="236"/>
                  </a:lnTo>
                  <a:lnTo>
                    <a:pt x="666" y="240"/>
                  </a:lnTo>
                  <a:lnTo>
                    <a:pt x="642" y="310"/>
                  </a:lnTo>
                  <a:lnTo>
                    <a:pt x="656" y="288"/>
                  </a:lnTo>
                  <a:lnTo>
                    <a:pt x="660" y="278"/>
                  </a:lnTo>
                  <a:lnTo>
                    <a:pt x="658" y="274"/>
                  </a:lnTo>
                  <a:lnTo>
                    <a:pt x="666" y="268"/>
                  </a:lnTo>
                  <a:lnTo>
                    <a:pt x="692" y="218"/>
                  </a:lnTo>
                  <a:lnTo>
                    <a:pt x="704" y="206"/>
                  </a:lnTo>
                  <a:lnTo>
                    <a:pt x="704" y="226"/>
                  </a:lnTo>
                  <a:lnTo>
                    <a:pt x="712" y="216"/>
                  </a:lnTo>
                  <a:lnTo>
                    <a:pt x="732" y="222"/>
                  </a:lnTo>
                  <a:lnTo>
                    <a:pt x="732" y="214"/>
                  </a:lnTo>
                  <a:lnTo>
                    <a:pt x="738" y="212"/>
                  </a:lnTo>
                  <a:lnTo>
                    <a:pt x="734" y="200"/>
                  </a:lnTo>
                  <a:lnTo>
                    <a:pt x="740" y="200"/>
                  </a:lnTo>
                  <a:lnTo>
                    <a:pt x="740" y="188"/>
                  </a:lnTo>
                  <a:lnTo>
                    <a:pt x="774" y="182"/>
                  </a:lnTo>
                  <a:lnTo>
                    <a:pt x="804" y="196"/>
                  </a:lnTo>
                  <a:lnTo>
                    <a:pt x="812" y="212"/>
                  </a:lnTo>
                  <a:lnTo>
                    <a:pt x="788" y="254"/>
                  </a:lnTo>
                  <a:lnTo>
                    <a:pt x="774" y="256"/>
                  </a:lnTo>
                  <a:lnTo>
                    <a:pt x="780" y="270"/>
                  </a:lnTo>
                  <a:lnTo>
                    <a:pt x="776" y="276"/>
                  </a:lnTo>
                  <a:lnTo>
                    <a:pt x="758" y="288"/>
                  </a:lnTo>
                  <a:lnTo>
                    <a:pt x="736" y="282"/>
                  </a:lnTo>
                  <a:lnTo>
                    <a:pt x="728" y="294"/>
                  </a:lnTo>
                  <a:lnTo>
                    <a:pt x="708" y="290"/>
                  </a:lnTo>
                  <a:lnTo>
                    <a:pt x="688" y="300"/>
                  </a:lnTo>
                  <a:lnTo>
                    <a:pt x="698" y="306"/>
                  </a:lnTo>
                  <a:lnTo>
                    <a:pt x="708" y="294"/>
                  </a:lnTo>
                  <a:lnTo>
                    <a:pt x="758" y="302"/>
                  </a:lnTo>
                  <a:lnTo>
                    <a:pt x="748" y="326"/>
                  </a:lnTo>
                  <a:lnTo>
                    <a:pt x="710" y="322"/>
                  </a:lnTo>
                  <a:lnTo>
                    <a:pt x="704" y="338"/>
                  </a:lnTo>
                  <a:lnTo>
                    <a:pt x="700" y="356"/>
                  </a:lnTo>
                  <a:lnTo>
                    <a:pt x="706" y="362"/>
                  </a:lnTo>
                  <a:lnTo>
                    <a:pt x="708" y="358"/>
                  </a:lnTo>
                  <a:lnTo>
                    <a:pt x="708" y="350"/>
                  </a:lnTo>
                  <a:lnTo>
                    <a:pt x="716" y="342"/>
                  </a:lnTo>
                  <a:lnTo>
                    <a:pt x="736" y="334"/>
                  </a:lnTo>
                  <a:lnTo>
                    <a:pt x="742" y="342"/>
                  </a:lnTo>
                  <a:lnTo>
                    <a:pt x="734" y="362"/>
                  </a:lnTo>
                  <a:lnTo>
                    <a:pt x="720" y="362"/>
                  </a:lnTo>
                  <a:lnTo>
                    <a:pt x="714" y="370"/>
                  </a:lnTo>
                  <a:lnTo>
                    <a:pt x="710" y="408"/>
                  </a:lnTo>
                  <a:lnTo>
                    <a:pt x="714" y="396"/>
                  </a:lnTo>
                  <a:lnTo>
                    <a:pt x="722" y="396"/>
                  </a:lnTo>
                  <a:lnTo>
                    <a:pt x="718" y="404"/>
                  </a:lnTo>
                  <a:lnTo>
                    <a:pt x="716" y="400"/>
                  </a:lnTo>
                  <a:lnTo>
                    <a:pt x="714" y="410"/>
                  </a:lnTo>
                  <a:lnTo>
                    <a:pt x="710" y="410"/>
                  </a:lnTo>
                  <a:lnTo>
                    <a:pt x="710" y="426"/>
                  </a:lnTo>
                  <a:lnTo>
                    <a:pt x="694" y="434"/>
                  </a:lnTo>
                  <a:lnTo>
                    <a:pt x="694" y="442"/>
                  </a:lnTo>
                  <a:lnTo>
                    <a:pt x="696" y="444"/>
                  </a:lnTo>
                  <a:lnTo>
                    <a:pt x="692" y="460"/>
                  </a:lnTo>
                  <a:lnTo>
                    <a:pt x="690" y="474"/>
                  </a:lnTo>
                  <a:lnTo>
                    <a:pt x="692" y="478"/>
                  </a:lnTo>
                  <a:lnTo>
                    <a:pt x="686" y="490"/>
                  </a:lnTo>
                  <a:lnTo>
                    <a:pt x="686" y="496"/>
                  </a:lnTo>
                  <a:lnTo>
                    <a:pt x="684" y="502"/>
                  </a:lnTo>
                  <a:lnTo>
                    <a:pt x="690" y="506"/>
                  </a:lnTo>
                  <a:lnTo>
                    <a:pt x="698" y="486"/>
                  </a:lnTo>
                  <a:lnTo>
                    <a:pt x="720" y="502"/>
                  </a:lnTo>
                  <a:lnTo>
                    <a:pt x="722" y="510"/>
                  </a:lnTo>
                  <a:lnTo>
                    <a:pt x="718" y="512"/>
                  </a:lnTo>
                  <a:lnTo>
                    <a:pt x="700" y="502"/>
                  </a:lnTo>
                  <a:lnTo>
                    <a:pt x="698" y="506"/>
                  </a:lnTo>
                  <a:lnTo>
                    <a:pt x="706" y="514"/>
                  </a:lnTo>
                  <a:lnTo>
                    <a:pt x="700" y="516"/>
                  </a:lnTo>
                  <a:lnTo>
                    <a:pt x="706" y="522"/>
                  </a:lnTo>
                  <a:lnTo>
                    <a:pt x="712" y="524"/>
                  </a:lnTo>
                  <a:lnTo>
                    <a:pt x="720" y="534"/>
                  </a:lnTo>
                  <a:lnTo>
                    <a:pt x="724" y="524"/>
                  </a:lnTo>
                  <a:lnTo>
                    <a:pt x="732" y="528"/>
                  </a:lnTo>
                  <a:lnTo>
                    <a:pt x="734" y="548"/>
                  </a:lnTo>
                  <a:lnTo>
                    <a:pt x="730" y="560"/>
                  </a:lnTo>
                  <a:lnTo>
                    <a:pt x="698" y="552"/>
                  </a:lnTo>
                  <a:lnTo>
                    <a:pt x="698" y="558"/>
                  </a:lnTo>
                  <a:lnTo>
                    <a:pt x="686" y="568"/>
                  </a:lnTo>
                  <a:lnTo>
                    <a:pt x="680" y="558"/>
                  </a:lnTo>
                  <a:lnTo>
                    <a:pt x="672" y="566"/>
                  </a:lnTo>
                  <a:lnTo>
                    <a:pt x="676" y="574"/>
                  </a:lnTo>
                  <a:lnTo>
                    <a:pt x="678" y="572"/>
                  </a:lnTo>
                  <a:lnTo>
                    <a:pt x="684" y="580"/>
                  </a:lnTo>
                  <a:lnTo>
                    <a:pt x="686" y="582"/>
                  </a:lnTo>
                  <a:lnTo>
                    <a:pt x="686" y="592"/>
                  </a:lnTo>
                  <a:lnTo>
                    <a:pt x="700" y="596"/>
                  </a:lnTo>
                  <a:lnTo>
                    <a:pt x="694" y="588"/>
                  </a:lnTo>
                  <a:lnTo>
                    <a:pt x="710" y="592"/>
                  </a:lnTo>
                  <a:lnTo>
                    <a:pt x="712" y="600"/>
                  </a:lnTo>
                  <a:lnTo>
                    <a:pt x="694" y="606"/>
                  </a:lnTo>
                  <a:lnTo>
                    <a:pt x="708" y="610"/>
                  </a:lnTo>
                  <a:lnTo>
                    <a:pt x="714" y="620"/>
                  </a:lnTo>
                  <a:lnTo>
                    <a:pt x="716" y="644"/>
                  </a:lnTo>
                  <a:lnTo>
                    <a:pt x="714" y="650"/>
                  </a:lnTo>
                  <a:lnTo>
                    <a:pt x="708" y="650"/>
                  </a:lnTo>
                  <a:lnTo>
                    <a:pt x="706" y="640"/>
                  </a:lnTo>
                  <a:lnTo>
                    <a:pt x="688" y="634"/>
                  </a:lnTo>
                  <a:lnTo>
                    <a:pt x="680" y="634"/>
                  </a:lnTo>
                  <a:lnTo>
                    <a:pt x="700" y="648"/>
                  </a:lnTo>
                  <a:lnTo>
                    <a:pt x="700" y="652"/>
                  </a:lnTo>
                  <a:lnTo>
                    <a:pt x="698" y="658"/>
                  </a:lnTo>
                  <a:lnTo>
                    <a:pt x="698" y="674"/>
                  </a:lnTo>
                  <a:lnTo>
                    <a:pt x="716" y="676"/>
                  </a:lnTo>
                  <a:lnTo>
                    <a:pt x="720" y="688"/>
                  </a:lnTo>
                  <a:lnTo>
                    <a:pt x="714" y="696"/>
                  </a:lnTo>
                  <a:lnTo>
                    <a:pt x="708" y="696"/>
                  </a:lnTo>
                  <a:lnTo>
                    <a:pt x="700" y="686"/>
                  </a:lnTo>
                  <a:lnTo>
                    <a:pt x="680" y="682"/>
                  </a:lnTo>
                  <a:lnTo>
                    <a:pt x="682" y="690"/>
                  </a:lnTo>
                  <a:lnTo>
                    <a:pt x="680" y="694"/>
                  </a:lnTo>
                  <a:lnTo>
                    <a:pt x="676" y="706"/>
                  </a:lnTo>
                  <a:lnTo>
                    <a:pt x="686" y="706"/>
                  </a:lnTo>
                  <a:lnTo>
                    <a:pt x="704" y="716"/>
                  </a:lnTo>
                  <a:lnTo>
                    <a:pt x="702" y="722"/>
                  </a:lnTo>
                  <a:lnTo>
                    <a:pt x="702" y="732"/>
                  </a:lnTo>
                  <a:lnTo>
                    <a:pt x="690" y="732"/>
                  </a:lnTo>
                  <a:lnTo>
                    <a:pt x="676" y="744"/>
                  </a:lnTo>
                  <a:lnTo>
                    <a:pt x="658" y="732"/>
                  </a:lnTo>
                  <a:lnTo>
                    <a:pt x="652" y="718"/>
                  </a:lnTo>
                  <a:lnTo>
                    <a:pt x="650" y="720"/>
                  </a:lnTo>
                  <a:lnTo>
                    <a:pt x="648" y="730"/>
                  </a:lnTo>
                  <a:lnTo>
                    <a:pt x="642" y="726"/>
                  </a:lnTo>
                  <a:lnTo>
                    <a:pt x="644" y="732"/>
                  </a:lnTo>
                  <a:lnTo>
                    <a:pt x="640" y="732"/>
                  </a:lnTo>
                  <a:lnTo>
                    <a:pt x="630" y="744"/>
                  </a:lnTo>
                  <a:lnTo>
                    <a:pt x="622" y="744"/>
                  </a:lnTo>
                  <a:lnTo>
                    <a:pt x="614" y="748"/>
                  </a:lnTo>
                  <a:lnTo>
                    <a:pt x="618" y="750"/>
                  </a:lnTo>
                  <a:lnTo>
                    <a:pt x="626" y="746"/>
                  </a:lnTo>
                  <a:lnTo>
                    <a:pt x="632" y="752"/>
                  </a:lnTo>
                  <a:lnTo>
                    <a:pt x="642" y="754"/>
                  </a:lnTo>
                  <a:lnTo>
                    <a:pt x="630" y="764"/>
                  </a:lnTo>
                  <a:lnTo>
                    <a:pt x="618" y="764"/>
                  </a:lnTo>
                  <a:lnTo>
                    <a:pt x="618" y="770"/>
                  </a:lnTo>
                  <a:lnTo>
                    <a:pt x="622" y="768"/>
                  </a:lnTo>
                  <a:lnTo>
                    <a:pt x="622" y="772"/>
                  </a:lnTo>
                  <a:lnTo>
                    <a:pt x="636" y="764"/>
                  </a:lnTo>
                  <a:lnTo>
                    <a:pt x="644" y="770"/>
                  </a:lnTo>
                  <a:lnTo>
                    <a:pt x="644" y="778"/>
                  </a:lnTo>
                  <a:lnTo>
                    <a:pt x="634" y="780"/>
                  </a:lnTo>
                  <a:lnTo>
                    <a:pt x="636" y="784"/>
                  </a:lnTo>
                  <a:lnTo>
                    <a:pt x="634" y="796"/>
                  </a:lnTo>
                  <a:lnTo>
                    <a:pt x="640" y="784"/>
                  </a:lnTo>
                  <a:lnTo>
                    <a:pt x="646" y="782"/>
                  </a:lnTo>
                  <a:lnTo>
                    <a:pt x="658" y="794"/>
                  </a:lnTo>
                  <a:lnTo>
                    <a:pt x="674" y="804"/>
                  </a:lnTo>
                  <a:lnTo>
                    <a:pt x="676" y="810"/>
                  </a:lnTo>
                  <a:lnTo>
                    <a:pt x="680" y="812"/>
                  </a:lnTo>
                  <a:lnTo>
                    <a:pt x="674" y="822"/>
                  </a:lnTo>
                  <a:lnTo>
                    <a:pt x="674" y="830"/>
                  </a:lnTo>
                  <a:lnTo>
                    <a:pt x="678" y="824"/>
                  </a:lnTo>
                  <a:lnTo>
                    <a:pt x="684" y="822"/>
                  </a:lnTo>
                  <a:lnTo>
                    <a:pt x="684" y="838"/>
                  </a:lnTo>
                  <a:lnTo>
                    <a:pt x="680" y="840"/>
                  </a:lnTo>
                  <a:lnTo>
                    <a:pt x="684" y="842"/>
                  </a:lnTo>
                  <a:lnTo>
                    <a:pt x="684" y="848"/>
                  </a:lnTo>
                  <a:lnTo>
                    <a:pt x="684" y="850"/>
                  </a:lnTo>
                  <a:lnTo>
                    <a:pt x="684" y="858"/>
                  </a:lnTo>
                  <a:lnTo>
                    <a:pt x="688" y="858"/>
                  </a:lnTo>
                  <a:lnTo>
                    <a:pt x="686" y="864"/>
                  </a:lnTo>
                  <a:lnTo>
                    <a:pt x="678" y="862"/>
                  </a:lnTo>
                  <a:lnTo>
                    <a:pt x="676" y="850"/>
                  </a:lnTo>
                  <a:lnTo>
                    <a:pt x="674" y="850"/>
                  </a:lnTo>
                  <a:lnTo>
                    <a:pt x="674" y="864"/>
                  </a:lnTo>
                  <a:lnTo>
                    <a:pt x="662" y="862"/>
                  </a:lnTo>
                  <a:lnTo>
                    <a:pt x="654" y="852"/>
                  </a:lnTo>
                  <a:lnTo>
                    <a:pt x="652" y="838"/>
                  </a:lnTo>
                  <a:lnTo>
                    <a:pt x="644" y="828"/>
                  </a:lnTo>
                  <a:lnTo>
                    <a:pt x="640" y="828"/>
                  </a:lnTo>
                  <a:lnTo>
                    <a:pt x="624" y="816"/>
                  </a:lnTo>
                  <a:lnTo>
                    <a:pt x="616" y="818"/>
                  </a:lnTo>
                  <a:lnTo>
                    <a:pt x="606" y="808"/>
                  </a:lnTo>
                  <a:lnTo>
                    <a:pt x="608" y="814"/>
                  </a:lnTo>
                  <a:lnTo>
                    <a:pt x="604" y="816"/>
                  </a:lnTo>
                  <a:lnTo>
                    <a:pt x="612" y="818"/>
                  </a:lnTo>
                  <a:lnTo>
                    <a:pt x="610" y="822"/>
                  </a:lnTo>
                  <a:lnTo>
                    <a:pt x="630" y="822"/>
                  </a:lnTo>
                  <a:lnTo>
                    <a:pt x="634" y="826"/>
                  </a:lnTo>
                  <a:lnTo>
                    <a:pt x="634" y="832"/>
                  </a:lnTo>
                  <a:lnTo>
                    <a:pt x="630" y="830"/>
                  </a:lnTo>
                  <a:lnTo>
                    <a:pt x="632" y="834"/>
                  </a:lnTo>
                  <a:lnTo>
                    <a:pt x="620" y="844"/>
                  </a:lnTo>
                  <a:lnTo>
                    <a:pt x="610" y="844"/>
                  </a:lnTo>
                  <a:lnTo>
                    <a:pt x="606" y="840"/>
                  </a:lnTo>
                  <a:lnTo>
                    <a:pt x="606" y="844"/>
                  </a:lnTo>
                  <a:lnTo>
                    <a:pt x="598" y="844"/>
                  </a:lnTo>
                  <a:lnTo>
                    <a:pt x="598" y="846"/>
                  </a:lnTo>
                  <a:lnTo>
                    <a:pt x="600" y="850"/>
                  </a:lnTo>
                  <a:lnTo>
                    <a:pt x="598" y="856"/>
                  </a:lnTo>
                  <a:lnTo>
                    <a:pt x="588" y="864"/>
                  </a:lnTo>
                  <a:lnTo>
                    <a:pt x="600" y="868"/>
                  </a:lnTo>
                  <a:lnTo>
                    <a:pt x="620" y="866"/>
                  </a:lnTo>
                  <a:lnTo>
                    <a:pt x="622" y="868"/>
                  </a:lnTo>
                  <a:lnTo>
                    <a:pt x="594" y="880"/>
                  </a:lnTo>
                  <a:lnTo>
                    <a:pt x="602" y="882"/>
                  </a:lnTo>
                  <a:lnTo>
                    <a:pt x="610" y="882"/>
                  </a:lnTo>
                  <a:lnTo>
                    <a:pt x="612" y="874"/>
                  </a:lnTo>
                  <a:lnTo>
                    <a:pt x="622" y="874"/>
                  </a:lnTo>
                  <a:lnTo>
                    <a:pt x="636" y="866"/>
                  </a:lnTo>
                  <a:lnTo>
                    <a:pt x="658" y="878"/>
                  </a:lnTo>
                  <a:lnTo>
                    <a:pt x="680" y="876"/>
                  </a:lnTo>
                  <a:lnTo>
                    <a:pt x="676" y="884"/>
                  </a:lnTo>
                  <a:lnTo>
                    <a:pt x="666" y="884"/>
                  </a:lnTo>
                  <a:lnTo>
                    <a:pt x="666" y="886"/>
                  </a:lnTo>
                  <a:lnTo>
                    <a:pt x="664" y="888"/>
                  </a:lnTo>
                  <a:lnTo>
                    <a:pt x="656" y="892"/>
                  </a:lnTo>
                  <a:lnTo>
                    <a:pt x="660" y="896"/>
                  </a:lnTo>
                  <a:lnTo>
                    <a:pt x="658" y="900"/>
                  </a:lnTo>
                  <a:lnTo>
                    <a:pt x="650" y="898"/>
                  </a:lnTo>
                  <a:lnTo>
                    <a:pt x="654" y="904"/>
                  </a:lnTo>
                  <a:lnTo>
                    <a:pt x="650" y="902"/>
                  </a:lnTo>
                  <a:lnTo>
                    <a:pt x="644" y="912"/>
                  </a:lnTo>
                  <a:lnTo>
                    <a:pt x="640" y="912"/>
                  </a:lnTo>
                  <a:lnTo>
                    <a:pt x="640" y="916"/>
                  </a:lnTo>
                  <a:lnTo>
                    <a:pt x="632" y="916"/>
                  </a:lnTo>
                  <a:lnTo>
                    <a:pt x="636" y="922"/>
                  </a:lnTo>
                  <a:lnTo>
                    <a:pt x="624" y="928"/>
                  </a:lnTo>
                  <a:lnTo>
                    <a:pt x="624" y="932"/>
                  </a:lnTo>
                  <a:lnTo>
                    <a:pt x="616" y="932"/>
                  </a:lnTo>
                  <a:lnTo>
                    <a:pt x="614" y="936"/>
                  </a:lnTo>
                  <a:lnTo>
                    <a:pt x="604" y="940"/>
                  </a:lnTo>
                  <a:lnTo>
                    <a:pt x="602" y="936"/>
                  </a:lnTo>
                  <a:lnTo>
                    <a:pt x="582" y="948"/>
                  </a:lnTo>
                  <a:lnTo>
                    <a:pt x="576" y="942"/>
                  </a:lnTo>
                  <a:lnTo>
                    <a:pt x="574" y="944"/>
                  </a:lnTo>
                  <a:lnTo>
                    <a:pt x="574" y="948"/>
                  </a:lnTo>
                  <a:lnTo>
                    <a:pt x="572" y="948"/>
                  </a:lnTo>
                  <a:lnTo>
                    <a:pt x="574" y="950"/>
                  </a:lnTo>
                  <a:lnTo>
                    <a:pt x="572" y="952"/>
                  </a:lnTo>
                  <a:lnTo>
                    <a:pt x="570" y="948"/>
                  </a:lnTo>
                  <a:lnTo>
                    <a:pt x="564" y="946"/>
                  </a:lnTo>
                  <a:lnTo>
                    <a:pt x="568" y="954"/>
                  </a:lnTo>
                  <a:lnTo>
                    <a:pt x="560" y="950"/>
                  </a:lnTo>
                  <a:lnTo>
                    <a:pt x="560" y="952"/>
                  </a:lnTo>
                  <a:lnTo>
                    <a:pt x="562" y="954"/>
                  </a:lnTo>
                  <a:lnTo>
                    <a:pt x="552" y="954"/>
                  </a:lnTo>
                  <a:lnTo>
                    <a:pt x="550" y="948"/>
                  </a:lnTo>
                  <a:lnTo>
                    <a:pt x="552" y="948"/>
                  </a:lnTo>
                  <a:lnTo>
                    <a:pt x="548" y="946"/>
                  </a:lnTo>
                  <a:lnTo>
                    <a:pt x="544" y="938"/>
                  </a:lnTo>
                  <a:lnTo>
                    <a:pt x="544" y="942"/>
                  </a:lnTo>
                  <a:lnTo>
                    <a:pt x="542" y="936"/>
                  </a:lnTo>
                  <a:lnTo>
                    <a:pt x="540" y="934"/>
                  </a:lnTo>
                  <a:lnTo>
                    <a:pt x="540" y="936"/>
                  </a:lnTo>
                  <a:lnTo>
                    <a:pt x="538" y="938"/>
                  </a:lnTo>
                  <a:lnTo>
                    <a:pt x="544" y="948"/>
                  </a:lnTo>
                  <a:lnTo>
                    <a:pt x="542" y="948"/>
                  </a:lnTo>
                  <a:lnTo>
                    <a:pt x="548" y="954"/>
                  </a:lnTo>
                  <a:lnTo>
                    <a:pt x="546" y="954"/>
                  </a:lnTo>
                  <a:lnTo>
                    <a:pt x="544" y="960"/>
                  </a:lnTo>
                  <a:lnTo>
                    <a:pt x="542" y="960"/>
                  </a:lnTo>
                  <a:lnTo>
                    <a:pt x="536" y="966"/>
                  </a:lnTo>
                  <a:lnTo>
                    <a:pt x="532" y="966"/>
                  </a:lnTo>
                  <a:lnTo>
                    <a:pt x="532" y="972"/>
                  </a:lnTo>
                  <a:lnTo>
                    <a:pt x="530" y="972"/>
                  </a:lnTo>
                  <a:lnTo>
                    <a:pt x="528" y="978"/>
                  </a:lnTo>
                  <a:lnTo>
                    <a:pt x="526" y="978"/>
                  </a:lnTo>
                  <a:lnTo>
                    <a:pt x="528" y="982"/>
                  </a:lnTo>
                  <a:lnTo>
                    <a:pt x="526" y="988"/>
                  </a:lnTo>
                  <a:lnTo>
                    <a:pt x="522" y="994"/>
                  </a:lnTo>
                  <a:lnTo>
                    <a:pt x="522" y="998"/>
                  </a:lnTo>
                  <a:lnTo>
                    <a:pt x="520" y="996"/>
                  </a:lnTo>
                  <a:lnTo>
                    <a:pt x="518" y="1004"/>
                  </a:lnTo>
                  <a:lnTo>
                    <a:pt x="516" y="1000"/>
                  </a:lnTo>
                  <a:lnTo>
                    <a:pt x="512" y="1012"/>
                  </a:lnTo>
                  <a:lnTo>
                    <a:pt x="508" y="1014"/>
                  </a:lnTo>
                  <a:lnTo>
                    <a:pt x="506" y="1010"/>
                  </a:lnTo>
                  <a:lnTo>
                    <a:pt x="504" y="1014"/>
                  </a:lnTo>
                  <a:lnTo>
                    <a:pt x="506" y="1016"/>
                  </a:lnTo>
                  <a:lnTo>
                    <a:pt x="504" y="1016"/>
                  </a:lnTo>
                  <a:lnTo>
                    <a:pt x="496" y="1010"/>
                  </a:lnTo>
                  <a:lnTo>
                    <a:pt x="496" y="1012"/>
                  </a:lnTo>
                  <a:lnTo>
                    <a:pt x="500" y="1018"/>
                  </a:lnTo>
                  <a:lnTo>
                    <a:pt x="494" y="1028"/>
                  </a:lnTo>
                  <a:lnTo>
                    <a:pt x="490" y="1026"/>
                  </a:lnTo>
                  <a:lnTo>
                    <a:pt x="490" y="1022"/>
                  </a:lnTo>
                  <a:lnTo>
                    <a:pt x="488" y="1024"/>
                  </a:lnTo>
                  <a:lnTo>
                    <a:pt x="486" y="1030"/>
                  </a:lnTo>
                  <a:lnTo>
                    <a:pt x="478" y="1022"/>
                  </a:lnTo>
                  <a:lnTo>
                    <a:pt x="478" y="1028"/>
                  </a:lnTo>
                  <a:lnTo>
                    <a:pt x="476" y="1026"/>
                  </a:lnTo>
                  <a:lnTo>
                    <a:pt x="478" y="1030"/>
                  </a:lnTo>
                  <a:lnTo>
                    <a:pt x="470" y="1024"/>
                  </a:lnTo>
                  <a:lnTo>
                    <a:pt x="480" y="1014"/>
                  </a:lnTo>
                  <a:lnTo>
                    <a:pt x="472" y="1014"/>
                  </a:lnTo>
                  <a:lnTo>
                    <a:pt x="470" y="1010"/>
                  </a:lnTo>
                  <a:lnTo>
                    <a:pt x="468" y="1014"/>
                  </a:lnTo>
                  <a:lnTo>
                    <a:pt x="466" y="1012"/>
                  </a:lnTo>
                  <a:lnTo>
                    <a:pt x="470" y="1016"/>
                  </a:lnTo>
                  <a:lnTo>
                    <a:pt x="466" y="1022"/>
                  </a:lnTo>
                  <a:lnTo>
                    <a:pt x="468" y="1024"/>
                  </a:lnTo>
                  <a:lnTo>
                    <a:pt x="468" y="1026"/>
                  </a:lnTo>
                  <a:lnTo>
                    <a:pt x="462" y="1024"/>
                  </a:lnTo>
                  <a:lnTo>
                    <a:pt x="462" y="1028"/>
                  </a:lnTo>
                  <a:lnTo>
                    <a:pt x="466" y="1032"/>
                  </a:lnTo>
                  <a:lnTo>
                    <a:pt x="464" y="1036"/>
                  </a:lnTo>
                  <a:lnTo>
                    <a:pt x="458" y="1036"/>
                  </a:lnTo>
                  <a:lnTo>
                    <a:pt x="460" y="1038"/>
                  </a:lnTo>
                  <a:lnTo>
                    <a:pt x="454" y="1038"/>
                  </a:lnTo>
                  <a:lnTo>
                    <a:pt x="450" y="1034"/>
                  </a:lnTo>
                  <a:lnTo>
                    <a:pt x="448" y="1038"/>
                  </a:lnTo>
                  <a:lnTo>
                    <a:pt x="444" y="1036"/>
                  </a:lnTo>
                  <a:lnTo>
                    <a:pt x="442" y="1040"/>
                  </a:lnTo>
                  <a:lnTo>
                    <a:pt x="438" y="1040"/>
                  </a:lnTo>
                  <a:lnTo>
                    <a:pt x="442" y="1044"/>
                  </a:lnTo>
                  <a:lnTo>
                    <a:pt x="444" y="1048"/>
                  </a:lnTo>
                  <a:lnTo>
                    <a:pt x="438" y="1056"/>
                  </a:lnTo>
                  <a:lnTo>
                    <a:pt x="426" y="1054"/>
                  </a:lnTo>
                  <a:lnTo>
                    <a:pt x="424" y="1060"/>
                  </a:lnTo>
                  <a:lnTo>
                    <a:pt x="426" y="1058"/>
                  </a:lnTo>
                  <a:lnTo>
                    <a:pt x="432" y="1068"/>
                  </a:lnTo>
                  <a:lnTo>
                    <a:pt x="432" y="1074"/>
                  </a:lnTo>
                  <a:lnTo>
                    <a:pt x="436" y="1076"/>
                  </a:lnTo>
                  <a:lnTo>
                    <a:pt x="422" y="1078"/>
                  </a:lnTo>
                  <a:lnTo>
                    <a:pt x="422" y="1082"/>
                  </a:lnTo>
                  <a:lnTo>
                    <a:pt x="432" y="1082"/>
                  </a:lnTo>
                  <a:lnTo>
                    <a:pt x="432" y="1086"/>
                  </a:lnTo>
                  <a:lnTo>
                    <a:pt x="430" y="1088"/>
                  </a:lnTo>
                  <a:lnTo>
                    <a:pt x="434" y="1096"/>
                  </a:lnTo>
                  <a:lnTo>
                    <a:pt x="422" y="1094"/>
                  </a:lnTo>
                  <a:lnTo>
                    <a:pt x="430" y="1098"/>
                  </a:lnTo>
                  <a:lnTo>
                    <a:pt x="432" y="1102"/>
                  </a:lnTo>
                  <a:lnTo>
                    <a:pt x="430" y="1106"/>
                  </a:lnTo>
                  <a:lnTo>
                    <a:pt x="426" y="1106"/>
                  </a:lnTo>
                  <a:lnTo>
                    <a:pt x="426" y="1108"/>
                  </a:lnTo>
                  <a:lnTo>
                    <a:pt x="424" y="1108"/>
                  </a:lnTo>
                  <a:lnTo>
                    <a:pt x="426" y="1110"/>
                  </a:lnTo>
                  <a:lnTo>
                    <a:pt x="420" y="1108"/>
                  </a:lnTo>
                  <a:lnTo>
                    <a:pt x="422" y="1110"/>
                  </a:lnTo>
                  <a:lnTo>
                    <a:pt x="418" y="1112"/>
                  </a:lnTo>
                  <a:lnTo>
                    <a:pt x="420" y="1114"/>
                  </a:lnTo>
                  <a:lnTo>
                    <a:pt x="422" y="1116"/>
                  </a:lnTo>
                  <a:lnTo>
                    <a:pt x="412" y="1114"/>
                  </a:lnTo>
                  <a:lnTo>
                    <a:pt x="418" y="1118"/>
                  </a:lnTo>
                  <a:lnTo>
                    <a:pt x="418" y="111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4" name="Freeform 564">
              <a:extLst>
                <a:ext uri="{FF2B5EF4-FFF2-40B4-BE49-F238E27FC236}">
                  <a16:creationId xmlns:a16="http://schemas.microsoft.com/office/drawing/2014/main" id="{D9AF0260-641F-7F42-BC51-03E0D4A19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2874963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Freeform 565">
              <a:extLst>
                <a:ext uri="{FF2B5EF4-FFF2-40B4-BE49-F238E27FC236}">
                  <a16:creationId xmlns:a16="http://schemas.microsoft.com/office/drawing/2014/main" id="{D7F5B06F-F219-0B45-BF0E-2FFA7914D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2868613"/>
              <a:ext cx="15875" cy="317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1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Freeform 566">
              <a:extLst>
                <a:ext uri="{FF2B5EF4-FFF2-40B4-BE49-F238E27FC236}">
                  <a16:creationId xmlns:a16="http://schemas.microsoft.com/office/drawing/2014/main" id="{F90469AD-19F5-8540-8708-37D6DA319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763" y="2770188"/>
              <a:ext cx="9525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6" h="10">
                  <a:moveTo>
                    <a:pt x="6" y="1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Freeform 567">
              <a:extLst>
                <a:ext uri="{FF2B5EF4-FFF2-40B4-BE49-F238E27FC236}">
                  <a16:creationId xmlns:a16="http://schemas.microsoft.com/office/drawing/2014/main" id="{EEE2DF3F-8A9D-1C42-AD6B-107F373E3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5288" y="2789238"/>
              <a:ext cx="3175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Freeform 568">
              <a:extLst>
                <a:ext uri="{FF2B5EF4-FFF2-40B4-BE49-F238E27FC236}">
                  <a16:creationId xmlns:a16="http://schemas.microsoft.com/office/drawing/2014/main" id="{4716A23F-77FF-E743-BB98-BCA8544D1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113" y="2801938"/>
              <a:ext cx="317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Freeform 569">
              <a:extLst>
                <a:ext uri="{FF2B5EF4-FFF2-40B4-BE49-F238E27FC236}">
                  <a16:creationId xmlns:a16="http://schemas.microsoft.com/office/drawing/2014/main" id="{7FDCC363-73D0-0248-9EE6-68271311E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1613" y="2379663"/>
              <a:ext cx="31750" cy="4127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12" y="10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0" y="12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6" y="22"/>
                </a:cxn>
                <a:cxn ang="0">
                  <a:pos x="4" y="20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20" h="26">
                  <a:moveTo>
                    <a:pt x="4" y="14"/>
                  </a:moveTo>
                  <a:lnTo>
                    <a:pt x="6" y="12"/>
                  </a:lnTo>
                  <a:lnTo>
                    <a:pt x="4" y="10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Freeform 570">
              <a:extLst>
                <a:ext uri="{FF2B5EF4-FFF2-40B4-BE49-F238E27FC236}">
                  <a16:creationId xmlns:a16="http://schemas.microsoft.com/office/drawing/2014/main" id="{7B80EF00-C1B5-5B45-A393-FA74F6713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913" y="2405063"/>
              <a:ext cx="19050" cy="222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12" y="1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4">
                  <a:moveTo>
                    <a:pt x="0" y="2"/>
                  </a:moveTo>
                  <a:lnTo>
                    <a:pt x="0" y="6"/>
                  </a:lnTo>
                  <a:lnTo>
                    <a:pt x="2" y="10"/>
                  </a:lnTo>
                  <a:lnTo>
                    <a:pt x="12" y="1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Freeform 571">
              <a:extLst>
                <a:ext uri="{FF2B5EF4-FFF2-40B4-BE49-F238E27FC236}">
                  <a16:creationId xmlns:a16="http://schemas.microsoft.com/office/drawing/2014/main" id="{189B9834-1DA3-1A4A-9995-A6804272E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638" y="2039938"/>
              <a:ext cx="225425" cy="254000"/>
            </a:xfrm>
            <a:custGeom>
              <a:avLst/>
              <a:gdLst/>
              <a:ahLst/>
              <a:cxnLst>
                <a:cxn ang="0">
                  <a:pos x="22" y="28"/>
                </a:cxn>
                <a:cxn ang="0">
                  <a:pos x="28" y="36"/>
                </a:cxn>
                <a:cxn ang="0">
                  <a:pos x="24" y="46"/>
                </a:cxn>
                <a:cxn ang="0">
                  <a:pos x="14" y="70"/>
                </a:cxn>
                <a:cxn ang="0">
                  <a:pos x="18" y="78"/>
                </a:cxn>
                <a:cxn ang="0">
                  <a:pos x="10" y="80"/>
                </a:cxn>
                <a:cxn ang="0">
                  <a:pos x="12" y="88"/>
                </a:cxn>
                <a:cxn ang="0">
                  <a:pos x="10" y="92"/>
                </a:cxn>
                <a:cxn ang="0">
                  <a:pos x="12" y="94"/>
                </a:cxn>
                <a:cxn ang="0">
                  <a:pos x="10" y="100"/>
                </a:cxn>
                <a:cxn ang="0">
                  <a:pos x="6" y="102"/>
                </a:cxn>
                <a:cxn ang="0">
                  <a:pos x="4" y="106"/>
                </a:cxn>
                <a:cxn ang="0">
                  <a:pos x="8" y="110"/>
                </a:cxn>
                <a:cxn ang="0">
                  <a:pos x="2" y="110"/>
                </a:cxn>
                <a:cxn ang="0">
                  <a:pos x="4" y="114"/>
                </a:cxn>
                <a:cxn ang="0">
                  <a:pos x="2" y="116"/>
                </a:cxn>
                <a:cxn ang="0">
                  <a:pos x="4" y="118"/>
                </a:cxn>
                <a:cxn ang="0">
                  <a:pos x="0" y="122"/>
                </a:cxn>
                <a:cxn ang="0">
                  <a:pos x="10" y="124"/>
                </a:cxn>
                <a:cxn ang="0">
                  <a:pos x="16" y="130"/>
                </a:cxn>
                <a:cxn ang="0">
                  <a:pos x="18" y="128"/>
                </a:cxn>
                <a:cxn ang="0">
                  <a:pos x="24" y="132"/>
                </a:cxn>
                <a:cxn ang="0">
                  <a:pos x="36" y="160"/>
                </a:cxn>
                <a:cxn ang="0">
                  <a:pos x="56" y="142"/>
                </a:cxn>
                <a:cxn ang="0">
                  <a:pos x="60" y="146"/>
                </a:cxn>
                <a:cxn ang="0">
                  <a:pos x="70" y="140"/>
                </a:cxn>
                <a:cxn ang="0">
                  <a:pos x="74" y="132"/>
                </a:cxn>
                <a:cxn ang="0">
                  <a:pos x="72" y="122"/>
                </a:cxn>
                <a:cxn ang="0">
                  <a:pos x="76" y="110"/>
                </a:cxn>
                <a:cxn ang="0">
                  <a:pos x="88" y="106"/>
                </a:cxn>
                <a:cxn ang="0">
                  <a:pos x="90" y="94"/>
                </a:cxn>
                <a:cxn ang="0">
                  <a:pos x="92" y="90"/>
                </a:cxn>
                <a:cxn ang="0">
                  <a:pos x="142" y="54"/>
                </a:cxn>
                <a:cxn ang="0">
                  <a:pos x="142" y="50"/>
                </a:cxn>
                <a:cxn ang="0">
                  <a:pos x="112" y="16"/>
                </a:cxn>
                <a:cxn ang="0">
                  <a:pos x="96" y="18"/>
                </a:cxn>
                <a:cxn ang="0">
                  <a:pos x="92" y="22"/>
                </a:cxn>
                <a:cxn ang="0">
                  <a:pos x="94" y="24"/>
                </a:cxn>
                <a:cxn ang="0">
                  <a:pos x="92" y="28"/>
                </a:cxn>
                <a:cxn ang="0">
                  <a:pos x="90" y="30"/>
                </a:cxn>
                <a:cxn ang="0">
                  <a:pos x="90" y="18"/>
                </a:cxn>
                <a:cxn ang="0">
                  <a:pos x="88" y="18"/>
                </a:cxn>
                <a:cxn ang="0">
                  <a:pos x="82" y="28"/>
                </a:cxn>
                <a:cxn ang="0">
                  <a:pos x="82" y="22"/>
                </a:cxn>
                <a:cxn ang="0">
                  <a:pos x="84" y="18"/>
                </a:cxn>
                <a:cxn ang="0">
                  <a:pos x="60" y="0"/>
                </a:cxn>
                <a:cxn ang="0">
                  <a:pos x="38" y="4"/>
                </a:cxn>
                <a:cxn ang="0">
                  <a:pos x="38" y="12"/>
                </a:cxn>
                <a:cxn ang="0">
                  <a:pos x="36" y="4"/>
                </a:cxn>
                <a:cxn ang="0">
                  <a:pos x="16" y="10"/>
                </a:cxn>
                <a:cxn ang="0">
                  <a:pos x="22" y="18"/>
                </a:cxn>
                <a:cxn ang="0">
                  <a:pos x="20" y="22"/>
                </a:cxn>
                <a:cxn ang="0">
                  <a:pos x="22" y="28"/>
                </a:cxn>
                <a:cxn ang="0">
                  <a:pos x="22" y="28"/>
                </a:cxn>
              </a:cxnLst>
              <a:rect l="0" t="0" r="r" b="b"/>
              <a:pathLst>
                <a:path w="142" h="160">
                  <a:moveTo>
                    <a:pt x="22" y="28"/>
                  </a:moveTo>
                  <a:lnTo>
                    <a:pt x="28" y="36"/>
                  </a:lnTo>
                  <a:lnTo>
                    <a:pt x="24" y="46"/>
                  </a:lnTo>
                  <a:lnTo>
                    <a:pt x="14" y="70"/>
                  </a:lnTo>
                  <a:lnTo>
                    <a:pt x="18" y="78"/>
                  </a:lnTo>
                  <a:lnTo>
                    <a:pt x="10" y="80"/>
                  </a:lnTo>
                  <a:lnTo>
                    <a:pt x="12" y="88"/>
                  </a:lnTo>
                  <a:lnTo>
                    <a:pt x="10" y="92"/>
                  </a:lnTo>
                  <a:lnTo>
                    <a:pt x="12" y="94"/>
                  </a:lnTo>
                  <a:lnTo>
                    <a:pt x="10" y="100"/>
                  </a:lnTo>
                  <a:lnTo>
                    <a:pt x="6" y="102"/>
                  </a:lnTo>
                  <a:lnTo>
                    <a:pt x="4" y="106"/>
                  </a:lnTo>
                  <a:lnTo>
                    <a:pt x="8" y="110"/>
                  </a:lnTo>
                  <a:lnTo>
                    <a:pt x="2" y="110"/>
                  </a:lnTo>
                  <a:lnTo>
                    <a:pt x="4" y="114"/>
                  </a:lnTo>
                  <a:lnTo>
                    <a:pt x="2" y="116"/>
                  </a:lnTo>
                  <a:lnTo>
                    <a:pt x="4" y="118"/>
                  </a:lnTo>
                  <a:lnTo>
                    <a:pt x="0" y="122"/>
                  </a:lnTo>
                  <a:lnTo>
                    <a:pt x="10" y="124"/>
                  </a:lnTo>
                  <a:lnTo>
                    <a:pt x="16" y="130"/>
                  </a:lnTo>
                  <a:lnTo>
                    <a:pt x="18" y="128"/>
                  </a:lnTo>
                  <a:lnTo>
                    <a:pt x="24" y="132"/>
                  </a:lnTo>
                  <a:lnTo>
                    <a:pt x="36" y="160"/>
                  </a:lnTo>
                  <a:lnTo>
                    <a:pt x="56" y="142"/>
                  </a:lnTo>
                  <a:lnTo>
                    <a:pt x="60" y="146"/>
                  </a:lnTo>
                  <a:lnTo>
                    <a:pt x="70" y="140"/>
                  </a:lnTo>
                  <a:lnTo>
                    <a:pt x="74" y="132"/>
                  </a:lnTo>
                  <a:lnTo>
                    <a:pt x="72" y="122"/>
                  </a:lnTo>
                  <a:lnTo>
                    <a:pt x="76" y="110"/>
                  </a:lnTo>
                  <a:lnTo>
                    <a:pt x="88" y="106"/>
                  </a:lnTo>
                  <a:lnTo>
                    <a:pt x="90" y="94"/>
                  </a:lnTo>
                  <a:lnTo>
                    <a:pt x="92" y="90"/>
                  </a:lnTo>
                  <a:lnTo>
                    <a:pt x="142" y="54"/>
                  </a:lnTo>
                  <a:lnTo>
                    <a:pt x="142" y="50"/>
                  </a:lnTo>
                  <a:lnTo>
                    <a:pt x="112" y="16"/>
                  </a:lnTo>
                  <a:lnTo>
                    <a:pt x="96" y="18"/>
                  </a:lnTo>
                  <a:lnTo>
                    <a:pt x="92" y="22"/>
                  </a:lnTo>
                  <a:lnTo>
                    <a:pt x="94" y="24"/>
                  </a:lnTo>
                  <a:lnTo>
                    <a:pt x="92" y="28"/>
                  </a:lnTo>
                  <a:lnTo>
                    <a:pt x="90" y="30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2" y="28"/>
                  </a:lnTo>
                  <a:lnTo>
                    <a:pt x="82" y="22"/>
                  </a:lnTo>
                  <a:lnTo>
                    <a:pt x="84" y="18"/>
                  </a:lnTo>
                  <a:lnTo>
                    <a:pt x="60" y="0"/>
                  </a:lnTo>
                  <a:lnTo>
                    <a:pt x="38" y="4"/>
                  </a:lnTo>
                  <a:lnTo>
                    <a:pt x="38" y="12"/>
                  </a:lnTo>
                  <a:lnTo>
                    <a:pt x="36" y="4"/>
                  </a:lnTo>
                  <a:lnTo>
                    <a:pt x="16" y="10"/>
                  </a:lnTo>
                  <a:lnTo>
                    <a:pt x="22" y="18"/>
                  </a:lnTo>
                  <a:lnTo>
                    <a:pt x="20" y="22"/>
                  </a:lnTo>
                  <a:lnTo>
                    <a:pt x="22" y="28"/>
                  </a:lnTo>
                  <a:lnTo>
                    <a:pt x="22" y="2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Freeform 572">
              <a:extLst>
                <a:ext uri="{FF2B5EF4-FFF2-40B4-BE49-F238E27FC236}">
                  <a16:creationId xmlns:a16="http://schemas.microsoft.com/office/drawing/2014/main" id="{3AE2034B-589E-8B41-B653-29180E514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688" y="2135188"/>
              <a:ext cx="387350" cy="317500"/>
            </a:xfrm>
            <a:custGeom>
              <a:avLst/>
              <a:gdLst/>
              <a:ahLst/>
              <a:cxnLst>
                <a:cxn ang="0">
                  <a:pos x="34" y="164"/>
                </a:cxn>
                <a:cxn ang="0">
                  <a:pos x="62" y="130"/>
                </a:cxn>
                <a:cxn ang="0">
                  <a:pos x="90" y="128"/>
                </a:cxn>
                <a:cxn ang="0">
                  <a:pos x="38" y="118"/>
                </a:cxn>
                <a:cxn ang="0">
                  <a:pos x="20" y="94"/>
                </a:cxn>
                <a:cxn ang="0">
                  <a:pos x="40" y="86"/>
                </a:cxn>
                <a:cxn ang="0">
                  <a:pos x="18" y="82"/>
                </a:cxn>
                <a:cxn ang="0">
                  <a:pos x="0" y="66"/>
                </a:cxn>
                <a:cxn ang="0">
                  <a:pos x="12" y="46"/>
                </a:cxn>
                <a:cxn ang="0">
                  <a:pos x="12" y="34"/>
                </a:cxn>
                <a:cxn ang="0">
                  <a:pos x="64" y="4"/>
                </a:cxn>
                <a:cxn ang="0">
                  <a:pos x="58" y="32"/>
                </a:cxn>
                <a:cxn ang="0">
                  <a:pos x="74" y="28"/>
                </a:cxn>
                <a:cxn ang="0">
                  <a:pos x="80" y="16"/>
                </a:cxn>
                <a:cxn ang="0">
                  <a:pos x="96" y="48"/>
                </a:cxn>
                <a:cxn ang="0">
                  <a:pos x="106" y="48"/>
                </a:cxn>
                <a:cxn ang="0">
                  <a:pos x="118" y="36"/>
                </a:cxn>
                <a:cxn ang="0">
                  <a:pos x="122" y="30"/>
                </a:cxn>
                <a:cxn ang="0">
                  <a:pos x="140" y="38"/>
                </a:cxn>
                <a:cxn ang="0">
                  <a:pos x="144" y="64"/>
                </a:cxn>
                <a:cxn ang="0">
                  <a:pos x="146" y="76"/>
                </a:cxn>
                <a:cxn ang="0">
                  <a:pos x="154" y="60"/>
                </a:cxn>
                <a:cxn ang="0">
                  <a:pos x="146" y="16"/>
                </a:cxn>
                <a:cxn ang="0">
                  <a:pos x="148" y="6"/>
                </a:cxn>
                <a:cxn ang="0">
                  <a:pos x="162" y="10"/>
                </a:cxn>
                <a:cxn ang="0">
                  <a:pos x="166" y="4"/>
                </a:cxn>
                <a:cxn ang="0">
                  <a:pos x="186" y="34"/>
                </a:cxn>
                <a:cxn ang="0">
                  <a:pos x="198" y="86"/>
                </a:cxn>
                <a:cxn ang="0">
                  <a:pos x="196" y="100"/>
                </a:cxn>
                <a:cxn ang="0">
                  <a:pos x="230" y="130"/>
                </a:cxn>
                <a:cxn ang="0">
                  <a:pos x="244" y="138"/>
                </a:cxn>
                <a:cxn ang="0">
                  <a:pos x="238" y="156"/>
                </a:cxn>
                <a:cxn ang="0">
                  <a:pos x="234" y="156"/>
                </a:cxn>
                <a:cxn ang="0">
                  <a:pos x="220" y="152"/>
                </a:cxn>
                <a:cxn ang="0">
                  <a:pos x="214" y="172"/>
                </a:cxn>
                <a:cxn ang="0">
                  <a:pos x="230" y="164"/>
                </a:cxn>
                <a:cxn ang="0">
                  <a:pos x="228" y="172"/>
                </a:cxn>
                <a:cxn ang="0">
                  <a:pos x="218" y="186"/>
                </a:cxn>
                <a:cxn ang="0">
                  <a:pos x="188" y="178"/>
                </a:cxn>
                <a:cxn ang="0">
                  <a:pos x="166" y="162"/>
                </a:cxn>
                <a:cxn ang="0">
                  <a:pos x="156" y="182"/>
                </a:cxn>
                <a:cxn ang="0">
                  <a:pos x="128" y="194"/>
                </a:cxn>
                <a:cxn ang="0">
                  <a:pos x="74" y="192"/>
                </a:cxn>
                <a:cxn ang="0">
                  <a:pos x="68" y="172"/>
                </a:cxn>
              </a:cxnLst>
              <a:rect l="0" t="0" r="r" b="b"/>
              <a:pathLst>
                <a:path w="244" h="200">
                  <a:moveTo>
                    <a:pt x="56" y="170"/>
                  </a:moveTo>
                  <a:lnTo>
                    <a:pt x="42" y="170"/>
                  </a:lnTo>
                  <a:lnTo>
                    <a:pt x="34" y="164"/>
                  </a:lnTo>
                  <a:lnTo>
                    <a:pt x="30" y="160"/>
                  </a:lnTo>
                  <a:lnTo>
                    <a:pt x="22" y="142"/>
                  </a:lnTo>
                  <a:lnTo>
                    <a:pt x="62" y="13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8"/>
                  </a:lnTo>
                  <a:lnTo>
                    <a:pt x="70" y="116"/>
                  </a:lnTo>
                  <a:lnTo>
                    <a:pt x="48" y="122"/>
                  </a:lnTo>
                  <a:lnTo>
                    <a:pt x="38" y="118"/>
                  </a:lnTo>
                  <a:lnTo>
                    <a:pt x="20" y="118"/>
                  </a:lnTo>
                  <a:lnTo>
                    <a:pt x="10" y="102"/>
                  </a:lnTo>
                  <a:lnTo>
                    <a:pt x="20" y="94"/>
                  </a:lnTo>
                  <a:lnTo>
                    <a:pt x="34" y="92"/>
                  </a:lnTo>
                  <a:lnTo>
                    <a:pt x="44" y="88"/>
                  </a:lnTo>
                  <a:lnTo>
                    <a:pt x="40" y="86"/>
                  </a:lnTo>
                  <a:lnTo>
                    <a:pt x="12" y="88"/>
                  </a:lnTo>
                  <a:lnTo>
                    <a:pt x="12" y="84"/>
                  </a:lnTo>
                  <a:lnTo>
                    <a:pt x="18" y="82"/>
                  </a:lnTo>
                  <a:lnTo>
                    <a:pt x="16" y="76"/>
                  </a:lnTo>
                  <a:lnTo>
                    <a:pt x="2" y="76"/>
                  </a:lnTo>
                  <a:lnTo>
                    <a:pt x="0" y="66"/>
                  </a:lnTo>
                  <a:lnTo>
                    <a:pt x="8" y="54"/>
                  </a:lnTo>
                  <a:lnTo>
                    <a:pt x="14" y="52"/>
                  </a:lnTo>
                  <a:lnTo>
                    <a:pt x="12" y="46"/>
                  </a:lnTo>
                  <a:lnTo>
                    <a:pt x="8" y="44"/>
                  </a:lnTo>
                  <a:lnTo>
                    <a:pt x="8" y="38"/>
                  </a:lnTo>
                  <a:lnTo>
                    <a:pt x="12" y="34"/>
                  </a:lnTo>
                  <a:lnTo>
                    <a:pt x="36" y="12"/>
                  </a:lnTo>
                  <a:lnTo>
                    <a:pt x="58" y="0"/>
                  </a:lnTo>
                  <a:lnTo>
                    <a:pt x="64" y="4"/>
                  </a:lnTo>
                  <a:lnTo>
                    <a:pt x="68" y="18"/>
                  </a:lnTo>
                  <a:lnTo>
                    <a:pt x="66" y="24"/>
                  </a:lnTo>
                  <a:lnTo>
                    <a:pt x="58" y="32"/>
                  </a:lnTo>
                  <a:lnTo>
                    <a:pt x="60" y="36"/>
                  </a:lnTo>
                  <a:lnTo>
                    <a:pt x="72" y="32"/>
                  </a:lnTo>
                  <a:lnTo>
                    <a:pt x="74" y="28"/>
                  </a:lnTo>
                  <a:lnTo>
                    <a:pt x="72" y="24"/>
                  </a:lnTo>
                  <a:lnTo>
                    <a:pt x="74" y="20"/>
                  </a:lnTo>
                  <a:lnTo>
                    <a:pt x="80" y="16"/>
                  </a:lnTo>
                  <a:lnTo>
                    <a:pt x="104" y="32"/>
                  </a:lnTo>
                  <a:lnTo>
                    <a:pt x="104" y="36"/>
                  </a:lnTo>
                  <a:lnTo>
                    <a:pt x="96" y="48"/>
                  </a:lnTo>
                  <a:lnTo>
                    <a:pt x="104" y="42"/>
                  </a:lnTo>
                  <a:lnTo>
                    <a:pt x="102" y="46"/>
                  </a:lnTo>
                  <a:lnTo>
                    <a:pt x="106" y="48"/>
                  </a:lnTo>
                  <a:lnTo>
                    <a:pt x="110" y="36"/>
                  </a:lnTo>
                  <a:lnTo>
                    <a:pt x="118" y="40"/>
                  </a:lnTo>
                  <a:lnTo>
                    <a:pt x="118" y="36"/>
                  </a:lnTo>
                  <a:lnTo>
                    <a:pt x="122" y="36"/>
                  </a:lnTo>
                  <a:lnTo>
                    <a:pt x="118" y="30"/>
                  </a:lnTo>
                  <a:lnTo>
                    <a:pt x="122" y="30"/>
                  </a:lnTo>
                  <a:lnTo>
                    <a:pt x="114" y="18"/>
                  </a:lnTo>
                  <a:lnTo>
                    <a:pt x="126" y="22"/>
                  </a:lnTo>
                  <a:lnTo>
                    <a:pt x="140" y="38"/>
                  </a:lnTo>
                  <a:lnTo>
                    <a:pt x="138" y="46"/>
                  </a:lnTo>
                  <a:lnTo>
                    <a:pt x="142" y="60"/>
                  </a:lnTo>
                  <a:lnTo>
                    <a:pt x="144" y="64"/>
                  </a:lnTo>
                  <a:lnTo>
                    <a:pt x="144" y="66"/>
                  </a:lnTo>
                  <a:lnTo>
                    <a:pt x="144" y="72"/>
                  </a:lnTo>
                  <a:lnTo>
                    <a:pt x="146" y="76"/>
                  </a:lnTo>
                  <a:lnTo>
                    <a:pt x="152" y="72"/>
                  </a:lnTo>
                  <a:lnTo>
                    <a:pt x="156" y="64"/>
                  </a:lnTo>
                  <a:lnTo>
                    <a:pt x="154" y="6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46" y="16"/>
                  </a:lnTo>
                  <a:lnTo>
                    <a:pt x="146" y="12"/>
                  </a:lnTo>
                  <a:lnTo>
                    <a:pt x="144" y="10"/>
                  </a:lnTo>
                  <a:lnTo>
                    <a:pt x="148" y="6"/>
                  </a:lnTo>
                  <a:lnTo>
                    <a:pt x="146" y="2"/>
                  </a:lnTo>
                  <a:lnTo>
                    <a:pt x="154" y="2"/>
                  </a:lnTo>
                  <a:lnTo>
                    <a:pt x="162" y="10"/>
                  </a:lnTo>
                  <a:lnTo>
                    <a:pt x="164" y="8"/>
                  </a:lnTo>
                  <a:lnTo>
                    <a:pt x="162" y="4"/>
                  </a:lnTo>
                  <a:lnTo>
                    <a:pt x="166" y="4"/>
                  </a:lnTo>
                  <a:lnTo>
                    <a:pt x="184" y="26"/>
                  </a:lnTo>
                  <a:lnTo>
                    <a:pt x="182" y="30"/>
                  </a:lnTo>
                  <a:lnTo>
                    <a:pt x="186" y="34"/>
                  </a:lnTo>
                  <a:lnTo>
                    <a:pt x="188" y="60"/>
                  </a:lnTo>
                  <a:lnTo>
                    <a:pt x="196" y="78"/>
                  </a:lnTo>
                  <a:lnTo>
                    <a:pt x="198" y="86"/>
                  </a:lnTo>
                  <a:lnTo>
                    <a:pt x="194" y="88"/>
                  </a:lnTo>
                  <a:lnTo>
                    <a:pt x="194" y="96"/>
                  </a:lnTo>
                  <a:lnTo>
                    <a:pt x="196" y="100"/>
                  </a:lnTo>
                  <a:lnTo>
                    <a:pt x="210" y="118"/>
                  </a:lnTo>
                  <a:lnTo>
                    <a:pt x="218" y="118"/>
                  </a:lnTo>
                  <a:lnTo>
                    <a:pt x="230" y="130"/>
                  </a:lnTo>
                  <a:lnTo>
                    <a:pt x="234" y="132"/>
                  </a:lnTo>
                  <a:lnTo>
                    <a:pt x="236" y="138"/>
                  </a:lnTo>
                  <a:lnTo>
                    <a:pt x="244" y="138"/>
                  </a:lnTo>
                  <a:lnTo>
                    <a:pt x="244" y="142"/>
                  </a:lnTo>
                  <a:lnTo>
                    <a:pt x="242" y="156"/>
                  </a:lnTo>
                  <a:lnTo>
                    <a:pt x="238" y="156"/>
                  </a:lnTo>
                  <a:lnTo>
                    <a:pt x="236" y="152"/>
                  </a:lnTo>
                  <a:lnTo>
                    <a:pt x="236" y="146"/>
                  </a:lnTo>
                  <a:lnTo>
                    <a:pt x="234" y="156"/>
                  </a:lnTo>
                  <a:lnTo>
                    <a:pt x="230" y="154"/>
                  </a:lnTo>
                  <a:lnTo>
                    <a:pt x="228" y="146"/>
                  </a:lnTo>
                  <a:lnTo>
                    <a:pt x="220" y="152"/>
                  </a:lnTo>
                  <a:lnTo>
                    <a:pt x="222" y="160"/>
                  </a:lnTo>
                  <a:lnTo>
                    <a:pt x="214" y="160"/>
                  </a:lnTo>
                  <a:lnTo>
                    <a:pt x="214" y="172"/>
                  </a:lnTo>
                  <a:lnTo>
                    <a:pt x="222" y="162"/>
                  </a:lnTo>
                  <a:lnTo>
                    <a:pt x="228" y="162"/>
                  </a:lnTo>
                  <a:lnTo>
                    <a:pt x="230" y="164"/>
                  </a:lnTo>
                  <a:lnTo>
                    <a:pt x="226" y="170"/>
                  </a:lnTo>
                  <a:lnTo>
                    <a:pt x="226" y="174"/>
                  </a:lnTo>
                  <a:lnTo>
                    <a:pt x="228" y="172"/>
                  </a:lnTo>
                  <a:lnTo>
                    <a:pt x="236" y="176"/>
                  </a:lnTo>
                  <a:lnTo>
                    <a:pt x="230" y="182"/>
                  </a:lnTo>
                  <a:lnTo>
                    <a:pt x="218" y="186"/>
                  </a:lnTo>
                  <a:lnTo>
                    <a:pt x="216" y="190"/>
                  </a:lnTo>
                  <a:lnTo>
                    <a:pt x="186" y="184"/>
                  </a:lnTo>
                  <a:lnTo>
                    <a:pt x="188" y="178"/>
                  </a:lnTo>
                  <a:lnTo>
                    <a:pt x="170" y="174"/>
                  </a:lnTo>
                  <a:lnTo>
                    <a:pt x="170" y="166"/>
                  </a:lnTo>
                  <a:lnTo>
                    <a:pt x="166" y="162"/>
                  </a:lnTo>
                  <a:lnTo>
                    <a:pt x="162" y="168"/>
                  </a:lnTo>
                  <a:lnTo>
                    <a:pt x="162" y="174"/>
                  </a:lnTo>
                  <a:lnTo>
                    <a:pt x="156" y="182"/>
                  </a:lnTo>
                  <a:lnTo>
                    <a:pt x="142" y="184"/>
                  </a:lnTo>
                  <a:lnTo>
                    <a:pt x="138" y="188"/>
                  </a:lnTo>
                  <a:lnTo>
                    <a:pt x="128" y="194"/>
                  </a:lnTo>
                  <a:lnTo>
                    <a:pt x="78" y="200"/>
                  </a:lnTo>
                  <a:lnTo>
                    <a:pt x="82" y="198"/>
                  </a:lnTo>
                  <a:lnTo>
                    <a:pt x="74" y="192"/>
                  </a:lnTo>
                  <a:lnTo>
                    <a:pt x="72" y="186"/>
                  </a:lnTo>
                  <a:lnTo>
                    <a:pt x="74" y="178"/>
                  </a:lnTo>
                  <a:lnTo>
                    <a:pt x="68" y="172"/>
                  </a:lnTo>
                  <a:lnTo>
                    <a:pt x="56" y="170"/>
                  </a:lnTo>
                  <a:lnTo>
                    <a:pt x="56" y="17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Freeform 573">
              <a:extLst>
                <a:ext uri="{FF2B5EF4-FFF2-40B4-BE49-F238E27FC236}">
                  <a16:creationId xmlns:a16="http://schemas.microsoft.com/office/drawing/2014/main" id="{89F34200-04A7-F34D-97FD-8744D29E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863" y="2106613"/>
              <a:ext cx="50800" cy="63500"/>
            </a:xfrm>
            <a:custGeom>
              <a:avLst/>
              <a:gdLst/>
              <a:ahLst/>
              <a:cxnLst>
                <a:cxn ang="0">
                  <a:pos x="28" y="30"/>
                </a:cxn>
                <a:cxn ang="0">
                  <a:pos x="32" y="8"/>
                </a:cxn>
                <a:cxn ang="0">
                  <a:pos x="28" y="2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10" y="22"/>
                </a:cxn>
                <a:cxn ang="0">
                  <a:pos x="22" y="40"/>
                </a:cxn>
                <a:cxn ang="0">
                  <a:pos x="28" y="30"/>
                </a:cxn>
                <a:cxn ang="0">
                  <a:pos x="28" y="30"/>
                </a:cxn>
              </a:cxnLst>
              <a:rect l="0" t="0" r="r" b="b"/>
              <a:pathLst>
                <a:path w="32" h="40">
                  <a:moveTo>
                    <a:pt x="28" y="30"/>
                  </a:moveTo>
                  <a:lnTo>
                    <a:pt x="32" y="8"/>
                  </a:lnTo>
                  <a:lnTo>
                    <a:pt x="28" y="2"/>
                  </a:lnTo>
                  <a:lnTo>
                    <a:pt x="8" y="0"/>
                  </a:lnTo>
                  <a:lnTo>
                    <a:pt x="0" y="14"/>
                  </a:lnTo>
                  <a:lnTo>
                    <a:pt x="10" y="22"/>
                  </a:lnTo>
                  <a:lnTo>
                    <a:pt x="22" y="40"/>
                  </a:lnTo>
                  <a:lnTo>
                    <a:pt x="28" y="30"/>
                  </a:lnTo>
                  <a:lnTo>
                    <a:pt x="28" y="3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Freeform 574">
              <a:extLst>
                <a:ext uri="{FF2B5EF4-FFF2-40B4-BE49-F238E27FC236}">
                  <a16:creationId xmlns:a16="http://schemas.microsoft.com/office/drawing/2014/main" id="{928B99D1-E119-6D4C-B07D-DC294F0A6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8" y="2097088"/>
              <a:ext cx="127000" cy="184150"/>
            </a:xfrm>
            <a:custGeom>
              <a:avLst/>
              <a:gdLst/>
              <a:ahLst/>
              <a:cxnLst>
                <a:cxn ang="0">
                  <a:pos x="32" y="90"/>
                </a:cxn>
                <a:cxn ang="0">
                  <a:pos x="28" y="82"/>
                </a:cxn>
                <a:cxn ang="0">
                  <a:pos x="24" y="82"/>
                </a:cxn>
                <a:cxn ang="0">
                  <a:pos x="20" y="76"/>
                </a:cxn>
                <a:cxn ang="0">
                  <a:pos x="12" y="78"/>
                </a:cxn>
                <a:cxn ang="0">
                  <a:pos x="0" y="58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6" y="42"/>
                </a:cxn>
                <a:cxn ang="0">
                  <a:pos x="14" y="52"/>
                </a:cxn>
                <a:cxn ang="0">
                  <a:pos x="16" y="58"/>
                </a:cxn>
                <a:cxn ang="0">
                  <a:pos x="30" y="54"/>
                </a:cxn>
                <a:cxn ang="0">
                  <a:pos x="28" y="46"/>
                </a:cxn>
                <a:cxn ang="0">
                  <a:pos x="30" y="50"/>
                </a:cxn>
                <a:cxn ang="0">
                  <a:pos x="32" y="46"/>
                </a:cxn>
                <a:cxn ang="0">
                  <a:pos x="26" y="40"/>
                </a:cxn>
                <a:cxn ang="0">
                  <a:pos x="26" y="34"/>
                </a:cxn>
                <a:cxn ang="0">
                  <a:pos x="34" y="34"/>
                </a:cxn>
                <a:cxn ang="0">
                  <a:pos x="28" y="26"/>
                </a:cxn>
                <a:cxn ang="0">
                  <a:pos x="24" y="32"/>
                </a:cxn>
                <a:cxn ang="0">
                  <a:pos x="18" y="28"/>
                </a:cxn>
                <a:cxn ang="0">
                  <a:pos x="14" y="20"/>
                </a:cxn>
                <a:cxn ang="0">
                  <a:pos x="18" y="18"/>
                </a:cxn>
                <a:cxn ang="0">
                  <a:pos x="24" y="22"/>
                </a:cxn>
                <a:cxn ang="0">
                  <a:pos x="22" y="16"/>
                </a:cxn>
                <a:cxn ang="0">
                  <a:pos x="16" y="10"/>
                </a:cxn>
                <a:cxn ang="0">
                  <a:pos x="22" y="4"/>
                </a:cxn>
                <a:cxn ang="0">
                  <a:pos x="30" y="8"/>
                </a:cxn>
                <a:cxn ang="0">
                  <a:pos x="30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46" y="8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70" y="12"/>
                </a:cxn>
                <a:cxn ang="0">
                  <a:pos x="64" y="18"/>
                </a:cxn>
                <a:cxn ang="0">
                  <a:pos x="68" y="20"/>
                </a:cxn>
                <a:cxn ang="0">
                  <a:pos x="68" y="26"/>
                </a:cxn>
                <a:cxn ang="0">
                  <a:pos x="60" y="30"/>
                </a:cxn>
                <a:cxn ang="0">
                  <a:pos x="54" y="42"/>
                </a:cxn>
                <a:cxn ang="0">
                  <a:pos x="52" y="46"/>
                </a:cxn>
                <a:cxn ang="0">
                  <a:pos x="64" y="42"/>
                </a:cxn>
                <a:cxn ang="0">
                  <a:pos x="70" y="54"/>
                </a:cxn>
                <a:cxn ang="0">
                  <a:pos x="70" y="60"/>
                </a:cxn>
                <a:cxn ang="0">
                  <a:pos x="76" y="54"/>
                </a:cxn>
                <a:cxn ang="0">
                  <a:pos x="80" y="66"/>
                </a:cxn>
                <a:cxn ang="0">
                  <a:pos x="76" y="72"/>
                </a:cxn>
                <a:cxn ang="0">
                  <a:pos x="78" y="82"/>
                </a:cxn>
                <a:cxn ang="0">
                  <a:pos x="76" y="86"/>
                </a:cxn>
                <a:cxn ang="0">
                  <a:pos x="78" y="86"/>
                </a:cxn>
                <a:cxn ang="0">
                  <a:pos x="78" y="94"/>
                </a:cxn>
                <a:cxn ang="0">
                  <a:pos x="68" y="104"/>
                </a:cxn>
                <a:cxn ang="0">
                  <a:pos x="58" y="102"/>
                </a:cxn>
                <a:cxn ang="0">
                  <a:pos x="60" y="110"/>
                </a:cxn>
                <a:cxn ang="0">
                  <a:pos x="54" y="116"/>
                </a:cxn>
                <a:cxn ang="0">
                  <a:pos x="50" y="112"/>
                </a:cxn>
                <a:cxn ang="0">
                  <a:pos x="44" y="114"/>
                </a:cxn>
                <a:cxn ang="0">
                  <a:pos x="40" y="98"/>
                </a:cxn>
                <a:cxn ang="0">
                  <a:pos x="32" y="90"/>
                </a:cxn>
                <a:cxn ang="0">
                  <a:pos x="32" y="90"/>
                </a:cxn>
              </a:cxnLst>
              <a:rect l="0" t="0" r="r" b="b"/>
              <a:pathLst>
                <a:path w="80" h="116">
                  <a:moveTo>
                    <a:pt x="32" y="90"/>
                  </a:moveTo>
                  <a:lnTo>
                    <a:pt x="28" y="82"/>
                  </a:lnTo>
                  <a:lnTo>
                    <a:pt x="24" y="82"/>
                  </a:lnTo>
                  <a:lnTo>
                    <a:pt x="20" y="76"/>
                  </a:lnTo>
                  <a:lnTo>
                    <a:pt x="12" y="78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6" y="42"/>
                  </a:lnTo>
                  <a:lnTo>
                    <a:pt x="14" y="52"/>
                  </a:lnTo>
                  <a:lnTo>
                    <a:pt x="16" y="58"/>
                  </a:lnTo>
                  <a:lnTo>
                    <a:pt x="30" y="54"/>
                  </a:lnTo>
                  <a:lnTo>
                    <a:pt x="28" y="46"/>
                  </a:lnTo>
                  <a:lnTo>
                    <a:pt x="30" y="50"/>
                  </a:lnTo>
                  <a:lnTo>
                    <a:pt x="32" y="46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34" y="34"/>
                  </a:lnTo>
                  <a:lnTo>
                    <a:pt x="28" y="26"/>
                  </a:lnTo>
                  <a:lnTo>
                    <a:pt x="24" y="32"/>
                  </a:lnTo>
                  <a:lnTo>
                    <a:pt x="18" y="28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2" y="16"/>
                  </a:lnTo>
                  <a:lnTo>
                    <a:pt x="16" y="10"/>
                  </a:lnTo>
                  <a:lnTo>
                    <a:pt x="22" y="4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46" y="8"/>
                  </a:lnTo>
                  <a:lnTo>
                    <a:pt x="66" y="0"/>
                  </a:lnTo>
                  <a:lnTo>
                    <a:pt x="72" y="6"/>
                  </a:lnTo>
                  <a:lnTo>
                    <a:pt x="70" y="12"/>
                  </a:lnTo>
                  <a:lnTo>
                    <a:pt x="64" y="18"/>
                  </a:lnTo>
                  <a:lnTo>
                    <a:pt x="68" y="20"/>
                  </a:lnTo>
                  <a:lnTo>
                    <a:pt x="68" y="26"/>
                  </a:lnTo>
                  <a:lnTo>
                    <a:pt x="60" y="30"/>
                  </a:lnTo>
                  <a:lnTo>
                    <a:pt x="54" y="42"/>
                  </a:lnTo>
                  <a:lnTo>
                    <a:pt x="52" y="46"/>
                  </a:lnTo>
                  <a:lnTo>
                    <a:pt x="64" y="42"/>
                  </a:lnTo>
                  <a:lnTo>
                    <a:pt x="70" y="54"/>
                  </a:lnTo>
                  <a:lnTo>
                    <a:pt x="70" y="60"/>
                  </a:lnTo>
                  <a:lnTo>
                    <a:pt x="76" y="54"/>
                  </a:lnTo>
                  <a:lnTo>
                    <a:pt x="80" y="66"/>
                  </a:lnTo>
                  <a:lnTo>
                    <a:pt x="76" y="72"/>
                  </a:lnTo>
                  <a:lnTo>
                    <a:pt x="78" y="82"/>
                  </a:lnTo>
                  <a:lnTo>
                    <a:pt x="76" y="86"/>
                  </a:lnTo>
                  <a:lnTo>
                    <a:pt x="78" y="86"/>
                  </a:lnTo>
                  <a:lnTo>
                    <a:pt x="78" y="94"/>
                  </a:lnTo>
                  <a:lnTo>
                    <a:pt x="68" y="104"/>
                  </a:lnTo>
                  <a:lnTo>
                    <a:pt x="58" y="102"/>
                  </a:lnTo>
                  <a:lnTo>
                    <a:pt x="60" y="110"/>
                  </a:lnTo>
                  <a:lnTo>
                    <a:pt x="54" y="116"/>
                  </a:lnTo>
                  <a:lnTo>
                    <a:pt x="50" y="112"/>
                  </a:lnTo>
                  <a:lnTo>
                    <a:pt x="44" y="114"/>
                  </a:lnTo>
                  <a:lnTo>
                    <a:pt x="40" y="98"/>
                  </a:lnTo>
                  <a:lnTo>
                    <a:pt x="32" y="90"/>
                  </a:lnTo>
                  <a:lnTo>
                    <a:pt x="32" y="9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Freeform 575">
              <a:extLst>
                <a:ext uri="{FF2B5EF4-FFF2-40B4-BE49-F238E27FC236}">
                  <a16:creationId xmlns:a16="http://schemas.microsoft.com/office/drawing/2014/main" id="{AD3A08D9-2756-A546-8DAC-826884A48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2151063"/>
              <a:ext cx="15875" cy="1905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4" y="12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12">
                  <a:moveTo>
                    <a:pt x="8" y="8"/>
                  </a:moveTo>
                  <a:lnTo>
                    <a:pt x="10" y="4"/>
                  </a:lnTo>
                  <a:lnTo>
                    <a:pt x="6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Freeform 576">
              <a:extLst>
                <a:ext uri="{FF2B5EF4-FFF2-40B4-BE49-F238E27FC236}">
                  <a16:creationId xmlns:a16="http://schemas.microsoft.com/office/drawing/2014/main" id="{FC17983E-D1CC-8547-982B-305E1C6A7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2081213"/>
              <a:ext cx="31750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8" y="8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20" h="14">
                  <a:moveTo>
                    <a:pt x="10" y="14"/>
                  </a:moveTo>
                  <a:lnTo>
                    <a:pt x="18" y="8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Freeform 577">
              <a:extLst>
                <a:ext uri="{FF2B5EF4-FFF2-40B4-BE49-F238E27FC236}">
                  <a16:creationId xmlns:a16="http://schemas.microsoft.com/office/drawing/2014/main" id="{799B1DCD-C678-CA40-A43A-740BAEBBD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613" y="2370138"/>
              <a:ext cx="92075" cy="82550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0" y="8"/>
                </a:cxn>
                <a:cxn ang="0">
                  <a:pos x="30" y="4"/>
                </a:cxn>
                <a:cxn ang="0">
                  <a:pos x="22" y="0"/>
                </a:cxn>
                <a:cxn ang="0">
                  <a:pos x="16" y="10"/>
                </a:cxn>
                <a:cxn ang="0">
                  <a:pos x="18" y="14"/>
                </a:cxn>
                <a:cxn ang="0">
                  <a:pos x="14" y="14"/>
                </a:cxn>
                <a:cxn ang="0">
                  <a:pos x="14" y="22"/>
                </a:cxn>
                <a:cxn ang="0">
                  <a:pos x="12" y="26"/>
                </a:cxn>
                <a:cxn ang="0">
                  <a:pos x="0" y="30"/>
                </a:cxn>
                <a:cxn ang="0">
                  <a:pos x="0" y="38"/>
                </a:cxn>
                <a:cxn ang="0">
                  <a:pos x="6" y="40"/>
                </a:cxn>
                <a:cxn ang="0">
                  <a:pos x="8" y="38"/>
                </a:cxn>
                <a:cxn ang="0">
                  <a:pos x="28" y="50"/>
                </a:cxn>
                <a:cxn ang="0">
                  <a:pos x="44" y="52"/>
                </a:cxn>
                <a:cxn ang="0">
                  <a:pos x="46" y="48"/>
                </a:cxn>
                <a:cxn ang="0">
                  <a:pos x="56" y="44"/>
                </a:cxn>
                <a:cxn ang="0">
                  <a:pos x="58" y="40"/>
                </a:cxn>
                <a:cxn ang="0">
                  <a:pos x="54" y="42"/>
                </a:cxn>
                <a:cxn ang="0">
                  <a:pos x="46" y="26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58" h="52">
                  <a:moveTo>
                    <a:pt x="34" y="14"/>
                  </a:moveTo>
                  <a:lnTo>
                    <a:pt x="30" y="8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14" y="14"/>
                  </a:lnTo>
                  <a:lnTo>
                    <a:pt x="14" y="22"/>
                  </a:lnTo>
                  <a:lnTo>
                    <a:pt x="12" y="26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6" y="40"/>
                  </a:lnTo>
                  <a:lnTo>
                    <a:pt x="8" y="38"/>
                  </a:lnTo>
                  <a:lnTo>
                    <a:pt x="28" y="50"/>
                  </a:lnTo>
                  <a:lnTo>
                    <a:pt x="44" y="52"/>
                  </a:lnTo>
                  <a:lnTo>
                    <a:pt x="46" y="48"/>
                  </a:lnTo>
                  <a:lnTo>
                    <a:pt x="56" y="44"/>
                  </a:lnTo>
                  <a:lnTo>
                    <a:pt x="58" y="40"/>
                  </a:lnTo>
                  <a:lnTo>
                    <a:pt x="54" y="42"/>
                  </a:lnTo>
                  <a:lnTo>
                    <a:pt x="46" y="26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Freeform 578">
              <a:extLst>
                <a:ext uri="{FF2B5EF4-FFF2-40B4-BE49-F238E27FC236}">
                  <a16:creationId xmlns:a16="http://schemas.microsoft.com/office/drawing/2014/main" id="{1F383CA4-CE70-9342-946F-4FB3BB840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4413" y="1947863"/>
              <a:ext cx="22225" cy="2540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16">
                  <a:moveTo>
                    <a:pt x="10" y="4"/>
                  </a:moveTo>
                  <a:lnTo>
                    <a:pt x="4" y="16"/>
                  </a:lnTo>
                  <a:lnTo>
                    <a:pt x="2" y="14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Freeform 579">
              <a:extLst>
                <a:ext uri="{FF2B5EF4-FFF2-40B4-BE49-F238E27FC236}">
                  <a16:creationId xmlns:a16="http://schemas.microsoft.com/office/drawing/2014/main" id="{3FB8EB58-9FFB-C24F-A5B7-E867AC385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763" y="1858963"/>
              <a:ext cx="114300" cy="149225"/>
            </a:xfrm>
            <a:custGeom>
              <a:avLst/>
              <a:gdLst/>
              <a:ahLst/>
              <a:cxnLst>
                <a:cxn ang="0">
                  <a:pos x="68" y="40"/>
                </a:cxn>
                <a:cxn ang="0">
                  <a:pos x="68" y="46"/>
                </a:cxn>
                <a:cxn ang="0">
                  <a:pos x="64" y="50"/>
                </a:cxn>
                <a:cxn ang="0">
                  <a:pos x="70" y="52"/>
                </a:cxn>
                <a:cxn ang="0">
                  <a:pos x="72" y="70"/>
                </a:cxn>
                <a:cxn ang="0">
                  <a:pos x="68" y="60"/>
                </a:cxn>
                <a:cxn ang="0">
                  <a:pos x="64" y="60"/>
                </a:cxn>
                <a:cxn ang="0">
                  <a:pos x="66" y="64"/>
                </a:cxn>
                <a:cxn ang="0">
                  <a:pos x="62" y="66"/>
                </a:cxn>
                <a:cxn ang="0">
                  <a:pos x="64" y="68"/>
                </a:cxn>
                <a:cxn ang="0">
                  <a:pos x="60" y="74"/>
                </a:cxn>
                <a:cxn ang="0">
                  <a:pos x="66" y="86"/>
                </a:cxn>
                <a:cxn ang="0">
                  <a:pos x="60" y="82"/>
                </a:cxn>
                <a:cxn ang="0">
                  <a:pos x="62" y="90"/>
                </a:cxn>
                <a:cxn ang="0">
                  <a:pos x="44" y="92"/>
                </a:cxn>
                <a:cxn ang="0">
                  <a:pos x="44" y="86"/>
                </a:cxn>
                <a:cxn ang="0">
                  <a:pos x="40" y="94"/>
                </a:cxn>
                <a:cxn ang="0">
                  <a:pos x="34" y="94"/>
                </a:cxn>
                <a:cxn ang="0">
                  <a:pos x="30" y="90"/>
                </a:cxn>
                <a:cxn ang="0">
                  <a:pos x="30" y="80"/>
                </a:cxn>
                <a:cxn ang="0">
                  <a:pos x="28" y="74"/>
                </a:cxn>
                <a:cxn ang="0">
                  <a:pos x="28" y="68"/>
                </a:cxn>
                <a:cxn ang="0">
                  <a:pos x="34" y="66"/>
                </a:cxn>
                <a:cxn ang="0">
                  <a:pos x="42" y="60"/>
                </a:cxn>
                <a:cxn ang="0">
                  <a:pos x="40" y="56"/>
                </a:cxn>
                <a:cxn ang="0">
                  <a:pos x="4" y="64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10" y="56"/>
                </a:cxn>
                <a:cxn ang="0">
                  <a:pos x="6" y="50"/>
                </a:cxn>
                <a:cxn ang="0">
                  <a:pos x="10" y="46"/>
                </a:cxn>
                <a:cxn ang="0">
                  <a:pos x="18" y="52"/>
                </a:cxn>
                <a:cxn ang="0">
                  <a:pos x="20" y="50"/>
                </a:cxn>
                <a:cxn ang="0">
                  <a:pos x="16" y="44"/>
                </a:cxn>
                <a:cxn ang="0">
                  <a:pos x="18" y="38"/>
                </a:cxn>
                <a:cxn ang="0">
                  <a:pos x="12" y="40"/>
                </a:cxn>
                <a:cxn ang="0">
                  <a:pos x="10" y="34"/>
                </a:cxn>
                <a:cxn ang="0">
                  <a:pos x="12" y="28"/>
                </a:cxn>
                <a:cxn ang="0">
                  <a:pos x="8" y="28"/>
                </a:cxn>
                <a:cxn ang="0">
                  <a:pos x="8" y="22"/>
                </a:cxn>
                <a:cxn ang="0">
                  <a:pos x="12" y="14"/>
                </a:cxn>
                <a:cxn ang="0">
                  <a:pos x="18" y="14"/>
                </a:cxn>
                <a:cxn ang="0">
                  <a:pos x="28" y="34"/>
                </a:cxn>
                <a:cxn ang="0">
                  <a:pos x="30" y="32"/>
                </a:cxn>
                <a:cxn ang="0">
                  <a:pos x="30" y="34"/>
                </a:cxn>
                <a:cxn ang="0">
                  <a:pos x="42" y="40"/>
                </a:cxn>
                <a:cxn ang="0">
                  <a:pos x="34" y="30"/>
                </a:cxn>
                <a:cxn ang="0">
                  <a:pos x="38" y="26"/>
                </a:cxn>
                <a:cxn ang="0">
                  <a:pos x="36" y="22"/>
                </a:cxn>
                <a:cxn ang="0">
                  <a:pos x="24" y="12"/>
                </a:cxn>
                <a:cxn ang="0">
                  <a:pos x="32" y="2"/>
                </a:cxn>
                <a:cxn ang="0">
                  <a:pos x="40" y="2"/>
                </a:cxn>
                <a:cxn ang="0">
                  <a:pos x="50" y="10"/>
                </a:cxn>
                <a:cxn ang="0">
                  <a:pos x="50" y="14"/>
                </a:cxn>
                <a:cxn ang="0">
                  <a:pos x="54" y="10"/>
                </a:cxn>
                <a:cxn ang="0">
                  <a:pos x="52" y="4"/>
                </a:cxn>
                <a:cxn ang="0">
                  <a:pos x="54" y="0"/>
                </a:cxn>
                <a:cxn ang="0">
                  <a:pos x="58" y="0"/>
                </a:cxn>
                <a:cxn ang="0">
                  <a:pos x="68" y="12"/>
                </a:cxn>
                <a:cxn ang="0">
                  <a:pos x="66" y="22"/>
                </a:cxn>
                <a:cxn ang="0">
                  <a:pos x="70" y="30"/>
                </a:cxn>
                <a:cxn ang="0">
                  <a:pos x="68" y="40"/>
                </a:cxn>
                <a:cxn ang="0">
                  <a:pos x="68" y="40"/>
                </a:cxn>
              </a:cxnLst>
              <a:rect l="0" t="0" r="r" b="b"/>
              <a:pathLst>
                <a:path w="72" h="94">
                  <a:moveTo>
                    <a:pt x="68" y="40"/>
                  </a:moveTo>
                  <a:lnTo>
                    <a:pt x="68" y="46"/>
                  </a:lnTo>
                  <a:lnTo>
                    <a:pt x="64" y="50"/>
                  </a:lnTo>
                  <a:lnTo>
                    <a:pt x="70" y="52"/>
                  </a:lnTo>
                  <a:lnTo>
                    <a:pt x="72" y="70"/>
                  </a:lnTo>
                  <a:lnTo>
                    <a:pt x="68" y="60"/>
                  </a:lnTo>
                  <a:lnTo>
                    <a:pt x="64" y="60"/>
                  </a:lnTo>
                  <a:lnTo>
                    <a:pt x="66" y="64"/>
                  </a:lnTo>
                  <a:lnTo>
                    <a:pt x="62" y="66"/>
                  </a:lnTo>
                  <a:lnTo>
                    <a:pt x="64" y="68"/>
                  </a:lnTo>
                  <a:lnTo>
                    <a:pt x="60" y="74"/>
                  </a:lnTo>
                  <a:lnTo>
                    <a:pt x="66" y="86"/>
                  </a:lnTo>
                  <a:lnTo>
                    <a:pt x="60" y="82"/>
                  </a:lnTo>
                  <a:lnTo>
                    <a:pt x="62" y="90"/>
                  </a:lnTo>
                  <a:lnTo>
                    <a:pt x="44" y="92"/>
                  </a:lnTo>
                  <a:lnTo>
                    <a:pt x="44" y="86"/>
                  </a:lnTo>
                  <a:lnTo>
                    <a:pt x="40" y="94"/>
                  </a:lnTo>
                  <a:lnTo>
                    <a:pt x="34" y="94"/>
                  </a:lnTo>
                  <a:lnTo>
                    <a:pt x="30" y="90"/>
                  </a:lnTo>
                  <a:lnTo>
                    <a:pt x="30" y="80"/>
                  </a:lnTo>
                  <a:lnTo>
                    <a:pt x="28" y="74"/>
                  </a:lnTo>
                  <a:lnTo>
                    <a:pt x="28" y="68"/>
                  </a:lnTo>
                  <a:lnTo>
                    <a:pt x="34" y="66"/>
                  </a:lnTo>
                  <a:lnTo>
                    <a:pt x="42" y="60"/>
                  </a:lnTo>
                  <a:lnTo>
                    <a:pt x="40" y="56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10" y="46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16" y="44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8" y="22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8" y="34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42" y="40"/>
                  </a:lnTo>
                  <a:lnTo>
                    <a:pt x="34" y="30"/>
                  </a:lnTo>
                  <a:lnTo>
                    <a:pt x="38" y="26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32" y="2"/>
                  </a:lnTo>
                  <a:lnTo>
                    <a:pt x="40" y="2"/>
                  </a:lnTo>
                  <a:lnTo>
                    <a:pt x="50" y="10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2" y="4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8" y="12"/>
                  </a:lnTo>
                  <a:lnTo>
                    <a:pt x="66" y="22"/>
                  </a:lnTo>
                  <a:lnTo>
                    <a:pt x="70" y="30"/>
                  </a:lnTo>
                  <a:lnTo>
                    <a:pt x="68" y="40"/>
                  </a:lnTo>
                  <a:lnTo>
                    <a:pt x="68" y="4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Freeform 580">
              <a:extLst>
                <a:ext uri="{FF2B5EF4-FFF2-40B4-BE49-F238E27FC236}">
                  <a16:creationId xmlns:a16="http://schemas.microsoft.com/office/drawing/2014/main" id="{DEE72CC9-16C3-D647-8040-759EDC15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013" y="1633538"/>
              <a:ext cx="76200" cy="123825"/>
            </a:xfrm>
            <a:custGeom>
              <a:avLst/>
              <a:gdLst/>
              <a:ahLst/>
              <a:cxnLst>
                <a:cxn ang="0">
                  <a:pos x="44" y="66"/>
                </a:cxn>
                <a:cxn ang="0">
                  <a:pos x="26" y="68"/>
                </a:cxn>
                <a:cxn ang="0">
                  <a:pos x="20" y="78"/>
                </a:cxn>
                <a:cxn ang="0">
                  <a:pos x="16" y="76"/>
                </a:cxn>
                <a:cxn ang="0">
                  <a:pos x="18" y="70"/>
                </a:cxn>
                <a:cxn ang="0">
                  <a:pos x="8" y="58"/>
                </a:cxn>
                <a:cxn ang="0">
                  <a:pos x="18" y="56"/>
                </a:cxn>
                <a:cxn ang="0">
                  <a:pos x="22" y="54"/>
                </a:cxn>
                <a:cxn ang="0">
                  <a:pos x="20" y="50"/>
                </a:cxn>
                <a:cxn ang="0">
                  <a:pos x="6" y="46"/>
                </a:cxn>
                <a:cxn ang="0">
                  <a:pos x="8" y="44"/>
                </a:cxn>
                <a:cxn ang="0">
                  <a:pos x="4" y="40"/>
                </a:cxn>
                <a:cxn ang="0">
                  <a:pos x="4" y="32"/>
                </a:cxn>
                <a:cxn ang="0">
                  <a:pos x="0" y="24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30" y="16"/>
                </a:cxn>
                <a:cxn ang="0">
                  <a:pos x="32" y="18"/>
                </a:cxn>
                <a:cxn ang="0">
                  <a:pos x="30" y="26"/>
                </a:cxn>
                <a:cxn ang="0">
                  <a:pos x="38" y="26"/>
                </a:cxn>
                <a:cxn ang="0">
                  <a:pos x="48" y="38"/>
                </a:cxn>
                <a:cxn ang="0">
                  <a:pos x="44" y="44"/>
                </a:cxn>
                <a:cxn ang="0">
                  <a:pos x="44" y="54"/>
                </a:cxn>
                <a:cxn ang="0">
                  <a:pos x="48" y="62"/>
                </a:cxn>
                <a:cxn ang="0">
                  <a:pos x="44" y="66"/>
                </a:cxn>
                <a:cxn ang="0">
                  <a:pos x="44" y="66"/>
                </a:cxn>
              </a:cxnLst>
              <a:rect l="0" t="0" r="r" b="b"/>
              <a:pathLst>
                <a:path w="48" h="78">
                  <a:moveTo>
                    <a:pt x="44" y="66"/>
                  </a:moveTo>
                  <a:lnTo>
                    <a:pt x="26" y="68"/>
                  </a:lnTo>
                  <a:lnTo>
                    <a:pt x="20" y="78"/>
                  </a:lnTo>
                  <a:lnTo>
                    <a:pt x="16" y="76"/>
                  </a:lnTo>
                  <a:lnTo>
                    <a:pt x="18" y="70"/>
                  </a:lnTo>
                  <a:lnTo>
                    <a:pt x="8" y="58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0" y="50"/>
                  </a:lnTo>
                  <a:lnTo>
                    <a:pt x="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0" y="2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4"/>
                  </a:lnTo>
                  <a:lnTo>
                    <a:pt x="6" y="0"/>
                  </a:lnTo>
                  <a:lnTo>
                    <a:pt x="30" y="16"/>
                  </a:lnTo>
                  <a:lnTo>
                    <a:pt x="32" y="18"/>
                  </a:lnTo>
                  <a:lnTo>
                    <a:pt x="30" y="26"/>
                  </a:lnTo>
                  <a:lnTo>
                    <a:pt x="38" y="26"/>
                  </a:lnTo>
                  <a:lnTo>
                    <a:pt x="48" y="38"/>
                  </a:lnTo>
                  <a:lnTo>
                    <a:pt x="44" y="44"/>
                  </a:lnTo>
                  <a:lnTo>
                    <a:pt x="44" y="54"/>
                  </a:lnTo>
                  <a:lnTo>
                    <a:pt x="48" y="62"/>
                  </a:lnTo>
                  <a:lnTo>
                    <a:pt x="44" y="66"/>
                  </a:lnTo>
                  <a:lnTo>
                    <a:pt x="44" y="6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Freeform 581">
              <a:extLst>
                <a:ext uri="{FF2B5EF4-FFF2-40B4-BE49-F238E27FC236}">
                  <a16:creationId xmlns:a16="http://schemas.microsoft.com/office/drawing/2014/main" id="{930333B7-1F68-404F-80F7-F7188CDD9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263" y="1589088"/>
              <a:ext cx="142875" cy="165100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82" y="48"/>
                </a:cxn>
                <a:cxn ang="0">
                  <a:pos x="78" y="58"/>
                </a:cxn>
                <a:cxn ang="0">
                  <a:pos x="78" y="66"/>
                </a:cxn>
                <a:cxn ang="0">
                  <a:pos x="90" y="86"/>
                </a:cxn>
                <a:cxn ang="0">
                  <a:pos x="88" y="98"/>
                </a:cxn>
                <a:cxn ang="0">
                  <a:pos x="78" y="104"/>
                </a:cxn>
                <a:cxn ang="0">
                  <a:pos x="68" y="96"/>
                </a:cxn>
                <a:cxn ang="0">
                  <a:pos x="62" y="76"/>
                </a:cxn>
                <a:cxn ang="0">
                  <a:pos x="42" y="72"/>
                </a:cxn>
                <a:cxn ang="0">
                  <a:pos x="40" y="66"/>
                </a:cxn>
                <a:cxn ang="0">
                  <a:pos x="26" y="74"/>
                </a:cxn>
                <a:cxn ang="0">
                  <a:pos x="14" y="70"/>
                </a:cxn>
                <a:cxn ang="0">
                  <a:pos x="12" y="64"/>
                </a:cxn>
                <a:cxn ang="0">
                  <a:pos x="10" y="56"/>
                </a:cxn>
                <a:cxn ang="0">
                  <a:pos x="30" y="58"/>
                </a:cxn>
                <a:cxn ang="0">
                  <a:pos x="32" y="52"/>
                </a:cxn>
                <a:cxn ang="0">
                  <a:pos x="24" y="50"/>
                </a:cxn>
                <a:cxn ang="0">
                  <a:pos x="30" y="40"/>
                </a:cxn>
                <a:cxn ang="0">
                  <a:pos x="22" y="40"/>
                </a:cxn>
                <a:cxn ang="0">
                  <a:pos x="24" y="30"/>
                </a:cxn>
                <a:cxn ang="0">
                  <a:pos x="20" y="26"/>
                </a:cxn>
                <a:cxn ang="0">
                  <a:pos x="10" y="38"/>
                </a:cxn>
                <a:cxn ang="0">
                  <a:pos x="10" y="36"/>
                </a:cxn>
                <a:cxn ang="0">
                  <a:pos x="14" y="22"/>
                </a:cxn>
                <a:cxn ang="0">
                  <a:pos x="2" y="24"/>
                </a:cxn>
                <a:cxn ang="0">
                  <a:pos x="0" y="12"/>
                </a:cxn>
                <a:cxn ang="0">
                  <a:pos x="4" y="2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32" y="22"/>
                </a:cxn>
                <a:cxn ang="0">
                  <a:pos x="36" y="26"/>
                </a:cxn>
                <a:cxn ang="0">
                  <a:pos x="38" y="14"/>
                </a:cxn>
                <a:cxn ang="0">
                  <a:pos x="44" y="10"/>
                </a:cxn>
                <a:cxn ang="0">
                  <a:pos x="58" y="20"/>
                </a:cxn>
                <a:cxn ang="0">
                  <a:pos x="56" y="30"/>
                </a:cxn>
                <a:cxn ang="0">
                  <a:pos x="58" y="34"/>
                </a:cxn>
                <a:cxn ang="0">
                  <a:pos x="66" y="28"/>
                </a:cxn>
                <a:cxn ang="0">
                  <a:pos x="78" y="42"/>
                </a:cxn>
                <a:cxn ang="0">
                  <a:pos x="78" y="42"/>
                </a:cxn>
              </a:cxnLst>
              <a:rect l="0" t="0" r="r" b="b"/>
              <a:pathLst>
                <a:path w="90" h="104">
                  <a:moveTo>
                    <a:pt x="78" y="42"/>
                  </a:moveTo>
                  <a:lnTo>
                    <a:pt x="82" y="48"/>
                  </a:lnTo>
                  <a:lnTo>
                    <a:pt x="78" y="58"/>
                  </a:lnTo>
                  <a:lnTo>
                    <a:pt x="78" y="66"/>
                  </a:lnTo>
                  <a:lnTo>
                    <a:pt x="90" y="86"/>
                  </a:lnTo>
                  <a:lnTo>
                    <a:pt x="88" y="98"/>
                  </a:lnTo>
                  <a:lnTo>
                    <a:pt x="78" y="104"/>
                  </a:lnTo>
                  <a:lnTo>
                    <a:pt x="68" y="96"/>
                  </a:lnTo>
                  <a:lnTo>
                    <a:pt x="62" y="76"/>
                  </a:lnTo>
                  <a:lnTo>
                    <a:pt x="42" y="72"/>
                  </a:lnTo>
                  <a:lnTo>
                    <a:pt x="40" y="66"/>
                  </a:lnTo>
                  <a:lnTo>
                    <a:pt x="26" y="74"/>
                  </a:lnTo>
                  <a:lnTo>
                    <a:pt x="14" y="70"/>
                  </a:lnTo>
                  <a:lnTo>
                    <a:pt x="12" y="64"/>
                  </a:lnTo>
                  <a:lnTo>
                    <a:pt x="10" y="56"/>
                  </a:lnTo>
                  <a:lnTo>
                    <a:pt x="30" y="58"/>
                  </a:lnTo>
                  <a:lnTo>
                    <a:pt x="32" y="52"/>
                  </a:lnTo>
                  <a:lnTo>
                    <a:pt x="24" y="50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24" y="30"/>
                  </a:lnTo>
                  <a:lnTo>
                    <a:pt x="20" y="26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4" y="22"/>
                  </a:lnTo>
                  <a:lnTo>
                    <a:pt x="2" y="24"/>
                  </a:lnTo>
                  <a:lnTo>
                    <a:pt x="0" y="12"/>
                  </a:lnTo>
                  <a:lnTo>
                    <a:pt x="4" y="2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2" y="22"/>
                  </a:lnTo>
                  <a:lnTo>
                    <a:pt x="36" y="26"/>
                  </a:lnTo>
                  <a:lnTo>
                    <a:pt x="38" y="14"/>
                  </a:lnTo>
                  <a:lnTo>
                    <a:pt x="44" y="10"/>
                  </a:lnTo>
                  <a:lnTo>
                    <a:pt x="58" y="20"/>
                  </a:lnTo>
                  <a:lnTo>
                    <a:pt x="56" y="30"/>
                  </a:lnTo>
                  <a:lnTo>
                    <a:pt x="58" y="34"/>
                  </a:lnTo>
                  <a:lnTo>
                    <a:pt x="66" y="28"/>
                  </a:lnTo>
                  <a:lnTo>
                    <a:pt x="78" y="42"/>
                  </a:lnTo>
                  <a:lnTo>
                    <a:pt x="78" y="4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Freeform 582">
              <a:extLst>
                <a:ext uri="{FF2B5EF4-FFF2-40B4-BE49-F238E27FC236}">
                  <a16:creationId xmlns:a16="http://schemas.microsoft.com/office/drawing/2014/main" id="{2F04F779-1EB1-0043-9AE3-AFCD6F618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938" y="1738313"/>
              <a:ext cx="38100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4" y="10"/>
                </a:cxn>
                <a:cxn ang="0">
                  <a:pos x="8" y="12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12">
                  <a:moveTo>
                    <a:pt x="10" y="0"/>
                  </a:moveTo>
                  <a:lnTo>
                    <a:pt x="24" y="10"/>
                  </a:lnTo>
                  <a:lnTo>
                    <a:pt x="8" y="1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Freeform 583">
              <a:extLst>
                <a:ext uri="{FF2B5EF4-FFF2-40B4-BE49-F238E27FC236}">
                  <a16:creationId xmlns:a16="http://schemas.microsoft.com/office/drawing/2014/main" id="{E9708601-0733-CE47-9955-D0B592C51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7088" y="1760538"/>
              <a:ext cx="34925" cy="6032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4" y="18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22" y="32"/>
                </a:cxn>
                <a:cxn ang="0">
                  <a:pos x="18" y="38"/>
                </a:cxn>
                <a:cxn ang="0">
                  <a:pos x="12" y="3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22" h="38">
                  <a:moveTo>
                    <a:pt x="12" y="10"/>
                  </a:moveTo>
                  <a:lnTo>
                    <a:pt x="14" y="18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22" y="32"/>
                  </a:lnTo>
                  <a:lnTo>
                    <a:pt x="18" y="38"/>
                  </a:lnTo>
                  <a:lnTo>
                    <a:pt x="12" y="3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Freeform 584">
              <a:extLst>
                <a:ext uri="{FF2B5EF4-FFF2-40B4-BE49-F238E27FC236}">
                  <a16:creationId xmlns:a16="http://schemas.microsoft.com/office/drawing/2014/main" id="{C50CD3C5-2D88-EE41-87A3-F3397AE36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488" y="1862138"/>
              <a:ext cx="34925" cy="317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22" y="14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22" h="20">
                  <a:moveTo>
                    <a:pt x="10" y="4"/>
                  </a:moveTo>
                  <a:lnTo>
                    <a:pt x="22" y="14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Freeform 585">
              <a:extLst>
                <a:ext uri="{FF2B5EF4-FFF2-40B4-BE49-F238E27FC236}">
                  <a16:creationId xmlns:a16="http://schemas.microsoft.com/office/drawing/2014/main" id="{1B0D9A5A-0892-CD4C-B5D2-7EE19D753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838" y="1893888"/>
              <a:ext cx="41275" cy="222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6" y="4"/>
                </a:cxn>
                <a:cxn ang="0">
                  <a:pos x="24" y="10"/>
                </a:cxn>
                <a:cxn ang="0">
                  <a:pos x="18" y="14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6" h="14">
                  <a:moveTo>
                    <a:pt x="20" y="0"/>
                  </a:moveTo>
                  <a:lnTo>
                    <a:pt x="26" y="4"/>
                  </a:lnTo>
                  <a:lnTo>
                    <a:pt x="24" y="10"/>
                  </a:lnTo>
                  <a:lnTo>
                    <a:pt x="18" y="14"/>
                  </a:lnTo>
                  <a:lnTo>
                    <a:pt x="4" y="14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Freeform 586">
              <a:extLst>
                <a:ext uri="{FF2B5EF4-FFF2-40B4-BE49-F238E27FC236}">
                  <a16:creationId xmlns:a16="http://schemas.microsoft.com/office/drawing/2014/main" id="{83997316-21AF-E141-8506-AE4BD391D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538" y="1916113"/>
              <a:ext cx="31750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0" h="8">
                  <a:moveTo>
                    <a:pt x="10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Freeform 587">
              <a:extLst>
                <a:ext uri="{FF2B5EF4-FFF2-40B4-BE49-F238E27FC236}">
                  <a16:creationId xmlns:a16="http://schemas.microsoft.com/office/drawing/2014/main" id="{B0A2A18F-99D3-B941-9302-C39821242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063" y="1925638"/>
              <a:ext cx="28575" cy="190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8" y="0"/>
                </a:cxn>
                <a:cxn ang="0">
                  <a:pos x="10" y="10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8" h="12">
                  <a:moveTo>
                    <a:pt x="4" y="2"/>
                  </a:moveTo>
                  <a:lnTo>
                    <a:pt x="18" y="0"/>
                  </a:lnTo>
                  <a:lnTo>
                    <a:pt x="10" y="10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Freeform 588">
              <a:extLst>
                <a:ext uri="{FF2B5EF4-FFF2-40B4-BE49-F238E27FC236}">
                  <a16:creationId xmlns:a16="http://schemas.microsoft.com/office/drawing/2014/main" id="{C75128D8-C3B3-494A-A12E-DD32A367E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9313" y="1970088"/>
              <a:ext cx="28575" cy="317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8" y="14"/>
                </a:cxn>
                <a:cxn ang="0">
                  <a:pos x="14" y="18"/>
                </a:cxn>
                <a:cxn ang="0">
                  <a:pos x="10" y="20"/>
                </a:cxn>
                <a:cxn ang="0">
                  <a:pos x="0" y="1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8" h="20">
                  <a:moveTo>
                    <a:pt x="12" y="0"/>
                  </a:moveTo>
                  <a:lnTo>
                    <a:pt x="18" y="14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0" y="14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Freeform 589">
              <a:extLst>
                <a:ext uri="{FF2B5EF4-FFF2-40B4-BE49-F238E27FC236}">
                  <a16:creationId xmlns:a16="http://schemas.microsoft.com/office/drawing/2014/main" id="{8FB36BA5-A1C8-D24A-8DF5-ED924DFF7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263" y="1846263"/>
              <a:ext cx="260350" cy="206375"/>
            </a:xfrm>
            <a:custGeom>
              <a:avLst/>
              <a:gdLst/>
              <a:ahLst/>
              <a:cxnLst>
                <a:cxn ang="0">
                  <a:pos x="108" y="16"/>
                </a:cxn>
                <a:cxn ang="0">
                  <a:pos x="120" y="0"/>
                </a:cxn>
                <a:cxn ang="0">
                  <a:pos x="120" y="10"/>
                </a:cxn>
                <a:cxn ang="0">
                  <a:pos x="124" y="22"/>
                </a:cxn>
                <a:cxn ang="0">
                  <a:pos x="122" y="42"/>
                </a:cxn>
                <a:cxn ang="0">
                  <a:pos x="130" y="58"/>
                </a:cxn>
                <a:cxn ang="0">
                  <a:pos x="146" y="64"/>
                </a:cxn>
                <a:cxn ang="0">
                  <a:pos x="146" y="50"/>
                </a:cxn>
                <a:cxn ang="0">
                  <a:pos x="162" y="52"/>
                </a:cxn>
                <a:cxn ang="0">
                  <a:pos x="164" y="68"/>
                </a:cxn>
                <a:cxn ang="0">
                  <a:pos x="142" y="104"/>
                </a:cxn>
                <a:cxn ang="0">
                  <a:pos x="134" y="96"/>
                </a:cxn>
                <a:cxn ang="0">
                  <a:pos x="120" y="102"/>
                </a:cxn>
                <a:cxn ang="0">
                  <a:pos x="120" y="94"/>
                </a:cxn>
                <a:cxn ang="0">
                  <a:pos x="94" y="110"/>
                </a:cxn>
                <a:cxn ang="0">
                  <a:pos x="68" y="130"/>
                </a:cxn>
                <a:cxn ang="0">
                  <a:pos x="44" y="118"/>
                </a:cxn>
                <a:cxn ang="0">
                  <a:pos x="58" y="108"/>
                </a:cxn>
                <a:cxn ang="0">
                  <a:pos x="80" y="102"/>
                </a:cxn>
                <a:cxn ang="0">
                  <a:pos x="72" y="92"/>
                </a:cxn>
                <a:cxn ang="0">
                  <a:pos x="68" y="86"/>
                </a:cxn>
                <a:cxn ang="0">
                  <a:pos x="60" y="92"/>
                </a:cxn>
                <a:cxn ang="0">
                  <a:pos x="50" y="96"/>
                </a:cxn>
                <a:cxn ang="0">
                  <a:pos x="52" y="82"/>
                </a:cxn>
                <a:cxn ang="0">
                  <a:pos x="50" y="78"/>
                </a:cxn>
                <a:cxn ang="0">
                  <a:pos x="42" y="84"/>
                </a:cxn>
                <a:cxn ang="0">
                  <a:pos x="38" y="100"/>
                </a:cxn>
                <a:cxn ang="0">
                  <a:pos x="34" y="92"/>
                </a:cxn>
                <a:cxn ang="0">
                  <a:pos x="28" y="102"/>
                </a:cxn>
                <a:cxn ang="0">
                  <a:pos x="22" y="94"/>
                </a:cxn>
                <a:cxn ang="0">
                  <a:pos x="14" y="94"/>
                </a:cxn>
                <a:cxn ang="0">
                  <a:pos x="6" y="74"/>
                </a:cxn>
                <a:cxn ang="0">
                  <a:pos x="34" y="62"/>
                </a:cxn>
                <a:cxn ang="0">
                  <a:pos x="6" y="70"/>
                </a:cxn>
                <a:cxn ang="0">
                  <a:pos x="8" y="58"/>
                </a:cxn>
                <a:cxn ang="0">
                  <a:pos x="16" y="48"/>
                </a:cxn>
                <a:cxn ang="0">
                  <a:pos x="16" y="38"/>
                </a:cxn>
                <a:cxn ang="0">
                  <a:pos x="28" y="20"/>
                </a:cxn>
                <a:cxn ang="0">
                  <a:pos x="48" y="22"/>
                </a:cxn>
                <a:cxn ang="0">
                  <a:pos x="48" y="34"/>
                </a:cxn>
                <a:cxn ang="0">
                  <a:pos x="70" y="36"/>
                </a:cxn>
                <a:cxn ang="0">
                  <a:pos x="74" y="56"/>
                </a:cxn>
                <a:cxn ang="0">
                  <a:pos x="84" y="60"/>
                </a:cxn>
                <a:cxn ang="0">
                  <a:pos x="86" y="72"/>
                </a:cxn>
                <a:cxn ang="0">
                  <a:pos x="118" y="62"/>
                </a:cxn>
                <a:cxn ang="0">
                  <a:pos x="114" y="46"/>
                </a:cxn>
                <a:cxn ang="0">
                  <a:pos x="98" y="28"/>
                </a:cxn>
                <a:cxn ang="0">
                  <a:pos x="104" y="20"/>
                </a:cxn>
              </a:cxnLst>
              <a:rect l="0" t="0" r="r" b="b"/>
              <a:pathLst>
                <a:path w="164" h="130">
                  <a:moveTo>
                    <a:pt x="104" y="20"/>
                  </a:moveTo>
                  <a:lnTo>
                    <a:pt x="108" y="16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4" y="6"/>
                  </a:lnTo>
                  <a:lnTo>
                    <a:pt x="120" y="10"/>
                  </a:lnTo>
                  <a:lnTo>
                    <a:pt x="124" y="16"/>
                  </a:lnTo>
                  <a:lnTo>
                    <a:pt x="124" y="22"/>
                  </a:lnTo>
                  <a:lnTo>
                    <a:pt x="130" y="30"/>
                  </a:lnTo>
                  <a:lnTo>
                    <a:pt x="122" y="42"/>
                  </a:lnTo>
                  <a:lnTo>
                    <a:pt x="136" y="48"/>
                  </a:lnTo>
                  <a:lnTo>
                    <a:pt x="130" y="58"/>
                  </a:lnTo>
                  <a:lnTo>
                    <a:pt x="142" y="52"/>
                  </a:lnTo>
                  <a:lnTo>
                    <a:pt x="146" y="64"/>
                  </a:lnTo>
                  <a:lnTo>
                    <a:pt x="148" y="58"/>
                  </a:lnTo>
                  <a:lnTo>
                    <a:pt x="146" y="50"/>
                  </a:lnTo>
                  <a:lnTo>
                    <a:pt x="148" y="44"/>
                  </a:lnTo>
                  <a:lnTo>
                    <a:pt x="162" y="52"/>
                  </a:lnTo>
                  <a:lnTo>
                    <a:pt x="164" y="58"/>
                  </a:lnTo>
                  <a:lnTo>
                    <a:pt x="164" y="68"/>
                  </a:lnTo>
                  <a:lnTo>
                    <a:pt x="156" y="98"/>
                  </a:lnTo>
                  <a:lnTo>
                    <a:pt x="142" y="104"/>
                  </a:lnTo>
                  <a:lnTo>
                    <a:pt x="136" y="100"/>
                  </a:lnTo>
                  <a:lnTo>
                    <a:pt x="134" y="96"/>
                  </a:lnTo>
                  <a:lnTo>
                    <a:pt x="124" y="104"/>
                  </a:lnTo>
                  <a:lnTo>
                    <a:pt x="120" y="102"/>
                  </a:lnTo>
                  <a:lnTo>
                    <a:pt x="122" y="100"/>
                  </a:lnTo>
                  <a:lnTo>
                    <a:pt x="120" y="94"/>
                  </a:lnTo>
                  <a:lnTo>
                    <a:pt x="110" y="106"/>
                  </a:lnTo>
                  <a:lnTo>
                    <a:pt x="94" y="110"/>
                  </a:lnTo>
                  <a:lnTo>
                    <a:pt x="92" y="118"/>
                  </a:lnTo>
                  <a:lnTo>
                    <a:pt x="68" y="130"/>
                  </a:lnTo>
                  <a:lnTo>
                    <a:pt x="50" y="124"/>
                  </a:lnTo>
                  <a:lnTo>
                    <a:pt x="44" y="118"/>
                  </a:lnTo>
                  <a:lnTo>
                    <a:pt x="44" y="112"/>
                  </a:lnTo>
                  <a:lnTo>
                    <a:pt x="58" y="108"/>
                  </a:lnTo>
                  <a:lnTo>
                    <a:pt x="62" y="100"/>
                  </a:lnTo>
                  <a:lnTo>
                    <a:pt x="80" y="102"/>
                  </a:lnTo>
                  <a:lnTo>
                    <a:pt x="90" y="86"/>
                  </a:lnTo>
                  <a:lnTo>
                    <a:pt x="72" y="92"/>
                  </a:lnTo>
                  <a:lnTo>
                    <a:pt x="72" y="88"/>
                  </a:lnTo>
                  <a:lnTo>
                    <a:pt x="68" y="86"/>
                  </a:lnTo>
                  <a:lnTo>
                    <a:pt x="64" y="94"/>
                  </a:lnTo>
                  <a:lnTo>
                    <a:pt x="60" y="92"/>
                  </a:lnTo>
                  <a:lnTo>
                    <a:pt x="52" y="98"/>
                  </a:lnTo>
                  <a:lnTo>
                    <a:pt x="50" y="96"/>
                  </a:lnTo>
                  <a:lnTo>
                    <a:pt x="54" y="90"/>
                  </a:lnTo>
                  <a:lnTo>
                    <a:pt x="52" y="82"/>
                  </a:lnTo>
                  <a:lnTo>
                    <a:pt x="58" y="76"/>
                  </a:lnTo>
                  <a:lnTo>
                    <a:pt x="50" y="78"/>
                  </a:lnTo>
                  <a:lnTo>
                    <a:pt x="48" y="88"/>
                  </a:lnTo>
                  <a:lnTo>
                    <a:pt x="42" y="84"/>
                  </a:lnTo>
                  <a:lnTo>
                    <a:pt x="44" y="96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4" y="92"/>
                  </a:lnTo>
                  <a:lnTo>
                    <a:pt x="28" y="94"/>
                  </a:lnTo>
                  <a:lnTo>
                    <a:pt x="28" y="102"/>
                  </a:lnTo>
                  <a:lnTo>
                    <a:pt x="20" y="96"/>
                  </a:lnTo>
                  <a:lnTo>
                    <a:pt x="22" y="94"/>
                  </a:lnTo>
                  <a:lnTo>
                    <a:pt x="20" y="90"/>
                  </a:lnTo>
                  <a:lnTo>
                    <a:pt x="14" y="94"/>
                  </a:lnTo>
                  <a:lnTo>
                    <a:pt x="0" y="86"/>
                  </a:lnTo>
                  <a:lnTo>
                    <a:pt x="6" y="74"/>
                  </a:lnTo>
                  <a:lnTo>
                    <a:pt x="22" y="74"/>
                  </a:lnTo>
                  <a:lnTo>
                    <a:pt x="34" y="62"/>
                  </a:lnTo>
                  <a:lnTo>
                    <a:pt x="16" y="72"/>
                  </a:lnTo>
                  <a:lnTo>
                    <a:pt x="6" y="70"/>
                  </a:lnTo>
                  <a:lnTo>
                    <a:pt x="6" y="66"/>
                  </a:lnTo>
                  <a:lnTo>
                    <a:pt x="8" y="58"/>
                  </a:lnTo>
                  <a:lnTo>
                    <a:pt x="12" y="54"/>
                  </a:lnTo>
                  <a:lnTo>
                    <a:pt x="16" y="48"/>
                  </a:lnTo>
                  <a:lnTo>
                    <a:pt x="12" y="42"/>
                  </a:lnTo>
                  <a:lnTo>
                    <a:pt x="16" y="38"/>
                  </a:lnTo>
                  <a:lnTo>
                    <a:pt x="24" y="30"/>
                  </a:lnTo>
                  <a:lnTo>
                    <a:pt x="28" y="20"/>
                  </a:lnTo>
                  <a:lnTo>
                    <a:pt x="36" y="18"/>
                  </a:lnTo>
                  <a:lnTo>
                    <a:pt x="48" y="22"/>
                  </a:lnTo>
                  <a:lnTo>
                    <a:pt x="46" y="30"/>
                  </a:lnTo>
                  <a:lnTo>
                    <a:pt x="48" y="34"/>
                  </a:lnTo>
                  <a:lnTo>
                    <a:pt x="64" y="32"/>
                  </a:lnTo>
                  <a:lnTo>
                    <a:pt x="70" y="36"/>
                  </a:lnTo>
                  <a:lnTo>
                    <a:pt x="78" y="50"/>
                  </a:lnTo>
                  <a:lnTo>
                    <a:pt x="74" y="56"/>
                  </a:lnTo>
                  <a:lnTo>
                    <a:pt x="82" y="54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6" y="72"/>
                  </a:lnTo>
                  <a:lnTo>
                    <a:pt x="118" y="72"/>
                  </a:lnTo>
                  <a:lnTo>
                    <a:pt x="118" y="62"/>
                  </a:lnTo>
                  <a:lnTo>
                    <a:pt x="104" y="52"/>
                  </a:lnTo>
                  <a:lnTo>
                    <a:pt x="114" y="46"/>
                  </a:lnTo>
                  <a:lnTo>
                    <a:pt x="110" y="36"/>
                  </a:lnTo>
                  <a:lnTo>
                    <a:pt x="98" y="28"/>
                  </a:lnTo>
                  <a:lnTo>
                    <a:pt x="98" y="22"/>
                  </a:lnTo>
                  <a:lnTo>
                    <a:pt x="104" y="20"/>
                  </a:lnTo>
                  <a:lnTo>
                    <a:pt x="104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Freeform 590">
              <a:extLst>
                <a:ext uri="{FF2B5EF4-FFF2-40B4-BE49-F238E27FC236}">
                  <a16:creationId xmlns:a16="http://schemas.microsoft.com/office/drawing/2014/main" id="{7E689322-F9B1-0045-BD19-1E4D2B476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338" y="1909763"/>
              <a:ext cx="38100" cy="53975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22" y="0"/>
                </a:cxn>
                <a:cxn ang="0">
                  <a:pos x="24" y="6"/>
                </a:cxn>
                <a:cxn ang="0">
                  <a:pos x="12" y="34"/>
                </a:cxn>
                <a:cxn ang="0">
                  <a:pos x="0" y="24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24" h="34">
                  <a:moveTo>
                    <a:pt x="18" y="6"/>
                  </a:moveTo>
                  <a:lnTo>
                    <a:pt x="22" y="0"/>
                  </a:lnTo>
                  <a:lnTo>
                    <a:pt x="24" y="6"/>
                  </a:lnTo>
                  <a:lnTo>
                    <a:pt x="12" y="34"/>
                  </a:lnTo>
                  <a:lnTo>
                    <a:pt x="0" y="24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Freeform 591">
              <a:extLst>
                <a:ext uri="{FF2B5EF4-FFF2-40B4-BE49-F238E27FC236}">
                  <a16:creationId xmlns:a16="http://schemas.microsoft.com/office/drawing/2014/main" id="{E86E1D29-9D3D-B74E-BA7B-5FBC7929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138" y="1779588"/>
              <a:ext cx="155575" cy="158750"/>
            </a:xfrm>
            <a:custGeom>
              <a:avLst/>
              <a:gdLst/>
              <a:ahLst/>
              <a:cxnLst>
                <a:cxn ang="0">
                  <a:pos x="38" y="32"/>
                </a:cxn>
                <a:cxn ang="0">
                  <a:pos x="56" y="10"/>
                </a:cxn>
                <a:cxn ang="0">
                  <a:pos x="66" y="10"/>
                </a:cxn>
                <a:cxn ang="0">
                  <a:pos x="66" y="18"/>
                </a:cxn>
                <a:cxn ang="0">
                  <a:pos x="68" y="10"/>
                </a:cxn>
                <a:cxn ang="0">
                  <a:pos x="78" y="14"/>
                </a:cxn>
                <a:cxn ang="0">
                  <a:pos x="82" y="10"/>
                </a:cxn>
                <a:cxn ang="0">
                  <a:pos x="76" y="4"/>
                </a:cxn>
                <a:cxn ang="0">
                  <a:pos x="84" y="0"/>
                </a:cxn>
                <a:cxn ang="0">
                  <a:pos x="98" y="16"/>
                </a:cxn>
                <a:cxn ang="0">
                  <a:pos x="86" y="24"/>
                </a:cxn>
                <a:cxn ang="0">
                  <a:pos x="92" y="36"/>
                </a:cxn>
                <a:cxn ang="0">
                  <a:pos x="86" y="38"/>
                </a:cxn>
                <a:cxn ang="0">
                  <a:pos x="92" y="50"/>
                </a:cxn>
                <a:cxn ang="0">
                  <a:pos x="78" y="58"/>
                </a:cxn>
                <a:cxn ang="0">
                  <a:pos x="78" y="74"/>
                </a:cxn>
                <a:cxn ang="0">
                  <a:pos x="72" y="74"/>
                </a:cxn>
                <a:cxn ang="0">
                  <a:pos x="66" y="64"/>
                </a:cxn>
                <a:cxn ang="0">
                  <a:pos x="68" y="44"/>
                </a:cxn>
                <a:cxn ang="0">
                  <a:pos x="60" y="46"/>
                </a:cxn>
                <a:cxn ang="0">
                  <a:pos x="58" y="52"/>
                </a:cxn>
                <a:cxn ang="0">
                  <a:pos x="60" y="58"/>
                </a:cxn>
                <a:cxn ang="0">
                  <a:pos x="52" y="62"/>
                </a:cxn>
                <a:cxn ang="0">
                  <a:pos x="58" y="70"/>
                </a:cxn>
                <a:cxn ang="0">
                  <a:pos x="54" y="76"/>
                </a:cxn>
                <a:cxn ang="0">
                  <a:pos x="52" y="82"/>
                </a:cxn>
                <a:cxn ang="0">
                  <a:pos x="50" y="84"/>
                </a:cxn>
                <a:cxn ang="0">
                  <a:pos x="46" y="70"/>
                </a:cxn>
                <a:cxn ang="0">
                  <a:pos x="44" y="70"/>
                </a:cxn>
                <a:cxn ang="0">
                  <a:pos x="44" y="78"/>
                </a:cxn>
                <a:cxn ang="0">
                  <a:pos x="44" y="80"/>
                </a:cxn>
                <a:cxn ang="0">
                  <a:pos x="40" y="84"/>
                </a:cxn>
                <a:cxn ang="0">
                  <a:pos x="46" y="90"/>
                </a:cxn>
                <a:cxn ang="0">
                  <a:pos x="40" y="96"/>
                </a:cxn>
                <a:cxn ang="0">
                  <a:pos x="36" y="94"/>
                </a:cxn>
                <a:cxn ang="0">
                  <a:pos x="34" y="100"/>
                </a:cxn>
                <a:cxn ang="0">
                  <a:pos x="32" y="88"/>
                </a:cxn>
                <a:cxn ang="0">
                  <a:pos x="28" y="84"/>
                </a:cxn>
                <a:cxn ang="0">
                  <a:pos x="28" y="78"/>
                </a:cxn>
                <a:cxn ang="0">
                  <a:pos x="26" y="80"/>
                </a:cxn>
                <a:cxn ang="0">
                  <a:pos x="22" y="92"/>
                </a:cxn>
                <a:cxn ang="0">
                  <a:pos x="14" y="86"/>
                </a:cxn>
                <a:cxn ang="0">
                  <a:pos x="14" y="80"/>
                </a:cxn>
                <a:cxn ang="0">
                  <a:pos x="6" y="92"/>
                </a:cxn>
                <a:cxn ang="0">
                  <a:pos x="4" y="90"/>
                </a:cxn>
                <a:cxn ang="0">
                  <a:pos x="6" y="80"/>
                </a:cxn>
                <a:cxn ang="0">
                  <a:pos x="2" y="84"/>
                </a:cxn>
                <a:cxn ang="0">
                  <a:pos x="0" y="78"/>
                </a:cxn>
                <a:cxn ang="0">
                  <a:pos x="8" y="66"/>
                </a:cxn>
                <a:cxn ang="0">
                  <a:pos x="18" y="66"/>
                </a:cxn>
                <a:cxn ang="0">
                  <a:pos x="22" y="56"/>
                </a:cxn>
                <a:cxn ang="0">
                  <a:pos x="22" y="50"/>
                </a:cxn>
                <a:cxn ang="0">
                  <a:pos x="34" y="40"/>
                </a:cxn>
                <a:cxn ang="0">
                  <a:pos x="38" y="32"/>
                </a:cxn>
                <a:cxn ang="0">
                  <a:pos x="38" y="32"/>
                </a:cxn>
              </a:cxnLst>
              <a:rect l="0" t="0" r="r" b="b"/>
              <a:pathLst>
                <a:path w="98" h="100">
                  <a:moveTo>
                    <a:pt x="38" y="32"/>
                  </a:moveTo>
                  <a:lnTo>
                    <a:pt x="56" y="10"/>
                  </a:lnTo>
                  <a:lnTo>
                    <a:pt x="66" y="10"/>
                  </a:lnTo>
                  <a:lnTo>
                    <a:pt x="66" y="18"/>
                  </a:lnTo>
                  <a:lnTo>
                    <a:pt x="68" y="10"/>
                  </a:lnTo>
                  <a:lnTo>
                    <a:pt x="78" y="14"/>
                  </a:lnTo>
                  <a:lnTo>
                    <a:pt x="82" y="10"/>
                  </a:lnTo>
                  <a:lnTo>
                    <a:pt x="76" y="4"/>
                  </a:lnTo>
                  <a:lnTo>
                    <a:pt x="84" y="0"/>
                  </a:lnTo>
                  <a:lnTo>
                    <a:pt x="98" y="16"/>
                  </a:lnTo>
                  <a:lnTo>
                    <a:pt x="86" y="24"/>
                  </a:lnTo>
                  <a:lnTo>
                    <a:pt x="92" y="36"/>
                  </a:lnTo>
                  <a:lnTo>
                    <a:pt x="86" y="38"/>
                  </a:lnTo>
                  <a:lnTo>
                    <a:pt x="92" y="50"/>
                  </a:lnTo>
                  <a:lnTo>
                    <a:pt x="78" y="58"/>
                  </a:lnTo>
                  <a:lnTo>
                    <a:pt x="78" y="74"/>
                  </a:lnTo>
                  <a:lnTo>
                    <a:pt x="72" y="74"/>
                  </a:lnTo>
                  <a:lnTo>
                    <a:pt x="66" y="64"/>
                  </a:lnTo>
                  <a:lnTo>
                    <a:pt x="68" y="44"/>
                  </a:lnTo>
                  <a:lnTo>
                    <a:pt x="60" y="46"/>
                  </a:lnTo>
                  <a:lnTo>
                    <a:pt x="58" y="52"/>
                  </a:lnTo>
                  <a:lnTo>
                    <a:pt x="60" y="58"/>
                  </a:lnTo>
                  <a:lnTo>
                    <a:pt x="52" y="62"/>
                  </a:lnTo>
                  <a:lnTo>
                    <a:pt x="58" y="70"/>
                  </a:lnTo>
                  <a:lnTo>
                    <a:pt x="54" y="76"/>
                  </a:lnTo>
                  <a:lnTo>
                    <a:pt x="52" y="82"/>
                  </a:lnTo>
                  <a:lnTo>
                    <a:pt x="50" y="84"/>
                  </a:lnTo>
                  <a:lnTo>
                    <a:pt x="46" y="70"/>
                  </a:lnTo>
                  <a:lnTo>
                    <a:pt x="44" y="70"/>
                  </a:lnTo>
                  <a:lnTo>
                    <a:pt x="44" y="78"/>
                  </a:lnTo>
                  <a:lnTo>
                    <a:pt x="44" y="80"/>
                  </a:lnTo>
                  <a:lnTo>
                    <a:pt x="40" y="84"/>
                  </a:lnTo>
                  <a:lnTo>
                    <a:pt x="46" y="90"/>
                  </a:lnTo>
                  <a:lnTo>
                    <a:pt x="40" y="96"/>
                  </a:lnTo>
                  <a:lnTo>
                    <a:pt x="36" y="94"/>
                  </a:lnTo>
                  <a:lnTo>
                    <a:pt x="34" y="100"/>
                  </a:lnTo>
                  <a:lnTo>
                    <a:pt x="32" y="88"/>
                  </a:lnTo>
                  <a:lnTo>
                    <a:pt x="28" y="8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2" y="92"/>
                  </a:lnTo>
                  <a:lnTo>
                    <a:pt x="14" y="86"/>
                  </a:lnTo>
                  <a:lnTo>
                    <a:pt x="14" y="80"/>
                  </a:lnTo>
                  <a:lnTo>
                    <a:pt x="6" y="92"/>
                  </a:lnTo>
                  <a:lnTo>
                    <a:pt x="4" y="90"/>
                  </a:lnTo>
                  <a:lnTo>
                    <a:pt x="6" y="80"/>
                  </a:lnTo>
                  <a:lnTo>
                    <a:pt x="2" y="84"/>
                  </a:lnTo>
                  <a:lnTo>
                    <a:pt x="0" y="78"/>
                  </a:lnTo>
                  <a:lnTo>
                    <a:pt x="8" y="66"/>
                  </a:lnTo>
                  <a:lnTo>
                    <a:pt x="18" y="66"/>
                  </a:lnTo>
                  <a:lnTo>
                    <a:pt x="22" y="56"/>
                  </a:lnTo>
                  <a:lnTo>
                    <a:pt x="22" y="50"/>
                  </a:lnTo>
                  <a:lnTo>
                    <a:pt x="34" y="40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Freeform 592">
              <a:extLst>
                <a:ext uri="{FF2B5EF4-FFF2-40B4-BE49-F238E27FC236}">
                  <a16:creationId xmlns:a16="http://schemas.microsoft.com/office/drawing/2014/main" id="{5D475297-AB6B-DC44-8F39-BF7FF004D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588" y="1839913"/>
              <a:ext cx="25400" cy="1587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6" h="10">
                  <a:moveTo>
                    <a:pt x="10" y="0"/>
                  </a:moveTo>
                  <a:lnTo>
                    <a:pt x="16" y="6"/>
                  </a:lnTo>
                  <a:lnTo>
                    <a:pt x="16" y="10"/>
                  </a:lnTo>
                  <a:lnTo>
                    <a:pt x="0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Freeform 593">
              <a:extLst>
                <a:ext uri="{FF2B5EF4-FFF2-40B4-BE49-F238E27FC236}">
                  <a16:creationId xmlns:a16="http://schemas.microsoft.com/office/drawing/2014/main" id="{DE753C9E-F4E3-C844-A839-66DA8E3C0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338" y="1722438"/>
              <a:ext cx="76200" cy="76200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42" y="0"/>
                </a:cxn>
                <a:cxn ang="0">
                  <a:pos x="48" y="4"/>
                </a:cxn>
                <a:cxn ang="0">
                  <a:pos x="46" y="12"/>
                </a:cxn>
                <a:cxn ang="0">
                  <a:pos x="24" y="20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42" y="22"/>
                </a:cxn>
                <a:cxn ang="0">
                  <a:pos x="42" y="28"/>
                </a:cxn>
                <a:cxn ang="0">
                  <a:pos x="40" y="38"/>
                </a:cxn>
                <a:cxn ang="0">
                  <a:pos x="14" y="48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18" y="4"/>
                </a:cxn>
                <a:cxn ang="0">
                  <a:pos x="18" y="4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lnTo>
                    <a:pt x="42" y="0"/>
                  </a:lnTo>
                  <a:lnTo>
                    <a:pt x="48" y="4"/>
                  </a:lnTo>
                  <a:lnTo>
                    <a:pt x="46" y="12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40" y="38"/>
                  </a:lnTo>
                  <a:lnTo>
                    <a:pt x="14" y="48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Freeform 594">
              <a:extLst>
                <a:ext uri="{FF2B5EF4-FFF2-40B4-BE49-F238E27FC236}">
                  <a16:creationId xmlns:a16="http://schemas.microsoft.com/office/drawing/2014/main" id="{56B1A4E2-2078-6E46-8FD7-DDDF3238A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413" y="1728788"/>
              <a:ext cx="285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18" y="16"/>
                </a:cxn>
                <a:cxn ang="0">
                  <a:pos x="10" y="2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22">
                  <a:moveTo>
                    <a:pt x="0" y="6"/>
                  </a:moveTo>
                  <a:lnTo>
                    <a:pt x="8" y="0"/>
                  </a:lnTo>
                  <a:lnTo>
                    <a:pt x="18" y="16"/>
                  </a:lnTo>
                  <a:lnTo>
                    <a:pt x="10" y="2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Freeform 595">
              <a:extLst>
                <a:ext uri="{FF2B5EF4-FFF2-40B4-BE49-F238E27FC236}">
                  <a16:creationId xmlns:a16="http://schemas.microsoft.com/office/drawing/2014/main" id="{0CC66EF5-9D30-0847-A6CA-33C203D25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338" y="1655763"/>
              <a:ext cx="82550" cy="50800"/>
            </a:xfrm>
            <a:custGeom>
              <a:avLst/>
              <a:gdLst/>
              <a:ahLst/>
              <a:cxnLst>
                <a:cxn ang="0">
                  <a:pos x="44" y="6"/>
                </a:cxn>
                <a:cxn ang="0">
                  <a:pos x="52" y="14"/>
                </a:cxn>
                <a:cxn ang="0">
                  <a:pos x="52" y="24"/>
                </a:cxn>
                <a:cxn ang="0">
                  <a:pos x="50" y="28"/>
                </a:cxn>
                <a:cxn ang="0">
                  <a:pos x="36" y="30"/>
                </a:cxn>
                <a:cxn ang="0">
                  <a:pos x="26" y="22"/>
                </a:cxn>
                <a:cxn ang="0">
                  <a:pos x="26" y="28"/>
                </a:cxn>
                <a:cxn ang="0">
                  <a:pos x="26" y="30"/>
                </a:cxn>
                <a:cxn ang="0">
                  <a:pos x="12" y="24"/>
                </a:cxn>
                <a:cxn ang="0">
                  <a:pos x="6" y="32"/>
                </a:cxn>
                <a:cxn ang="0">
                  <a:pos x="0" y="28"/>
                </a:cxn>
                <a:cxn ang="0">
                  <a:pos x="4" y="18"/>
                </a:cxn>
                <a:cxn ang="0">
                  <a:pos x="34" y="0"/>
                </a:cxn>
                <a:cxn ang="0">
                  <a:pos x="44" y="6"/>
                </a:cxn>
                <a:cxn ang="0">
                  <a:pos x="44" y="6"/>
                </a:cxn>
              </a:cxnLst>
              <a:rect l="0" t="0" r="r" b="b"/>
              <a:pathLst>
                <a:path w="52" h="32">
                  <a:moveTo>
                    <a:pt x="44" y="6"/>
                  </a:moveTo>
                  <a:lnTo>
                    <a:pt x="52" y="14"/>
                  </a:lnTo>
                  <a:lnTo>
                    <a:pt x="52" y="24"/>
                  </a:lnTo>
                  <a:lnTo>
                    <a:pt x="50" y="28"/>
                  </a:lnTo>
                  <a:lnTo>
                    <a:pt x="36" y="30"/>
                  </a:lnTo>
                  <a:lnTo>
                    <a:pt x="26" y="22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12" y="24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4" y="18"/>
                  </a:lnTo>
                  <a:lnTo>
                    <a:pt x="34" y="0"/>
                  </a:lnTo>
                  <a:lnTo>
                    <a:pt x="44" y="6"/>
                  </a:lnTo>
                  <a:lnTo>
                    <a:pt x="4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Freeform 596">
              <a:extLst>
                <a:ext uri="{FF2B5EF4-FFF2-40B4-BE49-F238E27FC236}">
                  <a16:creationId xmlns:a16="http://schemas.microsoft.com/office/drawing/2014/main" id="{1595CC1C-0F42-5A4C-A36D-04FD07A22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613" y="1500188"/>
              <a:ext cx="28575" cy="539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4"/>
                </a:cxn>
                <a:cxn ang="0">
                  <a:pos x="18" y="22"/>
                </a:cxn>
                <a:cxn ang="0">
                  <a:pos x="14" y="34"/>
                </a:cxn>
                <a:cxn ang="0">
                  <a:pos x="6" y="18"/>
                </a:cxn>
                <a:cxn ang="0">
                  <a:pos x="0" y="18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8" h="34">
                  <a:moveTo>
                    <a:pt x="6" y="0"/>
                  </a:moveTo>
                  <a:lnTo>
                    <a:pt x="16" y="4"/>
                  </a:lnTo>
                  <a:lnTo>
                    <a:pt x="18" y="22"/>
                  </a:lnTo>
                  <a:lnTo>
                    <a:pt x="14" y="34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Freeform 597">
              <a:extLst>
                <a:ext uri="{FF2B5EF4-FFF2-40B4-BE49-F238E27FC236}">
                  <a16:creationId xmlns:a16="http://schemas.microsoft.com/office/drawing/2014/main" id="{57352DF3-1AF5-5446-8935-1A0A7335A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463" y="1338263"/>
              <a:ext cx="238125" cy="387350"/>
            </a:xfrm>
            <a:custGeom>
              <a:avLst/>
              <a:gdLst/>
              <a:ahLst/>
              <a:cxnLst>
                <a:cxn ang="0">
                  <a:pos x="36" y="68"/>
                </a:cxn>
                <a:cxn ang="0">
                  <a:pos x="18" y="46"/>
                </a:cxn>
                <a:cxn ang="0">
                  <a:pos x="20" y="38"/>
                </a:cxn>
                <a:cxn ang="0">
                  <a:pos x="22" y="26"/>
                </a:cxn>
                <a:cxn ang="0">
                  <a:pos x="30" y="22"/>
                </a:cxn>
                <a:cxn ang="0">
                  <a:pos x="26" y="12"/>
                </a:cxn>
                <a:cxn ang="0">
                  <a:pos x="24" y="0"/>
                </a:cxn>
                <a:cxn ang="0">
                  <a:pos x="62" y="18"/>
                </a:cxn>
                <a:cxn ang="0">
                  <a:pos x="76" y="60"/>
                </a:cxn>
                <a:cxn ang="0">
                  <a:pos x="78" y="62"/>
                </a:cxn>
                <a:cxn ang="0">
                  <a:pos x="98" y="76"/>
                </a:cxn>
                <a:cxn ang="0">
                  <a:pos x="98" y="84"/>
                </a:cxn>
                <a:cxn ang="0">
                  <a:pos x="102" y="102"/>
                </a:cxn>
                <a:cxn ang="0">
                  <a:pos x="102" y="88"/>
                </a:cxn>
                <a:cxn ang="0">
                  <a:pos x="116" y="80"/>
                </a:cxn>
                <a:cxn ang="0">
                  <a:pos x="110" y="102"/>
                </a:cxn>
                <a:cxn ang="0">
                  <a:pos x="122" y="112"/>
                </a:cxn>
                <a:cxn ang="0">
                  <a:pos x="116" y="140"/>
                </a:cxn>
                <a:cxn ang="0">
                  <a:pos x="134" y="140"/>
                </a:cxn>
                <a:cxn ang="0">
                  <a:pos x="140" y="138"/>
                </a:cxn>
                <a:cxn ang="0">
                  <a:pos x="150" y="164"/>
                </a:cxn>
                <a:cxn ang="0">
                  <a:pos x="128" y="184"/>
                </a:cxn>
                <a:cxn ang="0">
                  <a:pos x="122" y="178"/>
                </a:cxn>
                <a:cxn ang="0">
                  <a:pos x="114" y="208"/>
                </a:cxn>
                <a:cxn ang="0">
                  <a:pos x="108" y="178"/>
                </a:cxn>
                <a:cxn ang="0">
                  <a:pos x="106" y="208"/>
                </a:cxn>
                <a:cxn ang="0">
                  <a:pos x="108" y="220"/>
                </a:cxn>
                <a:cxn ang="0">
                  <a:pos x="98" y="218"/>
                </a:cxn>
                <a:cxn ang="0">
                  <a:pos x="100" y="242"/>
                </a:cxn>
                <a:cxn ang="0">
                  <a:pos x="80" y="216"/>
                </a:cxn>
                <a:cxn ang="0">
                  <a:pos x="82" y="232"/>
                </a:cxn>
                <a:cxn ang="0">
                  <a:pos x="82" y="238"/>
                </a:cxn>
                <a:cxn ang="0">
                  <a:pos x="56" y="238"/>
                </a:cxn>
                <a:cxn ang="0">
                  <a:pos x="54" y="230"/>
                </a:cxn>
                <a:cxn ang="0">
                  <a:pos x="46" y="220"/>
                </a:cxn>
                <a:cxn ang="0">
                  <a:pos x="44" y="212"/>
                </a:cxn>
                <a:cxn ang="0">
                  <a:pos x="38" y="196"/>
                </a:cxn>
                <a:cxn ang="0">
                  <a:pos x="44" y="172"/>
                </a:cxn>
                <a:cxn ang="0">
                  <a:pos x="54" y="162"/>
                </a:cxn>
                <a:cxn ang="0">
                  <a:pos x="54" y="156"/>
                </a:cxn>
                <a:cxn ang="0">
                  <a:pos x="44" y="160"/>
                </a:cxn>
                <a:cxn ang="0">
                  <a:pos x="46" y="150"/>
                </a:cxn>
                <a:cxn ang="0">
                  <a:pos x="34" y="164"/>
                </a:cxn>
                <a:cxn ang="0">
                  <a:pos x="30" y="152"/>
                </a:cxn>
                <a:cxn ang="0">
                  <a:pos x="20" y="154"/>
                </a:cxn>
                <a:cxn ang="0">
                  <a:pos x="14" y="144"/>
                </a:cxn>
                <a:cxn ang="0">
                  <a:pos x="32" y="134"/>
                </a:cxn>
                <a:cxn ang="0">
                  <a:pos x="10" y="134"/>
                </a:cxn>
                <a:cxn ang="0">
                  <a:pos x="2" y="110"/>
                </a:cxn>
                <a:cxn ang="0">
                  <a:pos x="0" y="98"/>
                </a:cxn>
                <a:cxn ang="0">
                  <a:pos x="26" y="102"/>
                </a:cxn>
                <a:cxn ang="0">
                  <a:pos x="28" y="94"/>
                </a:cxn>
                <a:cxn ang="0">
                  <a:pos x="12" y="96"/>
                </a:cxn>
                <a:cxn ang="0">
                  <a:pos x="0" y="82"/>
                </a:cxn>
                <a:cxn ang="0">
                  <a:pos x="18" y="80"/>
                </a:cxn>
                <a:cxn ang="0">
                  <a:pos x="8" y="70"/>
                </a:cxn>
                <a:cxn ang="0">
                  <a:pos x="14" y="62"/>
                </a:cxn>
              </a:cxnLst>
              <a:rect l="0" t="0" r="r" b="b"/>
              <a:pathLst>
                <a:path w="150" h="244">
                  <a:moveTo>
                    <a:pt x="14" y="62"/>
                  </a:moveTo>
                  <a:lnTo>
                    <a:pt x="36" y="68"/>
                  </a:lnTo>
                  <a:lnTo>
                    <a:pt x="26" y="56"/>
                  </a:lnTo>
                  <a:lnTo>
                    <a:pt x="18" y="46"/>
                  </a:lnTo>
                  <a:lnTo>
                    <a:pt x="18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0" y="22"/>
                  </a:lnTo>
                  <a:lnTo>
                    <a:pt x="48" y="16"/>
                  </a:lnTo>
                  <a:lnTo>
                    <a:pt x="26" y="12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54" y="4"/>
                  </a:lnTo>
                  <a:lnTo>
                    <a:pt x="62" y="18"/>
                  </a:lnTo>
                  <a:lnTo>
                    <a:pt x="62" y="26"/>
                  </a:lnTo>
                  <a:lnTo>
                    <a:pt x="76" y="60"/>
                  </a:lnTo>
                  <a:lnTo>
                    <a:pt x="74" y="68"/>
                  </a:lnTo>
                  <a:lnTo>
                    <a:pt x="78" y="62"/>
                  </a:lnTo>
                  <a:lnTo>
                    <a:pt x="96" y="70"/>
                  </a:lnTo>
                  <a:lnTo>
                    <a:pt x="98" y="76"/>
                  </a:lnTo>
                  <a:lnTo>
                    <a:pt x="96" y="78"/>
                  </a:lnTo>
                  <a:lnTo>
                    <a:pt x="98" y="84"/>
                  </a:lnTo>
                  <a:lnTo>
                    <a:pt x="98" y="92"/>
                  </a:lnTo>
                  <a:lnTo>
                    <a:pt x="102" y="102"/>
                  </a:lnTo>
                  <a:lnTo>
                    <a:pt x="108" y="100"/>
                  </a:lnTo>
                  <a:lnTo>
                    <a:pt x="102" y="88"/>
                  </a:lnTo>
                  <a:lnTo>
                    <a:pt x="104" y="76"/>
                  </a:lnTo>
                  <a:lnTo>
                    <a:pt x="116" y="80"/>
                  </a:lnTo>
                  <a:lnTo>
                    <a:pt x="116" y="94"/>
                  </a:lnTo>
                  <a:lnTo>
                    <a:pt x="110" y="102"/>
                  </a:lnTo>
                  <a:lnTo>
                    <a:pt x="120" y="104"/>
                  </a:lnTo>
                  <a:lnTo>
                    <a:pt x="122" y="112"/>
                  </a:lnTo>
                  <a:lnTo>
                    <a:pt x="124" y="116"/>
                  </a:lnTo>
                  <a:lnTo>
                    <a:pt x="116" y="140"/>
                  </a:lnTo>
                  <a:lnTo>
                    <a:pt x="126" y="130"/>
                  </a:lnTo>
                  <a:lnTo>
                    <a:pt x="134" y="140"/>
                  </a:lnTo>
                  <a:lnTo>
                    <a:pt x="134" y="148"/>
                  </a:lnTo>
                  <a:lnTo>
                    <a:pt x="140" y="138"/>
                  </a:lnTo>
                  <a:lnTo>
                    <a:pt x="150" y="158"/>
                  </a:lnTo>
                  <a:lnTo>
                    <a:pt x="150" y="164"/>
                  </a:lnTo>
                  <a:lnTo>
                    <a:pt x="128" y="180"/>
                  </a:lnTo>
                  <a:lnTo>
                    <a:pt x="128" y="184"/>
                  </a:lnTo>
                  <a:lnTo>
                    <a:pt x="124" y="188"/>
                  </a:lnTo>
                  <a:lnTo>
                    <a:pt x="122" y="178"/>
                  </a:lnTo>
                  <a:lnTo>
                    <a:pt x="122" y="192"/>
                  </a:lnTo>
                  <a:lnTo>
                    <a:pt x="114" y="208"/>
                  </a:lnTo>
                  <a:lnTo>
                    <a:pt x="110" y="200"/>
                  </a:lnTo>
                  <a:lnTo>
                    <a:pt x="108" y="178"/>
                  </a:lnTo>
                  <a:lnTo>
                    <a:pt x="104" y="196"/>
                  </a:lnTo>
                  <a:lnTo>
                    <a:pt x="106" y="208"/>
                  </a:lnTo>
                  <a:lnTo>
                    <a:pt x="110" y="214"/>
                  </a:lnTo>
                  <a:lnTo>
                    <a:pt x="108" y="220"/>
                  </a:lnTo>
                  <a:lnTo>
                    <a:pt x="100" y="210"/>
                  </a:lnTo>
                  <a:lnTo>
                    <a:pt x="98" y="218"/>
                  </a:lnTo>
                  <a:lnTo>
                    <a:pt x="102" y="226"/>
                  </a:lnTo>
                  <a:lnTo>
                    <a:pt x="100" y="242"/>
                  </a:lnTo>
                  <a:lnTo>
                    <a:pt x="82" y="212"/>
                  </a:lnTo>
                  <a:lnTo>
                    <a:pt x="80" y="216"/>
                  </a:lnTo>
                  <a:lnTo>
                    <a:pt x="92" y="242"/>
                  </a:lnTo>
                  <a:lnTo>
                    <a:pt x="82" y="232"/>
                  </a:lnTo>
                  <a:lnTo>
                    <a:pt x="76" y="232"/>
                  </a:lnTo>
                  <a:lnTo>
                    <a:pt x="82" y="238"/>
                  </a:lnTo>
                  <a:lnTo>
                    <a:pt x="82" y="244"/>
                  </a:lnTo>
                  <a:lnTo>
                    <a:pt x="56" y="238"/>
                  </a:lnTo>
                  <a:lnTo>
                    <a:pt x="54" y="234"/>
                  </a:lnTo>
                  <a:lnTo>
                    <a:pt x="54" y="230"/>
                  </a:lnTo>
                  <a:lnTo>
                    <a:pt x="50" y="232"/>
                  </a:lnTo>
                  <a:lnTo>
                    <a:pt x="46" y="220"/>
                  </a:lnTo>
                  <a:lnTo>
                    <a:pt x="62" y="216"/>
                  </a:lnTo>
                  <a:lnTo>
                    <a:pt x="44" y="212"/>
                  </a:lnTo>
                  <a:lnTo>
                    <a:pt x="40" y="200"/>
                  </a:lnTo>
                  <a:lnTo>
                    <a:pt x="38" y="196"/>
                  </a:lnTo>
                  <a:lnTo>
                    <a:pt x="34" y="184"/>
                  </a:lnTo>
                  <a:lnTo>
                    <a:pt x="44" y="172"/>
                  </a:lnTo>
                  <a:lnTo>
                    <a:pt x="58" y="168"/>
                  </a:lnTo>
                  <a:lnTo>
                    <a:pt x="54" y="162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44" y="160"/>
                  </a:lnTo>
                  <a:lnTo>
                    <a:pt x="44" y="158"/>
                  </a:lnTo>
                  <a:lnTo>
                    <a:pt x="46" y="150"/>
                  </a:lnTo>
                  <a:lnTo>
                    <a:pt x="38" y="166"/>
                  </a:lnTo>
                  <a:lnTo>
                    <a:pt x="34" y="164"/>
                  </a:lnTo>
                  <a:lnTo>
                    <a:pt x="38" y="154"/>
                  </a:lnTo>
                  <a:lnTo>
                    <a:pt x="30" y="152"/>
                  </a:lnTo>
                  <a:lnTo>
                    <a:pt x="22" y="166"/>
                  </a:lnTo>
                  <a:lnTo>
                    <a:pt x="20" y="154"/>
                  </a:lnTo>
                  <a:lnTo>
                    <a:pt x="12" y="152"/>
                  </a:lnTo>
                  <a:lnTo>
                    <a:pt x="14" y="144"/>
                  </a:lnTo>
                  <a:lnTo>
                    <a:pt x="28" y="142"/>
                  </a:lnTo>
                  <a:lnTo>
                    <a:pt x="32" y="134"/>
                  </a:lnTo>
                  <a:lnTo>
                    <a:pt x="28" y="138"/>
                  </a:lnTo>
                  <a:lnTo>
                    <a:pt x="10" y="134"/>
                  </a:lnTo>
                  <a:lnTo>
                    <a:pt x="2" y="118"/>
                  </a:lnTo>
                  <a:lnTo>
                    <a:pt x="2" y="110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30" y="112"/>
                  </a:lnTo>
                  <a:lnTo>
                    <a:pt x="26" y="102"/>
                  </a:lnTo>
                  <a:lnTo>
                    <a:pt x="36" y="98"/>
                  </a:lnTo>
                  <a:lnTo>
                    <a:pt x="28" y="94"/>
                  </a:lnTo>
                  <a:lnTo>
                    <a:pt x="20" y="102"/>
                  </a:lnTo>
                  <a:lnTo>
                    <a:pt x="12" y="96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2" y="80"/>
                  </a:lnTo>
                  <a:lnTo>
                    <a:pt x="18" y="80"/>
                  </a:lnTo>
                  <a:lnTo>
                    <a:pt x="6" y="72"/>
                  </a:lnTo>
                  <a:lnTo>
                    <a:pt x="8" y="70"/>
                  </a:lnTo>
                  <a:lnTo>
                    <a:pt x="6" y="62"/>
                  </a:lnTo>
                  <a:lnTo>
                    <a:pt x="14" y="62"/>
                  </a:lnTo>
                  <a:lnTo>
                    <a:pt x="14" y="6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Freeform 598">
              <a:extLst>
                <a:ext uri="{FF2B5EF4-FFF2-40B4-BE49-F238E27FC236}">
                  <a16:creationId xmlns:a16="http://schemas.microsoft.com/office/drawing/2014/main" id="{AD0577BF-D3F4-6242-96AF-2E1A44D6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463" y="1754188"/>
              <a:ext cx="63500" cy="38100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34" y="4"/>
                </a:cxn>
                <a:cxn ang="0">
                  <a:pos x="40" y="10"/>
                </a:cxn>
                <a:cxn ang="0">
                  <a:pos x="36" y="14"/>
                </a:cxn>
                <a:cxn ang="0">
                  <a:pos x="38" y="22"/>
                </a:cxn>
                <a:cxn ang="0">
                  <a:pos x="36" y="24"/>
                </a:cxn>
                <a:cxn ang="0">
                  <a:pos x="16" y="24"/>
                </a:cxn>
                <a:cxn ang="0">
                  <a:pos x="4" y="18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6" y="4"/>
                </a:cxn>
                <a:cxn ang="0">
                  <a:pos x="16" y="4"/>
                </a:cxn>
              </a:cxnLst>
              <a:rect l="0" t="0" r="r" b="b"/>
              <a:pathLst>
                <a:path w="40" h="24">
                  <a:moveTo>
                    <a:pt x="16" y="4"/>
                  </a:moveTo>
                  <a:lnTo>
                    <a:pt x="34" y="4"/>
                  </a:lnTo>
                  <a:lnTo>
                    <a:pt x="40" y="10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16" y="24"/>
                  </a:lnTo>
                  <a:lnTo>
                    <a:pt x="4" y="18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Freeform 599">
              <a:extLst>
                <a:ext uri="{FF2B5EF4-FFF2-40B4-BE49-F238E27FC236}">
                  <a16:creationId xmlns:a16="http://schemas.microsoft.com/office/drawing/2014/main" id="{297D503B-188A-BE45-A1BD-B5D001F79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7588" y="1827213"/>
              <a:ext cx="365125" cy="2254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0" y="18"/>
                </a:cxn>
                <a:cxn ang="0">
                  <a:pos x="24" y="40"/>
                </a:cxn>
                <a:cxn ang="0">
                  <a:pos x="40" y="48"/>
                </a:cxn>
                <a:cxn ang="0">
                  <a:pos x="56" y="62"/>
                </a:cxn>
                <a:cxn ang="0">
                  <a:pos x="64" y="84"/>
                </a:cxn>
                <a:cxn ang="0">
                  <a:pos x="58" y="104"/>
                </a:cxn>
                <a:cxn ang="0">
                  <a:pos x="62" y="124"/>
                </a:cxn>
                <a:cxn ang="0">
                  <a:pos x="74" y="132"/>
                </a:cxn>
                <a:cxn ang="0">
                  <a:pos x="78" y="128"/>
                </a:cxn>
                <a:cxn ang="0">
                  <a:pos x="86" y="134"/>
                </a:cxn>
                <a:cxn ang="0">
                  <a:pos x="102" y="134"/>
                </a:cxn>
                <a:cxn ang="0">
                  <a:pos x="102" y="124"/>
                </a:cxn>
                <a:cxn ang="0">
                  <a:pos x="108" y="124"/>
                </a:cxn>
                <a:cxn ang="0">
                  <a:pos x="114" y="142"/>
                </a:cxn>
                <a:cxn ang="0">
                  <a:pos x="136" y="140"/>
                </a:cxn>
                <a:cxn ang="0">
                  <a:pos x="142" y="136"/>
                </a:cxn>
                <a:cxn ang="0">
                  <a:pos x="152" y="132"/>
                </a:cxn>
                <a:cxn ang="0">
                  <a:pos x="158" y="130"/>
                </a:cxn>
                <a:cxn ang="0">
                  <a:pos x="182" y="126"/>
                </a:cxn>
                <a:cxn ang="0">
                  <a:pos x="184" y="124"/>
                </a:cxn>
                <a:cxn ang="0">
                  <a:pos x="192" y="136"/>
                </a:cxn>
                <a:cxn ang="0">
                  <a:pos x="224" y="128"/>
                </a:cxn>
                <a:cxn ang="0">
                  <a:pos x="218" y="112"/>
                </a:cxn>
                <a:cxn ang="0">
                  <a:pos x="228" y="86"/>
                </a:cxn>
                <a:cxn ang="0">
                  <a:pos x="222" y="80"/>
                </a:cxn>
                <a:cxn ang="0">
                  <a:pos x="194" y="68"/>
                </a:cxn>
                <a:cxn ang="0">
                  <a:pos x="164" y="80"/>
                </a:cxn>
                <a:cxn ang="0">
                  <a:pos x="156" y="86"/>
                </a:cxn>
                <a:cxn ang="0">
                  <a:pos x="150" y="94"/>
                </a:cxn>
                <a:cxn ang="0">
                  <a:pos x="124" y="82"/>
                </a:cxn>
                <a:cxn ang="0">
                  <a:pos x="114" y="90"/>
                </a:cxn>
                <a:cxn ang="0">
                  <a:pos x="106" y="82"/>
                </a:cxn>
                <a:cxn ang="0">
                  <a:pos x="102" y="86"/>
                </a:cxn>
                <a:cxn ang="0">
                  <a:pos x="100" y="70"/>
                </a:cxn>
                <a:cxn ang="0">
                  <a:pos x="92" y="64"/>
                </a:cxn>
                <a:cxn ang="0">
                  <a:pos x="86" y="62"/>
                </a:cxn>
                <a:cxn ang="0">
                  <a:pos x="86" y="56"/>
                </a:cxn>
                <a:cxn ang="0">
                  <a:pos x="102" y="44"/>
                </a:cxn>
                <a:cxn ang="0">
                  <a:pos x="72" y="20"/>
                </a:cxn>
                <a:cxn ang="0">
                  <a:pos x="46" y="28"/>
                </a:cxn>
                <a:cxn ang="0">
                  <a:pos x="42" y="6"/>
                </a:cxn>
                <a:cxn ang="0">
                  <a:pos x="26" y="0"/>
                </a:cxn>
              </a:cxnLst>
              <a:rect l="0" t="0" r="r" b="b"/>
              <a:pathLst>
                <a:path w="230" h="142">
                  <a:moveTo>
                    <a:pt x="26" y="0"/>
                  </a:moveTo>
                  <a:lnTo>
                    <a:pt x="6" y="0"/>
                  </a:lnTo>
                  <a:lnTo>
                    <a:pt x="2" y="6"/>
                  </a:lnTo>
                  <a:lnTo>
                    <a:pt x="10" y="1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12" y="26"/>
                  </a:lnTo>
                  <a:lnTo>
                    <a:pt x="18" y="38"/>
                  </a:lnTo>
                  <a:lnTo>
                    <a:pt x="24" y="40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40" y="48"/>
                  </a:lnTo>
                  <a:lnTo>
                    <a:pt x="50" y="42"/>
                  </a:lnTo>
                  <a:lnTo>
                    <a:pt x="54" y="54"/>
                  </a:lnTo>
                  <a:lnTo>
                    <a:pt x="56" y="62"/>
                  </a:lnTo>
                  <a:lnTo>
                    <a:pt x="62" y="72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58" y="104"/>
                  </a:lnTo>
                  <a:lnTo>
                    <a:pt x="68" y="110"/>
                  </a:lnTo>
                  <a:lnTo>
                    <a:pt x="62" y="114"/>
                  </a:lnTo>
                  <a:lnTo>
                    <a:pt x="62" y="124"/>
                  </a:lnTo>
                  <a:lnTo>
                    <a:pt x="68" y="130"/>
                  </a:lnTo>
                  <a:lnTo>
                    <a:pt x="70" y="134"/>
                  </a:lnTo>
                  <a:lnTo>
                    <a:pt x="74" y="132"/>
                  </a:lnTo>
                  <a:lnTo>
                    <a:pt x="74" y="128"/>
                  </a:lnTo>
                  <a:lnTo>
                    <a:pt x="80" y="124"/>
                  </a:lnTo>
                  <a:lnTo>
                    <a:pt x="78" y="128"/>
                  </a:lnTo>
                  <a:lnTo>
                    <a:pt x="82" y="134"/>
                  </a:lnTo>
                  <a:lnTo>
                    <a:pt x="82" y="128"/>
                  </a:lnTo>
                  <a:lnTo>
                    <a:pt x="86" y="134"/>
                  </a:lnTo>
                  <a:lnTo>
                    <a:pt x="86" y="136"/>
                  </a:lnTo>
                  <a:lnTo>
                    <a:pt x="96" y="138"/>
                  </a:lnTo>
                  <a:lnTo>
                    <a:pt x="102" y="134"/>
                  </a:lnTo>
                  <a:lnTo>
                    <a:pt x="98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6" y="132"/>
                  </a:lnTo>
                  <a:lnTo>
                    <a:pt x="108" y="124"/>
                  </a:lnTo>
                  <a:lnTo>
                    <a:pt x="108" y="124"/>
                  </a:lnTo>
                  <a:lnTo>
                    <a:pt x="112" y="126"/>
                  </a:lnTo>
                  <a:lnTo>
                    <a:pt x="110" y="140"/>
                  </a:lnTo>
                  <a:lnTo>
                    <a:pt x="114" y="142"/>
                  </a:lnTo>
                  <a:lnTo>
                    <a:pt x="124" y="142"/>
                  </a:lnTo>
                  <a:lnTo>
                    <a:pt x="136" y="142"/>
                  </a:lnTo>
                  <a:lnTo>
                    <a:pt x="136" y="140"/>
                  </a:lnTo>
                  <a:lnTo>
                    <a:pt x="134" y="136"/>
                  </a:lnTo>
                  <a:lnTo>
                    <a:pt x="140" y="140"/>
                  </a:lnTo>
                  <a:lnTo>
                    <a:pt x="142" y="136"/>
                  </a:lnTo>
                  <a:lnTo>
                    <a:pt x="144" y="142"/>
                  </a:lnTo>
                  <a:lnTo>
                    <a:pt x="152" y="138"/>
                  </a:lnTo>
                  <a:lnTo>
                    <a:pt x="152" y="132"/>
                  </a:lnTo>
                  <a:lnTo>
                    <a:pt x="156" y="140"/>
                  </a:lnTo>
                  <a:lnTo>
                    <a:pt x="158" y="136"/>
                  </a:lnTo>
                  <a:lnTo>
                    <a:pt x="158" y="130"/>
                  </a:lnTo>
                  <a:lnTo>
                    <a:pt x="160" y="138"/>
                  </a:lnTo>
                  <a:lnTo>
                    <a:pt x="178" y="136"/>
                  </a:lnTo>
                  <a:lnTo>
                    <a:pt x="182" y="126"/>
                  </a:lnTo>
                  <a:lnTo>
                    <a:pt x="174" y="118"/>
                  </a:lnTo>
                  <a:lnTo>
                    <a:pt x="178" y="118"/>
                  </a:lnTo>
                  <a:lnTo>
                    <a:pt x="184" y="124"/>
                  </a:lnTo>
                  <a:lnTo>
                    <a:pt x="184" y="134"/>
                  </a:lnTo>
                  <a:lnTo>
                    <a:pt x="190" y="140"/>
                  </a:lnTo>
                  <a:lnTo>
                    <a:pt x="192" y="136"/>
                  </a:lnTo>
                  <a:lnTo>
                    <a:pt x="202" y="142"/>
                  </a:lnTo>
                  <a:lnTo>
                    <a:pt x="224" y="136"/>
                  </a:lnTo>
                  <a:lnTo>
                    <a:pt x="224" y="128"/>
                  </a:lnTo>
                  <a:lnTo>
                    <a:pt x="224" y="124"/>
                  </a:lnTo>
                  <a:lnTo>
                    <a:pt x="218" y="118"/>
                  </a:lnTo>
                  <a:lnTo>
                    <a:pt x="218" y="112"/>
                  </a:lnTo>
                  <a:lnTo>
                    <a:pt x="230" y="98"/>
                  </a:lnTo>
                  <a:lnTo>
                    <a:pt x="230" y="90"/>
                  </a:lnTo>
                  <a:lnTo>
                    <a:pt x="228" y="86"/>
                  </a:lnTo>
                  <a:lnTo>
                    <a:pt x="220" y="86"/>
                  </a:lnTo>
                  <a:lnTo>
                    <a:pt x="222" y="84"/>
                  </a:lnTo>
                  <a:lnTo>
                    <a:pt x="222" y="80"/>
                  </a:lnTo>
                  <a:lnTo>
                    <a:pt x="210" y="78"/>
                  </a:lnTo>
                  <a:lnTo>
                    <a:pt x="210" y="70"/>
                  </a:lnTo>
                  <a:lnTo>
                    <a:pt x="194" y="68"/>
                  </a:lnTo>
                  <a:lnTo>
                    <a:pt x="184" y="74"/>
                  </a:lnTo>
                  <a:lnTo>
                    <a:pt x="174" y="70"/>
                  </a:lnTo>
                  <a:lnTo>
                    <a:pt x="164" y="80"/>
                  </a:lnTo>
                  <a:lnTo>
                    <a:pt x="158" y="80"/>
                  </a:lnTo>
                  <a:lnTo>
                    <a:pt x="156" y="82"/>
                  </a:lnTo>
                  <a:lnTo>
                    <a:pt x="156" y="86"/>
                  </a:lnTo>
                  <a:lnTo>
                    <a:pt x="152" y="82"/>
                  </a:lnTo>
                  <a:lnTo>
                    <a:pt x="142" y="88"/>
                  </a:lnTo>
                  <a:lnTo>
                    <a:pt x="150" y="94"/>
                  </a:lnTo>
                  <a:lnTo>
                    <a:pt x="136" y="96"/>
                  </a:lnTo>
                  <a:lnTo>
                    <a:pt x="138" y="94"/>
                  </a:lnTo>
                  <a:lnTo>
                    <a:pt x="124" y="82"/>
                  </a:lnTo>
                  <a:lnTo>
                    <a:pt x="122" y="92"/>
                  </a:lnTo>
                  <a:lnTo>
                    <a:pt x="120" y="84"/>
                  </a:lnTo>
                  <a:lnTo>
                    <a:pt x="114" y="90"/>
                  </a:lnTo>
                  <a:lnTo>
                    <a:pt x="114" y="86"/>
                  </a:lnTo>
                  <a:lnTo>
                    <a:pt x="108" y="80"/>
                  </a:lnTo>
                  <a:lnTo>
                    <a:pt x="106" y="82"/>
                  </a:lnTo>
                  <a:lnTo>
                    <a:pt x="106" y="90"/>
                  </a:lnTo>
                  <a:lnTo>
                    <a:pt x="106" y="94"/>
                  </a:lnTo>
                  <a:lnTo>
                    <a:pt x="102" y="86"/>
                  </a:lnTo>
                  <a:lnTo>
                    <a:pt x="100" y="82"/>
                  </a:lnTo>
                  <a:lnTo>
                    <a:pt x="102" y="74"/>
                  </a:lnTo>
                  <a:lnTo>
                    <a:pt x="100" y="70"/>
                  </a:lnTo>
                  <a:lnTo>
                    <a:pt x="92" y="72"/>
                  </a:lnTo>
                  <a:lnTo>
                    <a:pt x="94" y="70"/>
                  </a:lnTo>
                  <a:lnTo>
                    <a:pt x="92" y="64"/>
                  </a:lnTo>
                  <a:lnTo>
                    <a:pt x="74" y="74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70" y="54"/>
                  </a:lnTo>
                  <a:lnTo>
                    <a:pt x="72" y="48"/>
                  </a:lnTo>
                  <a:lnTo>
                    <a:pt x="86" y="56"/>
                  </a:lnTo>
                  <a:lnTo>
                    <a:pt x="98" y="54"/>
                  </a:lnTo>
                  <a:lnTo>
                    <a:pt x="102" y="52"/>
                  </a:lnTo>
                  <a:lnTo>
                    <a:pt x="102" y="44"/>
                  </a:lnTo>
                  <a:lnTo>
                    <a:pt x="86" y="36"/>
                  </a:lnTo>
                  <a:lnTo>
                    <a:pt x="84" y="28"/>
                  </a:lnTo>
                  <a:lnTo>
                    <a:pt x="72" y="20"/>
                  </a:lnTo>
                  <a:lnTo>
                    <a:pt x="52" y="26"/>
                  </a:lnTo>
                  <a:lnTo>
                    <a:pt x="44" y="38"/>
                  </a:lnTo>
                  <a:lnTo>
                    <a:pt x="46" y="28"/>
                  </a:lnTo>
                  <a:lnTo>
                    <a:pt x="48" y="18"/>
                  </a:lnTo>
                  <a:lnTo>
                    <a:pt x="46" y="14"/>
                  </a:lnTo>
                  <a:lnTo>
                    <a:pt x="42" y="6"/>
                  </a:lnTo>
                  <a:lnTo>
                    <a:pt x="34" y="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Freeform 600">
              <a:extLst>
                <a:ext uri="{FF2B5EF4-FFF2-40B4-BE49-F238E27FC236}">
                  <a16:creationId xmlns:a16="http://schemas.microsoft.com/office/drawing/2014/main" id="{7D0584F9-0A56-8F45-BEE5-04E330A54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9538" y="1916113"/>
              <a:ext cx="19050" cy="22225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8" y="8"/>
                </a:cxn>
                <a:cxn ang="0">
                  <a:pos x="12" y="14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2" h="14">
                  <a:moveTo>
                    <a:pt x="10" y="2"/>
                  </a:moveTo>
                  <a:lnTo>
                    <a:pt x="8" y="8"/>
                  </a:lnTo>
                  <a:lnTo>
                    <a:pt x="12" y="14"/>
                  </a:lnTo>
                  <a:lnTo>
                    <a:pt x="0" y="14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Freeform 601">
              <a:extLst>
                <a:ext uri="{FF2B5EF4-FFF2-40B4-BE49-F238E27FC236}">
                  <a16:creationId xmlns:a16="http://schemas.microsoft.com/office/drawing/2014/main" id="{A7D7613A-120F-B341-856E-461C245F8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2005013"/>
              <a:ext cx="22225" cy="19050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4" y="6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4" h="12">
                  <a:moveTo>
                    <a:pt x="12" y="10"/>
                  </a:moveTo>
                  <a:lnTo>
                    <a:pt x="14" y="6"/>
                  </a:lnTo>
                  <a:lnTo>
                    <a:pt x="12" y="0"/>
                  </a:lnTo>
                  <a:lnTo>
                    <a:pt x="0" y="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Freeform 602">
              <a:extLst>
                <a:ext uri="{FF2B5EF4-FFF2-40B4-BE49-F238E27FC236}">
                  <a16:creationId xmlns:a16="http://schemas.microsoft.com/office/drawing/2014/main" id="{3BA4AE79-E9D4-7341-951E-011EA773F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7113" y="1951038"/>
              <a:ext cx="63500" cy="857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0" y="24"/>
                </a:cxn>
                <a:cxn ang="0">
                  <a:pos x="38" y="26"/>
                </a:cxn>
                <a:cxn ang="0">
                  <a:pos x="40" y="50"/>
                </a:cxn>
                <a:cxn ang="0">
                  <a:pos x="24" y="54"/>
                </a:cxn>
                <a:cxn ang="0">
                  <a:pos x="16" y="44"/>
                </a:cxn>
                <a:cxn ang="0">
                  <a:pos x="8" y="42"/>
                </a:cxn>
                <a:cxn ang="0">
                  <a:pos x="6" y="38"/>
                </a:cxn>
                <a:cxn ang="0">
                  <a:pos x="8" y="34"/>
                </a:cxn>
                <a:cxn ang="0">
                  <a:pos x="4" y="38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6" y="16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0" h="54">
                  <a:moveTo>
                    <a:pt x="20" y="0"/>
                  </a:moveTo>
                  <a:lnTo>
                    <a:pt x="40" y="24"/>
                  </a:lnTo>
                  <a:lnTo>
                    <a:pt x="38" y="26"/>
                  </a:lnTo>
                  <a:lnTo>
                    <a:pt x="40" y="50"/>
                  </a:lnTo>
                  <a:lnTo>
                    <a:pt x="24" y="54"/>
                  </a:lnTo>
                  <a:lnTo>
                    <a:pt x="16" y="44"/>
                  </a:lnTo>
                  <a:lnTo>
                    <a:pt x="8" y="42"/>
                  </a:lnTo>
                  <a:lnTo>
                    <a:pt x="6" y="38"/>
                  </a:lnTo>
                  <a:lnTo>
                    <a:pt x="8" y="34"/>
                  </a:lnTo>
                  <a:lnTo>
                    <a:pt x="4" y="38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Freeform 603">
              <a:extLst>
                <a:ext uri="{FF2B5EF4-FFF2-40B4-BE49-F238E27FC236}">
                  <a16:creationId xmlns:a16="http://schemas.microsoft.com/office/drawing/2014/main" id="{9A8F2A55-A733-AA4C-BF8F-2DC97714A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163" y="2074863"/>
              <a:ext cx="114300" cy="158750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8" y="0"/>
                </a:cxn>
                <a:cxn ang="0">
                  <a:pos x="42" y="4"/>
                </a:cxn>
                <a:cxn ang="0">
                  <a:pos x="44" y="10"/>
                </a:cxn>
                <a:cxn ang="0">
                  <a:pos x="54" y="6"/>
                </a:cxn>
                <a:cxn ang="0">
                  <a:pos x="72" y="12"/>
                </a:cxn>
                <a:cxn ang="0">
                  <a:pos x="66" y="28"/>
                </a:cxn>
                <a:cxn ang="0">
                  <a:pos x="60" y="28"/>
                </a:cxn>
                <a:cxn ang="0">
                  <a:pos x="62" y="34"/>
                </a:cxn>
                <a:cxn ang="0">
                  <a:pos x="60" y="42"/>
                </a:cxn>
                <a:cxn ang="0">
                  <a:pos x="54" y="44"/>
                </a:cxn>
                <a:cxn ang="0">
                  <a:pos x="56" y="46"/>
                </a:cxn>
                <a:cxn ang="0">
                  <a:pos x="56" y="50"/>
                </a:cxn>
                <a:cxn ang="0">
                  <a:pos x="46" y="68"/>
                </a:cxn>
                <a:cxn ang="0">
                  <a:pos x="32" y="64"/>
                </a:cxn>
                <a:cxn ang="0">
                  <a:pos x="16" y="66"/>
                </a:cxn>
                <a:cxn ang="0">
                  <a:pos x="24" y="70"/>
                </a:cxn>
                <a:cxn ang="0">
                  <a:pos x="28" y="78"/>
                </a:cxn>
                <a:cxn ang="0">
                  <a:pos x="20" y="96"/>
                </a:cxn>
                <a:cxn ang="0">
                  <a:pos x="8" y="100"/>
                </a:cxn>
                <a:cxn ang="0">
                  <a:pos x="6" y="98"/>
                </a:cxn>
                <a:cxn ang="0">
                  <a:pos x="10" y="92"/>
                </a:cxn>
                <a:cxn ang="0">
                  <a:pos x="6" y="92"/>
                </a:cxn>
                <a:cxn ang="0">
                  <a:pos x="6" y="82"/>
                </a:cxn>
                <a:cxn ang="0">
                  <a:pos x="10" y="74"/>
                </a:cxn>
                <a:cxn ang="0">
                  <a:pos x="6" y="76"/>
                </a:cxn>
                <a:cxn ang="0">
                  <a:pos x="0" y="68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20"/>
                </a:cxn>
                <a:cxn ang="0">
                  <a:pos x="2" y="18"/>
                </a:cxn>
                <a:cxn ang="0">
                  <a:pos x="4" y="12"/>
                </a:cxn>
                <a:cxn ang="0">
                  <a:pos x="4" y="6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72" h="100">
                  <a:moveTo>
                    <a:pt x="8" y="4"/>
                  </a:moveTo>
                  <a:lnTo>
                    <a:pt x="28" y="0"/>
                  </a:lnTo>
                  <a:lnTo>
                    <a:pt x="42" y="4"/>
                  </a:lnTo>
                  <a:lnTo>
                    <a:pt x="44" y="10"/>
                  </a:lnTo>
                  <a:lnTo>
                    <a:pt x="54" y="6"/>
                  </a:lnTo>
                  <a:lnTo>
                    <a:pt x="72" y="12"/>
                  </a:lnTo>
                  <a:lnTo>
                    <a:pt x="66" y="28"/>
                  </a:lnTo>
                  <a:lnTo>
                    <a:pt x="60" y="28"/>
                  </a:lnTo>
                  <a:lnTo>
                    <a:pt x="62" y="34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6" y="46"/>
                  </a:lnTo>
                  <a:lnTo>
                    <a:pt x="56" y="50"/>
                  </a:lnTo>
                  <a:lnTo>
                    <a:pt x="46" y="68"/>
                  </a:lnTo>
                  <a:lnTo>
                    <a:pt x="32" y="64"/>
                  </a:lnTo>
                  <a:lnTo>
                    <a:pt x="16" y="66"/>
                  </a:lnTo>
                  <a:lnTo>
                    <a:pt x="24" y="70"/>
                  </a:lnTo>
                  <a:lnTo>
                    <a:pt x="28" y="78"/>
                  </a:lnTo>
                  <a:lnTo>
                    <a:pt x="20" y="96"/>
                  </a:lnTo>
                  <a:lnTo>
                    <a:pt x="8" y="100"/>
                  </a:lnTo>
                  <a:lnTo>
                    <a:pt x="6" y="98"/>
                  </a:lnTo>
                  <a:lnTo>
                    <a:pt x="10" y="92"/>
                  </a:lnTo>
                  <a:lnTo>
                    <a:pt x="6" y="92"/>
                  </a:lnTo>
                  <a:lnTo>
                    <a:pt x="6" y="82"/>
                  </a:lnTo>
                  <a:lnTo>
                    <a:pt x="10" y="74"/>
                  </a:lnTo>
                  <a:lnTo>
                    <a:pt x="6" y="76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20"/>
                  </a:lnTo>
                  <a:lnTo>
                    <a:pt x="2" y="18"/>
                  </a:lnTo>
                  <a:lnTo>
                    <a:pt x="4" y="12"/>
                  </a:lnTo>
                  <a:lnTo>
                    <a:pt x="4" y="6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Freeform 604">
              <a:extLst>
                <a:ext uri="{FF2B5EF4-FFF2-40B4-BE49-F238E27FC236}">
                  <a16:creationId xmlns:a16="http://schemas.microsoft.com/office/drawing/2014/main" id="{4B4FD72E-66AD-D04F-BDAE-B9031E5ED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313" y="2462213"/>
              <a:ext cx="9525" cy="317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20">
                  <a:moveTo>
                    <a:pt x="4" y="2"/>
                  </a:moveTo>
                  <a:lnTo>
                    <a:pt x="6" y="16"/>
                  </a:lnTo>
                  <a:lnTo>
                    <a:pt x="6" y="20"/>
                  </a:lnTo>
                  <a:lnTo>
                    <a:pt x="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Freeform 605">
              <a:extLst>
                <a:ext uri="{FF2B5EF4-FFF2-40B4-BE49-F238E27FC236}">
                  <a16:creationId xmlns:a16="http://schemas.microsoft.com/office/drawing/2014/main" id="{D084943C-ABCC-6A45-ADEE-EA527F1B8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963" y="2595563"/>
              <a:ext cx="149225" cy="136525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2"/>
                </a:cxn>
                <a:cxn ang="0">
                  <a:pos x="30" y="10"/>
                </a:cxn>
                <a:cxn ang="0">
                  <a:pos x="28" y="1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36" y="14"/>
                </a:cxn>
                <a:cxn ang="0">
                  <a:pos x="38" y="14"/>
                </a:cxn>
                <a:cxn ang="0">
                  <a:pos x="42" y="18"/>
                </a:cxn>
                <a:cxn ang="0">
                  <a:pos x="42" y="22"/>
                </a:cxn>
                <a:cxn ang="0">
                  <a:pos x="52" y="24"/>
                </a:cxn>
                <a:cxn ang="0">
                  <a:pos x="60" y="36"/>
                </a:cxn>
                <a:cxn ang="0">
                  <a:pos x="70" y="40"/>
                </a:cxn>
                <a:cxn ang="0">
                  <a:pos x="76" y="54"/>
                </a:cxn>
                <a:cxn ang="0">
                  <a:pos x="74" y="58"/>
                </a:cxn>
                <a:cxn ang="0">
                  <a:pos x="82" y="58"/>
                </a:cxn>
                <a:cxn ang="0">
                  <a:pos x="84" y="56"/>
                </a:cxn>
                <a:cxn ang="0">
                  <a:pos x="90" y="60"/>
                </a:cxn>
                <a:cxn ang="0">
                  <a:pos x="90" y="64"/>
                </a:cxn>
                <a:cxn ang="0">
                  <a:pos x="94" y="66"/>
                </a:cxn>
                <a:cxn ang="0">
                  <a:pos x="82" y="76"/>
                </a:cxn>
                <a:cxn ang="0">
                  <a:pos x="70" y="68"/>
                </a:cxn>
                <a:cxn ang="0">
                  <a:pos x="64" y="70"/>
                </a:cxn>
                <a:cxn ang="0">
                  <a:pos x="64" y="62"/>
                </a:cxn>
                <a:cxn ang="0">
                  <a:pos x="56" y="60"/>
                </a:cxn>
                <a:cxn ang="0">
                  <a:pos x="58" y="54"/>
                </a:cxn>
                <a:cxn ang="0">
                  <a:pos x="48" y="58"/>
                </a:cxn>
                <a:cxn ang="0">
                  <a:pos x="48" y="66"/>
                </a:cxn>
                <a:cxn ang="0">
                  <a:pos x="40" y="72"/>
                </a:cxn>
                <a:cxn ang="0">
                  <a:pos x="34" y="82"/>
                </a:cxn>
                <a:cxn ang="0">
                  <a:pos x="26" y="86"/>
                </a:cxn>
                <a:cxn ang="0">
                  <a:pos x="24" y="86"/>
                </a:cxn>
                <a:cxn ang="0">
                  <a:pos x="22" y="80"/>
                </a:cxn>
                <a:cxn ang="0">
                  <a:pos x="20" y="64"/>
                </a:cxn>
                <a:cxn ang="0">
                  <a:pos x="20" y="68"/>
                </a:cxn>
                <a:cxn ang="0">
                  <a:pos x="2" y="74"/>
                </a:cxn>
                <a:cxn ang="0">
                  <a:pos x="0" y="70"/>
                </a:cxn>
                <a:cxn ang="0">
                  <a:pos x="4" y="62"/>
                </a:cxn>
                <a:cxn ang="0">
                  <a:pos x="14" y="54"/>
                </a:cxn>
                <a:cxn ang="0">
                  <a:pos x="12" y="42"/>
                </a:cxn>
                <a:cxn ang="0">
                  <a:pos x="14" y="28"/>
                </a:cxn>
                <a:cxn ang="0">
                  <a:pos x="14" y="14"/>
                </a:cxn>
                <a:cxn ang="0">
                  <a:pos x="20" y="4"/>
                </a:cxn>
                <a:cxn ang="0">
                  <a:pos x="20" y="4"/>
                </a:cxn>
              </a:cxnLst>
              <a:rect l="0" t="0" r="r" b="b"/>
              <a:pathLst>
                <a:path w="94" h="86">
                  <a:moveTo>
                    <a:pt x="20" y="4"/>
                  </a:moveTo>
                  <a:lnTo>
                    <a:pt x="22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10"/>
                  </a:lnTo>
                  <a:lnTo>
                    <a:pt x="28" y="12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2" y="18"/>
                  </a:lnTo>
                  <a:lnTo>
                    <a:pt x="42" y="22"/>
                  </a:lnTo>
                  <a:lnTo>
                    <a:pt x="52" y="24"/>
                  </a:lnTo>
                  <a:lnTo>
                    <a:pt x="60" y="36"/>
                  </a:lnTo>
                  <a:lnTo>
                    <a:pt x="70" y="40"/>
                  </a:lnTo>
                  <a:lnTo>
                    <a:pt x="76" y="54"/>
                  </a:lnTo>
                  <a:lnTo>
                    <a:pt x="74" y="58"/>
                  </a:lnTo>
                  <a:lnTo>
                    <a:pt x="82" y="58"/>
                  </a:lnTo>
                  <a:lnTo>
                    <a:pt x="84" y="56"/>
                  </a:lnTo>
                  <a:lnTo>
                    <a:pt x="90" y="60"/>
                  </a:lnTo>
                  <a:lnTo>
                    <a:pt x="90" y="64"/>
                  </a:lnTo>
                  <a:lnTo>
                    <a:pt x="94" y="66"/>
                  </a:lnTo>
                  <a:lnTo>
                    <a:pt x="82" y="76"/>
                  </a:lnTo>
                  <a:lnTo>
                    <a:pt x="70" y="68"/>
                  </a:lnTo>
                  <a:lnTo>
                    <a:pt x="64" y="70"/>
                  </a:lnTo>
                  <a:lnTo>
                    <a:pt x="64" y="62"/>
                  </a:lnTo>
                  <a:lnTo>
                    <a:pt x="56" y="60"/>
                  </a:lnTo>
                  <a:lnTo>
                    <a:pt x="58" y="54"/>
                  </a:lnTo>
                  <a:lnTo>
                    <a:pt x="48" y="58"/>
                  </a:lnTo>
                  <a:lnTo>
                    <a:pt x="48" y="66"/>
                  </a:lnTo>
                  <a:lnTo>
                    <a:pt x="40" y="72"/>
                  </a:lnTo>
                  <a:lnTo>
                    <a:pt x="34" y="82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2" y="80"/>
                  </a:lnTo>
                  <a:lnTo>
                    <a:pt x="20" y="64"/>
                  </a:lnTo>
                  <a:lnTo>
                    <a:pt x="20" y="68"/>
                  </a:lnTo>
                  <a:lnTo>
                    <a:pt x="2" y="74"/>
                  </a:lnTo>
                  <a:lnTo>
                    <a:pt x="0" y="70"/>
                  </a:lnTo>
                  <a:lnTo>
                    <a:pt x="4" y="62"/>
                  </a:lnTo>
                  <a:lnTo>
                    <a:pt x="14" y="54"/>
                  </a:lnTo>
                  <a:lnTo>
                    <a:pt x="12" y="42"/>
                  </a:lnTo>
                  <a:lnTo>
                    <a:pt x="14" y="28"/>
                  </a:lnTo>
                  <a:lnTo>
                    <a:pt x="14" y="14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Freeform 606">
              <a:extLst>
                <a:ext uri="{FF2B5EF4-FFF2-40B4-BE49-F238E27FC236}">
                  <a16:creationId xmlns:a16="http://schemas.microsoft.com/office/drawing/2014/main" id="{C50C3457-653B-AE48-BC5D-635F39278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82863"/>
              <a:ext cx="22225" cy="254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4" y="16"/>
                </a:cxn>
                <a:cxn ang="0">
                  <a:pos x="10" y="16"/>
                </a:cxn>
                <a:cxn ang="0">
                  <a:pos x="4" y="12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14" h="16">
                  <a:moveTo>
                    <a:pt x="8" y="6"/>
                  </a:moveTo>
                  <a:lnTo>
                    <a:pt x="14" y="16"/>
                  </a:lnTo>
                  <a:lnTo>
                    <a:pt x="10" y="16"/>
                  </a:lnTo>
                  <a:lnTo>
                    <a:pt x="4" y="12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Freeform 608">
              <a:extLst>
                <a:ext uri="{FF2B5EF4-FFF2-40B4-BE49-F238E27FC236}">
                  <a16:creationId xmlns:a16="http://schemas.microsoft.com/office/drawing/2014/main" id="{709C0C71-27C0-3146-A466-0AF255C6F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688" y="2465388"/>
              <a:ext cx="44450" cy="571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2"/>
                </a:cxn>
                <a:cxn ang="0">
                  <a:pos x="28" y="10"/>
                </a:cxn>
                <a:cxn ang="0">
                  <a:pos x="28" y="28"/>
                </a:cxn>
                <a:cxn ang="0">
                  <a:pos x="20" y="36"/>
                </a:cxn>
                <a:cxn ang="0">
                  <a:pos x="4" y="36"/>
                </a:cxn>
                <a:cxn ang="0">
                  <a:pos x="0" y="26"/>
                </a:cxn>
                <a:cxn ang="0">
                  <a:pos x="0" y="16"/>
                </a:cxn>
                <a:cxn ang="0">
                  <a:pos x="6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8" h="36">
                  <a:moveTo>
                    <a:pt x="12" y="0"/>
                  </a:moveTo>
                  <a:lnTo>
                    <a:pt x="26" y="2"/>
                  </a:lnTo>
                  <a:lnTo>
                    <a:pt x="28" y="10"/>
                  </a:lnTo>
                  <a:lnTo>
                    <a:pt x="28" y="28"/>
                  </a:lnTo>
                  <a:lnTo>
                    <a:pt x="20" y="36"/>
                  </a:lnTo>
                  <a:lnTo>
                    <a:pt x="4" y="36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Freeform 609">
              <a:extLst>
                <a:ext uri="{FF2B5EF4-FFF2-40B4-BE49-F238E27FC236}">
                  <a16:creationId xmlns:a16="http://schemas.microsoft.com/office/drawing/2014/main" id="{D3A36719-EE10-B24F-9F9F-CC65486E5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663" y="2471738"/>
              <a:ext cx="25400" cy="222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14" y="8"/>
                </a:cxn>
                <a:cxn ang="0">
                  <a:pos x="16" y="14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6" h="14">
                  <a:moveTo>
                    <a:pt x="0" y="6"/>
                  </a:moveTo>
                  <a:lnTo>
                    <a:pt x="4" y="0"/>
                  </a:lnTo>
                  <a:lnTo>
                    <a:pt x="14" y="8"/>
                  </a:lnTo>
                  <a:lnTo>
                    <a:pt x="16" y="14"/>
                  </a:lnTo>
                  <a:lnTo>
                    <a:pt x="4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Freeform 610">
              <a:extLst>
                <a:ext uri="{FF2B5EF4-FFF2-40B4-BE49-F238E27FC236}">
                  <a16:creationId xmlns:a16="http://schemas.microsoft.com/office/drawing/2014/main" id="{B32154AC-809C-1347-9758-C8D7CD975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9063" y="2401888"/>
              <a:ext cx="25400" cy="285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16"/>
                </a:cxn>
                <a:cxn ang="0">
                  <a:pos x="0" y="18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4" y="6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6" h="18">
                  <a:moveTo>
                    <a:pt x="12" y="6"/>
                  </a:moveTo>
                  <a:lnTo>
                    <a:pt x="8" y="16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4" y="6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Freeform 611">
              <a:extLst>
                <a:ext uri="{FF2B5EF4-FFF2-40B4-BE49-F238E27FC236}">
                  <a16:creationId xmlns:a16="http://schemas.microsoft.com/office/drawing/2014/main" id="{C78C7F20-A2F7-C44A-9B60-2A6BC8112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2376488"/>
              <a:ext cx="25400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12">
                  <a:moveTo>
                    <a:pt x="4" y="0"/>
                  </a:moveTo>
                  <a:lnTo>
                    <a:pt x="16" y="2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Freeform 612">
              <a:extLst>
                <a:ext uri="{FF2B5EF4-FFF2-40B4-BE49-F238E27FC236}">
                  <a16:creationId xmlns:a16="http://schemas.microsoft.com/office/drawing/2014/main" id="{04275B55-17CF-FC45-BA65-8E767844E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288" y="2719388"/>
              <a:ext cx="1905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8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10" y="0"/>
                  </a:lnTo>
                  <a:lnTo>
                    <a:pt x="12" y="6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Freeform 613">
              <a:extLst>
                <a:ext uri="{FF2B5EF4-FFF2-40B4-BE49-F238E27FC236}">
                  <a16:creationId xmlns:a16="http://schemas.microsoft.com/office/drawing/2014/main" id="{8399E34D-97F0-6841-B187-E1CF7F679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513" y="2706688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0" y="8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4"/>
                  </a:lnTo>
                  <a:lnTo>
                    <a:pt x="10" y="8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Freeform 614">
              <a:extLst>
                <a:ext uri="{FF2B5EF4-FFF2-40B4-BE49-F238E27FC236}">
                  <a16:creationId xmlns:a16="http://schemas.microsoft.com/office/drawing/2014/main" id="{19CDBEC3-DBB5-304F-859F-85C0089EE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363" y="1055688"/>
              <a:ext cx="657225" cy="857250"/>
            </a:xfrm>
            <a:custGeom>
              <a:avLst/>
              <a:gdLst/>
              <a:ahLst/>
              <a:cxnLst>
                <a:cxn ang="0">
                  <a:pos x="98" y="524"/>
                </a:cxn>
                <a:cxn ang="0">
                  <a:pos x="120" y="524"/>
                </a:cxn>
                <a:cxn ang="0">
                  <a:pos x="134" y="520"/>
                </a:cxn>
                <a:cxn ang="0">
                  <a:pos x="174" y="516"/>
                </a:cxn>
                <a:cxn ang="0">
                  <a:pos x="168" y="494"/>
                </a:cxn>
                <a:cxn ang="0">
                  <a:pos x="158" y="478"/>
                </a:cxn>
                <a:cxn ang="0">
                  <a:pos x="138" y="462"/>
                </a:cxn>
                <a:cxn ang="0">
                  <a:pos x="188" y="444"/>
                </a:cxn>
                <a:cxn ang="0">
                  <a:pos x="226" y="406"/>
                </a:cxn>
                <a:cxn ang="0">
                  <a:pos x="212" y="370"/>
                </a:cxn>
                <a:cxn ang="0">
                  <a:pos x="190" y="350"/>
                </a:cxn>
                <a:cxn ang="0">
                  <a:pos x="234" y="344"/>
                </a:cxn>
                <a:cxn ang="0">
                  <a:pos x="226" y="334"/>
                </a:cxn>
                <a:cxn ang="0">
                  <a:pos x="248" y="306"/>
                </a:cxn>
                <a:cxn ang="0">
                  <a:pos x="284" y="282"/>
                </a:cxn>
                <a:cxn ang="0">
                  <a:pos x="288" y="264"/>
                </a:cxn>
                <a:cxn ang="0">
                  <a:pos x="354" y="162"/>
                </a:cxn>
                <a:cxn ang="0">
                  <a:pos x="306" y="156"/>
                </a:cxn>
                <a:cxn ang="0">
                  <a:pos x="410" y="72"/>
                </a:cxn>
                <a:cxn ang="0">
                  <a:pos x="378" y="26"/>
                </a:cxn>
                <a:cxn ang="0">
                  <a:pos x="348" y="28"/>
                </a:cxn>
                <a:cxn ang="0">
                  <a:pos x="256" y="0"/>
                </a:cxn>
                <a:cxn ang="0">
                  <a:pos x="216" y="60"/>
                </a:cxn>
                <a:cxn ang="0">
                  <a:pos x="146" y="24"/>
                </a:cxn>
                <a:cxn ang="0">
                  <a:pos x="128" y="68"/>
                </a:cxn>
                <a:cxn ang="0">
                  <a:pos x="110" y="92"/>
                </a:cxn>
                <a:cxn ang="0">
                  <a:pos x="74" y="74"/>
                </a:cxn>
                <a:cxn ang="0">
                  <a:pos x="90" y="120"/>
                </a:cxn>
                <a:cxn ang="0">
                  <a:pos x="64" y="122"/>
                </a:cxn>
                <a:cxn ang="0">
                  <a:pos x="32" y="134"/>
                </a:cxn>
                <a:cxn ang="0">
                  <a:pos x="36" y="152"/>
                </a:cxn>
                <a:cxn ang="0">
                  <a:pos x="44" y="184"/>
                </a:cxn>
                <a:cxn ang="0">
                  <a:pos x="36" y="216"/>
                </a:cxn>
                <a:cxn ang="0">
                  <a:pos x="76" y="242"/>
                </a:cxn>
                <a:cxn ang="0">
                  <a:pos x="106" y="234"/>
                </a:cxn>
                <a:cxn ang="0">
                  <a:pos x="132" y="224"/>
                </a:cxn>
                <a:cxn ang="0">
                  <a:pos x="162" y="210"/>
                </a:cxn>
                <a:cxn ang="0">
                  <a:pos x="174" y="190"/>
                </a:cxn>
                <a:cxn ang="0">
                  <a:pos x="158" y="236"/>
                </a:cxn>
                <a:cxn ang="0">
                  <a:pos x="160" y="312"/>
                </a:cxn>
                <a:cxn ang="0">
                  <a:pos x="72" y="266"/>
                </a:cxn>
                <a:cxn ang="0">
                  <a:pos x="92" y="312"/>
                </a:cxn>
                <a:cxn ang="0">
                  <a:pos x="96" y="356"/>
                </a:cxn>
                <a:cxn ang="0">
                  <a:pos x="126" y="384"/>
                </a:cxn>
                <a:cxn ang="0">
                  <a:pos x="68" y="390"/>
                </a:cxn>
                <a:cxn ang="0">
                  <a:pos x="78" y="418"/>
                </a:cxn>
                <a:cxn ang="0">
                  <a:pos x="100" y="404"/>
                </a:cxn>
                <a:cxn ang="0">
                  <a:pos x="88" y="438"/>
                </a:cxn>
                <a:cxn ang="0">
                  <a:pos x="114" y="456"/>
                </a:cxn>
                <a:cxn ang="0">
                  <a:pos x="100" y="466"/>
                </a:cxn>
                <a:cxn ang="0">
                  <a:pos x="50" y="452"/>
                </a:cxn>
                <a:cxn ang="0">
                  <a:pos x="64" y="478"/>
                </a:cxn>
                <a:cxn ang="0">
                  <a:pos x="44" y="522"/>
                </a:cxn>
                <a:cxn ang="0">
                  <a:pos x="56" y="526"/>
                </a:cxn>
                <a:cxn ang="0">
                  <a:pos x="70" y="526"/>
                </a:cxn>
              </a:cxnLst>
              <a:rect l="0" t="0" r="r" b="b"/>
              <a:pathLst>
                <a:path w="414" h="540">
                  <a:moveTo>
                    <a:pt x="70" y="526"/>
                  </a:moveTo>
                  <a:lnTo>
                    <a:pt x="88" y="534"/>
                  </a:lnTo>
                  <a:lnTo>
                    <a:pt x="98" y="532"/>
                  </a:lnTo>
                  <a:lnTo>
                    <a:pt x="92" y="522"/>
                  </a:lnTo>
                  <a:lnTo>
                    <a:pt x="90" y="516"/>
                  </a:lnTo>
                  <a:lnTo>
                    <a:pt x="98" y="524"/>
                  </a:lnTo>
                  <a:lnTo>
                    <a:pt x="102" y="520"/>
                  </a:lnTo>
                  <a:lnTo>
                    <a:pt x="102" y="512"/>
                  </a:lnTo>
                  <a:lnTo>
                    <a:pt x="112" y="524"/>
                  </a:lnTo>
                  <a:lnTo>
                    <a:pt x="116" y="522"/>
                  </a:lnTo>
                  <a:lnTo>
                    <a:pt x="116" y="516"/>
                  </a:lnTo>
                  <a:lnTo>
                    <a:pt x="120" y="524"/>
                  </a:lnTo>
                  <a:lnTo>
                    <a:pt x="122" y="526"/>
                  </a:lnTo>
                  <a:lnTo>
                    <a:pt x="130" y="524"/>
                  </a:lnTo>
                  <a:lnTo>
                    <a:pt x="132" y="518"/>
                  </a:lnTo>
                  <a:lnTo>
                    <a:pt x="126" y="508"/>
                  </a:lnTo>
                  <a:lnTo>
                    <a:pt x="132" y="512"/>
                  </a:lnTo>
                  <a:lnTo>
                    <a:pt x="134" y="520"/>
                  </a:lnTo>
                  <a:lnTo>
                    <a:pt x="146" y="520"/>
                  </a:lnTo>
                  <a:lnTo>
                    <a:pt x="148" y="528"/>
                  </a:lnTo>
                  <a:lnTo>
                    <a:pt x="146" y="536"/>
                  </a:lnTo>
                  <a:lnTo>
                    <a:pt x="146" y="540"/>
                  </a:lnTo>
                  <a:lnTo>
                    <a:pt x="164" y="532"/>
                  </a:lnTo>
                  <a:lnTo>
                    <a:pt x="174" y="516"/>
                  </a:lnTo>
                  <a:lnTo>
                    <a:pt x="176" y="524"/>
                  </a:lnTo>
                  <a:lnTo>
                    <a:pt x="186" y="514"/>
                  </a:lnTo>
                  <a:lnTo>
                    <a:pt x="188" y="504"/>
                  </a:lnTo>
                  <a:lnTo>
                    <a:pt x="184" y="492"/>
                  </a:lnTo>
                  <a:lnTo>
                    <a:pt x="176" y="500"/>
                  </a:lnTo>
                  <a:lnTo>
                    <a:pt x="168" y="494"/>
                  </a:lnTo>
                  <a:lnTo>
                    <a:pt x="170" y="490"/>
                  </a:lnTo>
                  <a:lnTo>
                    <a:pt x="174" y="486"/>
                  </a:lnTo>
                  <a:lnTo>
                    <a:pt x="168" y="478"/>
                  </a:lnTo>
                  <a:lnTo>
                    <a:pt x="156" y="486"/>
                  </a:lnTo>
                  <a:lnTo>
                    <a:pt x="156" y="486"/>
                  </a:lnTo>
                  <a:lnTo>
                    <a:pt x="158" y="478"/>
                  </a:lnTo>
                  <a:lnTo>
                    <a:pt x="148" y="476"/>
                  </a:lnTo>
                  <a:lnTo>
                    <a:pt x="136" y="486"/>
                  </a:lnTo>
                  <a:lnTo>
                    <a:pt x="134" y="476"/>
                  </a:lnTo>
                  <a:lnTo>
                    <a:pt x="144" y="474"/>
                  </a:lnTo>
                  <a:lnTo>
                    <a:pt x="140" y="468"/>
                  </a:lnTo>
                  <a:lnTo>
                    <a:pt x="138" y="462"/>
                  </a:lnTo>
                  <a:lnTo>
                    <a:pt x="154" y="474"/>
                  </a:lnTo>
                  <a:lnTo>
                    <a:pt x="184" y="470"/>
                  </a:lnTo>
                  <a:lnTo>
                    <a:pt x="188" y="458"/>
                  </a:lnTo>
                  <a:lnTo>
                    <a:pt x="192" y="454"/>
                  </a:lnTo>
                  <a:lnTo>
                    <a:pt x="186" y="450"/>
                  </a:lnTo>
                  <a:lnTo>
                    <a:pt x="188" y="444"/>
                  </a:lnTo>
                  <a:lnTo>
                    <a:pt x="184" y="438"/>
                  </a:lnTo>
                  <a:lnTo>
                    <a:pt x="184" y="432"/>
                  </a:lnTo>
                  <a:lnTo>
                    <a:pt x="214" y="432"/>
                  </a:lnTo>
                  <a:lnTo>
                    <a:pt x="220" y="422"/>
                  </a:lnTo>
                  <a:lnTo>
                    <a:pt x="218" y="418"/>
                  </a:lnTo>
                  <a:lnTo>
                    <a:pt x="226" y="406"/>
                  </a:lnTo>
                  <a:lnTo>
                    <a:pt x="210" y="396"/>
                  </a:lnTo>
                  <a:lnTo>
                    <a:pt x="232" y="388"/>
                  </a:lnTo>
                  <a:lnTo>
                    <a:pt x="230" y="386"/>
                  </a:lnTo>
                  <a:lnTo>
                    <a:pt x="230" y="372"/>
                  </a:lnTo>
                  <a:lnTo>
                    <a:pt x="228" y="370"/>
                  </a:lnTo>
                  <a:lnTo>
                    <a:pt x="212" y="370"/>
                  </a:lnTo>
                  <a:lnTo>
                    <a:pt x="216" y="364"/>
                  </a:lnTo>
                  <a:lnTo>
                    <a:pt x="214" y="360"/>
                  </a:lnTo>
                  <a:lnTo>
                    <a:pt x="190" y="366"/>
                  </a:lnTo>
                  <a:lnTo>
                    <a:pt x="192" y="360"/>
                  </a:lnTo>
                  <a:lnTo>
                    <a:pt x="190" y="358"/>
                  </a:lnTo>
                  <a:lnTo>
                    <a:pt x="190" y="350"/>
                  </a:lnTo>
                  <a:lnTo>
                    <a:pt x="210" y="346"/>
                  </a:lnTo>
                  <a:lnTo>
                    <a:pt x="218" y="356"/>
                  </a:lnTo>
                  <a:lnTo>
                    <a:pt x="232" y="360"/>
                  </a:lnTo>
                  <a:lnTo>
                    <a:pt x="234" y="352"/>
                  </a:lnTo>
                  <a:lnTo>
                    <a:pt x="230" y="348"/>
                  </a:lnTo>
                  <a:lnTo>
                    <a:pt x="234" y="344"/>
                  </a:lnTo>
                  <a:lnTo>
                    <a:pt x="196" y="342"/>
                  </a:lnTo>
                  <a:lnTo>
                    <a:pt x="198" y="338"/>
                  </a:lnTo>
                  <a:lnTo>
                    <a:pt x="196" y="330"/>
                  </a:lnTo>
                  <a:lnTo>
                    <a:pt x="198" y="330"/>
                  </a:lnTo>
                  <a:lnTo>
                    <a:pt x="200" y="324"/>
                  </a:lnTo>
                  <a:lnTo>
                    <a:pt x="226" y="334"/>
                  </a:lnTo>
                  <a:lnTo>
                    <a:pt x="228" y="332"/>
                  </a:lnTo>
                  <a:lnTo>
                    <a:pt x="226" y="328"/>
                  </a:lnTo>
                  <a:lnTo>
                    <a:pt x="246" y="324"/>
                  </a:lnTo>
                  <a:lnTo>
                    <a:pt x="248" y="320"/>
                  </a:lnTo>
                  <a:lnTo>
                    <a:pt x="244" y="308"/>
                  </a:lnTo>
                  <a:lnTo>
                    <a:pt x="248" y="306"/>
                  </a:lnTo>
                  <a:lnTo>
                    <a:pt x="248" y="312"/>
                  </a:lnTo>
                  <a:lnTo>
                    <a:pt x="252" y="314"/>
                  </a:lnTo>
                  <a:lnTo>
                    <a:pt x="266" y="312"/>
                  </a:lnTo>
                  <a:lnTo>
                    <a:pt x="278" y="300"/>
                  </a:lnTo>
                  <a:lnTo>
                    <a:pt x="272" y="296"/>
                  </a:lnTo>
                  <a:lnTo>
                    <a:pt x="284" y="282"/>
                  </a:lnTo>
                  <a:lnTo>
                    <a:pt x="260" y="286"/>
                  </a:lnTo>
                  <a:lnTo>
                    <a:pt x="264" y="280"/>
                  </a:lnTo>
                  <a:lnTo>
                    <a:pt x="290" y="276"/>
                  </a:lnTo>
                  <a:lnTo>
                    <a:pt x="284" y="262"/>
                  </a:lnTo>
                  <a:lnTo>
                    <a:pt x="286" y="254"/>
                  </a:lnTo>
                  <a:lnTo>
                    <a:pt x="288" y="264"/>
                  </a:lnTo>
                  <a:lnTo>
                    <a:pt x="298" y="260"/>
                  </a:lnTo>
                  <a:lnTo>
                    <a:pt x="304" y="242"/>
                  </a:lnTo>
                  <a:lnTo>
                    <a:pt x="314" y="230"/>
                  </a:lnTo>
                  <a:lnTo>
                    <a:pt x="368" y="168"/>
                  </a:lnTo>
                  <a:lnTo>
                    <a:pt x="368" y="158"/>
                  </a:lnTo>
                  <a:lnTo>
                    <a:pt x="354" y="162"/>
                  </a:lnTo>
                  <a:lnTo>
                    <a:pt x="292" y="200"/>
                  </a:lnTo>
                  <a:lnTo>
                    <a:pt x="294" y="194"/>
                  </a:lnTo>
                  <a:lnTo>
                    <a:pt x="292" y="192"/>
                  </a:lnTo>
                  <a:lnTo>
                    <a:pt x="334" y="160"/>
                  </a:lnTo>
                  <a:lnTo>
                    <a:pt x="306" y="162"/>
                  </a:lnTo>
                  <a:lnTo>
                    <a:pt x="306" y="156"/>
                  </a:lnTo>
                  <a:lnTo>
                    <a:pt x="312" y="156"/>
                  </a:lnTo>
                  <a:lnTo>
                    <a:pt x="316" y="156"/>
                  </a:lnTo>
                  <a:lnTo>
                    <a:pt x="374" y="138"/>
                  </a:lnTo>
                  <a:lnTo>
                    <a:pt x="412" y="94"/>
                  </a:lnTo>
                  <a:lnTo>
                    <a:pt x="414" y="80"/>
                  </a:lnTo>
                  <a:lnTo>
                    <a:pt x="410" y="72"/>
                  </a:lnTo>
                  <a:lnTo>
                    <a:pt x="398" y="64"/>
                  </a:lnTo>
                  <a:lnTo>
                    <a:pt x="384" y="72"/>
                  </a:lnTo>
                  <a:lnTo>
                    <a:pt x="388" y="58"/>
                  </a:lnTo>
                  <a:lnTo>
                    <a:pt x="376" y="40"/>
                  </a:lnTo>
                  <a:lnTo>
                    <a:pt x="380" y="38"/>
                  </a:lnTo>
                  <a:lnTo>
                    <a:pt x="378" y="26"/>
                  </a:lnTo>
                  <a:lnTo>
                    <a:pt x="368" y="34"/>
                  </a:lnTo>
                  <a:lnTo>
                    <a:pt x="362" y="20"/>
                  </a:lnTo>
                  <a:lnTo>
                    <a:pt x="352" y="32"/>
                  </a:lnTo>
                  <a:lnTo>
                    <a:pt x="356" y="38"/>
                  </a:lnTo>
                  <a:lnTo>
                    <a:pt x="354" y="40"/>
                  </a:lnTo>
                  <a:lnTo>
                    <a:pt x="348" y="28"/>
                  </a:lnTo>
                  <a:lnTo>
                    <a:pt x="308" y="54"/>
                  </a:lnTo>
                  <a:lnTo>
                    <a:pt x="338" y="16"/>
                  </a:lnTo>
                  <a:lnTo>
                    <a:pt x="300" y="16"/>
                  </a:lnTo>
                  <a:lnTo>
                    <a:pt x="286" y="0"/>
                  </a:lnTo>
                  <a:lnTo>
                    <a:pt x="266" y="12"/>
                  </a:lnTo>
                  <a:lnTo>
                    <a:pt x="256" y="0"/>
                  </a:lnTo>
                  <a:lnTo>
                    <a:pt x="246" y="2"/>
                  </a:lnTo>
                  <a:lnTo>
                    <a:pt x="238" y="18"/>
                  </a:lnTo>
                  <a:lnTo>
                    <a:pt x="244" y="38"/>
                  </a:lnTo>
                  <a:lnTo>
                    <a:pt x="226" y="10"/>
                  </a:lnTo>
                  <a:lnTo>
                    <a:pt x="184" y="10"/>
                  </a:lnTo>
                  <a:lnTo>
                    <a:pt x="216" y="60"/>
                  </a:lnTo>
                  <a:lnTo>
                    <a:pt x="204" y="72"/>
                  </a:lnTo>
                  <a:lnTo>
                    <a:pt x="206" y="62"/>
                  </a:lnTo>
                  <a:lnTo>
                    <a:pt x="206" y="56"/>
                  </a:lnTo>
                  <a:lnTo>
                    <a:pt x="190" y="26"/>
                  </a:lnTo>
                  <a:lnTo>
                    <a:pt x="150" y="18"/>
                  </a:lnTo>
                  <a:lnTo>
                    <a:pt x="146" y="24"/>
                  </a:lnTo>
                  <a:lnTo>
                    <a:pt x="158" y="44"/>
                  </a:lnTo>
                  <a:lnTo>
                    <a:pt x="130" y="36"/>
                  </a:lnTo>
                  <a:lnTo>
                    <a:pt x="144" y="66"/>
                  </a:lnTo>
                  <a:lnTo>
                    <a:pt x="122" y="52"/>
                  </a:lnTo>
                  <a:lnTo>
                    <a:pt x="118" y="60"/>
                  </a:lnTo>
                  <a:lnTo>
                    <a:pt x="128" y="68"/>
                  </a:lnTo>
                  <a:lnTo>
                    <a:pt x="114" y="74"/>
                  </a:lnTo>
                  <a:lnTo>
                    <a:pt x="116" y="84"/>
                  </a:lnTo>
                  <a:lnTo>
                    <a:pt x="142" y="104"/>
                  </a:lnTo>
                  <a:lnTo>
                    <a:pt x="140" y="110"/>
                  </a:lnTo>
                  <a:lnTo>
                    <a:pt x="116" y="90"/>
                  </a:lnTo>
                  <a:lnTo>
                    <a:pt x="110" y="92"/>
                  </a:lnTo>
                  <a:lnTo>
                    <a:pt x="118" y="108"/>
                  </a:lnTo>
                  <a:lnTo>
                    <a:pt x="110" y="106"/>
                  </a:lnTo>
                  <a:lnTo>
                    <a:pt x="110" y="100"/>
                  </a:lnTo>
                  <a:lnTo>
                    <a:pt x="106" y="86"/>
                  </a:lnTo>
                  <a:lnTo>
                    <a:pt x="82" y="70"/>
                  </a:lnTo>
                  <a:lnTo>
                    <a:pt x="74" y="74"/>
                  </a:lnTo>
                  <a:lnTo>
                    <a:pt x="80" y="84"/>
                  </a:lnTo>
                  <a:lnTo>
                    <a:pt x="78" y="90"/>
                  </a:lnTo>
                  <a:lnTo>
                    <a:pt x="64" y="100"/>
                  </a:lnTo>
                  <a:lnTo>
                    <a:pt x="92" y="112"/>
                  </a:lnTo>
                  <a:lnTo>
                    <a:pt x="88" y="114"/>
                  </a:lnTo>
                  <a:lnTo>
                    <a:pt x="90" y="120"/>
                  </a:lnTo>
                  <a:lnTo>
                    <a:pt x="80" y="114"/>
                  </a:lnTo>
                  <a:lnTo>
                    <a:pt x="82" y="124"/>
                  </a:lnTo>
                  <a:lnTo>
                    <a:pt x="70" y="110"/>
                  </a:lnTo>
                  <a:lnTo>
                    <a:pt x="64" y="110"/>
                  </a:lnTo>
                  <a:lnTo>
                    <a:pt x="62" y="116"/>
                  </a:lnTo>
                  <a:lnTo>
                    <a:pt x="64" y="122"/>
                  </a:lnTo>
                  <a:lnTo>
                    <a:pt x="60" y="110"/>
                  </a:lnTo>
                  <a:lnTo>
                    <a:pt x="46" y="104"/>
                  </a:lnTo>
                  <a:lnTo>
                    <a:pt x="34" y="118"/>
                  </a:lnTo>
                  <a:lnTo>
                    <a:pt x="38" y="128"/>
                  </a:lnTo>
                  <a:lnTo>
                    <a:pt x="32" y="122"/>
                  </a:lnTo>
                  <a:lnTo>
                    <a:pt x="32" y="134"/>
                  </a:lnTo>
                  <a:lnTo>
                    <a:pt x="26" y="124"/>
                  </a:lnTo>
                  <a:lnTo>
                    <a:pt x="4" y="140"/>
                  </a:lnTo>
                  <a:lnTo>
                    <a:pt x="0" y="150"/>
                  </a:lnTo>
                  <a:lnTo>
                    <a:pt x="10" y="160"/>
                  </a:lnTo>
                  <a:lnTo>
                    <a:pt x="28" y="146"/>
                  </a:lnTo>
                  <a:lnTo>
                    <a:pt x="36" y="152"/>
                  </a:lnTo>
                  <a:lnTo>
                    <a:pt x="18" y="168"/>
                  </a:lnTo>
                  <a:lnTo>
                    <a:pt x="24" y="176"/>
                  </a:lnTo>
                  <a:lnTo>
                    <a:pt x="54" y="156"/>
                  </a:lnTo>
                  <a:lnTo>
                    <a:pt x="52" y="160"/>
                  </a:lnTo>
                  <a:lnTo>
                    <a:pt x="30" y="178"/>
                  </a:lnTo>
                  <a:lnTo>
                    <a:pt x="44" y="184"/>
                  </a:lnTo>
                  <a:lnTo>
                    <a:pt x="30" y="188"/>
                  </a:lnTo>
                  <a:lnTo>
                    <a:pt x="28" y="200"/>
                  </a:lnTo>
                  <a:lnTo>
                    <a:pt x="34" y="206"/>
                  </a:lnTo>
                  <a:lnTo>
                    <a:pt x="64" y="202"/>
                  </a:lnTo>
                  <a:lnTo>
                    <a:pt x="74" y="208"/>
                  </a:lnTo>
                  <a:lnTo>
                    <a:pt x="36" y="216"/>
                  </a:lnTo>
                  <a:lnTo>
                    <a:pt x="68" y="242"/>
                  </a:lnTo>
                  <a:lnTo>
                    <a:pt x="76" y="218"/>
                  </a:lnTo>
                  <a:lnTo>
                    <a:pt x="88" y="204"/>
                  </a:lnTo>
                  <a:lnTo>
                    <a:pt x="88" y="212"/>
                  </a:lnTo>
                  <a:lnTo>
                    <a:pt x="76" y="236"/>
                  </a:lnTo>
                  <a:lnTo>
                    <a:pt x="76" y="242"/>
                  </a:lnTo>
                  <a:lnTo>
                    <a:pt x="82" y="246"/>
                  </a:lnTo>
                  <a:lnTo>
                    <a:pt x="92" y="240"/>
                  </a:lnTo>
                  <a:lnTo>
                    <a:pt x="90" y="248"/>
                  </a:lnTo>
                  <a:lnTo>
                    <a:pt x="104" y="250"/>
                  </a:lnTo>
                  <a:lnTo>
                    <a:pt x="106" y="242"/>
                  </a:lnTo>
                  <a:lnTo>
                    <a:pt x="106" y="234"/>
                  </a:lnTo>
                  <a:lnTo>
                    <a:pt x="112" y="226"/>
                  </a:lnTo>
                  <a:lnTo>
                    <a:pt x="108" y="238"/>
                  </a:lnTo>
                  <a:lnTo>
                    <a:pt x="114" y="238"/>
                  </a:lnTo>
                  <a:lnTo>
                    <a:pt x="132" y="214"/>
                  </a:lnTo>
                  <a:lnTo>
                    <a:pt x="130" y="218"/>
                  </a:lnTo>
                  <a:lnTo>
                    <a:pt x="132" y="224"/>
                  </a:lnTo>
                  <a:lnTo>
                    <a:pt x="134" y="224"/>
                  </a:lnTo>
                  <a:lnTo>
                    <a:pt x="114" y="242"/>
                  </a:lnTo>
                  <a:lnTo>
                    <a:pt x="118" y="250"/>
                  </a:lnTo>
                  <a:lnTo>
                    <a:pt x="162" y="222"/>
                  </a:lnTo>
                  <a:lnTo>
                    <a:pt x="166" y="212"/>
                  </a:lnTo>
                  <a:lnTo>
                    <a:pt x="162" y="210"/>
                  </a:lnTo>
                  <a:lnTo>
                    <a:pt x="164" y="200"/>
                  </a:lnTo>
                  <a:lnTo>
                    <a:pt x="160" y="190"/>
                  </a:lnTo>
                  <a:lnTo>
                    <a:pt x="168" y="198"/>
                  </a:lnTo>
                  <a:lnTo>
                    <a:pt x="176" y="180"/>
                  </a:lnTo>
                  <a:lnTo>
                    <a:pt x="192" y="164"/>
                  </a:lnTo>
                  <a:lnTo>
                    <a:pt x="174" y="190"/>
                  </a:lnTo>
                  <a:lnTo>
                    <a:pt x="168" y="208"/>
                  </a:lnTo>
                  <a:lnTo>
                    <a:pt x="168" y="216"/>
                  </a:lnTo>
                  <a:lnTo>
                    <a:pt x="206" y="216"/>
                  </a:lnTo>
                  <a:lnTo>
                    <a:pt x="208" y="222"/>
                  </a:lnTo>
                  <a:lnTo>
                    <a:pt x="186" y="222"/>
                  </a:lnTo>
                  <a:lnTo>
                    <a:pt x="158" y="236"/>
                  </a:lnTo>
                  <a:lnTo>
                    <a:pt x="116" y="262"/>
                  </a:lnTo>
                  <a:lnTo>
                    <a:pt x="128" y="286"/>
                  </a:lnTo>
                  <a:lnTo>
                    <a:pt x="140" y="292"/>
                  </a:lnTo>
                  <a:lnTo>
                    <a:pt x="136" y="296"/>
                  </a:lnTo>
                  <a:lnTo>
                    <a:pt x="140" y="310"/>
                  </a:lnTo>
                  <a:lnTo>
                    <a:pt x="160" y="312"/>
                  </a:lnTo>
                  <a:lnTo>
                    <a:pt x="148" y="324"/>
                  </a:lnTo>
                  <a:lnTo>
                    <a:pt x="136" y="320"/>
                  </a:lnTo>
                  <a:lnTo>
                    <a:pt x="130" y="302"/>
                  </a:lnTo>
                  <a:lnTo>
                    <a:pt x="106" y="268"/>
                  </a:lnTo>
                  <a:lnTo>
                    <a:pt x="76" y="260"/>
                  </a:lnTo>
                  <a:lnTo>
                    <a:pt x="72" y="266"/>
                  </a:lnTo>
                  <a:lnTo>
                    <a:pt x="72" y="276"/>
                  </a:lnTo>
                  <a:lnTo>
                    <a:pt x="72" y="284"/>
                  </a:lnTo>
                  <a:lnTo>
                    <a:pt x="74" y="288"/>
                  </a:lnTo>
                  <a:lnTo>
                    <a:pt x="74" y="288"/>
                  </a:lnTo>
                  <a:lnTo>
                    <a:pt x="74" y="300"/>
                  </a:lnTo>
                  <a:lnTo>
                    <a:pt x="92" y="312"/>
                  </a:lnTo>
                  <a:lnTo>
                    <a:pt x="100" y="330"/>
                  </a:lnTo>
                  <a:lnTo>
                    <a:pt x="102" y="348"/>
                  </a:lnTo>
                  <a:lnTo>
                    <a:pt x="108" y="344"/>
                  </a:lnTo>
                  <a:lnTo>
                    <a:pt x="106" y="350"/>
                  </a:lnTo>
                  <a:lnTo>
                    <a:pt x="100" y="352"/>
                  </a:lnTo>
                  <a:lnTo>
                    <a:pt x="96" y="356"/>
                  </a:lnTo>
                  <a:lnTo>
                    <a:pt x="96" y="360"/>
                  </a:lnTo>
                  <a:lnTo>
                    <a:pt x="124" y="370"/>
                  </a:lnTo>
                  <a:lnTo>
                    <a:pt x="140" y="364"/>
                  </a:lnTo>
                  <a:lnTo>
                    <a:pt x="134" y="376"/>
                  </a:lnTo>
                  <a:lnTo>
                    <a:pt x="130" y="382"/>
                  </a:lnTo>
                  <a:lnTo>
                    <a:pt x="126" y="384"/>
                  </a:lnTo>
                  <a:lnTo>
                    <a:pt x="130" y="392"/>
                  </a:lnTo>
                  <a:lnTo>
                    <a:pt x="108" y="372"/>
                  </a:lnTo>
                  <a:lnTo>
                    <a:pt x="92" y="366"/>
                  </a:lnTo>
                  <a:lnTo>
                    <a:pt x="70" y="376"/>
                  </a:lnTo>
                  <a:lnTo>
                    <a:pt x="66" y="390"/>
                  </a:lnTo>
                  <a:lnTo>
                    <a:pt x="68" y="390"/>
                  </a:lnTo>
                  <a:lnTo>
                    <a:pt x="58" y="402"/>
                  </a:lnTo>
                  <a:lnTo>
                    <a:pt x="60" y="416"/>
                  </a:lnTo>
                  <a:lnTo>
                    <a:pt x="60" y="420"/>
                  </a:lnTo>
                  <a:lnTo>
                    <a:pt x="74" y="420"/>
                  </a:lnTo>
                  <a:lnTo>
                    <a:pt x="82" y="404"/>
                  </a:lnTo>
                  <a:lnTo>
                    <a:pt x="78" y="418"/>
                  </a:lnTo>
                  <a:lnTo>
                    <a:pt x="78" y="422"/>
                  </a:lnTo>
                  <a:lnTo>
                    <a:pt x="88" y="422"/>
                  </a:lnTo>
                  <a:lnTo>
                    <a:pt x="92" y="414"/>
                  </a:lnTo>
                  <a:lnTo>
                    <a:pt x="98" y="390"/>
                  </a:lnTo>
                  <a:lnTo>
                    <a:pt x="96" y="404"/>
                  </a:lnTo>
                  <a:lnTo>
                    <a:pt x="100" y="404"/>
                  </a:lnTo>
                  <a:lnTo>
                    <a:pt x="96" y="416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2" y="438"/>
                  </a:lnTo>
                  <a:lnTo>
                    <a:pt x="90" y="446"/>
                  </a:lnTo>
                  <a:lnTo>
                    <a:pt x="94" y="452"/>
                  </a:lnTo>
                  <a:lnTo>
                    <a:pt x="98" y="444"/>
                  </a:lnTo>
                  <a:lnTo>
                    <a:pt x="96" y="458"/>
                  </a:lnTo>
                  <a:lnTo>
                    <a:pt x="114" y="456"/>
                  </a:lnTo>
                  <a:lnTo>
                    <a:pt x="124" y="428"/>
                  </a:lnTo>
                  <a:lnTo>
                    <a:pt x="128" y="426"/>
                  </a:lnTo>
                  <a:lnTo>
                    <a:pt x="120" y="450"/>
                  </a:lnTo>
                  <a:lnTo>
                    <a:pt x="110" y="462"/>
                  </a:lnTo>
                  <a:lnTo>
                    <a:pt x="114" y="466"/>
                  </a:lnTo>
                  <a:lnTo>
                    <a:pt x="100" y="466"/>
                  </a:lnTo>
                  <a:lnTo>
                    <a:pt x="102" y="470"/>
                  </a:lnTo>
                  <a:lnTo>
                    <a:pt x="84" y="464"/>
                  </a:lnTo>
                  <a:lnTo>
                    <a:pt x="82" y="454"/>
                  </a:lnTo>
                  <a:lnTo>
                    <a:pt x="74" y="438"/>
                  </a:lnTo>
                  <a:lnTo>
                    <a:pt x="48" y="442"/>
                  </a:lnTo>
                  <a:lnTo>
                    <a:pt x="50" y="452"/>
                  </a:lnTo>
                  <a:lnTo>
                    <a:pt x="56" y="460"/>
                  </a:lnTo>
                  <a:lnTo>
                    <a:pt x="58" y="470"/>
                  </a:lnTo>
                  <a:lnTo>
                    <a:pt x="68" y="468"/>
                  </a:lnTo>
                  <a:lnTo>
                    <a:pt x="62" y="474"/>
                  </a:lnTo>
                  <a:lnTo>
                    <a:pt x="66" y="474"/>
                  </a:lnTo>
                  <a:lnTo>
                    <a:pt x="64" y="478"/>
                  </a:lnTo>
                  <a:lnTo>
                    <a:pt x="46" y="488"/>
                  </a:lnTo>
                  <a:lnTo>
                    <a:pt x="32" y="504"/>
                  </a:lnTo>
                  <a:lnTo>
                    <a:pt x="32" y="516"/>
                  </a:lnTo>
                  <a:lnTo>
                    <a:pt x="36" y="524"/>
                  </a:lnTo>
                  <a:lnTo>
                    <a:pt x="42" y="516"/>
                  </a:lnTo>
                  <a:lnTo>
                    <a:pt x="44" y="522"/>
                  </a:lnTo>
                  <a:lnTo>
                    <a:pt x="46" y="516"/>
                  </a:lnTo>
                  <a:lnTo>
                    <a:pt x="44" y="506"/>
                  </a:lnTo>
                  <a:lnTo>
                    <a:pt x="44" y="502"/>
                  </a:lnTo>
                  <a:lnTo>
                    <a:pt x="46" y="524"/>
                  </a:lnTo>
                  <a:lnTo>
                    <a:pt x="52" y="528"/>
                  </a:lnTo>
                  <a:lnTo>
                    <a:pt x="56" y="526"/>
                  </a:lnTo>
                  <a:lnTo>
                    <a:pt x="56" y="516"/>
                  </a:lnTo>
                  <a:lnTo>
                    <a:pt x="66" y="528"/>
                  </a:lnTo>
                  <a:lnTo>
                    <a:pt x="70" y="520"/>
                  </a:lnTo>
                  <a:lnTo>
                    <a:pt x="70" y="514"/>
                  </a:lnTo>
                  <a:lnTo>
                    <a:pt x="72" y="520"/>
                  </a:lnTo>
                  <a:lnTo>
                    <a:pt x="70" y="526"/>
                  </a:lnTo>
                  <a:lnTo>
                    <a:pt x="70" y="52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Freeform 615">
              <a:extLst>
                <a:ext uri="{FF2B5EF4-FFF2-40B4-BE49-F238E27FC236}">
                  <a16:creationId xmlns:a16="http://schemas.microsoft.com/office/drawing/2014/main" id="{DB24CA81-C040-D442-9D2A-DED41BDF2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313" y="2109788"/>
              <a:ext cx="104775" cy="73025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38" y="4"/>
                </a:cxn>
                <a:cxn ang="0">
                  <a:pos x="50" y="10"/>
                </a:cxn>
                <a:cxn ang="0">
                  <a:pos x="66" y="38"/>
                </a:cxn>
                <a:cxn ang="0">
                  <a:pos x="58" y="42"/>
                </a:cxn>
                <a:cxn ang="0">
                  <a:pos x="36" y="38"/>
                </a:cxn>
                <a:cxn ang="0">
                  <a:pos x="22" y="46"/>
                </a:cxn>
                <a:cxn ang="0">
                  <a:pos x="12" y="40"/>
                </a:cxn>
                <a:cxn ang="0">
                  <a:pos x="10" y="24"/>
                </a:cxn>
                <a:cxn ang="0">
                  <a:pos x="0" y="18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66" h="46">
                  <a:moveTo>
                    <a:pt x="28" y="4"/>
                  </a:moveTo>
                  <a:lnTo>
                    <a:pt x="38" y="4"/>
                  </a:lnTo>
                  <a:lnTo>
                    <a:pt x="50" y="10"/>
                  </a:lnTo>
                  <a:lnTo>
                    <a:pt x="66" y="38"/>
                  </a:lnTo>
                  <a:lnTo>
                    <a:pt x="58" y="42"/>
                  </a:lnTo>
                  <a:lnTo>
                    <a:pt x="36" y="38"/>
                  </a:lnTo>
                  <a:lnTo>
                    <a:pt x="22" y="46"/>
                  </a:lnTo>
                  <a:lnTo>
                    <a:pt x="12" y="40"/>
                  </a:lnTo>
                  <a:lnTo>
                    <a:pt x="10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Freeform 616">
              <a:extLst>
                <a:ext uri="{FF2B5EF4-FFF2-40B4-BE49-F238E27FC236}">
                  <a16:creationId xmlns:a16="http://schemas.microsoft.com/office/drawing/2014/main" id="{996364B8-5EB6-B647-9BDA-F00693B4B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988" y="2741613"/>
              <a:ext cx="38100" cy="381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6"/>
                </a:cxn>
                <a:cxn ang="0">
                  <a:pos x="0" y="24"/>
                </a:cxn>
                <a:cxn ang="0">
                  <a:pos x="8" y="22"/>
                </a:cxn>
                <a:cxn ang="0">
                  <a:pos x="14" y="18"/>
                </a:cxn>
                <a:cxn ang="0">
                  <a:pos x="14" y="12"/>
                </a:cxn>
                <a:cxn ang="0">
                  <a:pos x="22" y="8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4" h="24">
                  <a:moveTo>
                    <a:pt x="18" y="0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8" y="22"/>
                  </a:lnTo>
                  <a:lnTo>
                    <a:pt x="14" y="18"/>
                  </a:lnTo>
                  <a:lnTo>
                    <a:pt x="14" y="12"/>
                  </a:lnTo>
                  <a:lnTo>
                    <a:pt x="22" y="8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Freeform 617">
              <a:extLst>
                <a:ext uri="{FF2B5EF4-FFF2-40B4-BE49-F238E27FC236}">
                  <a16:creationId xmlns:a16="http://schemas.microsoft.com/office/drawing/2014/main" id="{6359FC2C-682E-5347-A6C9-B80889D47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013" y="2767013"/>
              <a:ext cx="22225" cy="381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4"/>
                </a:cxn>
                <a:cxn ang="0">
                  <a:pos x="0" y="18"/>
                </a:cxn>
                <a:cxn ang="0">
                  <a:pos x="8" y="24"/>
                </a:cxn>
                <a:cxn ang="0">
                  <a:pos x="14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24">
                  <a:moveTo>
                    <a:pt x="4" y="0"/>
                  </a:moveTo>
                  <a:lnTo>
                    <a:pt x="2" y="4"/>
                  </a:lnTo>
                  <a:lnTo>
                    <a:pt x="0" y="18"/>
                  </a:lnTo>
                  <a:lnTo>
                    <a:pt x="8" y="24"/>
                  </a:lnTo>
                  <a:lnTo>
                    <a:pt x="14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Freeform 618">
              <a:extLst>
                <a:ext uri="{FF2B5EF4-FFF2-40B4-BE49-F238E27FC236}">
                  <a16:creationId xmlns:a16="http://schemas.microsoft.com/office/drawing/2014/main" id="{BB0888C3-C159-8240-9B30-7C87CA086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2846388"/>
              <a:ext cx="9525" cy="127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6" h="8">
                  <a:moveTo>
                    <a:pt x="2" y="2"/>
                  </a:moveTo>
                  <a:lnTo>
                    <a:pt x="0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Freeform 619">
              <a:extLst>
                <a:ext uri="{FF2B5EF4-FFF2-40B4-BE49-F238E27FC236}">
                  <a16:creationId xmlns:a16="http://schemas.microsoft.com/office/drawing/2014/main" id="{2E8782E6-4060-8E4B-A329-11373FDC6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513" y="2798763"/>
              <a:ext cx="15875" cy="127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8">
                  <a:moveTo>
                    <a:pt x="6" y="0"/>
                  </a:moveTo>
                  <a:lnTo>
                    <a:pt x="10" y="2"/>
                  </a:lnTo>
                  <a:lnTo>
                    <a:pt x="1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Freeform 620">
              <a:extLst>
                <a:ext uri="{FF2B5EF4-FFF2-40B4-BE49-F238E27FC236}">
                  <a16:creationId xmlns:a16="http://schemas.microsoft.com/office/drawing/2014/main" id="{61DB04FB-4806-2149-8FC7-7DB7BA747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638" y="2100263"/>
              <a:ext cx="612775" cy="688975"/>
            </a:xfrm>
            <a:custGeom>
              <a:avLst/>
              <a:gdLst/>
              <a:ahLst/>
              <a:cxnLst>
                <a:cxn ang="0">
                  <a:pos x="10" y="36"/>
                </a:cxn>
                <a:cxn ang="0">
                  <a:pos x="2" y="76"/>
                </a:cxn>
                <a:cxn ang="0">
                  <a:pos x="2" y="112"/>
                </a:cxn>
                <a:cxn ang="0">
                  <a:pos x="20" y="148"/>
                </a:cxn>
                <a:cxn ang="0">
                  <a:pos x="54" y="164"/>
                </a:cxn>
                <a:cxn ang="0">
                  <a:pos x="114" y="168"/>
                </a:cxn>
                <a:cxn ang="0">
                  <a:pos x="136" y="166"/>
                </a:cxn>
                <a:cxn ang="0">
                  <a:pos x="158" y="158"/>
                </a:cxn>
                <a:cxn ang="0">
                  <a:pos x="192" y="194"/>
                </a:cxn>
                <a:cxn ang="0">
                  <a:pos x="194" y="206"/>
                </a:cxn>
                <a:cxn ang="0">
                  <a:pos x="212" y="214"/>
                </a:cxn>
                <a:cxn ang="0">
                  <a:pos x="236" y="266"/>
                </a:cxn>
                <a:cxn ang="0">
                  <a:pos x="220" y="320"/>
                </a:cxn>
                <a:cxn ang="0">
                  <a:pos x="198" y="334"/>
                </a:cxn>
                <a:cxn ang="0">
                  <a:pos x="160" y="344"/>
                </a:cxn>
                <a:cxn ang="0">
                  <a:pos x="192" y="354"/>
                </a:cxn>
                <a:cxn ang="0">
                  <a:pos x="204" y="350"/>
                </a:cxn>
                <a:cxn ang="0">
                  <a:pos x="216" y="350"/>
                </a:cxn>
                <a:cxn ang="0">
                  <a:pos x="238" y="376"/>
                </a:cxn>
                <a:cxn ang="0">
                  <a:pos x="242" y="386"/>
                </a:cxn>
                <a:cxn ang="0">
                  <a:pos x="272" y="410"/>
                </a:cxn>
                <a:cxn ang="0">
                  <a:pos x="286" y="416"/>
                </a:cxn>
                <a:cxn ang="0">
                  <a:pos x="318" y="434"/>
                </a:cxn>
                <a:cxn ang="0">
                  <a:pos x="298" y="400"/>
                </a:cxn>
                <a:cxn ang="0">
                  <a:pos x="298" y="386"/>
                </a:cxn>
                <a:cxn ang="0">
                  <a:pos x="324" y="404"/>
                </a:cxn>
                <a:cxn ang="0">
                  <a:pos x="340" y="414"/>
                </a:cxn>
                <a:cxn ang="0">
                  <a:pos x="336" y="394"/>
                </a:cxn>
                <a:cxn ang="0">
                  <a:pos x="334" y="368"/>
                </a:cxn>
                <a:cxn ang="0">
                  <a:pos x="332" y="350"/>
                </a:cxn>
                <a:cxn ang="0">
                  <a:pos x="314" y="348"/>
                </a:cxn>
                <a:cxn ang="0">
                  <a:pos x="306" y="326"/>
                </a:cxn>
                <a:cxn ang="0">
                  <a:pos x="296" y="300"/>
                </a:cxn>
                <a:cxn ang="0">
                  <a:pos x="304" y="294"/>
                </a:cxn>
                <a:cxn ang="0">
                  <a:pos x="324" y="306"/>
                </a:cxn>
                <a:cxn ang="0">
                  <a:pos x="340" y="326"/>
                </a:cxn>
                <a:cxn ang="0">
                  <a:pos x="352" y="338"/>
                </a:cxn>
                <a:cxn ang="0">
                  <a:pos x="368" y="318"/>
                </a:cxn>
                <a:cxn ang="0">
                  <a:pos x="372" y="300"/>
                </a:cxn>
                <a:cxn ang="0">
                  <a:pos x="360" y="280"/>
                </a:cxn>
                <a:cxn ang="0">
                  <a:pos x="334" y="246"/>
                </a:cxn>
                <a:cxn ang="0">
                  <a:pos x="312" y="232"/>
                </a:cxn>
                <a:cxn ang="0">
                  <a:pos x="288" y="198"/>
                </a:cxn>
                <a:cxn ang="0">
                  <a:pos x="310" y="188"/>
                </a:cxn>
                <a:cxn ang="0">
                  <a:pos x="306" y="176"/>
                </a:cxn>
                <a:cxn ang="0">
                  <a:pos x="292" y="162"/>
                </a:cxn>
                <a:cxn ang="0">
                  <a:pos x="286" y="148"/>
                </a:cxn>
                <a:cxn ang="0">
                  <a:pos x="258" y="140"/>
                </a:cxn>
                <a:cxn ang="0">
                  <a:pos x="254" y="116"/>
                </a:cxn>
                <a:cxn ang="0">
                  <a:pos x="220" y="108"/>
                </a:cxn>
                <a:cxn ang="0">
                  <a:pos x="206" y="96"/>
                </a:cxn>
                <a:cxn ang="0">
                  <a:pos x="202" y="70"/>
                </a:cxn>
                <a:cxn ang="0">
                  <a:pos x="154" y="64"/>
                </a:cxn>
                <a:cxn ang="0">
                  <a:pos x="132" y="74"/>
                </a:cxn>
                <a:cxn ang="0">
                  <a:pos x="130" y="52"/>
                </a:cxn>
                <a:cxn ang="0">
                  <a:pos x="114" y="6"/>
                </a:cxn>
                <a:cxn ang="0">
                  <a:pos x="82" y="20"/>
                </a:cxn>
                <a:cxn ang="0">
                  <a:pos x="68" y="32"/>
                </a:cxn>
                <a:cxn ang="0">
                  <a:pos x="60" y="64"/>
                </a:cxn>
                <a:cxn ang="0">
                  <a:pos x="70" y="112"/>
                </a:cxn>
                <a:cxn ang="0">
                  <a:pos x="46" y="126"/>
                </a:cxn>
                <a:cxn ang="0">
                  <a:pos x="48" y="82"/>
                </a:cxn>
                <a:cxn ang="0">
                  <a:pos x="68" y="6"/>
                </a:cxn>
              </a:cxnLst>
              <a:rect l="0" t="0" r="r" b="b"/>
              <a:pathLst>
                <a:path w="386" h="434">
                  <a:moveTo>
                    <a:pt x="68" y="4"/>
                  </a:moveTo>
                  <a:lnTo>
                    <a:pt x="50" y="0"/>
                  </a:lnTo>
                  <a:lnTo>
                    <a:pt x="34" y="6"/>
                  </a:lnTo>
                  <a:lnTo>
                    <a:pt x="18" y="18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8" y="48"/>
                  </a:lnTo>
                  <a:lnTo>
                    <a:pt x="6" y="50"/>
                  </a:lnTo>
                  <a:lnTo>
                    <a:pt x="0" y="68"/>
                  </a:lnTo>
                  <a:lnTo>
                    <a:pt x="2" y="76"/>
                  </a:lnTo>
                  <a:lnTo>
                    <a:pt x="6" y="76"/>
                  </a:lnTo>
                  <a:lnTo>
                    <a:pt x="0" y="84"/>
                  </a:lnTo>
                  <a:lnTo>
                    <a:pt x="2" y="94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2"/>
                  </a:lnTo>
                  <a:lnTo>
                    <a:pt x="28" y="116"/>
                  </a:lnTo>
                  <a:lnTo>
                    <a:pt x="38" y="126"/>
                  </a:lnTo>
                  <a:lnTo>
                    <a:pt x="26" y="130"/>
                  </a:lnTo>
                  <a:lnTo>
                    <a:pt x="8" y="124"/>
                  </a:lnTo>
                  <a:lnTo>
                    <a:pt x="8" y="130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40" y="154"/>
                  </a:lnTo>
                  <a:lnTo>
                    <a:pt x="44" y="154"/>
                  </a:lnTo>
                  <a:lnTo>
                    <a:pt x="46" y="148"/>
                  </a:lnTo>
                  <a:lnTo>
                    <a:pt x="48" y="156"/>
                  </a:lnTo>
                  <a:lnTo>
                    <a:pt x="54" y="164"/>
                  </a:lnTo>
                  <a:lnTo>
                    <a:pt x="64" y="166"/>
                  </a:lnTo>
                  <a:lnTo>
                    <a:pt x="64" y="164"/>
                  </a:lnTo>
                  <a:lnTo>
                    <a:pt x="86" y="170"/>
                  </a:lnTo>
                  <a:lnTo>
                    <a:pt x="92" y="166"/>
                  </a:lnTo>
                  <a:lnTo>
                    <a:pt x="108" y="174"/>
                  </a:lnTo>
                  <a:lnTo>
                    <a:pt x="114" y="168"/>
                  </a:lnTo>
                  <a:lnTo>
                    <a:pt x="120" y="176"/>
                  </a:lnTo>
                  <a:lnTo>
                    <a:pt x="122" y="176"/>
                  </a:lnTo>
                  <a:lnTo>
                    <a:pt x="122" y="172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36" y="166"/>
                  </a:lnTo>
                  <a:lnTo>
                    <a:pt x="138" y="172"/>
                  </a:lnTo>
                  <a:lnTo>
                    <a:pt x="150" y="170"/>
                  </a:lnTo>
                  <a:lnTo>
                    <a:pt x="152" y="168"/>
                  </a:lnTo>
                  <a:lnTo>
                    <a:pt x="146" y="152"/>
                  </a:lnTo>
                  <a:lnTo>
                    <a:pt x="150" y="150"/>
                  </a:lnTo>
                  <a:lnTo>
                    <a:pt x="158" y="158"/>
                  </a:lnTo>
                  <a:lnTo>
                    <a:pt x="166" y="158"/>
                  </a:lnTo>
                  <a:lnTo>
                    <a:pt x="166" y="172"/>
                  </a:lnTo>
                  <a:lnTo>
                    <a:pt x="176" y="172"/>
                  </a:lnTo>
                  <a:lnTo>
                    <a:pt x="176" y="178"/>
                  </a:lnTo>
                  <a:lnTo>
                    <a:pt x="174" y="180"/>
                  </a:lnTo>
                  <a:lnTo>
                    <a:pt x="192" y="194"/>
                  </a:lnTo>
                  <a:lnTo>
                    <a:pt x="192" y="200"/>
                  </a:lnTo>
                  <a:lnTo>
                    <a:pt x="188" y="204"/>
                  </a:lnTo>
                  <a:lnTo>
                    <a:pt x="180" y="202"/>
                  </a:lnTo>
                  <a:lnTo>
                    <a:pt x="180" y="208"/>
                  </a:lnTo>
                  <a:lnTo>
                    <a:pt x="180" y="216"/>
                  </a:lnTo>
                  <a:lnTo>
                    <a:pt x="194" y="206"/>
                  </a:lnTo>
                  <a:lnTo>
                    <a:pt x="204" y="206"/>
                  </a:lnTo>
                  <a:lnTo>
                    <a:pt x="204" y="208"/>
                  </a:lnTo>
                  <a:lnTo>
                    <a:pt x="204" y="210"/>
                  </a:lnTo>
                  <a:lnTo>
                    <a:pt x="212" y="222"/>
                  </a:lnTo>
                  <a:lnTo>
                    <a:pt x="214" y="220"/>
                  </a:lnTo>
                  <a:lnTo>
                    <a:pt x="212" y="214"/>
                  </a:lnTo>
                  <a:lnTo>
                    <a:pt x="216" y="216"/>
                  </a:lnTo>
                  <a:lnTo>
                    <a:pt x="216" y="224"/>
                  </a:lnTo>
                  <a:lnTo>
                    <a:pt x="218" y="228"/>
                  </a:lnTo>
                  <a:lnTo>
                    <a:pt x="226" y="230"/>
                  </a:lnTo>
                  <a:lnTo>
                    <a:pt x="228" y="236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30" y="276"/>
                  </a:lnTo>
                  <a:lnTo>
                    <a:pt x="230" y="284"/>
                  </a:lnTo>
                  <a:lnTo>
                    <a:pt x="224" y="286"/>
                  </a:lnTo>
                  <a:lnTo>
                    <a:pt x="210" y="304"/>
                  </a:lnTo>
                  <a:lnTo>
                    <a:pt x="220" y="320"/>
                  </a:lnTo>
                  <a:lnTo>
                    <a:pt x="220" y="326"/>
                  </a:lnTo>
                  <a:lnTo>
                    <a:pt x="212" y="324"/>
                  </a:lnTo>
                  <a:lnTo>
                    <a:pt x="206" y="328"/>
                  </a:lnTo>
                  <a:lnTo>
                    <a:pt x="200" y="328"/>
                  </a:lnTo>
                  <a:lnTo>
                    <a:pt x="200" y="332"/>
                  </a:lnTo>
                  <a:lnTo>
                    <a:pt x="198" y="334"/>
                  </a:lnTo>
                  <a:lnTo>
                    <a:pt x="170" y="328"/>
                  </a:lnTo>
                  <a:lnTo>
                    <a:pt x="172" y="330"/>
                  </a:lnTo>
                  <a:lnTo>
                    <a:pt x="170" y="330"/>
                  </a:lnTo>
                  <a:lnTo>
                    <a:pt x="170" y="336"/>
                  </a:lnTo>
                  <a:lnTo>
                    <a:pt x="162" y="340"/>
                  </a:lnTo>
                  <a:lnTo>
                    <a:pt x="160" y="344"/>
                  </a:lnTo>
                  <a:lnTo>
                    <a:pt x="160" y="352"/>
                  </a:lnTo>
                  <a:lnTo>
                    <a:pt x="166" y="360"/>
                  </a:lnTo>
                  <a:lnTo>
                    <a:pt x="178" y="366"/>
                  </a:lnTo>
                  <a:lnTo>
                    <a:pt x="190" y="360"/>
                  </a:lnTo>
                  <a:lnTo>
                    <a:pt x="190" y="354"/>
                  </a:lnTo>
                  <a:lnTo>
                    <a:pt x="192" y="354"/>
                  </a:lnTo>
                  <a:lnTo>
                    <a:pt x="196" y="354"/>
                  </a:lnTo>
                  <a:lnTo>
                    <a:pt x="198" y="358"/>
                  </a:lnTo>
                  <a:lnTo>
                    <a:pt x="206" y="360"/>
                  </a:lnTo>
                  <a:lnTo>
                    <a:pt x="206" y="356"/>
                  </a:lnTo>
                  <a:lnTo>
                    <a:pt x="208" y="356"/>
                  </a:lnTo>
                  <a:lnTo>
                    <a:pt x="204" y="350"/>
                  </a:lnTo>
                  <a:lnTo>
                    <a:pt x="202" y="348"/>
                  </a:lnTo>
                  <a:lnTo>
                    <a:pt x="208" y="346"/>
                  </a:lnTo>
                  <a:lnTo>
                    <a:pt x="208" y="350"/>
                  </a:lnTo>
                  <a:lnTo>
                    <a:pt x="210" y="348"/>
                  </a:lnTo>
                  <a:lnTo>
                    <a:pt x="212" y="352"/>
                  </a:lnTo>
                  <a:lnTo>
                    <a:pt x="216" y="350"/>
                  </a:lnTo>
                  <a:lnTo>
                    <a:pt x="218" y="354"/>
                  </a:lnTo>
                  <a:lnTo>
                    <a:pt x="222" y="354"/>
                  </a:lnTo>
                  <a:lnTo>
                    <a:pt x="224" y="362"/>
                  </a:lnTo>
                  <a:lnTo>
                    <a:pt x="228" y="366"/>
                  </a:lnTo>
                  <a:lnTo>
                    <a:pt x="230" y="374"/>
                  </a:lnTo>
                  <a:lnTo>
                    <a:pt x="238" y="376"/>
                  </a:lnTo>
                  <a:lnTo>
                    <a:pt x="242" y="382"/>
                  </a:lnTo>
                  <a:lnTo>
                    <a:pt x="244" y="376"/>
                  </a:lnTo>
                  <a:lnTo>
                    <a:pt x="248" y="384"/>
                  </a:lnTo>
                  <a:lnTo>
                    <a:pt x="252" y="384"/>
                  </a:lnTo>
                  <a:lnTo>
                    <a:pt x="244" y="388"/>
                  </a:lnTo>
                  <a:lnTo>
                    <a:pt x="242" y="386"/>
                  </a:lnTo>
                  <a:lnTo>
                    <a:pt x="246" y="398"/>
                  </a:lnTo>
                  <a:lnTo>
                    <a:pt x="252" y="402"/>
                  </a:lnTo>
                  <a:lnTo>
                    <a:pt x="266" y="408"/>
                  </a:lnTo>
                  <a:lnTo>
                    <a:pt x="270" y="404"/>
                  </a:lnTo>
                  <a:lnTo>
                    <a:pt x="270" y="408"/>
                  </a:lnTo>
                  <a:lnTo>
                    <a:pt x="272" y="410"/>
                  </a:lnTo>
                  <a:lnTo>
                    <a:pt x="276" y="408"/>
                  </a:lnTo>
                  <a:lnTo>
                    <a:pt x="278" y="412"/>
                  </a:lnTo>
                  <a:lnTo>
                    <a:pt x="280" y="414"/>
                  </a:lnTo>
                  <a:lnTo>
                    <a:pt x="282" y="420"/>
                  </a:lnTo>
                  <a:lnTo>
                    <a:pt x="284" y="420"/>
                  </a:lnTo>
                  <a:lnTo>
                    <a:pt x="286" y="416"/>
                  </a:lnTo>
                  <a:lnTo>
                    <a:pt x="286" y="420"/>
                  </a:lnTo>
                  <a:lnTo>
                    <a:pt x="288" y="422"/>
                  </a:lnTo>
                  <a:lnTo>
                    <a:pt x="300" y="426"/>
                  </a:lnTo>
                  <a:lnTo>
                    <a:pt x="306" y="430"/>
                  </a:lnTo>
                  <a:lnTo>
                    <a:pt x="312" y="428"/>
                  </a:lnTo>
                  <a:lnTo>
                    <a:pt x="318" y="434"/>
                  </a:lnTo>
                  <a:lnTo>
                    <a:pt x="322" y="434"/>
                  </a:lnTo>
                  <a:lnTo>
                    <a:pt x="320" y="430"/>
                  </a:lnTo>
                  <a:lnTo>
                    <a:pt x="322" y="422"/>
                  </a:lnTo>
                  <a:lnTo>
                    <a:pt x="300" y="402"/>
                  </a:lnTo>
                  <a:lnTo>
                    <a:pt x="300" y="398"/>
                  </a:lnTo>
                  <a:lnTo>
                    <a:pt x="298" y="400"/>
                  </a:lnTo>
                  <a:lnTo>
                    <a:pt x="286" y="386"/>
                  </a:lnTo>
                  <a:lnTo>
                    <a:pt x="284" y="380"/>
                  </a:lnTo>
                  <a:lnTo>
                    <a:pt x="288" y="380"/>
                  </a:lnTo>
                  <a:lnTo>
                    <a:pt x="296" y="388"/>
                  </a:lnTo>
                  <a:lnTo>
                    <a:pt x="300" y="388"/>
                  </a:lnTo>
                  <a:lnTo>
                    <a:pt x="298" y="386"/>
                  </a:lnTo>
                  <a:lnTo>
                    <a:pt x="300" y="384"/>
                  </a:lnTo>
                  <a:lnTo>
                    <a:pt x="306" y="394"/>
                  </a:lnTo>
                  <a:lnTo>
                    <a:pt x="312" y="396"/>
                  </a:lnTo>
                  <a:lnTo>
                    <a:pt x="314" y="400"/>
                  </a:lnTo>
                  <a:lnTo>
                    <a:pt x="320" y="400"/>
                  </a:lnTo>
                  <a:lnTo>
                    <a:pt x="324" y="404"/>
                  </a:lnTo>
                  <a:lnTo>
                    <a:pt x="330" y="402"/>
                  </a:lnTo>
                  <a:lnTo>
                    <a:pt x="332" y="408"/>
                  </a:lnTo>
                  <a:lnTo>
                    <a:pt x="334" y="406"/>
                  </a:lnTo>
                  <a:lnTo>
                    <a:pt x="334" y="412"/>
                  </a:lnTo>
                  <a:lnTo>
                    <a:pt x="338" y="416"/>
                  </a:lnTo>
                  <a:lnTo>
                    <a:pt x="340" y="414"/>
                  </a:lnTo>
                  <a:lnTo>
                    <a:pt x="336" y="406"/>
                  </a:lnTo>
                  <a:lnTo>
                    <a:pt x="344" y="406"/>
                  </a:lnTo>
                  <a:lnTo>
                    <a:pt x="344" y="404"/>
                  </a:lnTo>
                  <a:lnTo>
                    <a:pt x="342" y="402"/>
                  </a:lnTo>
                  <a:lnTo>
                    <a:pt x="340" y="402"/>
                  </a:lnTo>
                  <a:lnTo>
                    <a:pt x="336" y="394"/>
                  </a:lnTo>
                  <a:lnTo>
                    <a:pt x="336" y="388"/>
                  </a:lnTo>
                  <a:lnTo>
                    <a:pt x="342" y="394"/>
                  </a:lnTo>
                  <a:lnTo>
                    <a:pt x="342" y="388"/>
                  </a:lnTo>
                  <a:lnTo>
                    <a:pt x="344" y="380"/>
                  </a:lnTo>
                  <a:lnTo>
                    <a:pt x="342" y="372"/>
                  </a:lnTo>
                  <a:lnTo>
                    <a:pt x="334" y="368"/>
                  </a:lnTo>
                  <a:lnTo>
                    <a:pt x="332" y="362"/>
                  </a:lnTo>
                  <a:lnTo>
                    <a:pt x="336" y="362"/>
                  </a:lnTo>
                  <a:lnTo>
                    <a:pt x="336" y="358"/>
                  </a:lnTo>
                  <a:lnTo>
                    <a:pt x="336" y="354"/>
                  </a:lnTo>
                  <a:lnTo>
                    <a:pt x="334" y="354"/>
                  </a:lnTo>
                  <a:lnTo>
                    <a:pt x="332" y="350"/>
                  </a:lnTo>
                  <a:lnTo>
                    <a:pt x="328" y="354"/>
                  </a:lnTo>
                  <a:lnTo>
                    <a:pt x="328" y="346"/>
                  </a:lnTo>
                  <a:lnTo>
                    <a:pt x="318" y="348"/>
                  </a:lnTo>
                  <a:lnTo>
                    <a:pt x="322" y="342"/>
                  </a:lnTo>
                  <a:lnTo>
                    <a:pt x="314" y="342"/>
                  </a:lnTo>
                  <a:lnTo>
                    <a:pt x="314" y="348"/>
                  </a:lnTo>
                  <a:lnTo>
                    <a:pt x="310" y="334"/>
                  </a:lnTo>
                  <a:lnTo>
                    <a:pt x="306" y="334"/>
                  </a:lnTo>
                  <a:lnTo>
                    <a:pt x="308" y="330"/>
                  </a:lnTo>
                  <a:lnTo>
                    <a:pt x="306" y="328"/>
                  </a:lnTo>
                  <a:lnTo>
                    <a:pt x="308" y="328"/>
                  </a:lnTo>
                  <a:lnTo>
                    <a:pt x="306" y="326"/>
                  </a:lnTo>
                  <a:lnTo>
                    <a:pt x="306" y="322"/>
                  </a:lnTo>
                  <a:lnTo>
                    <a:pt x="298" y="322"/>
                  </a:lnTo>
                  <a:lnTo>
                    <a:pt x="298" y="312"/>
                  </a:lnTo>
                  <a:lnTo>
                    <a:pt x="308" y="310"/>
                  </a:lnTo>
                  <a:lnTo>
                    <a:pt x="302" y="302"/>
                  </a:lnTo>
                  <a:lnTo>
                    <a:pt x="296" y="300"/>
                  </a:lnTo>
                  <a:lnTo>
                    <a:pt x="294" y="296"/>
                  </a:lnTo>
                  <a:lnTo>
                    <a:pt x="298" y="296"/>
                  </a:lnTo>
                  <a:lnTo>
                    <a:pt x="298" y="294"/>
                  </a:lnTo>
                  <a:lnTo>
                    <a:pt x="300" y="294"/>
                  </a:lnTo>
                  <a:lnTo>
                    <a:pt x="306" y="298"/>
                  </a:lnTo>
                  <a:lnTo>
                    <a:pt x="304" y="294"/>
                  </a:lnTo>
                  <a:lnTo>
                    <a:pt x="306" y="294"/>
                  </a:lnTo>
                  <a:lnTo>
                    <a:pt x="304" y="292"/>
                  </a:lnTo>
                  <a:lnTo>
                    <a:pt x="306" y="288"/>
                  </a:lnTo>
                  <a:lnTo>
                    <a:pt x="310" y="292"/>
                  </a:lnTo>
                  <a:lnTo>
                    <a:pt x="310" y="298"/>
                  </a:lnTo>
                  <a:lnTo>
                    <a:pt x="324" y="306"/>
                  </a:lnTo>
                  <a:lnTo>
                    <a:pt x="324" y="310"/>
                  </a:lnTo>
                  <a:lnTo>
                    <a:pt x="332" y="310"/>
                  </a:lnTo>
                  <a:lnTo>
                    <a:pt x="330" y="314"/>
                  </a:lnTo>
                  <a:lnTo>
                    <a:pt x="332" y="318"/>
                  </a:lnTo>
                  <a:lnTo>
                    <a:pt x="338" y="328"/>
                  </a:lnTo>
                  <a:lnTo>
                    <a:pt x="340" y="326"/>
                  </a:lnTo>
                  <a:lnTo>
                    <a:pt x="342" y="328"/>
                  </a:lnTo>
                  <a:lnTo>
                    <a:pt x="340" y="332"/>
                  </a:lnTo>
                  <a:lnTo>
                    <a:pt x="342" y="336"/>
                  </a:lnTo>
                  <a:lnTo>
                    <a:pt x="346" y="334"/>
                  </a:lnTo>
                  <a:lnTo>
                    <a:pt x="348" y="340"/>
                  </a:lnTo>
                  <a:lnTo>
                    <a:pt x="352" y="338"/>
                  </a:lnTo>
                  <a:lnTo>
                    <a:pt x="356" y="344"/>
                  </a:lnTo>
                  <a:lnTo>
                    <a:pt x="358" y="332"/>
                  </a:lnTo>
                  <a:lnTo>
                    <a:pt x="360" y="332"/>
                  </a:lnTo>
                  <a:lnTo>
                    <a:pt x="358" y="316"/>
                  </a:lnTo>
                  <a:lnTo>
                    <a:pt x="366" y="322"/>
                  </a:lnTo>
                  <a:lnTo>
                    <a:pt x="368" y="318"/>
                  </a:lnTo>
                  <a:lnTo>
                    <a:pt x="372" y="316"/>
                  </a:lnTo>
                  <a:lnTo>
                    <a:pt x="372" y="310"/>
                  </a:lnTo>
                  <a:lnTo>
                    <a:pt x="376" y="308"/>
                  </a:lnTo>
                  <a:lnTo>
                    <a:pt x="374" y="306"/>
                  </a:lnTo>
                  <a:lnTo>
                    <a:pt x="368" y="306"/>
                  </a:lnTo>
                  <a:lnTo>
                    <a:pt x="372" y="300"/>
                  </a:lnTo>
                  <a:lnTo>
                    <a:pt x="380" y="300"/>
                  </a:lnTo>
                  <a:lnTo>
                    <a:pt x="382" y="298"/>
                  </a:lnTo>
                  <a:lnTo>
                    <a:pt x="380" y="296"/>
                  </a:lnTo>
                  <a:lnTo>
                    <a:pt x="386" y="288"/>
                  </a:lnTo>
                  <a:lnTo>
                    <a:pt x="374" y="276"/>
                  </a:lnTo>
                  <a:lnTo>
                    <a:pt x="360" y="280"/>
                  </a:lnTo>
                  <a:lnTo>
                    <a:pt x="362" y="266"/>
                  </a:lnTo>
                  <a:lnTo>
                    <a:pt x="348" y="268"/>
                  </a:lnTo>
                  <a:lnTo>
                    <a:pt x="346" y="266"/>
                  </a:lnTo>
                  <a:lnTo>
                    <a:pt x="350" y="262"/>
                  </a:lnTo>
                  <a:lnTo>
                    <a:pt x="344" y="248"/>
                  </a:lnTo>
                  <a:lnTo>
                    <a:pt x="334" y="246"/>
                  </a:lnTo>
                  <a:lnTo>
                    <a:pt x="336" y="238"/>
                  </a:lnTo>
                  <a:lnTo>
                    <a:pt x="324" y="244"/>
                  </a:lnTo>
                  <a:lnTo>
                    <a:pt x="320" y="240"/>
                  </a:lnTo>
                  <a:lnTo>
                    <a:pt x="322" y="236"/>
                  </a:lnTo>
                  <a:lnTo>
                    <a:pt x="320" y="232"/>
                  </a:lnTo>
                  <a:lnTo>
                    <a:pt x="312" y="232"/>
                  </a:lnTo>
                  <a:lnTo>
                    <a:pt x="314" y="226"/>
                  </a:lnTo>
                  <a:lnTo>
                    <a:pt x="292" y="218"/>
                  </a:lnTo>
                  <a:lnTo>
                    <a:pt x="300" y="216"/>
                  </a:lnTo>
                  <a:lnTo>
                    <a:pt x="294" y="208"/>
                  </a:lnTo>
                  <a:lnTo>
                    <a:pt x="300" y="204"/>
                  </a:lnTo>
                  <a:lnTo>
                    <a:pt x="288" y="198"/>
                  </a:lnTo>
                  <a:lnTo>
                    <a:pt x="296" y="196"/>
                  </a:lnTo>
                  <a:lnTo>
                    <a:pt x="296" y="194"/>
                  </a:lnTo>
                  <a:lnTo>
                    <a:pt x="304" y="198"/>
                  </a:lnTo>
                  <a:lnTo>
                    <a:pt x="316" y="198"/>
                  </a:lnTo>
                  <a:lnTo>
                    <a:pt x="316" y="194"/>
                  </a:lnTo>
                  <a:lnTo>
                    <a:pt x="310" y="188"/>
                  </a:lnTo>
                  <a:lnTo>
                    <a:pt x="294" y="186"/>
                  </a:lnTo>
                  <a:lnTo>
                    <a:pt x="294" y="188"/>
                  </a:lnTo>
                  <a:lnTo>
                    <a:pt x="286" y="182"/>
                  </a:lnTo>
                  <a:lnTo>
                    <a:pt x="284" y="184"/>
                  </a:lnTo>
                  <a:lnTo>
                    <a:pt x="298" y="176"/>
                  </a:lnTo>
                  <a:lnTo>
                    <a:pt x="306" y="176"/>
                  </a:lnTo>
                  <a:lnTo>
                    <a:pt x="308" y="172"/>
                  </a:lnTo>
                  <a:lnTo>
                    <a:pt x="308" y="168"/>
                  </a:lnTo>
                  <a:lnTo>
                    <a:pt x="298" y="156"/>
                  </a:lnTo>
                  <a:lnTo>
                    <a:pt x="294" y="154"/>
                  </a:lnTo>
                  <a:lnTo>
                    <a:pt x="292" y="158"/>
                  </a:lnTo>
                  <a:lnTo>
                    <a:pt x="292" y="162"/>
                  </a:lnTo>
                  <a:lnTo>
                    <a:pt x="286" y="168"/>
                  </a:lnTo>
                  <a:lnTo>
                    <a:pt x="282" y="168"/>
                  </a:lnTo>
                  <a:lnTo>
                    <a:pt x="286" y="158"/>
                  </a:lnTo>
                  <a:lnTo>
                    <a:pt x="274" y="160"/>
                  </a:lnTo>
                  <a:lnTo>
                    <a:pt x="284" y="154"/>
                  </a:lnTo>
                  <a:lnTo>
                    <a:pt x="286" y="148"/>
                  </a:lnTo>
                  <a:lnTo>
                    <a:pt x="290" y="152"/>
                  </a:lnTo>
                  <a:lnTo>
                    <a:pt x="290" y="142"/>
                  </a:lnTo>
                  <a:lnTo>
                    <a:pt x="276" y="136"/>
                  </a:lnTo>
                  <a:lnTo>
                    <a:pt x="264" y="146"/>
                  </a:lnTo>
                  <a:lnTo>
                    <a:pt x="270" y="132"/>
                  </a:lnTo>
                  <a:lnTo>
                    <a:pt x="258" y="140"/>
                  </a:lnTo>
                  <a:lnTo>
                    <a:pt x="262" y="130"/>
                  </a:lnTo>
                  <a:lnTo>
                    <a:pt x="260" y="124"/>
                  </a:lnTo>
                  <a:lnTo>
                    <a:pt x="250" y="128"/>
                  </a:lnTo>
                  <a:lnTo>
                    <a:pt x="242" y="124"/>
                  </a:lnTo>
                  <a:lnTo>
                    <a:pt x="254" y="120"/>
                  </a:lnTo>
                  <a:lnTo>
                    <a:pt x="254" y="116"/>
                  </a:lnTo>
                  <a:lnTo>
                    <a:pt x="250" y="106"/>
                  </a:lnTo>
                  <a:lnTo>
                    <a:pt x="234" y="96"/>
                  </a:lnTo>
                  <a:lnTo>
                    <a:pt x="230" y="104"/>
                  </a:lnTo>
                  <a:lnTo>
                    <a:pt x="224" y="104"/>
                  </a:lnTo>
                  <a:lnTo>
                    <a:pt x="226" y="114"/>
                  </a:lnTo>
                  <a:lnTo>
                    <a:pt x="220" y="108"/>
                  </a:lnTo>
                  <a:lnTo>
                    <a:pt x="220" y="102"/>
                  </a:lnTo>
                  <a:lnTo>
                    <a:pt x="214" y="106"/>
                  </a:lnTo>
                  <a:lnTo>
                    <a:pt x="222" y="92"/>
                  </a:lnTo>
                  <a:lnTo>
                    <a:pt x="210" y="94"/>
                  </a:lnTo>
                  <a:lnTo>
                    <a:pt x="206" y="100"/>
                  </a:lnTo>
                  <a:lnTo>
                    <a:pt x="206" y="96"/>
                  </a:lnTo>
                  <a:lnTo>
                    <a:pt x="210" y="90"/>
                  </a:lnTo>
                  <a:lnTo>
                    <a:pt x="212" y="88"/>
                  </a:lnTo>
                  <a:lnTo>
                    <a:pt x="210" y="82"/>
                  </a:lnTo>
                  <a:lnTo>
                    <a:pt x="200" y="78"/>
                  </a:lnTo>
                  <a:lnTo>
                    <a:pt x="202" y="74"/>
                  </a:lnTo>
                  <a:lnTo>
                    <a:pt x="202" y="70"/>
                  </a:lnTo>
                  <a:lnTo>
                    <a:pt x="196" y="64"/>
                  </a:lnTo>
                  <a:lnTo>
                    <a:pt x="198" y="62"/>
                  </a:lnTo>
                  <a:lnTo>
                    <a:pt x="192" y="58"/>
                  </a:lnTo>
                  <a:lnTo>
                    <a:pt x="166" y="50"/>
                  </a:lnTo>
                  <a:lnTo>
                    <a:pt x="154" y="60"/>
                  </a:lnTo>
                  <a:lnTo>
                    <a:pt x="154" y="64"/>
                  </a:lnTo>
                  <a:lnTo>
                    <a:pt x="156" y="68"/>
                  </a:lnTo>
                  <a:lnTo>
                    <a:pt x="148" y="74"/>
                  </a:lnTo>
                  <a:lnTo>
                    <a:pt x="142" y="68"/>
                  </a:lnTo>
                  <a:lnTo>
                    <a:pt x="138" y="70"/>
                  </a:lnTo>
                  <a:lnTo>
                    <a:pt x="136" y="62"/>
                  </a:lnTo>
                  <a:lnTo>
                    <a:pt x="132" y="74"/>
                  </a:lnTo>
                  <a:lnTo>
                    <a:pt x="130" y="74"/>
                  </a:lnTo>
                  <a:lnTo>
                    <a:pt x="122" y="88"/>
                  </a:lnTo>
                  <a:lnTo>
                    <a:pt x="120" y="82"/>
                  </a:lnTo>
                  <a:lnTo>
                    <a:pt x="126" y="80"/>
                  </a:lnTo>
                  <a:lnTo>
                    <a:pt x="122" y="76"/>
                  </a:lnTo>
                  <a:lnTo>
                    <a:pt x="130" y="52"/>
                  </a:lnTo>
                  <a:lnTo>
                    <a:pt x="124" y="44"/>
                  </a:lnTo>
                  <a:lnTo>
                    <a:pt x="126" y="36"/>
                  </a:lnTo>
                  <a:lnTo>
                    <a:pt x="116" y="28"/>
                  </a:lnTo>
                  <a:lnTo>
                    <a:pt x="118" y="24"/>
                  </a:lnTo>
                  <a:lnTo>
                    <a:pt x="118" y="12"/>
                  </a:lnTo>
                  <a:lnTo>
                    <a:pt x="114" y="6"/>
                  </a:lnTo>
                  <a:lnTo>
                    <a:pt x="98" y="6"/>
                  </a:lnTo>
                  <a:lnTo>
                    <a:pt x="86" y="12"/>
                  </a:lnTo>
                  <a:lnTo>
                    <a:pt x="82" y="16"/>
                  </a:lnTo>
                  <a:lnTo>
                    <a:pt x="86" y="20"/>
                  </a:lnTo>
                  <a:lnTo>
                    <a:pt x="84" y="26"/>
                  </a:lnTo>
                  <a:lnTo>
                    <a:pt x="82" y="20"/>
                  </a:lnTo>
                  <a:lnTo>
                    <a:pt x="74" y="20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66" y="24"/>
                  </a:lnTo>
                  <a:lnTo>
                    <a:pt x="66" y="28"/>
                  </a:lnTo>
                  <a:lnTo>
                    <a:pt x="68" y="32"/>
                  </a:lnTo>
                  <a:lnTo>
                    <a:pt x="60" y="36"/>
                  </a:lnTo>
                  <a:lnTo>
                    <a:pt x="68" y="44"/>
                  </a:lnTo>
                  <a:lnTo>
                    <a:pt x="58" y="44"/>
                  </a:lnTo>
                  <a:lnTo>
                    <a:pt x="60" y="58"/>
                  </a:lnTo>
                  <a:lnTo>
                    <a:pt x="58" y="60"/>
                  </a:lnTo>
                  <a:lnTo>
                    <a:pt x="60" y="64"/>
                  </a:lnTo>
                  <a:lnTo>
                    <a:pt x="70" y="66"/>
                  </a:lnTo>
                  <a:lnTo>
                    <a:pt x="54" y="84"/>
                  </a:lnTo>
                  <a:lnTo>
                    <a:pt x="62" y="98"/>
                  </a:lnTo>
                  <a:lnTo>
                    <a:pt x="72" y="100"/>
                  </a:lnTo>
                  <a:lnTo>
                    <a:pt x="72" y="102"/>
                  </a:lnTo>
                  <a:lnTo>
                    <a:pt x="70" y="112"/>
                  </a:lnTo>
                  <a:lnTo>
                    <a:pt x="70" y="124"/>
                  </a:lnTo>
                  <a:lnTo>
                    <a:pt x="68" y="128"/>
                  </a:lnTo>
                  <a:lnTo>
                    <a:pt x="66" y="126"/>
                  </a:lnTo>
                  <a:lnTo>
                    <a:pt x="68" y="120"/>
                  </a:lnTo>
                  <a:lnTo>
                    <a:pt x="66" y="118"/>
                  </a:lnTo>
                  <a:lnTo>
                    <a:pt x="46" y="126"/>
                  </a:lnTo>
                  <a:lnTo>
                    <a:pt x="54" y="118"/>
                  </a:lnTo>
                  <a:lnTo>
                    <a:pt x="68" y="114"/>
                  </a:lnTo>
                  <a:lnTo>
                    <a:pt x="66" y="106"/>
                  </a:lnTo>
                  <a:lnTo>
                    <a:pt x="62" y="106"/>
                  </a:lnTo>
                  <a:lnTo>
                    <a:pt x="50" y="88"/>
                  </a:lnTo>
                  <a:lnTo>
                    <a:pt x="48" y="82"/>
                  </a:lnTo>
                  <a:lnTo>
                    <a:pt x="50" y="68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50" y="38"/>
                  </a:lnTo>
                  <a:lnTo>
                    <a:pt x="50" y="30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Freeform 621">
              <a:extLst>
                <a:ext uri="{FF2B5EF4-FFF2-40B4-BE49-F238E27FC236}">
                  <a16:creationId xmlns:a16="http://schemas.microsoft.com/office/drawing/2014/main" id="{1524E9F9-EDF5-2A49-AC0D-7EB21735F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38" y="2747963"/>
              <a:ext cx="1270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8" y="4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Freeform 622">
              <a:extLst>
                <a:ext uri="{FF2B5EF4-FFF2-40B4-BE49-F238E27FC236}">
                  <a16:creationId xmlns:a16="http://schemas.microsoft.com/office/drawing/2014/main" id="{B69AF356-0B39-544B-B2FB-FFDE9F1E5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388" y="3729038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Freeform 623">
              <a:extLst>
                <a:ext uri="{FF2B5EF4-FFF2-40B4-BE49-F238E27FC236}">
                  <a16:creationId xmlns:a16="http://schemas.microsoft.com/office/drawing/2014/main" id="{2AE2BD48-0BB9-CC49-A29A-761F76196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088" y="3989388"/>
              <a:ext cx="952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4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Freeform 624">
              <a:extLst>
                <a:ext uri="{FF2B5EF4-FFF2-40B4-BE49-F238E27FC236}">
                  <a16:creationId xmlns:a16="http://schemas.microsoft.com/office/drawing/2014/main" id="{DE0C6D24-5BE3-1A4E-9581-6C20F17D6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3" y="4005263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Freeform 625">
              <a:extLst>
                <a:ext uri="{FF2B5EF4-FFF2-40B4-BE49-F238E27FC236}">
                  <a16:creationId xmlns:a16="http://schemas.microsoft.com/office/drawing/2014/main" id="{9DC881D4-9837-534B-AEC5-85793FCEE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888" y="4011613"/>
              <a:ext cx="1270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lnTo>
                    <a:pt x="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Freeform 626">
              <a:extLst>
                <a:ext uri="{FF2B5EF4-FFF2-40B4-BE49-F238E27FC236}">
                  <a16:creationId xmlns:a16="http://schemas.microsoft.com/office/drawing/2014/main" id="{09FA3047-7EAE-5E41-9DA5-F54730264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3" y="4017963"/>
              <a:ext cx="12700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4" y="0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" name="Freeform 627">
              <a:extLst>
                <a:ext uri="{FF2B5EF4-FFF2-40B4-BE49-F238E27FC236}">
                  <a16:creationId xmlns:a16="http://schemas.microsoft.com/office/drawing/2014/main" id="{07974B0D-5D9D-7D45-9C98-EB7BAEA00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463" y="4037013"/>
              <a:ext cx="25400" cy="285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0" y="2"/>
                </a:cxn>
                <a:cxn ang="0">
                  <a:pos x="16" y="8"/>
                </a:cxn>
                <a:cxn ang="0">
                  <a:pos x="14" y="12"/>
                </a:cxn>
                <a:cxn ang="0">
                  <a:pos x="10" y="12"/>
                </a:cxn>
                <a:cxn ang="0">
                  <a:pos x="6" y="18"/>
                </a:cxn>
                <a:cxn ang="0">
                  <a:pos x="4" y="16"/>
                </a:cxn>
                <a:cxn ang="0">
                  <a:pos x="0" y="8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6" h="18">
                  <a:moveTo>
                    <a:pt x="2" y="0"/>
                  </a:moveTo>
                  <a:lnTo>
                    <a:pt x="10" y="2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0" y="12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0" y="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" name="Freeform 628">
              <a:extLst>
                <a:ext uri="{FF2B5EF4-FFF2-40B4-BE49-F238E27FC236}">
                  <a16:creationId xmlns:a16="http://schemas.microsoft.com/office/drawing/2014/main" id="{C7E992A6-5861-474A-9F48-17C80D4BC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238" y="402113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" name="Freeform 629">
              <a:extLst>
                <a:ext uri="{FF2B5EF4-FFF2-40B4-BE49-F238E27FC236}">
                  <a16:creationId xmlns:a16="http://schemas.microsoft.com/office/drawing/2014/main" id="{A0AB88B9-DF5B-674B-83CC-F18588B74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3824288"/>
              <a:ext cx="1588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h="6">
                  <a:moveTo>
                    <a:pt x="0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" name="Freeform 630">
              <a:extLst>
                <a:ext uri="{FF2B5EF4-FFF2-40B4-BE49-F238E27FC236}">
                  <a16:creationId xmlns:a16="http://schemas.microsoft.com/office/drawing/2014/main" id="{AA59DE8F-CF49-1146-A905-87EA112F3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1888" y="4465638"/>
              <a:ext cx="15875" cy="285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0" y="14"/>
                </a:cxn>
                <a:cxn ang="0">
                  <a:pos x="8" y="16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" h="18">
                  <a:moveTo>
                    <a:pt x="4" y="0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6" y="8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" name="Freeform 631">
              <a:extLst>
                <a:ext uri="{FF2B5EF4-FFF2-40B4-BE49-F238E27FC236}">
                  <a16:creationId xmlns:a16="http://schemas.microsoft.com/office/drawing/2014/main" id="{41E3E895-0E68-CC48-8BF1-CB9F12311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763" y="4471988"/>
              <a:ext cx="63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" name="Freeform 632">
              <a:extLst>
                <a:ext uri="{FF2B5EF4-FFF2-40B4-BE49-F238E27FC236}">
                  <a16:creationId xmlns:a16="http://schemas.microsoft.com/office/drawing/2014/main" id="{B35AFB5F-4A2D-4F4E-8DF7-4F5753BA1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288" y="448151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" name="Freeform 633">
              <a:extLst>
                <a:ext uri="{FF2B5EF4-FFF2-40B4-BE49-F238E27FC236}">
                  <a16:creationId xmlns:a16="http://schemas.microsoft.com/office/drawing/2014/main" id="{2D047AAE-9389-9441-8D25-B578F2F97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3" y="4484688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Freeform 634">
              <a:extLst>
                <a:ext uri="{FF2B5EF4-FFF2-40B4-BE49-F238E27FC236}">
                  <a16:creationId xmlns:a16="http://schemas.microsoft.com/office/drawing/2014/main" id="{EC475AF7-E7C3-084C-B9FB-F4AAEBBB9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3" y="4843463"/>
              <a:ext cx="9525" cy="952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6">
                  <a:moveTo>
                    <a:pt x="4" y="2"/>
                  </a:moveTo>
                  <a:lnTo>
                    <a:pt x="6" y="4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" name="Freeform 635">
              <a:extLst>
                <a:ext uri="{FF2B5EF4-FFF2-40B4-BE49-F238E27FC236}">
                  <a16:creationId xmlns:a16="http://schemas.microsoft.com/office/drawing/2014/main" id="{54642EFD-7476-9048-B741-0E083C530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538" y="48275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Freeform 636">
              <a:extLst>
                <a:ext uri="{FF2B5EF4-FFF2-40B4-BE49-F238E27FC236}">
                  <a16:creationId xmlns:a16="http://schemas.microsoft.com/office/drawing/2014/main" id="{F61DB637-5CF1-4F47-A2B4-DEAE167E7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538" y="48402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Freeform 637">
              <a:extLst>
                <a:ext uri="{FF2B5EF4-FFF2-40B4-BE49-F238E27FC236}">
                  <a16:creationId xmlns:a16="http://schemas.microsoft.com/office/drawing/2014/main" id="{2E777B32-72A7-FA49-8650-1EDA64017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488" y="4776788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Freeform 638">
              <a:extLst>
                <a:ext uri="{FF2B5EF4-FFF2-40B4-BE49-F238E27FC236}">
                  <a16:creationId xmlns:a16="http://schemas.microsoft.com/office/drawing/2014/main" id="{14331936-5908-C74B-9B15-2D7FE5074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013" y="4776788"/>
              <a:ext cx="3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Freeform 639">
              <a:extLst>
                <a:ext uri="{FF2B5EF4-FFF2-40B4-BE49-F238E27FC236}">
                  <a16:creationId xmlns:a16="http://schemas.microsoft.com/office/drawing/2014/main" id="{A6CC7ADB-6108-4C47-9EFB-916FCFC01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838" y="4808538"/>
              <a:ext cx="1588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Rectangle 640">
              <a:extLst>
                <a:ext uri="{FF2B5EF4-FFF2-40B4-BE49-F238E27FC236}">
                  <a16:creationId xmlns:a16="http://schemas.microsoft.com/office/drawing/2014/main" id="{2E9B4FB5-8246-0F46-B54E-9E7CC1A5A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313" y="4938713"/>
              <a:ext cx="1588" cy="1588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Freeform 641">
              <a:extLst>
                <a:ext uri="{FF2B5EF4-FFF2-40B4-BE49-F238E27FC236}">
                  <a16:creationId xmlns:a16="http://schemas.microsoft.com/office/drawing/2014/main" id="{CEAC5522-C797-B848-BC9E-BEA9F7269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488" y="4891088"/>
              <a:ext cx="1588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Freeform 642">
              <a:extLst>
                <a:ext uri="{FF2B5EF4-FFF2-40B4-BE49-F238E27FC236}">
                  <a16:creationId xmlns:a16="http://schemas.microsoft.com/office/drawing/2014/main" id="{F93D7452-15ED-6847-8B93-2FC0B21B7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238" y="489426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Rectangle 643">
              <a:extLst>
                <a:ext uri="{FF2B5EF4-FFF2-40B4-BE49-F238E27FC236}">
                  <a16:creationId xmlns:a16="http://schemas.microsoft.com/office/drawing/2014/main" id="{1C6D4D93-A420-874F-9E91-3846B8DD9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263" y="4932363"/>
              <a:ext cx="1588" cy="3175"/>
            </a:xfrm>
            <a:prstGeom prst="rect">
              <a:avLst/>
            </a:pr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" name="Freeform 644">
              <a:extLst>
                <a:ext uri="{FF2B5EF4-FFF2-40B4-BE49-F238E27FC236}">
                  <a16:creationId xmlns:a16="http://schemas.microsoft.com/office/drawing/2014/main" id="{37E1ABFD-BC0B-1E42-A53E-DB2EBF830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338" y="497046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" name="Freeform 645">
              <a:extLst>
                <a:ext uri="{FF2B5EF4-FFF2-40B4-BE49-F238E27FC236}">
                  <a16:creationId xmlns:a16="http://schemas.microsoft.com/office/drawing/2014/main" id="{85129BE6-E2EE-F849-8B81-9C2103653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3863" y="5005388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Freeform 646">
              <a:extLst>
                <a:ext uri="{FF2B5EF4-FFF2-40B4-BE49-F238E27FC236}">
                  <a16:creationId xmlns:a16="http://schemas.microsoft.com/office/drawing/2014/main" id="{BF546A88-10A0-4E4B-9B1C-86084D1B3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888" y="5062538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" name="Freeform 647">
              <a:extLst>
                <a:ext uri="{FF2B5EF4-FFF2-40B4-BE49-F238E27FC236}">
                  <a16:creationId xmlns:a16="http://schemas.microsoft.com/office/drawing/2014/main" id="{E5D25105-DC12-294C-A010-E39C0C78A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463" y="484346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" name="Freeform 648">
              <a:extLst>
                <a:ext uri="{FF2B5EF4-FFF2-40B4-BE49-F238E27FC236}">
                  <a16:creationId xmlns:a16="http://schemas.microsoft.com/office/drawing/2014/main" id="{7C49A6B9-F629-BB4E-BB03-A9C335FD8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4427538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6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" name="Freeform 649">
              <a:extLst>
                <a:ext uri="{FF2B5EF4-FFF2-40B4-BE49-F238E27FC236}">
                  <a16:creationId xmlns:a16="http://schemas.microsoft.com/office/drawing/2014/main" id="{A175F5C9-C6DF-3B4C-B85B-089B0F1CA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88" y="46878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" name="Freeform 650">
              <a:extLst>
                <a:ext uri="{FF2B5EF4-FFF2-40B4-BE49-F238E27FC236}">
                  <a16:creationId xmlns:a16="http://schemas.microsoft.com/office/drawing/2014/main" id="{3B67D563-3DEE-0641-8348-7F64AFFD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188" y="46593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Freeform 651">
              <a:extLst>
                <a:ext uri="{FF2B5EF4-FFF2-40B4-BE49-F238E27FC236}">
                  <a16:creationId xmlns:a16="http://schemas.microsoft.com/office/drawing/2014/main" id="{952172D3-096A-7B41-AEF6-58D3F5E8D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013" y="4652963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Freeform 652">
              <a:extLst>
                <a:ext uri="{FF2B5EF4-FFF2-40B4-BE49-F238E27FC236}">
                  <a16:creationId xmlns:a16="http://schemas.microsoft.com/office/drawing/2014/main" id="{33445969-3FC5-234F-A99C-38BAD675D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5413" y="4675188"/>
              <a:ext cx="3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Freeform 653">
              <a:extLst>
                <a:ext uri="{FF2B5EF4-FFF2-40B4-BE49-F238E27FC236}">
                  <a16:creationId xmlns:a16="http://schemas.microsoft.com/office/drawing/2014/main" id="{F04BE6A2-F398-D248-99E2-605F19B0D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388" y="374491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Freeform 654">
              <a:extLst>
                <a:ext uri="{FF2B5EF4-FFF2-40B4-BE49-F238E27FC236}">
                  <a16:creationId xmlns:a16="http://schemas.microsoft.com/office/drawing/2014/main" id="{46B6AE6E-15C5-B447-A0E9-A9FC90A7F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588" y="3881438"/>
              <a:ext cx="25400" cy="3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2">
                  <a:moveTo>
                    <a:pt x="14" y="0"/>
                  </a:move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Freeform 655">
              <a:extLst>
                <a:ext uri="{FF2B5EF4-FFF2-40B4-BE49-F238E27FC236}">
                  <a16:creationId xmlns:a16="http://schemas.microsoft.com/office/drawing/2014/main" id="{92BC85EE-4C3C-8A46-8601-2880909CA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513" y="3884613"/>
              <a:ext cx="6350" cy="1587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10">
                  <a:moveTo>
                    <a:pt x="4" y="4"/>
                  </a:move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Freeform 656">
              <a:extLst>
                <a:ext uri="{FF2B5EF4-FFF2-40B4-BE49-F238E27FC236}">
                  <a16:creationId xmlns:a16="http://schemas.microsoft.com/office/drawing/2014/main" id="{E6A14843-DAB6-CF4A-BCB6-BC4D5F712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338" y="3919538"/>
              <a:ext cx="6350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Freeform 657">
              <a:extLst>
                <a:ext uri="{FF2B5EF4-FFF2-40B4-BE49-F238E27FC236}">
                  <a16:creationId xmlns:a16="http://schemas.microsoft.com/office/drawing/2014/main" id="{7EBEC80B-76F9-B841-ADCB-83888D883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288" y="3919538"/>
              <a:ext cx="12700" cy="190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8" y="6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8" h="12">
                  <a:moveTo>
                    <a:pt x="4" y="2"/>
                  </a:moveTo>
                  <a:lnTo>
                    <a:pt x="8" y="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Freeform 658">
              <a:extLst>
                <a:ext uri="{FF2B5EF4-FFF2-40B4-BE49-F238E27FC236}">
                  <a16:creationId xmlns:a16="http://schemas.microsoft.com/office/drawing/2014/main" id="{F3C1DA27-F984-D649-8606-1C3BB9AC8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88" y="39385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Freeform 659">
              <a:extLst>
                <a:ext uri="{FF2B5EF4-FFF2-40B4-BE49-F238E27FC236}">
                  <a16:creationId xmlns:a16="http://schemas.microsoft.com/office/drawing/2014/main" id="{9BE20D0C-F626-0B4E-98C5-7371C4732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88" y="3941763"/>
              <a:ext cx="63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2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Freeform 660">
              <a:extLst>
                <a:ext uri="{FF2B5EF4-FFF2-40B4-BE49-F238E27FC236}">
                  <a16:creationId xmlns:a16="http://schemas.microsoft.com/office/drawing/2014/main" id="{5017009D-042E-F046-807A-BA528B5CB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3919538"/>
              <a:ext cx="317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2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Freeform 661">
              <a:extLst>
                <a:ext uri="{FF2B5EF4-FFF2-40B4-BE49-F238E27FC236}">
                  <a16:creationId xmlns:a16="http://schemas.microsoft.com/office/drawing/2014/main" id="{EE28ABD0-7E7E-394A-B21A-60EDDFA35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929063"/>
              <a:ext cx="9525" cy="1270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8">
                  <a:moveTo>
                    <a:pt x="4" y="6"/>
                  </a:move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Freeform 662">
              <a:extLst>
                <a:ext uri="{FF2B5EF4-FFF2-40B4-BE49-F238E27FC236}">
                  <a16:creationId xmlns:a16="http://schemas.microsoft.com/office/drawing/2014/main" id="{0FF1328B-6A42-4142-8DEB-229162156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838" y="394176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Freeform 663">
              <a:extLst>
                <a:ext uri="{FF2B5EF4-FFF2-40B4-BE49-F238E27FC236}">
                  <a16:creationId xmlns:a16="http://schemas.microsoft.com/office/drawing/2014/main" id="{A177CD05-FBFD-EC45-BB5F-FBEAE9C6E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963" y="3954463"/>
              <a:ext cx="95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lnTo>
                    <a:pt x="6" y="10"/>
                  </a:lnTo>
                  <a:lnTo>
                    <a:pt x="2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Freeform 664">
              <a:extLst>
                <a:ext uri="{FF2B5EF4-FFF2-40B4-BE49-F238E27FC236}">
                  <a16:creationId xmlns:a16="http://schemas.microsoft.com/office/drawing/2014/main" id="{2CED64C6-3755-DD46-BE60-3AE3E3C72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013" y="3973513"/>
              <a:ext cx="9525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8">
                  <a:moveTo>
                    <a:pt x="4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Freeform 665">
              <a:extLst>
                <a:ext uri="{FF2B5EF4-FFF2-40B4-BE49-F238E27FC236}">
                  <a16:creationId xmlns:a16="http://schemas.microsoft.com/office/drawing/2014/main" id="{92507A2D-A328-6140-AB13-41D5456D1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588" y="3983038"/>
              <a:ext cx="6350" cy="15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Freeform 666">
              <a:extLst>
                <a:ext uri="{FF2B5EF4-FFF2-40B4-BE49-F238E27FC236}">
                  <a16:creationId xmlns:a16="http://schemas.microsoft.com/office/drawing/2014/main" id="{907BBF9C-2E35-0C43-BCC9-2006FB92A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463" y="3992563"/>
              <a:ext cx="158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4">
                  <a:moveTo>
                    <a:pt x="2" y="0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Freeform 667">
              <a:extLst>
                <a:ext uri="{FF2B5EF4-FFF2-40B4-BE49-F238E27FC236}">
                  <a16:creationId xmlns:a16="http://schemas.microsoft.com/office/drawing/2014/main" id="{E29A44C9-54BF-2946-A5D0-48D243744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888" y="4005263"/>
              <a:ext cx="12700" cy="95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lnTo>
                    <a:pt x="8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6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Freeform 668">
              <a:extLst>
                <a:ext uri="{FF2B5EF4-FFF2-40B4-BE49-F238E27FC236}">
                  <a16:creationId xmlns:a16="http://schemas.microsoft.com/office/drawing/2014/main" id="{E6735088-3141-2740-8FA2-93B5B250C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763" y="3963988"/>
              <a:ext cx="225425" cy="76200"/>
            </a:xfrm>
            <a:custGeom>
              <a:avLst/>
              <a:gdLst/>
              <a:ahLst/>
              <a:cxnLst>
                <a:cxn ang="0">
                  <a:pos x="102" y="22"/>
                </a:cxn>
                <a:cxn ang="0">
                  <a:pos x="108" y="28"/>
                </a:cxn>
                <a:cxn ang="0">
                  <a:pos x="118" y="30"/>
                </a:cxn>
                <a:cxn ang="0">
                  <a:pos x="122" y="30"/>
                </a:cxn>
                <a:cxn ang="0">
                  <a:pos x="122" y="36"/>
                </a:cxn>
                <a:cxn ang="0">
                  <a:pos x="134" y="36"/>
                </a:cxn>
                <a:cxn ang="0">
                  <a:pos x="138" y="42"/>
                </a:cxn>
                <a:cxn ang="0">
                  <a:pos x="142" y="42"/>
                </a:cxn>
                <a:cxn ang="0">
                  <a:pos x="142" y="44"/>
                </a:cxn>
                <a:cxn ang="0">
                  <a:pos x="128" y="48"/>
                </a:cxn>
                <a:cxn ang="0">
                  <a:pos x="108" y="48"/>
                </a:cxn>
                <a:cxn ang="0">
                  <a:pos x="96" y="48"/>
                </a:cxn>
                <a:cxn ang="0">
                  <a:pos x="94" y="48"/>
                </a:cxn>
                <a:cxn ang="0">
                  <a:pos x="104" y="42"/>
                </a:cxn>
                <a:cxn ang="0">
                  <a:pos x="104" y="40"/>
                </a:cxn>
                <a:cxn ang="0">
                  <a:pos x="92" y="36"/>
                </a:cxn>
                <a:cxn ang="0">
                  <a:pos x="86" y="32"/>
                </a:cxn>
                <a:cxn ang="0">
                  <a:pos x="82" y="24"/>
                </a:cxn>
                <a:cxn ang="0">
                  <a:pos x="66" y="22"/>
                </a:cxn>
                <a:cxn ang="0">
                  <a:pos x="58" y="18"/>
                </a:cxn>
                <a:cxn ang="0">
                  <a:pos x="38" y="16"/>
                </a:cxn>
                <a:cxn ang="0">
                  <a:pos x="36" y="12"/>
                </a:cxn>
                <a:cxn ang="0">
                  <a:pos x="42" y="10"/>
                </a:cxn>
                <a:cxn ang="0">
                  <a:pos x="40" y="8"/>
                </a:cxn>
                <a:cxn ang="0">
                  <a:pos x="28" y="8"/>
                </a:cxn>
                <a:cxn ang="0">
                  <a:pos x="22" y="14"/>
                </a:cxn>
                <a:cxn ang="0">
                  <a:pos x="14" y="16"/>
                </a:cxn>
                <a:cxn ang="0">
                  <a:pos x="6" y="22"/>
                </a:cxn>
                <a:cxn ang="0">
                  <a:pos x="0" y="20"/>
                </a:cxn>
                <a:cxn ang="0">
                  <a:pos x="6" y="18"/>
                </a:cxn>
                <a:cxn ang="0">
                  <a:pos x="6" y="10"/>
                </a:cxn>
                <a:cxn ang="0">
                  <a:pos x="14" y="6"/>
                </a:cxn>
                <a:cxn ang="0">
                  <a:pos x="32" y="0"/>
                </a:cxn>
                <a:cxn ang="0">
                  <a:pos x="42" y="0"/>
                </a:cxn>
                <a:cxn ang="0">
                  <a:pos x="64" y="4"/>
                </a:cxn>
                <a:cxn ang="0">
                  <a:pos x="72" y="10"/>
                </a:cxn>
                <a:cxn ang="0">
                  <a:pos x="84" y="12"/>
                </a:cxn>
                <a:cxn ang="0">
                  <a:pos x="84" y="14"/>
                </a:cxn>
                <a:cxn ang="0">
                  <a:pos x="90" y="16"/>
                </a:cxn>
                <a:cxn ang="0">
                  <a:pos x="92" y="20"/>
                </a:cxn>
                <a:cxn ang="0">
                  <a:pos x="102" y="22"/>
                </a:cxn>
                <a:cxn ang="0">
                  <a:pos x="102" y="22"/>
                </a:cxn>
              </a:cxnLst>
              <a:rect l="0" t="0" r="r" b="b"/>
              <a:pathLst>
                <a:path w="142" h="48">
                  <a:moveTo>
                    <a:pt x="102" y="22"/>
                  </a:moveTo>
                  <a:lnTo>
                    <a:pt x="108" y="28"/>
                  </a:lnTo>
                  <a:lnTo>
                    <a:pt x="118" y="30"/>
                  </a:lnTo>
                  <a:lnTo>
                    <a:pt x="122" y="30"/>
                  </a:lnTo>
                  <a:lnTo>
                    <a:pt x="122" y="36"/>
                  </a:lnTo>
                  <a:lnTo>
                    <a:pt x="134" y="36"/>
                  </a:lnTo>
                  <a:lnTo>
                    <a:pt x="138" y="42"/>
                  </a:lnTo>
                  <a:lnTo>
                    <a:pt x="142" y="42"/>
                  </a:lnTo>
                  <a:lnTo>
                    <a:pt x="142" y="44"/>
                  </a:lnTo>
                  <a:lnTo>
                    <a:pt x="128" y="48"/>
                  </a:lnTo>
                  <a:lnTo>
                    <a:pt x="108" y="48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92" y="36"/>
                  </a:lnTo>
                  <a:lnTo>
                    <a:pt x="86" y="32"/>
                  </a:lnTo>
                  <a:lnTo>
                    <a:pt x="82" y="24"/>
                  </a:lnTo>
                  <a:lnTo>
                    <a:pt x="66" y="22"/>
                  </a:lnTo>
                  <a:lnTo>
                    <a:pt x="58" y="18"/>
                  </a:lnTo>
                  <a:lnTo>
                    <a:pt x="38" y="16"/>
                  </a:lnTo>
                  <a:lnTo>
                    <a:pt x="36" y="12"/>
                  </a:lnTo>
                  <a:lnTo>
                    <a:pt x="42" y="10"/>
                  </a:lnTo>
                  <a:lnTo>
                    <a:pt x="40" y="8"/>
                  </a:lnTo>
                  <a:lnTo>
                    <a:pt x="28" y="8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6" y="22"/>
                  </a:lnTo>
                  <a:lnTo>
                    <a:pt x="0" y="20"/>
                  </a:lnTo>
                  <a:lnTo>
                    <a:pt x="6" y="18"/>
                  </a:lnTo>
                  <a:lnTo>
                    <a:pt x="6" y="10"/>
                  </a:lnTo>
                  <a:lnTo>
                    <a:pt x="14" y="6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64" y="4"/>
                  </a:lnTo>
                  <a:lnTo>
                    <a:pt x="72" y="10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90" y="16"/>
                  </a:lnTo>
                  <a:lnTo>
                    <a:pt x="92" y="20"/>
                  </a:lnTo>
                  <a:lnTo>
                    <a:pt x="102" y="22"/>
                  </a:lnTo>
                  <a:lnTo>
                    <a:pt x="102" y="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Freeform 669">
              <a:extLst>
                <a:ext uri="{FF2B5EF4-FFF2-40B4-BE49-F238E27FC236}">
                  <a16:creationId xmlns:a16="http://schemas.microsoft.com/office/drawing/2014/main" id="{911E156F-B518-CD4D-99DC-C7F32CE81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3995738"/>
              <a:ext cx="12700" cy="95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4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6">
                  <a:moveTo>
                    <a:pt x="6" y="0"/>
                  </a:moveTo>
                  <a:lnTo>
                    <a:pt x="8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Freeform 670">
              <a:extLst>
                <a:ext uri="{FF2B5EF4-FFF2-40B4-BE49-F238E27FC236}">
                  <a16:creationId xmlns:a16="http://schemas.microsoft.com/office/drawing/2014/main" id="{78575430-D10D-4D46-8C79-E9C9A0201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938" y="3979863"/>
              <a:ext cx="22225" cy="1270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8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8">
                  <a:moveTo>
                    <a:pt x="10" y="4"/>
                  </a:moveTo>
                  <a:lnTo>
                    <a:pt x="14" y="6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Freeform 671">
              <a:extLst>
                <a:ext uri="{FF2B5EF4-FFF2-40B4-BE49-F238E27FC236}">
                  <a16:creationId xmlns:a16="http://schemas.microsoft.com/office/drawing/2014/main" id="{596E47DC-29E5-9147-BC2C-DFBD5C96B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4068763"/>
              <a:ext cx="44450" cy="19050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20" y="4"/>
                </a:cxn>
                <a:cxn ang="0">
                  <a:pos x="26" y="4"/>
                </a:cxn>
                <a:cxn ang="0">
                  <a:pos x="28" y="10"/>
                </a:cxn>
                <a:cxn ang="0">
                  <a:pos x="22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8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28" h="12">
                  <a:moveTo>
                    <a:pt x="16" y="2"/>
                  </a:moveTo>
                  <a:lnTo>
                    <a:pt x="20" y="4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8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Freeform 672">
              <a:extLst>
                <a:ext uri="{FF2B5EF4-FFF2-40B4-BE49-F238E27FC236}">
                  <a16:creationId xmlns:a16="http://schemas.microsoft.com/office/drawing/2014/main" id="{F6966DD7-2DD8-B243-8C29-AEA90CE81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0592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4">
                  <a:moveTo>
                    <a:pt x="4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Freeform 673">
              <a:extLst>
                <a:ext uri="{FF2B5EF4-FFF2-40B4-BE49-F238E27FC236}">
                  <a16:creationId xmlns:a16="http://schemas.microsoft.com/office/drawing/2014/main" id="{6866F758-1322-E74A-A060-534D6AF6E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763" y="4033838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Freeform 674">
              <a:extLst>
                <a:ext uri="{FF2B5EF4-FFF2-40B4-BE49-F238E27FC236}">
                  <a16:creationId xmlns:a16="http://schemas.microsoft.com/office/drawing/2014/main" id="{D16EA334-2B68-9E48-BFB1-20E0B5A41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3" y="4071938"/>
              <a:ext cx="31750" cy="1270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4"/>
                </a:cxn>
                <a:cxn ang="0">
                  <a:pos x="18" y="6"/>
                </a:cxn>
                <a:cxn ang="0">
                  <a:pos x="12" y="8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8">
                  <a:moveTo>
                    <a:pt x="20" y="0"/>
                  </a:moveTo>
                  <a:lnTo>
                    <a:pt x="20" y="4"/>
                  </a:lnTo>
                  <a:lnTo>
                    <a:pt x="18" y="6"/>
                  </a:lnTo>
                  <a:lnTo>
                    <a:pt x="12" y="8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Freeform 675">
              <a:extLst>
                <a:ext uri="{FF2B5EF4-FFF2-40B4-BE49-F238E27FC236}">
                  <a16:creationId xmlns:a16="http://schemas.microsoft.com/office/drawing/2014/main" id="{CF5A2CB6-61A1-3D41-B82C-967EB9E7A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038" y="4071938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Freeform 676">
              <a:extLst>
                <a:ext uri="{FF2B5EF4-FFF2-40B4-BE49-F238E27FC236}">
                  <a16:creationId xmlns:a16="http://schemas.microsoft.com/office/drawing/2014/main" id="{FF25ED54-1611-774C-9D16-6AC84FCA2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213" y="4087813"/>
              <a:ext cx="3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Freeform 677">
              <a:extLst>
                <a:ext uri="{FF2B5EF4-FFF2-40B4-BE49-F238E27FC236}">
                  <a16:creationId xmlns:a16="http://schemas.microsoft.com/office/drawing/2014/main" id="{20228F5B-E01E-7B4B-B0CA-2A3A876CB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313" y="4205288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Freeform 678">
              <a:extLst>
                <a:ext uri="{FF2B5EF4-FFF2-40B4-BE49-F238E27FC236}">
                  <a16:creationId xmlns:a16="http://schemas.microsoft.com/office/drawing/2014/main" id="{1724BA78-2C75-0448-AB0A-86B12EC70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420846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Freeform 679">
              <a:extLst>
                <a:ext uri="{FF2B5EF4-FFF2-40B4-BE49-F238E27FC236}">
                  <a16:creationId xmlns:a16="http://schemas.microsoft.com/office/drawing/2014/main" id="{A97876B8-7803-174B-95D5-8A79BEF4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738" y="4230688"/>
              <a:ext cx="12700" cy="63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lnTo>
                    <a:pt x="8" y="2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Freeform 680">
              <a:extLst>
                <a:ext uri="{FF2B5EF4-FFF2-40B4-BE49-F238E27FC236}">
                  <a16:creationId xmlns:a16="http://schemas.microsoft.com/office/drawing/2014/main" id="{FF482178-8B10-8041-A334-8097EDB21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888" y="420846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Freeform 681">
              <a:extLst>
                <a:ext uri="{FF2B5EF4-FFF2-40B4-BE49-F238E27FC236}">
                  <a16:creationId xmlns:a16="http://schemas.microsoft.com/office/drawing/2014/main" id="{E82C1AF3-A9EB-5F4B-A622-17ED354FA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588" y="4186238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Freeform 682">
              <a:extLst>
                <a:ext uri="{FF2B5EF4-FFF2-40B4-BE49-F238E27FC236}">
                  <a16:creationId xmlns:a16="http://schemas.microsoft.com/office/drawing/2014/main" id="{9E9D3F53-8F2D-7F4C-9DC1-4CEB03B6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763" y="417036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Freeform 683">
              <a:extLst>
                <a:ext uri="{FF2B5EF4-FFF2-40B4-BE49-F238E27FC236}">
                  <a16:creationId xmlns:a16="http://schemas.microsoft.com/office/drawing/2014/main" id="{6C091580-C045-B247-B416-C56EA265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588" y="4151313"/>
              <a:ext cx="63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2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Freeform 684">
              <a:extLst>
                <a:ext uri="{FF2B5EF4-FFF2-40B4-BE49-F238E27FC236}">
                  <a16:creationId xmlns:a16="http://schemas.microsoft.com/office/drawing/2014/main" id="{F8D3FEC6-ECD6-A444-B97F-952E6BBF3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238" y="4135438"/>
              <a:ext cx="63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Freeform 685">
              <a:extLst>
                <a:ext uri="{FF2B5EF4-FFF2-40B4-BE49-F238E27FC236}">
                  <a16:creationId xmlns:a16="http://schemas.microsoft.com/office/drawing/2014/main" id="{12660DEA-80C0-F446-94D7-7945BA3C1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888" y="4116388"/>
              <a:ext cx="9525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Freeform 686">
              <a:extLst>
                <a:ext uri="{FF2B5EF4-FFF2-40B4-BE49-F238E27FC236}">
                  <a16:creationId xmlns:a16="http://schemas.microsoft.com/office/drawing/2014/main" id="{72513671-0261-174A-9339-C19EAF994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13" y="41005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Freeform 687">
              <a:extLst>
                <a:ext uri="{FF2B5EF4-FFF2-40B4-BE49-F238E27FC236}">
                  <a16:creationId xmlns:a16="http://schemas.microsoft.com/office/drawing/2014/main" id="{9514E530-245E-8B4B-9DFA-6755BFBFE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1488" y="409416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Freeform 688">
              <a:extLst>
                <a:ext uri="{FF2B5EF4-FFF2-40B4-BE49-F238E27FC236}">
                  <a16:creationId xmlns:a16="http://schemas.microsoft.com/office/drawing/2014/main" id="{3A0797F3-A5E3-0847-826E-9BF43E394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938" y="4227513"/>
              <a:ext cx="6350" cy="31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Freeform 689">
              <a:extLst>
                <a:ext uri="{FF2B5EF4-FFF2-40B4-BE49-F238E27FC236}">
                  <a16:creationId xmlns:a16="http://schemas.microsoft.com/office/drawing/2014/main" id="{9855A85B-1E69-654C-BC65-18142D796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13" y="4240213"/>
              <a:ext cx="19050" cy="1587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"/>
                </a:cxn>
                <a:cxn ang="0">
                  <a:pos x="12" y="8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0">
                  <a:moveTo>
                    <a:pt x="12" y="0"/>
                  </a:moveTo>
                  <a:lnTo>
                    <a:pt x="12" y="4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6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Freeform 690">
              <a:extLst>
                <a:ext uri="{FF2B5EF4-FFF2-40B4-BE49-F238E27FC236}">
                  <a16:creationId xmlns:a16="http://schemas.microsoft.com/office/drawing/2014/main" id="{0D8F6495-7866-844A-9FBF-B461F41F3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238" y="3843338"/>
              <a:ext cx="3175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Freeform 691">
              <a:extLst>
                <a:ext uri="{FF2B5EF4-FFF2-40B4-BE49-F238E27FC236}">
                  <a16:creationId xmlns:a16="http://schemas.microsoft.com/office/drawing/2014/main" id="{68F0035A-2D36-944B-A379-57B35DE34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338" y="3814763"/>
              <a:ext cx="9525" cy="158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4" y="1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6" h="10">
                  <a:moveTo>
                    <a:pt x="6" y="8"/>
                  </a:moveTo>
                  <a:lnTo>
                    <a:pt x="4" y="10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Freeform 692">
              <a:extLst>
                <a:ext uri="{FF2B5EF4-FFF2-40B4-BE49-F238E27FC236}">
                  <a16:creationId xmlns:a16="http://schemas.microsoft.com/office/drawing/2014/main" id="{80DC2407-5EBD-4240-BA1A-05FAE779A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563" y="3824288"/>
              <a:ext cx="63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Freeform 693">
              <a:extLst>
                <a:ext uri="{FF2B5EF4-FFF2-40B4-BE49-F238E27FC236}">
                  <a16:creationId xmlns:a16="http://schemas.microsoft.com/office/drawing/2014/main" id="{24290449-30D7-314F-A9B2-EDA9366B4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063" y="391636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Freeform 694">
              <a:extLst>
                <a:ext uri="{FF2B5EF4-FFF2-40B4-BE49-F238E27FC236}">
                  <a16:creationId xmlns:a16="http://schemas.microsoft.com/office/drawing/2014/main" id="{754696AD-5B75-8C41-AC30-BF07C487F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43068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Freeform 695">
              <a:extLst>
                <a:ext uri="{FF2B5EF4-FFF2-40B4-BE49-F238E27FC236}">
                  <a16:creationId xmlns:a16="http://schemas.microsoft.com/office/drawing/2014/main" id="{31E634FA-ABFF-134D-8060-D20F14572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313" y="402431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Freeform 696">
              <a:extLst>
                <a:ext uri="{FF2B5EF4-FFF2-40B4-BE49-F238E27FC236}">
                  <a16:creationId xmlns:a16="http://schemas.microsoft.com/office/drawing/2014/main" id="{22A42334-AA31-1444-92F2-C78067424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4459288"/>
              <a:ext cx="1270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6">
                  <a:moveTo>
                    <a:pt x="2" y="0"/>
                  </a:moveTo>
                  <a:lnTo>
                    <a:pt x="0" y="2"/>
                  </a:lnTo>
                  <a:lnTo>
                    <a:pt x="2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Freeform 697">
              <a:extLst>
                <a:ext uri="{FF2B5EF4-FFF2-40B4-BE49-F238E27FC236}">
                  <a16:creationId xmlns:a16="http://schemas.microsoft.com/office/drawing/2014/main" id="{0F6CF914-D977-8540-A6FE-00D214400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063" y="4468813"/>
              <a:ext cx="6350" cy="31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Freeform 698">
              <a:extLst>
                <a:ext uri="{FF2B5EF4-FFF2-40B4-BE49-F238E27FC236}">
                  <a16:creationId xmlns:a16="http://schemas.microsoft.com/office/drawing/2014/main" id="{F126D477-3351-DF46-82D4-91C9EA23C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013" y="4471988"/>
              <a:ext cx="44450" cy="34925"/>
            </a:xfrm>
            <a:custGeom>
              <a:avLst/>
              <a:gdLst/>
              <a:ahLst/>
              <a:cxnLst>
                <a:cxn ang="0">
                  <a:pos x="28" y="2"/>
                </a:cxn>
                <a:cxn ang="0">
                  <a:pos x="28" y="10"/>
                </a:cxn>
                <a:cxn ang="0">
                  <a:pos x="20" y="18"/>
                </a:cxn>
                <a:cxn ang="0">
                  <a:pos x="10" y="22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28" h="22">
                  <a:moveTo>
                    <a:pt x="28" y="2"/>
                  </a:moveTo>
                  <a:lnTo>
                    <a:pt x="28" y="10"/>
                  </a:lnTo>
                  <a:lnTo>
                    <a:pt x="20" y="18"/>
                  </a:lnTo>
                  <a:lnTo>
                    <a:pt x="10" y="22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0" y="4"/>
                  </a:lnTo>
                  <a:lnTo>
                    <a:pt x="4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Freeform 699">
              <a:extLst>
                <a:ext uri="{FF2B5EF4-FFF2-40B4-BE49-F238E27FC236}">
                  <a16:creationId xmlns:a16="http://schemas.microsoft.com/office/drawing/2014/main" id="{7D21FB55-A4FD-1947-9E54-4A7C79F77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2313" y="4468813"/>
              <a:ext cx="12700" cy="15875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10">
                  <a:moveTo>
                    <a:pt x="8" y="4"/>
                  </a:move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Freeform 700">
              <a:extLst>
                <a:ext uri="{FF2B5EF4-FFF2-40B4-BE49-F238E27FC236}">
                  <a16:creationId xmlns:a16="http://schemas.microsoft.com/office/drawing/2014/main" id="{397F2FBB-43EB-2746-938B-226DC6DC8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4468813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Freeform 701">
              <a:extLst>
                <a:ext uri="{FF2B5EF4-FFF2-40B4-BE49-F238E27FC236}">
                  <a16:creationId xmlns:a16="http://schemas.microsoft.com/office/drawing/2014/main" id="{FBE594E1-2EEB-2046-940B-CEE479722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5865813"/>
              <a:ext cx="28575" cy="127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6" y="0"/>
                </a:cxn>
                <a:cxn ang="0">
                  <a:pos x="18" y="6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" h="8">
                  <a:moveTo>
                    <a:pt x="2" y="2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6" y="0"/>
                  </a:lnTo>
                  <a:lnTo>
                    <a:pt x="18" y="6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6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Freeform 702">
              <a:extLst>
                <a:ext uri="{FF2B5EF4-FFF2-40B4-BE49-F238E27FC236}">
                  <a16:creationId xmlns:a16="http://schemas.microsoft.com/office/drawing/2014/main" id="{90B9527D-9934-9540-9BB0-D5BE7ACC6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563" y="5859463"/>
              <a:ext cx="19050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lnTo>
                    <a:pt x="12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Freeform 703">
              <a:extLst>
                <a:ext uri="{FF2B5EF4-FFF2-40B4-BE49-F238E27FC236}">
                  <a16:creationId xmlns:a16="http://schemas.microsoft.com/office/drawing/2014/main" id="{5F210425-6D5C-BD4C-B43F-3289B0B8F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938" y="5738813"/>
              <a:ext cx="34925" cy="31750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2" y="2"/>
                </a:cxn>
                <a:cxn ang="0">
                  <a:pos x="22" y="6"/>
                </a:cxn>
                <a:cxn ang="0">
                  <a:pos x="14" y="14"/>
                </a:cxn>
                <a:cxn ang="0">
                  <a:pos x="8" y="14"/>
                </a:cxn>
                <a:cxn ang="0">
                  <a:pos x="10" y="16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12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2" h="20">
                  <a:moveTo>
                    <a:pt x="20" y="2"/>
                  </a:moveTo>
                  <a:lnTo>
                    <a:pt x="22" y="2"/>
                  </a:lnTo>
                  <a:lnTo>
                    <a:pt x="22" y="6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6" y="14"/>
                  </a:lnTo>
                  <a:lnTo>
                    <a:pt x="6" y="10"/>
                  </a:lnTo>
                  <a:lnTo>
                    <a:pt x="12" y="8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10" y="4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Freeform 704">
              <a:extLst>
                <a:ext uri="{FF2B5EF4-FFF2-40B4-BE49-F238E27FC236}">
                  <a16:creationId xmlns:a16="http://schemas.microsoft.com/office/drawing/2014/main" id="{83E32324-CD5D-164C-953C-4DF6D3FDB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338" y="5735638"/>
              <a:ext cx="41275" cy="3810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20" y="14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8" y="16"/>
                </a:cxn>
                <a:cxn ang="0">
                  <a:pos x="8" y="20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8" y="4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4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4" y="10"/>
                </a:cxn>
                <a:cxn ang="0">
                  <a:pos x="24" y="10"/>
                </a:cxn>
              </a:cxnLst>
              <a:rect l="0" t="0" r="r" b="b"/>
              <a:pathLst>
                <a:path w="26" h="24">
                  <a:moveTo>
                    <a:pt x="24" y="10"/>
                  </a:moveTo>
                  <a:lnTo>
                    <a:pt x="20" y="14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8" y="16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4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Freeform 705">
              <a:extLst>
                <a:ext uri="{FF2B5EF4-FFF2-40B4-BE49-F238E27FC236}">
                  <a16:creationId xmlns:a16="http://schemas.microsoft.com/office/drawing/2014/main" id="{03CAAFDA-C83D-F443-BAE5-EFF658D8C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013" y="5440363"/>
              <a:ext cx="22225" cy="508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12" y="28"/>
                </a:cxn>
                <a:cxn ang="0">
                  <a:pos x="10" y="28"/>
                </a:cxn>
                <a:cxn ang="0">
                  <a:pos x="8" y="32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4" y="1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32">
                  <a:moveTo>
                    <a:pt x="8" y="0"/>
                  </a:moveTo>
                  <a:lnTo>
                    <a:pt x="8" y="4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10" y="16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8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Freeform 706">
              <a:extLst>
                <a:ext uri="{FF2B5EF4-FFF2-40B4-BE49-F238E27FC236}">
                  <a16:creationId xmlns:a16="http://schemas.microsoft.com/office/drawing/2014/main" id="{E84AD98E-BC58-C649-9CBD-D75FA38F2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5519738"/>
              <a:ext cx="12700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2"/>
                </a:cxn>
                <a:cxn ang="0">
                  <a:pos x="8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8" y="2"/>
                  </a:lnTo>
                  <a:lnTo>
                    <a:pt x="8" y="8"/>
                  </a:lnTo>
                  <a:lnTo>
                    <a:pt x="2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Freeform 707">
              <a:extLst>
                <a:ext uri="{FF2B5EF4-FFF2-40B4-BE49-F238E27FC236}">
                  <a16:creationId xmlns:a16="http://schemas.microsoft.com/office/drawing/2014/main" id="{02AF6F63-E848-1248-ADB2-A4178DE04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188" y="552608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Freeform 708">
              <a:extLst>
                <a:ext uri="{FF2B5EF4-FFF2-40B4-BE49-F238E27FC236}">
                  <a16:creationId xmlns:a16="http://schemas.microsoft.com/office/drawing/2014/main" id="{8872E9F4-7E12-F84D-BECE-090ECA8B5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188" y="5535613"/>
              <a:ext cx="6350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Freeform 709">
              <a:extLst>
                <a:ext uri="{FF2B5EF4-FFF2-40B4-BE49-F238E27FC236}">
                  <a16:creationId xmlns:a16="http://schemas.microsoft.com/office/drawing/2014/main" id="{C8DAA623-77E3-6949-9BC2-68B96102C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363" y="5538788"/>
              <a:ext cx="952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Freeform 710">
              <a:extLst>
                <a:ext uri="{FF2B5EF4-FFF2-40B4-BE49-F238E27FC236}">
                  <a16:creationId xmlns:a16="http://schemas.microsoft.com/office/drawing/2014/main" id="{FCF41994-81CF-DE42-8EBB-9865C8B52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363" y="554513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Freeform 711">
              <a:extLst>
                <a:ext uri="{FF2B5EF4-FFF2-40B4-BE49-F238E27FC236}">
                  <a16:creationId xmlns:a16="http://schemas.microsoft.com/office/drawing/2014/main" id="{99AA8FB6-CC27-2644-A9C0-201578FA7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713" y="55610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Freeform 712">
              <a:extLst>
                <a:ext uri="{FF2B5EF4-FFF2-40B4-BE49-F238E27FC236}">
                  <a16:creationId xmlns:a16="http://schemas.microsoft.com/office/drawing/2014/main" id="{DA82C1F6-1834-F845-B139-03DFD00B1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838" y="5614988"/>
              <a:ext cx="6350" cy="63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Freeform 713">
              <a:extLst>
                <a:ext uri="{FF2B5EF4-FFF2-40B4-BE49-F238E27FC236}">
                  <a16:creationId xmlns:a16="http://schemas.microsoft.com/office/drawing/2014/main" id="{E194E75B-B894-E44F-BE87-F8E35C663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963" y="5618163"/>
              <a:ext cx="635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Freeform 714">
              <a:extLst>
                <a:ext uri="{FF2B5EF4-FFF2-40B4-BE49-F238E27FC236}">
                  <a16:creationId xmlns:a16="http://schemas.microsoft.com/office/drawing/2014/main" id="{764F5430-10A8-F34E-9658-A333E39F8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5630863"/>
              <a:ext cx="952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4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Freeform 715">
              <a:extLst>
                <a:ext uri="{FF2B5EF4-FFF2-40B4-BE49-F238E27FC236}">
                  <a16:creationId xmlns:a16="http://schemas.microsoft.com/office/drawing/2014/main" id="{FBED7E84-62F4-5B49-9325-13193E91A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5630863"/>
              <a:ext cx="9525" cy="158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10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Freeform 716">
              <a:extLst>
                <a:ext uri="{FF2B5EF4-FFF2-40B4-BE49-F238E27FC236}">
                  <a16:creationId xmlns:a16="http://schemas.microsoft.com/office/drawing/2014/main" id="{224C0E58-21A7-7A46-969A-396A72186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640388"/>
              <a:ext cx="9525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2" y="2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Freeform 717">
              <a:extLst>
                <a:ext uri="{FF2B5EF4-FFF2-40B4-BE49-F238E27FC236}">
                  <a16:creationId xmlns:a16="http://schemas.microsoft.com/office/drawing/2014/main" id="{207620E2-D805-E54E-8F97-7EF80A5A1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5643563"/>
              <a:ext cx="3175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6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Freeform 718">
              <a:extLst>
                <a:ext uri="{FF2B5EF4-FFF2-40B4-BE49-F238E27FC236}">
                  <a16:creationId xmlns:a16="http://schemas.microsoft.com/office/drawing/2014/main" id="{A9B71CDC-FD29-2441-9312-02B42F325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8" y="5649913"/>
              <a:ext cx="15875" cy="4445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28"/>
                </a:cxn>
                <a:cxn ang="0">
                  <a:pos x="4" y="26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0" h="28">
                  <a:moveTo>
                    <a:pt x="2" y="6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Freeform 719">
              <a:extLst>
                <a:ext uri="{FF2B5EF4-FFF2-40B4-BE49-F238E27FC236}">
                  <a16:creationId xmlns:a16="http://schemas.microsoft.com/office/drawing/2014/main" id="{A0BB5A0D-C692-6446-8E47-01A816247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568166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Freeform 720">
              <a:extLst>
                <a:ext uri="{FF2B5EF4-FFF2-40B4-BE49-F238E27FC236}">
                  <a16:creationId xmlns:a16="http://schemas.microsoft.com/office/drawing/2014/main" id="{C08C387F-589C-9549-A9E8-51CB6C970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963" y="5700713"/>
              <a:ext cx="9525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6">
                  <a:moveTo>
                    <a:pt x="0" y="2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Freeform 721">
              <a:extLst>
                <a:ext uri="{FF2B5EF4-FFF2-40B4-BE49-F238E27FC236}">
                  <a16:creationId xmlns:a16="http://schemas.microsoft.com/office/drawing/2014/main" id="{7E2D6462-4C91-0A46-A5E1-2D1708F05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663" y="5707063"/>
              <a:ext cx="12700" cy="1270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8" h="8">
                  <a:moveTo>
                    <a:pt x="4" y="6"/>
                  </a:moveTo>
                  <a:lnTo>
                    <a:pt x="2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8" y="8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Freeform 722">
              <a:extLst>
                <a:ext uri="{FF2B5EF4-FFF2-40B4-BE49-F238E27FC236}">
                  <a16:creationId xmlns:a16="http://schemas.microsoft.com/office/drawing/2014/main" id="{14261367-435F-8148-8F54-5FE154C9D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716588"/>
              <a:ext cx="9525" cy="15875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10">
                  <a:moveTo>
                    <a:pt x="6" y="6"/>
                  </a:moveTo>
                  <a:lnTo>
                    <a:pt x="6" y="1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2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Freeform 723">
              <a:extLst>
                <a:ext uri="{FF2B5EF4-FFF2-40B4-BE49-F238E27FC236}">
                  <a16:creationId xmlns:a16="http://schemas.microsoft.com/office/drawing/2014/main" id="{DD194955-7032-0041-8BD8-F2718854F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5732463"/>
              <a:ext cx="63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Freeform 724">
              <a:extLst>
                <a:ext uri="{FF2B5EF4-FFF2-40B4-BE49-F238E27FC236}">
                  <a16:creationId xmlns:a16="http://schemas.microsoft.com/office/drawing/2014/main" id="{3B9AEB18-C165-9C48-9938-90FFFCDAB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313" y="5751513"/>
              <a:ext cx="6350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Freeform 725">
              <a:extLst>
                <a:ext uri="{FF2B5EF4-FFF2-40B4-BE49-F238E27FC236}">
                  <a16:creationId xmlns:a16="http://schemas.microsoft.com/office/drawing/2014/main" id="{BED8EE02-BC1D-6F44-A5DC-0555A188D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363" y="5748338"/>
              <a:ext cx="635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Freeform 726">
              <a:extLst>
                <a:ext uri="{FF2B5EF4-FFF2-40B4-BE49-F238E27FC236}">
                  <a16:creationId xmlns:a16="http://schemas.microsoft.com/office/drawing/2014/main" id="{F58B5E97-A03F-FB40-8378-EB02CD3D9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713" y="5741988"/>
              <a:ext cx="3175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lnTo>
                    <a:pt x="2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Freeform 727">
              <a:extLst>
                <a:ext uri="{FF2B5EF4-FFF2-40B4-BE49-F238E27FC236}">
                  <a16:creationId xmlns:a16="http://schemas.microsoft.com/office/drawing/2014/main" id="{13002A92-5AFC-974E-A36E-02B18C460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063" y="5761038"/>
              <a:ext cx="44450" cy="5397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2"/>
                </a:cxn>
                <a:cxn ang="0">
                  <a:pos x="8" y="8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8"/>
                </a:cxn>
                <a:cxn ang="0">
                  <a:pos x="8" y="14"/>
                </a:cxn>
                <a:cxn ang="0">
                  <a:pos x="14" y="20"/>
                </a:cxn>
                <a:cxn ang="0">
                  <a:pos x="20" y="16"/>
                </a:cxn>
                <a:cxn ang="0">
                  <a:pos x="26" y="16"/>
                </a:cxn>
                <a:cxn ang="0">
                  <a:pos x="28" y="20"/>
                </a:cxn>
                <a:cxn ang="0">
                  <a:pos x="14" y="28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8" y="20"/>
                </a:cxn>
                <a:cxn ang="0">
                  <a:pos x="8" y="24"/>
                </a:cxn>
                <a:cxn ang="0">
                  <a:pos x="4" y="22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8" h="34">
                  <a:moveTo>
                    <a:pt x="0" y="4"/>
                  </a:moveTo>
                  <a:lnTo>
                    <a:pt x="6" y="2"/>
                  </a:lnTo>
                  <a:lnTo>
                    <a:pt x="8" y="8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8"/>
                  </a:lnTo>
                  <a:lnTo>
                    <a:pt x="8" y="14"/>
                  </a:lnTo>
                  <a:lnTo>
                    <a:pt x="14" y="20"/>
                  </a:lnTo>
                  <a:lnTo>
                    <a:pt x="20" y="16"/>
                  </a:lnTo>
                  <a:lnTo>
                    <a:pt x="26" y="16"/>
                  </a:lnTo>
                  <a:lnTo>
                    <a:pt x="28" y="20"/>
                  </a:lnTo>
                  <a:lnTo>
                    <a:pt x="14" y="28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Freeform 728">
              <a:extLst>
                <a:ext uri="{FF2B5EF4-FFF2-40B4-BE49-F238E27FC236}">
                  <a16:creationId xmlns:a16="http://schemas.microsoft.com/office/drawing/2014/main" id="{AFAB79A5-7D3E-4C4A-96A3-D6197C212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538" y="5776913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4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Freeform 729">
              <a:extLst>
                <a:ext uri="{FF2B5EF4-FFF2-40B4-BE49-F238E27FC236}">
                  <a16:creationId xmlns:a16="http://schemas.microsoft.com/office/drawing/2014/main" id="{93A7DA9D-E516-DC49-B276-8508D0CC2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663" y="5786438"/>
              <a:ext cx="34925" cy="22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4"/>
                </a:cxn>
                <a:cxn ang="0">
                  <a:pos x="16" y="14"/>
                </a:cxn>
                <a:cxn ang="0">
                  <a:pos x="12" y="10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14">
                  <a:moveTo>
                    <a:pt x="0" y="0"/>
                  </a:moveTo>
                  <a:lnTo>
                    <a:pt x="22" y="14"/>
                  </a:lnTo>
                  <a:lnTo>
                    <a:pt x="16" y="14"/>
                  </a:lnTo>
                  <a:lnTo>
                    <a:pt x="12" y="10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Freeform 730">
              <a:extLst>
                <a:ext uri="{FF2B5EF4-FFF2-40B4-BE49-F238E27FC236}">
                  <a16:creationId xmlns:a16="http://schemas.microsoft.com/office/drawing/2014/main" id="{52549AF2-5F2E-F64D-99B4-7DB2D82EA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663" y="5751513"/>
              <a:ext cx="317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Freeform 731">
              <a:extLst>
                <a:ext uri="{FF2B5EF4-FFF2-40B4-BE49-F238E27FC236}">
                  <a16:creationId xmlns:a16="http://schemas.microsoft.com/office/drawing/2014/main" id="{B70BEEC7-A26F-184A-803A-AB3EE0122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888" y="5808663"/>
              <a:ext cx="31750" cy="285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8" y="16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2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0" h="18">
                  <a:moveTo>
                    <a:pt x="2" y="0"/>
                  </a:moveTo>
                  <a:lnTo>
                    <a:pt x="8" y="4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6" y="10"/>
                  </a:lnTo>
                  <a:lnTo>
                    <a:pt x="4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Freeform 732">
              <a:extLst>
                <a:ext uri="{FF2B5EF4-FFF2-40B4-BE49-F238E27FC236}">
                  <a16:creationId xmlns:a16="http://schemas.microsoft.com/office/drawing/2014/main" id="{2758A78C-F023-4448-BFC6-76C500540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638" y="5827713"/>
              <a:ext cx="25400" cy="15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4" y="10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10">
                  <a:moveTo>
                    <a:pt x="4" y="0"/>
                  </a:moveTo>
                  <a:lnTo>
                    <a:pt x="8" y="4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8" y="8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Freeform 733">
              <a:extLst>
                <a:ext uri="{FF2B5EF4-FFF2-40B4-BE49-F238E27FC236}">
                  <a16:creationId xmlns:a16="http://schemas.microsoft.com/office/drawing/2014/main" id="{AE85250D-3203-6044-A478-CEDDB5DCC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5818188"/>
              <a:ext cx="12700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8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14">
                  <a:moveTo>
                    <a:pt x="4" y="0"/>
                  </a:moveTo>
                  <a:lnTo>
                    <a:pt x="6" y="10"/>
                  </a:lnTo>
                  <a:lnTo>
                    <a:pt x="2" y="8"/>
                  </a:lnTo>
                  <a:lnTo>
                    <a:pt x="4" y="10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Freeform 734">
              <a:extLst>
                <a:ext uri="{FF2B5EF4-FFF2-40B4-BE49-F238E27FC236}">
                  <a16:creationId xmlns:a16="http://schemas.microsoft.com/office/drawing/2014/main" id="{ED622935-7D5B-8B4C-AB93-84B599FEF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38" y="5865813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Freeform 735">
              <a:extLst>
                <a:ext uri="{FF2B5EF4-FFF2-40B4-BE49-F238E27FC236}">
                  <a16:creationId xmlns:a16="http://schemas.microsoft.com/office/drawing/2014/main" id="{A3A11A4B-A348-2245-B1BA-D6D8AEAD5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563" y="5872163"/>
              <a:ext cx="3175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Freeform 736">
              <a:extLst>
                <a:ext uri="{FF2B5EF4-FFF2-40B4-BE49-F238E27FC236}">
                  <a16:creationId xmlns:a16="http://schemas.microsoft.com/office/drawing/2014/main" id="{A2901C1F-49CD-0544-8ECA-678429F75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5865813"/>
              <a:ext cx="12700" cy="635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Freeform 737">
              <a:extLst>
                <a:ext uri="{FF2B5EF4-FFF2-40B4-BE49-F238E27FC236}">
                  <a16:creationId xmlns:a16="http://schemas.microsoft.com/office/drawing/2014/main" id="{470EEE4E-F567-FC40-9F76-9886CBFCD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263" y="5865813"/>
              <a:ext cx="44450" cy="2857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0" y="0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8" y="18"/>
                </a:cxn>
                <a:cxn ang="0">
                  <a:pos x="22" y="12"/>
                </a:cxn>
                <a:cxn ang="0">
                  <a:pos x="18" y="14"/>
                </a:cxn>
                <a:cxn ang="0">
                  <a:pos x="12" y="8"/>
                </a:cxn>
                <a:cxn ang="0">
                  <a:pos x="8" y="8"/>
                </a:cxn>
                <a:cxn ang="0">
                  <a:pos x="12" y="14"/>
                </a:cxn>
                <a:cxn ang="0">
                  <a:pos x="8" y="14"/>
                </a:cxn>
                <a:cxn ang="0">
                  <a:pos x="4" y="1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8" h="18">
                  <a:moveTo>
                    <a:pt x="0" y="6"/>
                  </a:moveTo>
                  <a:lnTo>
                    <a:pt x="20" y="0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8" y="18"/>
                  </a:lnTo>
                  <a:lnTo>
                    <a:pt x="22" y="12"/>
                  </a:lnTo>
                  <a:lnTo>
                    <a:pt x="18" y="14"/>
                  </a:lnTo>
                  <a:lnTo>
                    <a:pt x="12" y="8"/>
                  </a:lnTo>
                  <a:lnTo>
                    <a:pt x="8" y="8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0"/>
                  </a:lnTo>
                  <a:lnTo>
                    <a:pt x="8" y="6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Freeform 738">
              <a:extLst>
                <a:ext uri="{FF2B5EF4-FFF2-40B4-BE49-F238E27FC236}">
                  <a16:creationId xmlns:a16="http://schemas.microsoft.com/office/drawing/2014/main" id="{D487EAD3-2814-C849-9538-D1BBDF489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288" y="3455988"/>
              <a:ext cx="28575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6" y="6"/>
                </a:cxn>
                <a:cxn ang="0">
                  <a:pos x="10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18" h="12">
                  <a:moveTo>
                    <a:pt x="6" y="4"/>
                  </a:move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Freeform 739">
              <a:extLst>
                <a:ext uri="{FF2B5EF4-FFF2-40B4-BE49-F238E27FC236}">
                  <a16:creationId xmlns:a16="http://schemas.microsoft.com/office/drawing/2014/main" id="{9CE9694E-06D2-5742-A27E-6023538BC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538" y="3509963"/>
              <a:ext cx="44450" cy="19050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24" y="6"/>
                </a:cxn>
                <a:cxn ang="0">
                  <a:pos x="28" y="4"/>
                </a:cxn>
                <a:cxn ang="0">
                  <a:pos x="28" y="2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28" h="12">
                  <a:moveTo>
                    <a:pt x="24" y="2"/>
                  </a:moveTo>
                  <a:lnTo>
                    <a:pt x="24" y="0"/>
                  </a:lnTo>
                  <a:lnTo>
                    <a:pt x="18" y="4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24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Freeform 740">
              <a:extLst>
                <a:ext uri="{FF2B5EF4-FFF2-40B4-BE49-F238E27FC236}">
                  <a16:creationId xmlns:a16="http://schemas.microsoft.com/office/drawing/2014/main" id="{A39FE59A-AAF6-EC42-B6C5-11A5833CE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5088" y="3135313"/>
              <a:ext cx="28575" cy="158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18" y="10"/>
                </a:cxn>
                <a:cxn ang="0">
                  <a:pos x="12" y="10"/>
                </a:cxn>
                <a:cxn ang="0">
                  <a:pos x="8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10">
                  <a:moveTo>
                    <a:pt x="0" y="2"/>
                  </a:moveTo>
                  <a:lnTo>
                    <a:pt x="6" y="0"/>
                  </a:lnTo>
                  <a:lnTo>
                    <a:pt x="12" y="2"/>
                  </a:lnTo>
                  <a:lnTo>
                    <a:pt x="18" y="10"/>
                  </a:lnTo>
                  <a:lnTo>
                    <a:pt x="12" y="10"/>
                  </a:lnTo>
                  <a:lnTo>
                    <a:pt x="8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Freeform 741">
              <a:extLst>
                <a:ext uri="{FF2B5EF4-FFF2-40B4-BE49-F238E27FC236}">
                  <a16:creationId xmlns:a16="http://schemas.microsoft.com/office/drawing/2014/main" id="{168C72DB-9542-B546-97CC-92899B1CF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738" y="3246438"/>
              <a:ext cx="57150" cy="254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4" y="10"/>
                </a:cxn>
                <a:cxn ang="0">
                  <a:pos x="36" y="16"/>
                </a:cxn>
                <a:cxn ang="0">
                  <a:pos x="30" y="16"/>
                </a:cxn>
                <a:cxn ang="0">
                  <a:pos x="14" y="12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6" h="16">
                  <a:moveTo>
                    <a:pt x="6" y="0"/>
                  </a:moveTo>
                  <a:lnTo>
                    <a:pt x="26" y="6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0" y="16"/>
                  </a:lnTo>
                  <a:lnTo>
                    <a:pt x="14" y="12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Freeform 742">
              <a:extLst>
                <a:ext uri="{FF2B5EF4-FFF2-40B4-BE49-F238E27FC236}">
                  <a16:creationId xmlns:a16="http://schemas.microsoft.com/office/drawing/2014/main" id="{D26E7747-44DD-CB44-B582-1BFCF1895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913" y="3335338"/>
              <a:ext cx="47625" cy="3492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6"/>
                </a:cxn>
                <a:cxn ang="0">
                  <a:pos x="8" y="12"/>
                </a:cxn>
                <a:cxn ang="0">
                  <a:pos x="12" y="12"/>
                </a:cxn>
                <a:cxn ang="0">
                  <a:pos x="18" y="14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26" y="18"/>
                </a:cxn>
                <a:cxn ang="0">
                  <a:pos x="26" y="22"/>
                </a:cxn>
                <a:cxn ang="0">
                  <a:pos x="22" y="22"/>
                </a:cxn>
                <a:cxn ang="0">
                  <a:pos x="20" y="2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30" h="22">
                  <a:moveTo>
                    <a:pt x="4" y="4"/>
                  </a:moveTo>
                  <a:lnTo>
                    <a:pt x="4" y="6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8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Freeform 743">
              <a:extLst>
                <a:ext uri="{FF2B5EF4-FFF2-40B4-BE49-F238E27FC236}">
                  <a16:creationId xmlns:a16="http://schemas.microsoft.com/office/drawing/2014/main" id="{3C903812-B0D0-F142-BDB8-923BD481B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238" y="3338513"/>
              <a:ext cx="34925" cy="444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0" y="2"/>
                </a:cxn>
                <a:cxn ang="0">
                  <a:pos x="2" y="16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14" y="26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22" y="16"/>
                </a:cxn>
                <a:cxn ang="0">
                  <a:pos x="20" y="14"/>
                </a:cxn>
                <a:cxn ang="0">
                  <a:pos x="18" y="18"/>
                </a:cxn>
                <a:cxn ang="0">
                  <a:pos x="16" y="16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6" y="4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28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14" y="26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" name="Freeform 744">
              <a:extLst>
                <a:ext uri="{FF2B5EF4-FFF2-40B4-BE49-F238E27FC236}">
                  <a16:creationId xmlns:a16="http://schemas.microsoft.com/office/drawing/2014/main" id="{243CD762-78A5-2A49-9E05-72186E265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88" y="3189288"/>
              <a:ext cx="142875" cy="161925"/>
            </a:xfrm>
            <a:custGeom>
              <a:avLst/>
              <a:gdLst/>
              <a:ahLst/>
              <a:cxnLst>
                <a:cxn ang="0">
                  <a:pos x="78" y="48"/>
                </a:cxn>
                <a:cxn ang="0">
                  <a:pos x="68" y="46"/>
                </a:cxn>
                <a:cxn ang="0">
                  <a:pos x="54" y="50"/>
                </a:cxn>
                <a:cxn ang="0">
                  <a:pos x="54" y="46"/>
                </a:cxn>
                <a:cxn ang="0">
                  <a:pos x="46" y="42"/>
                </a:cxn>
                <a:cxn ang="0">
                  <a:pos x="52" y="36"/>
                </a:cxn>
                <a:cxn ang="0">
                  <a:pos x="44" y="32"/>
                </a:cxn>
                <a:cxn ang="0">
                  <a:pos x="36" y="42"/>
                </a:cxn>
                <a:cxn ang="0">
                  <a:pos x="36" y="34"/>
                </a:cxn>
                <a:cxn ang="0">
                  <a:pos x="42" y="16"/>
                </a:cxn>
                <a:cxn ang="0">
                  <a:pos x="46" y="16"/>
                </a:cxn>
                <a:cxn ang="0">
                  <a:pos x="46" y="8"/>
                </a:cxn>
                <a:cxn ang="0">
                  <a:pos x="50" y="6"/>
                </a:cxn>
                <a:cxn ang="0">
                  <a:pos x="52" y="0"/>
                </a:cxn>
                <a:cxn ang="0">
                  <a:pos x="36" y="6"/>
                </a:cxn>
                <a:cxn ang="0">
                  <a:pos x="32" y="12"/>
                </a:cxn>
                <a:cxn ang="0">
                  <a:pos x="26" y="20"/>
                </a:cxn>
                <a:cxn ang="0">
                  <a:pos x="26" y="28"/>
                </a:cxn>
                <a:cxn ang="0">
                  <a:pos x="24" y="32"/>
                </a:cxn>
                <a:cxn ang="0">
                  <a:pos x="20" y="44"/>
                </a:cxn>
                <a:cxn ang="0">
                  <a:pos x="16" y="50"/>
                </a:cxn>
                <a:cxn ang="0">
                  <a:pos x="18" y="54"/>
                </a:cxn>
                <a:cxn ang="0">
                  <a:pos x="10" y="62"/>
                </a:cxn>
                <a:cxn ang="0">
                  <a:pos x="8" y="62"/>
                </a:cxn>
                <a:cxn ang="0">
                  <a:pos x="12" y="64"/>
                </a:cxn>
                <a:cxn ang="0">
                  <a:pos x="0" y="78"/>
                </a:cxn>
                <a:cxn ang="0">
                  <a:pos x="2" y="84"/>
                </a:cxn>
                <a:cxn ang="0">
                  <a:pos x="18" y="82"/>
                </a:cxn>
                <a:cxn ang="0">
                  <a:pos x="42" y="82"/>
                </a:cxn>
                <a:cxn ang="0">
                  <a:pos x="48" y="82"/>
                </a:cxn>
                <a:cxn ang="0">
                  <a:pos x="52" y="86"/>
                </a:cxn>
                <a:cxn ang="0">
                  <a:pos x="62" y="84"/>
                </a:cxn>
                <a:cxn ang="0">
                  <a:pos x="52" y="92"/>
                </a:cxn>
                <a:cxn ang="0">
                  <a:pos x="46" y="96"/>
                </a:cxn>
                <a:cxn ang="0">
                  <a:pos x="56" y="96"/>
                </a:cxn>
                <a:cxn ang="0">
                  <a:pos x="66" y="86"/>
                </a:cxn>
                <a:cxn ang="0">
                  <a:pos x="72" y="76"/>
                </a:cxn>
                <a:cxn ang="0">
                  <a:pos x="70" y="98"/>
                </a:cxn>
                <a:cxn ang="0">
                  <a:pos x="78" y="92"/>
                </a:cxn>
                <a:cxn ang="0">
                  <a:pos x="78" y="100"/>
                </a:cxn>
                <a:cxn ang="0">
                  <a:pos x="82" y="100"/>
                </a:cxn>
                <a:cxn ang="0">
                  <a:pos x="90" y="86"/>
                </a:cxn>
                <a:cxn ang="0">
                  <a:pos x="88" y="80"/>
                </a:cxn>
                <a:cxn ang="0">
                  <a:pos x="84" y="84"/>
                </a:cxn>
                <a:cxn ang="0">
                  <a:pos x="86" y="72"/>
                </a:cxn>
                <a:cxn ang="0">
                  <a:pos x="78" y="82"/>
                </a:cxn>
                <a:cxn ang="0">
                  <a:pos x="74" y="80"/>
                </a:cxn>
                <a:cxn ang="0">
                  <a:pos x="74" y="70"/>
                </a:cxn>
                <a:cxn ang="0">
                  <a:pos x="84" y="62"/>
                </a:cxn>
                <a:cxn ang="0">
                  <a:pos x="72" y="66"/>
                </a:cxn>
                <a:cxn ang="0">
                  <a:pos x="72" y="58"/>
                </a:cxn>
                <a:cxn ang="0">
                  <a:pos x="80" y="50"/>
                </a:cxn>
              </a:cxnLst>
              <a:rect l="0" t="0" r="r" b="b"/>
              <a:pathLst>
                <a:path w="90" h="102">
                  <a:moveTo>
                    <a:pt x="80" y="50"/>
                  </a:moveTo>
                  <a:lnTo>
                    <a:pt x="78" y="48"/>
                  </a:lnTo>
                  <a:lnTo>
                    <a:pt x="72" y="46"/>
                  </a:lnTo>
                  <a:lnTo>
                    <a:pt x="68" y="46"/>
                  </a:lnTo>
                  <a:lnTo>
                    <a:pt x="66" y="44"/>
                  </a:lnTo>
                  <a:lnTo>
                    <a:pt x="54" y="50"/>
                  </a:lnTo>
                  <a:lnTo>
                    <a:pt x="56" y="44"/>
                  </a:lnTo>
                  <a:lnTo>
                    <a:pt x="54" y="46"/>
                  </a:lnTo>
                  <a:lnTo>
                    <a:pt x="46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52" y="36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4" y="38"/>
                  </a:lnTo>
                  <a:lnTo>
                    <a:pt x="36" y="34"/>
                  </a:lnTo>
                  <a:lnTo>
                    <a:pt x="42" y="22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8" y="22"/>
                  </a:lnTo>
                  <a:lnTo>
                    <a:pt x="26" y="28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16" y="46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18" y="54"/>
                  </a:lnTo>
                  <a:lnTo>
                    <a:pt x="14" y="54"/>
                  </a:lnTo>
                  <a:lnTo>
                    <a:pt x="10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4" y="64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18" y="82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4" y="82"/>
                  </a:lnTo>
                  <a:lnTo>
                    <a:pt x="62" y="84"/>
                  </a:lnTo>
                  <a:lnTo>
                    <a:pt x="56" y="88"/>
                  </a:lnTo>
                  <a:lnTo>
                    <a:pt x="52" y="92"/>
                  </a:lnTo>
                  <a:lnTo>
                    <a:pt x="48" y="94"/>
                  </a:lnTo>
                  <a:lnTo>
                    <a:pt x="46" y="96"/>
                  </a:lnTo>
                  <a:lnTo>
                    <a:pt x="50" y="98"/>
                  </a:lnTo>
                  <a:lnTo>
                    <a:pt x="56" y="96"/>
                  </a:lnTo>
                  <a:lnTo>
                    <a:pt x="62" y="88"/>
                  </a:lnTo>
                  <a:lnTo>
                    <a:pt x="66" y="86"/>
                  </a:lnTo>
                  <a:lnTo>
                    <a:pt x="70" y="76"/>
                  </a:lnTo>
                  <a:lnTo>
                    <a:pt x="72" y="76"/>
                  </a:lnTo>
                  <a:lnTo>
                    <a:pt x="74" y="88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78" y="100"/>
                  </a:lnTo>
                  <a:lnTo>
                    <a:pt x="78" y="102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90" y="86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4" y="86"/>
                  </a:lnTo>
                  <a:lnTo>
                    <a:pt x="84" y="84"/>
                  </a:lnTo>
                  <a:lnTo>
                    <a:pt x="84" y="80"/>
                  </a:lnTo>
                  <a:lnTo>
                    <a:pt x="86" y="72"/>
                  </a:lnTo>
                  <a:lnTo>
                    <a:pt x="82" y="74"/>
                  </a:lnTo>
                  <a:lnTo>
                    <a:pt x="78" y="82"/>
                  </a:lnTo>
                  <a:lnTo>
                    <a:pt x="76" y="82"/>
                  </a:lnTo>
                  <a:lnTo>
                    <a:pt x="74" y="80"/>
                  </a:lnTo>
                  <a:lnTo>
                    <a:pt x="76" y="74"/>
                  </a:lnTo>
                  <a:lnTo>
                    <a:pt x="74" y="70"/>
                  </a:lnTo>
                  <a:lnTo>
                    <a:pt x="82" y="66"/>
                  </a:lnTo>
                  <a:lnTo>
                    <a:pt x="84" y="62"/>
                  </a:lnTo>
                  <a:lnTo>
                    <a:pt x="78" y="64"/>
                  </a:lnTo>
                  <a:lnTo>
                    <a:pt x="72" y="66"/>
                  </a:lnTo>
                  <a:lnTo>
                    <a:pt x="74" y="60"/>
                  </a:lnTo>
                  <a:lnTo>
                    <a:pt x="72" y="58"/>
                  </a:lnTo>
                  <a:lnTo>
                    <a:pt x="80" y="50"/>
                  </a:lnTo>
                  <a:lnTo>
                    <a:pt x="80" y="5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Freeform 745">
              <a:extLst>
                <a:ext uri="{FF2B5EF4-FFF2-40B4-BE49-F238E27FC236}">
                  <a16:creationId xmlns:a16="http://schemas.microsoft.com/office/drawing/2014/main" id="{A4377B63-4B2B-6748-9140-867C403EB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3649663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4" y="14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Freeform 746">
              <a:extLst>
                <a:ext uri="{FF2B5EF4-FFF2-40B4-BE49-F238E27FC236}">
                  <a16:creationId xmlns:a16="http://schemas.microsoft.com/office/drawing/2014/main" id="{41A24B0A-6D7B-004E-99AB-B8DF0C9BE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391953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" name="Freeform 747">
              <a:extLst>
                <a:ext uri="{FF2B5EF4-FFF2-40B4-BE49-F238E27FC236}">
                  <a16:creationId xmlns:a16="http://schemas.microsoft.com/office/drawing/2014/main" id="{DA38E561-2564-5947-AE1C-7A7CF6E5A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3925888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Freeform 748">
              <a:extLst>
                <a:ext uri="{FF2B5EF4-FFF2-40B4-BE49-F238E27FC236}">
                  <a16:creationId xmlns:a16="http://schemas.microsoft.com/office/drawing/2014/main" id="{BF3D2D7D-B806-C448-9B96-23EEC7F09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3929063"/>
              <a:ext cx="12700" cy="317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Freeform 749">
              <a:extLst>
                <a:ext uri="{FF2B5EF4-FFF2-40B4-BE49-F238E27FC236}">
                  <a16:creationId xmlns:a16="http://schemas.microsoft.com/office/drawing/2014/main" id="{1F0C513A-6602-7B40-92D3-2C9C935ED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1813" y="3703638"/>
              <a:ext cx="952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" name="Freeform 750">
              <a:extLst>
                <a:ext uri="{FF2B5EF4-FFF2-40B4-BE49-F238E27FC236}">
                  <a16:creationId xmlns:a16="http://schemas.microsoft.com/office/drawing/2014/main" id="{5A5664E6-5294-DE47-B168-323DB099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3503613"/>
              <a:ext cx="6350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" name="Freeform 751">
              <a:extLst>
                <a:ext uri="{FF2B5EF4-FFF2-40B4-BE49-F238E27FC236}">
                  <a16:creationId xmlns:a16="http://schemas.microsoft.com/office/drawing/2014/main" id="{5830EB99-FEB8-E44B-839D-DD43F0106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506788"/>
              <a:ext cx="6350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" name="Freeform 752">
              <a:extLst>
                <a:ext uri="{FF2B5EF4-FFF2-40B4-BE49-F238E27FC236}">
                  <a16:creationId xmlns:a16="http://schemas.microsoft.com/office/drawing/2014/main" id="{8E2B2D17-73A3-A64F-A96A-2E867C142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488" y="3424238"/>
              <a:ext cx="317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" name="Freeform 753">
              <a:extLst>
                <a:ext uri="{FF2B5EF4-FFF2-40B4-BE49-F238E27FC236}">
                  <a16:creationId xmlns:a16="http://schemas.microsoft.com/office/drawing/2014/main" id="{E83591BC-D89F-194C-9406-F41527108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7663" y="3421063"/>
              <a:ext cx="3175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Freeform 754">
              <a:extLst>
                <a:ext uri="{FF2B5EF4-FFF2-40B4-BE49-F238E27FC236}">
                  <a16:creationId xmlns:a16="http://schemas.microsoft.com/office/drawing/2014/main" id="{C3C0ADD9-2FA6-BA44-9BBB-B4FA99E3E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342741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Freeform 755">
              <a:extLst>
                <a:ext uri="{FF2B5EF4-FFF2-40B4-BE49-F238E27FC236}">
                  <a16:creationId xmlns:a16="http://schemas.microsoft.com/office/drawing/2014/main" id="{6D196ADC-A2CB-E94B-92CA-313AD0F33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63" y="3405188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Freeform 756">
              <a:extLst>
                <a:ext uri="{FF2B5EF4-FFF2-40B4-BE49-F238E27FC236}">
                  <a16:creationId xmlns:a16="http://schemas.microsoft.com/office/drawing/2014/main" id="{D5798F3F-0BEF-9747-8672-735ACEAC0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7588" y="3846513"/>
              <a:ext cx="12700" cy="1270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8" h="8">
                  <a:moveTo>
                    <a:pt x="2" y="4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Freeform 757">
              <a:extLst>
                <a:ext uri="{FF2B5EF4-FFF2-40B4-BE49-F238E27FC236}">
                  <a16:creationId xmlns:a16="http://schemas.microsoft.com/office/drawing/2014/main" id="{96189A29-3D35-BF45-9FAC-288AF8D29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1613" y="2379663"/>
              <a:ext cx="31750" cy="4127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12" y="10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0" y="12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6" y="22"/>
                </a:cxn>
                <a:cxn ang="0">
                  <a:pos x="4" y="20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20" h="26">
                  <a:moveTo>
                    <a:pt x="4" y="14"/>
                  </a:moveTo>
                  <a:lnTo>
                    <a:pt x="6" y="12"/>
                  </a:lnTo>
                  <a:lnTo>
                    <a:pt x="4" y="10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Freeform 758">
              <a:extLst>
                <a:ext uri="{FF2B5EF4-FFF2-40B4-BE49-F238E27FC236}">
                  <a16:creationId xmlns:a16="http://schemas.microsoft.com/office/drawing/2014/main" id="{78C430C3-F49F-4F4A-9969-8359A82E8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913" y="2405063"/>
              <a:ext cx="19050" cy="222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12" y="1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4">
                  <a:moveTo>
                    <a:pt x="0" y="2"/>
                  </a:moveTo>
                  <a:lnTo>
                    <a:pt x="0" y="6"/>
                  </a:lnTo>
                  <a:lnTo>
                    <a:pt x="2" y="10"/>
                  </a:lnTo>
                  <a:lnTo>
                    <a:pt x="12" y="1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Freeform 759">
              <a:extLst>
                <a:ext uri="{FF2B5EF4-FFF2-40B4-BE49-F238E27FC236}">
                  <a16:creationId xmlns:a16="http://schemas.microsoft.com/office/drawing/2014/main" id="{F1BE889F-A0B8-8748-BEAF-319640A20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463" y="370363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Freeform 760">
              <a:extLst>
                <a:ext uri="{FF2B5EF4-FFF2-40B4-BE49-F238E27FC236}">
                  <a16:creationId xmlns:a16="http://schemas.microsoft.com/office/drawing/2014/main" id="{BEAF7DC9-B43A-9846-A56F-C3491F844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563" y="3719513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Freeform 761">
              <a:extLst>
                <a:ext uri="{FF2B5EF4-FFF2-40B4-BE49-F238E27FC236}">
                  <a16:creationId xmlns:a16="http://schemas.microsoft.com/office/drawing/2014/main" id="{81514440-AFF0-5A4D-A502-65954B5D6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063" y="3916363"/>
              <a:ext cx="317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" name="Freeform 762">
              <a:extLst>
                <a:ext uri="{FF2B5EF4-FFF2-40B4-BE49-F238E27FC236}">
                  <a16:creationId xmlns:a16="http://schemas.microsoft.com/office/drawing/2014/main" id="{78CA812E-2F20-A343-B56F-DBF0F50AF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213" y="310356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" name="Freeform 763">
              <a:extLst>
                <a:ext uri="{FF2B5EF4-FFF2-40B4-BE49-F238E27FC236}">
                  <a16:creationId xmlns:a16="http://schemas.microsoft.com/office/drawing/2014/main" id="{AAC31E51-C0AF-F647-B527-A21E2A402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213" y="3119438"/>
              <a:ext cx="1587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8" y="2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Freeform 764">
              <a:extLst>
                <a:ext uri="{FF2B5EF4-FFF2-40B4-BE49-F238E27FC236}">
                  <a16:creationId xmlns:a16="http://schemas.microsoft.com/office/drawing/2014/main" id="{A88C3755-CCE3-2A4D-9612-2378EEFAA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563" y="3109913"/>
              <a:ext cx="15875" cy="2540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0" y="10"/>
                </a:cxn>
                <a:cxn ang="0">
                  <a:pos x="10" y="1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10" h="16">
                  <a:moveTo>
                    <a:pt x="6" y="6"/>
                  </a:moveTo>
                  <a:lnTo>
                    <a:pt x="10" y="10"/>
                  </a:lnTo>
                  <a:lnTo>
                    <a:pt x="10" y="16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" name="Freeform 765">
              <a:extLst>
                <a:ext uri="{FF2B5EF4-FFF2-40B4-BE49-F238E27FC236}">
                  <a16:creationId xmlns:a16="http://schemas.microsoft.com/office/drawing/2014/main" id="{13A8F007-5965-3649-BBC3-D9156E281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8" y="3144838"/>
              <a:ext cx="63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8">
                  <a:moveTo>
                    <a:pt x="0" y="0"/>
                  </a:move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" name="Freeform 766">
              <a:extLst>
                <a:ext uri="{FF2B5EF4-FFF2-40B4-BE49-F238E27FC236}">
                  <a16:creationId xmlns:a16="http://schemas.microsoft.com/office/drawing/2014/main" id="{097C82E0-B688-0B48-92DC-E1244610C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838" y="3214688"/>
              <a:ext cx="107950" cy="82550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36" y="10"/>
                </a:cxn>
                <a:cxn ang="0">
                  <a:pos x="46" y="24"/>
                </a:cxn>
                <a:cxn ang="0">
                  <a:pos x="48" y="28"/>
                </a:cxn>
                <a:cxn ang="0">
                  <a:pos x="62" y="36"/>
                </a:cxn>
                <a:cxn ang="0">
                  <a:pos x="64" y="46"/>
                </a:cxn>
                <a:cxn ang="0">
                  <a:pos x="66" y="46"/>
                </a:cxn>
                <a:cxn ang="0">
                  <a:pos x="68" y="48"/>
                </a:cxn>
                <a:cxn ang="0">
                  <a:pos x="64" y="52"/>
                </a:cxn>
                <a:cxn ang="0">
                  <a:pos x="48" y="46"/>
                </a:cxn>
                <a:cxn ang="0">
                  <a:pos x="50" y="42"/>
                </a:cxn>
                <a:cxn ang="0">
                  <a:pos x="46" y="44"/>
                </a:cxn>
                <a:cxn ang="0">
                  <a:pos x="44" y="42"/>
                </a:cxn>
                <a:cxn ang="0">
                  <a:pos x="46" y="38"/>
                </a:cxn>
                <a:cxn ang="0">
                  <a:pos x="38" y="40"/>
                </a:cxn>
                <a:cxn ang="0">
                  <a:pos x="36" y="38"/>
                </a:cxn>
                <a:cxn ang="0">
                  <a:pos x="38" y="36"/>
                </a:cxn>
                <a:cxn ang="0">
                  <a:pos x="36" y="32"/>
                </a:cxn>
                <a:cxn ang="0">
                  <a:pos x="26" y="30"/>
                </a:cxn>
                <a:cxn ang="0">
                  <a:pos x="24" y="26"/>
                </a:cxn>
                <a:cxn ang="0">
                  <a:pos x="32" y="26"/>
                </a:cxn>
                <a:cxn ang="0">
                  <a:pos x="28" y="24"/>
                </a:cxn>
                <a:cxn ang="0">
                  <a:pos x="26" y="22"/>
                </a:cxn>
                <a:cxn ang="0">
                  <a:pos x="24" y="24"/>
                </a:cxn>
                <a:cxn ang="0">
                  <a:pos x="20" y="18"/>
                </a:cxn>
                <a:cxn ang="0">
                  <a:pos x="18" y="20"/>
                </a:cxn>
                <a:cxn ang="0">
                  <a:pos x="16" y="18"/>
                </a:cxn>
                <a:cxn ang="0">
                  <a:pos x="18" y="16"/>
                </a:cxn>
                <a:cxn ang="0">
                  <a:pos x="14" y="14"/>
                </a:cxn>
                <a:cxn ang="0">
                  <a:pos x="14" y="16"/>
                </a:cxn>
                <a:cxn ang="0">
                  <a:pos x="12" y="14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68" h="52">
                  <a:moveTo>
                    <a:pt x="12" y="10"/>
                  </a:moveTo>
                  <a:lnTo>
                    <a:pt x="12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36" y="10"/>
                  </a:lnTo>
                  <a:lnTo>
                    <a:pt x="46" y="24"/>
                  </a:lnTo>
                  <a:lnTo>
                    <a:pt x="48" y="28"/>
                  </a:lnTo>
                  <a:lnTo>
                    <a:pt x="62" y="36"/>
                  </a:lnTo>
                  <a:lnTo>
                    <a:pt x="64" y="46"/>
                  </a:lnTo>
                  <a:lnTo>
                    <a:pt x="66" y="46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48" y="46"/>
                  </a:lnTo>
                  <a:lnTo>
                    <a:pt x="50" y="42"/>
                  </a:lnTo>
                  <a:lnTo>
                    <a:pt x="46" y="44"/>
                  </a:lnTo>
                  <a:lnTo>
                    <a:pt x="44" y="42"/>
                  </a:lnTo>
                  <a:lnTo>
                    <a:pt x="46" y="38"/>
                  </a:lnTo>
                  <a:lnTo>
                    <a:pt x="38" y="40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36" y="32"/>
                  </a:lnTo>
                  <a:lnTo>
                    <a:pt x="26" y="30"/>
                  </a:lnTo>
                  <a:lnTo>
                    <a:pt x="24" y="26"/>
                  </a:lnTo>
                  <a:lnTo>
                    <a:pt x="32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24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" name="Freeform 767">
              <a:extLst>
                <a:ext uri="{FF2B5EF4-FFF2-40B4-BE49-F238E27FC236}">
                  <a16:creationId xmlns:a16="http://schemas.microsoft.com/office/drawing/2014/main" id="{43C801F0-BF23-B84B-A1B8-F32E6BCD3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763" y="2538413"/>
              <a:ext cx="12700" cy="127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lnTo>
                    <a:pt x="4" y="0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" name="Freeform 768">
              <a:extLst>
                <a:ext uri="{FF2B5EF4-FFF2-40B4-BE49-F238E27FC236}">
                  <a16:creationId xmlns:a16="http://schemas.microsoft.com/office/drawing/2014/main" id="{01DD53AA-E741-3347-BDD1-7D5E4D5E7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263" y="2973388"/>
              <a:ext cx="22225" cy="50800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4" y="22"/>
                </a:cxn>
                <a:cxn ang="0">
                  <a:pos x="12" y="32"/>
                </a:cxn>
                <a:cxn ang="0">
                  <a:pos x="10" y="3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8" y="20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4" h="32">
                  <a:moveTo>
                    <a:pt x="10" y="6"/>
                  </a:moveTo>
                  <a:lnTo>
                    <a:pt x="14" y="2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0" y="4"/>
                  </a:lnTo>
                  <a:lnTo>
                    <a:pt x="2" y="0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" name="Freeform 769">
              <a:extLst>
                <a:ext uri="{FF2B5EF4-FFF2-40B4-BE49-F238E27FC236}">
                  <a16:creationId xmlns:a16="http://schemas.microsoft.com/office/drawing/2014/main" id="{765AB1BE-76C4-1445-9DDC-414661DF0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313" y="2947988"/>
              <a:ext cx="19050" cy="41275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2" y="14"/>
                </a:cxn>
                <a:cxn ang="0">
                  <a:pos x="6" y="2"/>
                </a:cxn>
                <a:cxn ang="0">
                  <a:pos x="6" y="8"/>
                </a:cxn>
                <a:cxn ang="0">
                  <a:pos x="12" y="16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8" y="18"/>
                </a:cxn>
                <a:cxn ang="0">
                  <a:pos x="8" y="24"/>
                </a:cxn>
                <a:cxn ang="0">
                  <a:pos x="6" y="22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12" h="26">
                  <a:moveTo>
                    <a:pt x="2" y="1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2" y="14"/>
                  </a:lnTo>
                  <a:lnTo>
                    <a:pt x="6" y="2"/>
                  </a:lnTo>
                  <a:lnTo>
                    <a:pt x="6" y="8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24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" name="Freeform 770">
              <a:extLst>
                <a:ext uri="{FF2B5EF4-FFF2-40B4-BE49-F238E27FC236}">
                  <a16:creationId xmlns:a16="http://schemas.microsoft.com/office/drawing/2014/main" id="{5FE568DF-B7D2-E545-875B-E292C1E52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663" y="2995613"/>
              <a:ext cx="12700" cy="31750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6" y="20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2" y="12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8" h="20">
                  <a:moveTo>
                    <a:pt x="4" y="8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20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6" y="10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" name="Freeform 771">
              <a:extLst>
                <a:ext uri="{FF2B5EF4-FFF2-40B4-BE49-F238E27FC236}">
                  <a16:creationId xmlns:a16="http://schemas.microsoft.com/office/drawing/2014/main" id="{8EB0AD5E-3579-4A4D-A47C-EC85F3A11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0188" y="2989263"/>
              <a:ext cx="22225" cy="25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12" y="2"/>
                </a:cxn>
                <a:cxn ang="0">
                  <a:pos x="14" y="10"/>
                </a:cxn>
                <a:cxn ang="0">
                  <a:pos x="8" y="6"/>
                </a:cxn>
                <a:cxn ang="0">
                  <a:pos x="12" y="14"/>
                </a:cxn>
                <a:cxn ang="0">
                  <a:pos x="6" y="1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2" y="0"/>
                  </a:lnTo>
                  <a:lnTo>
                    <a:pt x="12" y="2"/>
                  </a:lnTo>
                  <a:lnTo>
                    <a:pt x="14" y="10"/>
                  </a:lnTo>
                  <a:lnTo>
                    <a:pt x="8" y="6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" name="Freeform 772">
              <a:extLst>
                <a:ext uri="{FF2B5EF4-FFF2-40B4-BE49-F238E27FC236}">
                  <a16:creationId xmlns:a16="http://schemas.microsoft.com/office/drawing/2014/main" id="{4573B9DB-43F3-3E4D-8D9E-2BA4E6C7F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413" y="2998788"/>
              <a:ext cx="6350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6">
                  <a:moveTo>
                    <a:pt x="2" y="2"/>
                  </a:moveTo>
                  <a:lnTo>
                    <a:pt x="4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Freeform 773">
              <a:extLst>
                <a:ext uri="{FF2B5EF4-FFF2-40B4-BE49-F238E27FC236}">
                  <a16:creationId xmlns:a16="http://schemas.microsoft.com/office/drawing/2014/main" id="{8F38A8FB-DBA1-2A4D-AE37-A4E534C2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238" y="3014663"/>
              <a:ext cx="9525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6" y="4"/>
                  </a:lnTo>
                  <a:lnTo>
                    <a:pt x="4" y="4"/>
                  </a:lnTo>
                  <a:lnTo>
                    <a:pt x="0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Freeform 774">
              <a:extLst>
                <a:ext uri="{FF2B5EF4-FFF2-40B4-BE49-F238E27FC236}">
                  <a16:creationId xmlns:a16="http://schemas.microsoft.com/office/drawing/2014/main" id="{81DE9198-80F6-034D-8E0F-11C617F79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388" y="2941638"/>
              <a:ext cx="28575" cy="34925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8" y="10"/>
                </a:cxn>
                <a:cxn ang="0">
                  <a:pos x="16" y="8"/>
                </a:cxn>
                <a:cxn ang="0">
                  <a:pos x="18" y="12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8" y="12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2" y="4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18" h="22">
                  <a:moveTo>
                    <a:pt x="18" y="6"/>
                  </a:moveTo>
                  <a:lnTo>
                    <a:pt x="18" y="10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8" y="20"/>
                  </a:lnTo>
                  <a:lnTo>
                    <a:pt x="8" y="12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4"/>
                  </a:lnTo>
                  <a:lnTo>
                    <a:pt x="6" y="0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Freeform 775">
              <a:extLst>
                <a:ext uri="{FF2B5EF4-FFF2-40B4-BE49-F238E27FC236}">
                  <a16:creationId xmlns:a16="http://schemas.microsoft.com/office/drawing/2014/main" id="{7BE7B96D-DA44-DE49-89E7-24102FCA8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538" y="3017838"/>
              <a:ext cx="34925" cy="603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14"/>
                </a:cxn>
                <a:cxn ang="0">
                  <a:pos x="16" y="16"/>
                </a:cxn>
                <a:cxn ang="0">
                  <a:pos x="20" y="22"/>
                </a:cxn>
                <a:cxn ang="0">
                  <a:pos x="16" y="18"/>
                </a:cxn>
                <a:cxn ang="0">
                  <a:pos x="18" y="22"/>
                </a:cxn>
                <a:cxn ang="0">
                  <a:pos x="22" y="28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22" y="38"/>
                </a:cxn>
                <a:cxn ang="0">
                  <a:pos x="20" y="38"/>
                </a:cxn>
                <a:cxn ang="0">
                  <a:pos x="18" y="32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6" y="24"/>
                </a:cxn>
                <a:cxn ang="0">
                  <a:pos x="10" y="22"/>
                </a:cxn>
                <a:cxn ang="0">
                  <a:pos x="10" y="20"/>
                </a:cxn>
                <a:cxn ang="0">
                  <a:pos x="10" y="18"/>
                </a:cxn>
                <a:cxn ang="0">
                  <a:pos x="4" y="16"/>
                </a:cxn>
                <a:cxn ang="0">
                  <a:pos x="6" y="12"/>
                </a:cxn>
                <a:cxn ang="0">
                  <a:pos x="6" y="6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6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22" h="38">
                  <a:moveTo>
                    <a:pt x="12" y="8"/>
                  </a:moveTo>
                  <a:lnTo>
                    <a:pt x="16" y="14"/>
                  </a:lnTo>
                  <a:lnTo>
                    <a:pt x="16" y="16"/>
                  </a:lnTo>
                  <a:lnTo>
                    <a:pt x="20" y="22"/>
                  </a:lnTo>
                  <a:lnTo>
                    <a:pt x="16" y="18"/>
                  </a:lnTo>
                  <a:lnTo>
                    <a:pt x="18" y="22"/>
                  </a:lnTo>
                  <a:lnTo>
                    <a:pt x="22" y="28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6" y="24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Freeform 776">
              <a:extLst>
                <a:ext uri="{FF2B5EF4-FFF2-40B4-BE49-F238E27FC236}">
                  <a16:creationId xmlns:a16="http://schemas.microsoft.com/office/drawing/2014/main" id="{AEB9B43A-5571-FE4B-8A11-7779E2D89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3" y="3033713"/>
              <a:ext cx="19050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4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10" y="8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12" h="18">
                  <a:moveTo>
                    <a:pt x="6" y="16"/>
                  </a:moveTo>
                  <a:lnTo>
                    <a:pt x="6" y="14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10" y="8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Freeform 777">
              <a:extLst>
                <a:ext uri="{FF2B5EF4-FFF2-40B4-BE49-F238E27FC236}">
                  <a16:creationId xmlns:a16="http://schemas.microsoft.com/office/drawing/2014/main" id="{604CC1B9-6465-304A-9AE9-C15EC2D62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6063" y="3059113"/>
              <a:ext cx="9525" cy="1905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12"/>
                </a:cxn>
                <a:cxn ang="0">
                  <a:pos x="4" y="1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12">
                  <a:moveTo>
                    <a:pt x="4" y="6"/>
                  </a:moveTo>
                  <a:lnTo>
                    <a:pt x="6" y="12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Freeform 778">
              <a:extLst>
                <a:ext uri="{FF2B5EF4-FFF2-40B4-BE49-F238E27FC236}">
                  <a16:creationId xmlns:a16="http://schemas.microsoft.com/office/drawing/2014/main" id="{645666CE-AAF1-3F44-A1F8-842004317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988" y="3059113"/>
              <a:ext cx="63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Freeform 779">
              <a:extLst>
                <a:ext uri="{FF2B5EF4-FFF2-40B4-BE49-F238E27FC236}">
                  <a16:creationId xmlns:a16="http://schemas.microsoft.com/office/drawing/2014/main" id="{009FD71B-E8CA-9A48-8046-176FE04AE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238" y="3100388"/>
              <a:ext cx="28575" cy="34925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8" y="0"/>
                </a:cxn>
                <a:cxn ang="0">
                  <a:pos x="18" y="4"/>
                </a:cxn>
                <a:cxn ang="0">
                  <a:pos x="16" y="18"/>
                </a:cxn>
                <a:cxn ang="0">
                  <a:pos x="14" y="20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10" y="14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2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18" h="22">
                  <a:moveTo>
                    <a:pt x="14" y="2"/>
                  </a:moveTo>
                  <a:lnTo>
                    <a:pt x="18" y="0"/>
                  </a:lnTo>
                  <a:lnTo>
                    <a:pt x="18" y="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2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Freeform 780">
              <a:extLst>
                <a:ext uri="{FF2B5EF4-FFF2-40B4-BE49-F238E27FC236}">
                  <a16:creationId xmlns:a16="http://schemas.microsoft.com/office/drawing/2014/main" id="{31C9DCAF-5D7C-1741-9569-3FC714DE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3132138"/>
              <a:ext cx="25400" cy="38100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2" y="18"/>
                </a:cxn>
                <a:cxn ang="0">
                  <a:pos x="16" y="24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16" h="24">
                  <a:moveTo>
                    <a:pt x="4" y="12"/>
                  </a:move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6" y="24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Freeform 781">
              <a:extLst>
                <a:ext uri="{FF2B5EF4-FFF2-40B4-BE49-F238E27FC236}">
                  <a16:creationId xmlns:a16="http://schemas.microsoft.com/office/drawing/2014/main" id="{AEA2AAA2-0BE6-6A41-9FF9-BAF2E4AD5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213" y="3103563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Freeform 782">
              <a:extLst>
                <a:ext uri="{FF2B5EF4-FFF2-40B4-BE49-F238E27FC236}">
                  <a16:creationId xmlns:a16="http://schemas.microsoft.com/office/drawing/2014/main" id="{004B8855-E025-1040-9A4C-C2232499D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213" y="3119438"/>
              <a:ext cx="1587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8" y="2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Freeform 783">
              <a:extLst>
                <a:ext uri="{FF2B5EF4-FFF2-40B4-BE49-F238E27FC236}">
                  <a16:creationId xmlns:a16="http://schemas.microsoft.com/office/drawing/2014/main" id="{04FCAD3F-3CB0-3840-9CC6-129A46587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563" y="3109913"/>
              <a:ext cx="15875" cy="2540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0" y="10"/>
                </a:cxn>
                <a:cxn ang="0">
                  <a:pos x="10" y="1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10" h="16">
                  <a:moveTo>
                    <a:pt x="6" y="6"/>
                  </a:moveTo>
                  <a:lnTo>
                    <a:pt x="10" y="10"/>
                  </a:lnTo>
                  <a:lnTo>
                    <a:pt x="10" y="16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Freeform 784">
              <a:extLst>
                <a:ext uri="{FF2B5EF4-FFF2-40B4-BE49-F238E27FC236}">
                  <a16:creationId xmlns:a16="http://schemas.microsoft.com/office/drawing/2014/main" id="{BC104DBF-4382-2A4F-B555-862DAD81A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8" y="3144838"/>
              <a:ext cx="63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8">
                  <a:moveTo>
                    <a:pt x="0" y="0"/>
                  </a:move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Freeform 785">
              <a:extLst>
                <a:ext uri="{FF2B5EF4-FFF2-40B4-BE49-F238E27FC236}">
                  <a16:creationId xmlns:a16="http://schemas.microsoft.com/office/drawing/2014/main" id="{4B9E8FA4-4BB1-D54D-91F2-2C53B85AE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888" y="3122613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6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6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Freeform 786">
              <a:extLst>
                <a:ext uri="{FF2B5EF4-FFF2-40B4-BE49-F238E27FC236}">
                  <a16:creationId xmlns:a16="http://schemas.microsoft.com/office/drawing/2014/main" id="{3B522875-F593-DB4F-8B5E-5272F9E6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3103563"/>
              <a:ext cx="31750" cy="25400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16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10" y="2"/>
                </a:cxn>
                <a:cxn ang="0">
                  <a:pos x="14" y="2"/>
                </a:cxn>
                <a:cxn ang="0">
                  <a:pos x="16" y="4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16" y="8"/>
                </a:cxn>
                <a:cxn ang="0">
                  <a:pos x="18" y="8"/>
                </a:cxn>
                <a:cxn ang="0">
                  <a:pos x="12" y="14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20" h="16">
                  <a:moveTo>
                    <a:pt x="2" y="16"/>
                  </a:moveTo>
                  <a:lnTo>
                    <a:pt x="0" y="16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Freeform 787">
              <a:extLst>
                <a:ext uri="{FF2B5EF4-FFF2-40B4-BE49-F238E27FC236}">
                  <a16:creationId xmlns:a16="http://schemas.microsoft.com/office/drawing/2014/main" id="{1E7E2A31-BF03-C245-A9D2-A0E1D1FE6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563" y="3097213"/>
              <a:ext cx="635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Freeform 788">
              <a:extLst>
                <a:ext uri="{FF2B5EF4-FFF2-40B4-BE49-F238E27FC236}">
                  <a16:creationId xmlns:a16="http://schemas.microsoft.com/office/drawing/2014/main" id="{6F625E40-E44E-9048-8597-F0DFC9251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413" y="3087688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Freeform 789">
              <a:extLst>
                <a:ext uri="{FF2B5EF4-FFF2-40B4-BE49-F238E27FC236}">
                  <a16:creationId xmlns:a16="http://schemas.microsoft.com/office/drawing/2014/main" id="{7647A32B-2775-CF49-8712-11794CC60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88" y="3052763"/>
              <a:ext cx="6350" cy="95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6">
                  <a:moveTo>
                    <a:pt x="2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Freeform 790">
              <a:extLst>
                <a:ext uri="{FF2B5EF4-FFF2-40B4-BE49-F238E27FC236}">
                  <a16:creationId xmlns:a16="http://schemas.microsoft.com/office/drawing/2014/main" id="{88181418-1D4F-A749-AC90-2A9596C6F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3008313"/>
              <a:ext cx="317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Freeform 791">
              <a:extLst>
                <a:ext uri="{FF2B5EF4-FFF2-40B4-BE49-F238E27FC236}">
                  <a16:creationId xmlns:a16="http://schemas.microsoft.com/office/drawing/2014/main" id="{CE407376-9857-AA45-A34C-CBE13B1C7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388" y="3008313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Freeform 792">
              <a:extLst>
                <a:ext uri="{FF2B5EF4-FFF2-40B4-BE49-F238E27FC236}">
                  <a16:creationId xmlns:a16="http://schemas.microsoft.com/office/drawing/2014/main" id="{7A000C40-A612-E045-AF4A-02B4B3696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863" y="2954338"/>
              <a:ext cx="53975" cy="4762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10" y="14"/>
                </a:cxn>
                <a:cxn ang="0">
                  <a:pos x="12" y="14"/>
                </a:cxn>
                <a:cxn ang="0">
                  <a:pos x="12" y="10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6" y="8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10"/>
                </a:cxn>
                <a:cxn ang="0">
                  <a:pos x="34" y="10"/>
                </a:cxn>
                <a:cxn ang="0">
                  <a:pos x="32" y="12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8" y="14"/>
                </a:cxn>
                <a:cxn ang="0">
                  <a:pos x="28" y="16"/>
                </a:cxn>
                <a:cxn ang="0">
                  <a:pos x="26" y="14"/>
                </a:cxn>
                <a:cxn ang="0">
                  <a:pos x="22" y="16"/>
                </a:cxn>
                <a:cxn ang="0">
                  <a:pos x="2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0" y="30"/>
                </a:cxn>
                <a:cxn ang="0">
                  <a:pos x="12" y="26"/>
                </a:cxn>
                <a:cxn ang="0">
                  <a:pos x="10" y="24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8" y="26"/>
                </a:cxn>
                <a:cxn ang="0">
                  <a:pos x="6" y="2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4" h="30">
                  <a:moveTo>
                    <a:pt x="0" y="16"/>
                  </a:moveTo>
                  <a:lnTo>
                    <a:pt x="4" y="10"/>
                  </a:lnTo>
                  <a:lnTo>
                    <a:pt x="8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24" y="18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0" y="24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Freeform 793">
              <a:extLst>
                <a:ext uri="{FF2B5EF4-FFF2-40B4-BE49-F238E27FC236}">
                  <a16:creationId xmlns:a16="http://schemas.microsoft.com/office/drawing/2014/main" id="{6A42B79C-D41F-674A-84D5-7B3991DF0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788" y="2935288"/>
              <a:ext cx="22225" cy="1587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4" h="10">
                  <a:moveTo>
                    <a:pt x="4" y="4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2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Freeform 794">
              <a:extLst>
                <a:ext uri="{FF2B5EF4-FFF2-40B4-BE49-F238E27FC236}">
                  <a16:creationId xmlns:a16="http://schemas.microsoft.com/office/drawing/2014/main" id="{AFC9D0BE-503A-6240-8FB7-5B5D2AD32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2928938"/>
              <a:ext cx="63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Freeform 795">
              <a:extLst>
                <a:ext uri="{FF2B5EF4-FFF2-40B4-BE49-F238E27FC236}">
                  <a16:creationId xmlns:a16="http://schemas.microsoft.com/office/drawing/2014/main" id="{734C3497-EA4D-4143-AA20-1D4959C86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913" y="2855913"/>
              <a:ext cx="19050" cy="22225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4" y="12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12" h="14">
                  <a:moveTo>
                    <a:pt x="2" y="10"/>
                  </a:moveTo>
                  <a:lnTo>
                    <a:pt x="8" y="0"/>
                  </a:lnTo>
                  <a:lnTo>
                    <a:pt x="12" y="2"/>
                  </a:lnTo>
                  <a:lnTo>
                    <a:pt x="4" y="1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Freeform 796">
              <a:extLst>
                <a:ext uri="{FF2B5EF4-FFF2-40B4-BE49-F238E27FC236}">
                  <a16:creationId xmlns:a16="http://schemas.microsoft.com/office/drawing/2014/main" id="{C02F465C-311D-C142-90B7-954C5FF52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313" y="2849563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Freeform 797">
              <a:extLst>
                <a:ext uri="{FF2B5EF4-FFF2-40B4-BE49-F238E27FC236}">
                  <a16:creationId xmlns:a16="http://schemas.microsoft.com/office/drawing/2014/main" id="{CDF4C9A7-A803-764E-8946-FEEA9F4C6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338" y="2919413"/>
              <a:ext cx="63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Freeform 798">
              <a:extLst>
                <a:ext uri="{FF2B5EF4-FFF2-40B4-BE49-F238E27FC236}">
                  <a16:creationId xmlns:a16="http://schemas.microsoft.com/office/drawing/2014/main" id="{597911D7-A451-384A-8388-86E82CC70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88" y="2855913"/>
              <a:ext cx="38100" cy="254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6" y="0"/>
                </a:cxn>
                <a:cxn ang="0">
                  <a:pos x="24" y="2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18" y="16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4" h="16">
                  <a:moveTo>
                    <a:pt x="0" y="2"/>
                  </a:moveTo>
                  <a:lnTo>
                    <a:pt x="16" y="0"/>
                  </a:lnTo>
                  <a:lnTo>
                    <a:pt x="24" y="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18" y="16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Freeform 799">
              <a:extLst>
                <a:ext uri="{FF2B5EF4-FFF2-40B4-BE49-F238E27FC236}">
                  <a16:creationId xmlns:a16="http://schemas.microsoft.com/office/drawing/2014/main" id="{145CFB85-D17E-6342-B7C0-81A9D6C51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438" y="2833688"/>
              <a:ext cx="22225" cy="222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8" y="14"/>
                </a:cxn>
                <a:cxn ang="0">
                  <a:pos x="6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4" h="14">
                  <a:moveTo>
                    <a:pt x="0" y="6"/>
                  </a:moveTo>
                  <a:lnTo>
                    <a:pt x="6" y="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8" y="14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Freeform 800">
              <a:extLst>
                <a:ext uri="{FF2B5EF4-FFF2-40B4-BE49-F238E27FC236}">
                  <a16:creationId xmlns:a16="http://schemas.microsoft.com/office/drawing/2014/main" id="{AE2049FA-DCBF-E843-AE3D-62E1CF318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863" y="3373438"/>
              <a:ext cx="31750" cy="1270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16" y="8"/>
                </a:cxn>
                <a:cxn ang="0">
                  <a:pos x="18" y="6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8">
                  <a:moveTo>
                    <a:pt x="14" y="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Freeform 801">
              <a:extLst>
                <a:ext uri="{FF2B5EF4-FFF2-40B4-BE49-F238E27FC236}">
                  <a16:creationId xmlns:a16="http://schemas.microsoft.com/office/drawing/2014/main" id="{789E022C-E81F-2A47-8F79-56F35313D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313" y="3189288"/>
              <a:ext cx="15875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Freeform 802">
              <a:extLst>
                <a:ext uri="{FF2B5EF4-FFF2-40B4-BE49-F238E27FC236}">
                  <a16:creationId xmlns:a16="http://schemas.microsoft.com/office/drawing/2014/main" id="{EA81A7C2-DF6F-6E4B-BB25-04B2F79AB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438" y="2754313"/>
              <a:ext cx="19050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6">
                  <a:moveTo>
                    <a:pt x="4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Freeform 803">
              <a:extLst>
                <a:ext uri="{FF2B5EF4-FFF2-40B4-BE49-F238E27FC236}">
                  <a16:creationId xmlns:a16="http://schemas.microsoft.com/office/drawing/2014/main" id="{B7952D98-5851-D743-B0C1-6ACD1E505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2786063"/>
              <a:ext cx="19050" cy="127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8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Freeform 804">
              <a:extLst>
                <a:ext uri="{FF2B5EF4-FFF2-40B4-BE49-F238E27FC236}">
                  <a16:creationId xmlns:a16="http://schemas.microsoft.com/office/drawing/2014/main" id="{AC9429F6-0A29-1441-AFA8-0936B5730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2817813"/>
              <a:ext cx="9525" cy="127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6" h="8">
                  <a:moveTo>
                    <a:pt x="2" y="2"/>
                  </a:moveTo>
                  <a:lnTo>
                    <a:pt x="6" y="4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Freeform 805">
              <a:extLst>
                <a:ext uri="{FF2B5EF4-FFF2-40B4-BE49-F238E27FC236}">
                  <a16:creationId xmlns:a16="http://schemas.microsoft.com/office/drawing/2014/main" id="{3829C391-4C7D-5F45-A8B6-7CF300963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638" y="2868613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Freeform 806">
              <a:extLst>
                <a:ext uri="{FF2B5EF4-FFF2-40B4-BE49-F238E27FC236}">
                  <a16:creationId xmlns:a16="http://schemas.microsoft.com/office/drawing/2014/main" id="{D28428FC-BA4D-7043-8070-63E9686AC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538" y="2722563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4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10" y="0"/>
                  </a:lnTo>
                  <a:lnTo>
                    <a:pt x="10" y="4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Freeform 807">
              <a:extLst>
                <a:ext uri="{FF2B5EF4-FFF2-40B4-BE49-F238E27FC236}">
                  <a16:creationId xmlns:a16="http://schemas.microsoft.com/office/drawing/2014/main" id="{0B895097-2AB4-2D46-846F-A8B238B6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4148138"/>
              <a:ext cx="92075" cy="92075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44" y="6"/>
                </a:cxn>
                <a:cxn ang="0">
                  <a:pos x="40" y="4"/>
                </a:cxn>
                <a:cxn ang="0">
                  <a:pos x="36" y="2"/>
                </a:cxn>
                <a:cxn ang="0">
                  <a:pos x="32" y="10"/>
                </a:cxn>
                <a:cxn ang="0">
                  <a:pos x="30" y="10"/>
                </a:cxn>
                <a:cxn ang="0">
                  <a:pos x="24" y="16"/>
                </a:cxn>
                <a:cxn ang="0">
                  <a:pos x="20" y="14"/>
                </a:cxn>
                <a:cxn ang="0">
                  <a:pos x="16" y="18"/>
                </a:cxn>
                <a:cxn ang="0">
                  <a:pos x="12" y="18"/>
                </a:cxn>
                <a:cxn ang="0">
                  <a:pos x="10" y="22"/>
                </a:cxn>
                <a:cxn ang="0">
                  <a:pos x="8" y="26"/>
                </a:cxn>
                <a:cxn ang="0">
                  <a:pos x="2" y="2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4" y="54"/>
                </a:cxn>
                <a:cxn ang="0">
                  <a:pos x="26" y="52"/>
                </a:cxn>
                <a:cxn ang="0">
                  <a:pos x="24" y="48"/>
                </a:cxn>
                <a:cxn ang="0">
                  <a:pos x="24" y="42"/>
                </a:cxn>
                <a:cxn ang="0">
                  <a:pos x="28" y="4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38" y="54"/>
                </a:cxn>
                <a:cxn ang="0">
                  <a:pos x="40" y="54"/>
                </a:cxn>
                <a:cxn ang="0">
                  <a:pos x="46" y="58"/>
                </a:cxn>
                <a:cxn ang="0">
                  <a:pos x="52" y="56"/>
                </a:cxn>
                <a:cxn ang="0">
                  <a:pos x="50" y="48"/>
                </a:cxn>
                <a:cxn ang="0">
                  <a:pos x="52" y="44"/>
                </a:cxn>
                <a:cxn ang="0">
                  <a:pos x="54" y="20"/>
                </a:cxn>
                <a:cxn ang="0">
                  <a:pos x="56" y="10"/>
                </a:cxn>
                <a:cxn ang="0">
                  <a:pos x="58" y="0"/>
                </a:cxn>
                <a:cxn ang="0">
                  <a:pos x="54" y="0"/>
                </a:cxn>
              </a:cxnLst>
              <a:rect l="0" t="0" r="r" b="b"/>
              <a:pathLst>
                <a:path w="58" h="58">
                  <a:moveTo>
                    <a:pt x="54" y="0"/>
                  </a:moveTo>
                  <a:lnTo>
                    <a:pt x="44" y="6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4" y="16"/>
                  </a:lnTo>
                  <a:lnTo>
                    <a:pt x="20" y="14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0" y="22"/>
                  </a:lnTo>
                  <a:lnTo>
                    <a:pt x="8" y="26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4" y="48"/>
                  </a:lnTo>
                  <a:lnTo>
                    <a:pt x="24" y="42"/>
                  </a:lnTo>
                  <a:lnTo>
                    <a:pt x="28" y="4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2" y="56"/>
                  </a:lnTo>
                  <a:lnTo>
                    <a:pt x="50" y="48"/>
                  </a:lnTo>
                  <a:lnTo>
                    <a:pt x="52" y="44"/>
                  </a:lnTo>
                  <a:lnTo>
                    <a:pt x="54" y="20"/>
                  </a:lnTo>
                  <a:lnTo>
                    <a:pt x="56" y="10"/>
                  </a:lnTo>
                  <a:lnTo>
                    <a:pt x="58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Freeform 809">
              <a:extLst>
                <a:ext uri="{FF2B5EF4-FFF2-40B4-BE49-F238E27FC236}">
                  <a16:creationId xmlns:a16="http://schemas.microsoft.com/office/drawing/2014/main" id="{D4B8433B-6582-DD4D-AACE-88A1C050B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963" y="4471988"/>
              <a:ext cx="266700" cy="387350"/>
            </a:xfrm>
            <a:custGeom>
              <a:avLst/>
              <a:gdLst/>
              <a:ahLst/>
              <a:cxnLst>
                <a:cxn ang="0">
                  <a:pos x="162" y="220"/>
                </a:cxn>
                <a:cxn ang="0">
                  <a:pos x="154" y="214"/>
                </a:cxn>
                <a:cxn ang="0">
                  <a:pos x="156" y="208"/>
                </a:cxn>
                <a:cxn ang="0">
                  <a:pos x="160" y="210"/>
                </a:cxn>
                <a:cxn ang="0">
                  <a:pos x="162" y="202"/>
                </a:cxn>
                <a:cxn ang="0">
                  <a:pos x="164" y="192"/>
                </a:cxn>
                <a:cxn ang="0">
                  <a:pos x="168" y="164"/>
                </a:cxn>
                <a:cxn ang="0">
                  <a:pos x="148" y="146"/>
                </a:cxn>
                <a:cxn ang="0">
                  <a:pos x="144" y="122"/>
                </a:cxn>
                <a:cxn ang="0">
                  <a:pos x="130" y="132"/>
                </a:cxn>
                <a:cxn ang="0">
                  <a:pos x="120" y="124"/>
                </a:cxn>
                <a:cxn ang="0">
                  <a:pos x="112" y="118"/>
                </a:cxn>
                <a:cxn ang="0">
                  <a:pos x="100" y="100"/>
                </a:cxn>
                <a:cxn ang="0">
                  <a:pos x="110" y="86"/>
                </a:cxn>
                <a:cxn ang="0">
                  <a:pos x="118" y="66"/>
                </a:cxn>
                <a:cxn ang="0">
                  <a:pos x="144" y="54"/>
                </a:cxn>
                <a:cxn ang="0">
                  <a:pos x="152" y="54"/>
                </a:cxn>
                <a:cxn ang="0">
                  <a:pos x="144" y="48"/>
                </a:cxn>
                <a:cxn ang="0">
                  <a:pos x="150" y="36"/>
                </a:cxn>
                <a:cxn ang="0">
                  <a:pos x="138" y="28"/>
                </a:cxn>
                <a:cxn ang="0">
                  <a:pos x="126" y="28"/>
                </a:cxn>
                <a:cxn ang="0">
                  <a:pos x="110" y="30"/>
                </a:cxn>
                <a:cxn ang="0">
                  <a:pos x="108" y="24"/>
                </a:cxn>
                <a:cxn ang="0">
                  <a:pos x="102" y="14"/>
                </a:cxn>
                <a:cxn ang="0">
                  <a:pos x="92" y="6"/>
                </a:cxn>
                <a:cxn ang="0">
                  <a:pos x="80" y="0"/>
                </a:cxn>
                <a:cxn ang="0">
                  <a:pos x="76" y="2"/>
                </a:cxn>
                <a:cxn ang="0">
                  <a:pos x="80" y="12"/>
                </a:cxn>
                <a:cxn ang="0">
                  <a:pos x="62" y="32"/>
                </a:cxn>
                <a:cxn ang="0">
                  <a:pos x="42" y="46"/>
                </a:cxn>
                <a:cxn ang="0">
                  <a:pos x="36" y="50"/>
                </a:cxn>
                <a:cxn ang="0">
                  <a:pos x="30" y="64"/>
                </a:cxn>
                <a:cxn ang="0">
                  <a:pos x="22" y="60"/>
                </a:cxn>
                <a:cxn ang="0">
                  <a:pos x="16" y="58"/>
                </a:cxn>
                <a:cxn ang="0">
                  <a:pos x="10" y="54"/>
                </a:cxn>
                <a:cxn ang="0">
                  <a:pos x="12" y="44"/>
                </a:cxn>
                <a:cxn ang="0">
                  <a:pos x="2" y="68"/>
                </a:cxn>
                <a:cxn ang="0">
                  <a:pos x="2" y="76"/>
                </a:cxn>
                <a:cxn ang="0">
                  <a:pos x="22" y="94"/>
                </a:cxn>
                <a:cxn ang="0">
                  <a:pos x="32" y="110"/>
                </a:cxn>
                <a:cxn ang="0">
                  <a:pos x="46" y="140"/>
                </a:cxn>
                <a:cxn ang="0">
                  <a:pos x="54" y="156"/>
                </a:cxn>
                <a:cxn ang="0">
                  <a:pos x="66" y="176"/>
                </a:cxn>
                <a:cxn ang="0">
                  <a:pos x="66" y="186"/>
                </a:cxn>
                <a:cxn ang="0">
                  <a:pos x="82" y="204"/>
                </a:cxn>
                <a:cxn ang="0">
                  <a:pos x="120" y="224"/>
                </a:cxn>
                <a:cxn ang="0">
                  <a:pos x="138" y="240"/>
                </a:cxn>
                <a:cxn ang="0">
                  <a:pos x="146" y="242"/>
                </a:cxn>
                <a:cxn ang="0">
                  <a:pos x="156" y="236"/>
                </a:cxn>
                <a:cxn ang="0">
                  <a:pos x="164" y="220"/>
                </a:cxn>
              </a:cxnLst>
              <a:rect l="0" t="0" r="r" b="b"/>
              <a:pathLst>
                <a:path w="168" h="244">
                  <a:moveTo>
                    <a:pt x="164" y="220"/>
                  </a:moveTo>
                  <a:lnTo>
                    <a:pt x="162" y="220"/>
                  </a:lnTo>
                  <a:lnTo>
                    <a:pt x="156" y="216"/>
                  </a:lnTo>
                  <a:lnTo>
                    <a:pt x="154" y="214"/>
                  </a:lnTo>
                  <a:lnTo>
                    <a:pt x="152" y="210"/>
                  </a:lnTo>
                  <a:lnTo>
                    <a:pt x="156" y="208"/>
                  </a:lnTo>
                  <a:lnTo>
                    <a:pt x="158" y="208"/>
                  </a:lnTo>
                  <a:lnTo>
                    <a:pt x="160" y="210"/>
                  </a:lnTo>
                  <a:lnTo>
                    <a:pt x="160" y="208"/>
                  </a:lnTo>
                  <a:lnTo>
                    <a:pt x="162" y="202"/>
                  </a:lnTo>
                  <a:lnTo>
                    <a:pt x="160" y="196"/>
                  </a:lnTo>
                  <a:lnTo>
                    <a:pt x="164" y="192"/>
                  </a:lnTo>
                  <a:lnTo>
                    <a:pt x="164" y="170"/>
                  </a:lnTo>
                  <a:lnTo>
                    <a:pt x="168" y="164"/>
                  </a:lnTo>
                  <a:lnTo>
                    <a:pt x="156" y="144"/>
                  </a:lnTo>
                  <a:lnTo>
                    <a:pt x="148" y="146"/>
                  </a:lnTo>
                  <a:lnTo>
                    <a:pt x="144" y="144"/>
                  </a:lnTo>
                  <a:lnTo>
                    <a:pt x="144" y="122"/>
                  </a:lnTo>
                  <a:lnTo>
                    <a:pt x="136" y="128"/>
                  </a:lnTo>
                  <a:lnTo>
                    <a:pt x="130" y="132"/>
                  </a:lnTo>
                  <a:lnTo>
                    <a:pt x="122" y="130"/>
                  </a:lnTo>
                  <a:lnTo>
                    <a:pt x="120" y="124"/>
                  </a:lnTo>
                  <a:lnTo>
                    <a:pt x="112" y="124"/>
                  </a:lnTo>
                  <a:lnTo>
                    <a:pt x="112" y="118"/>
                  </a:lnTo>
                  <a:lnTo>
                    <a:pt x="104" y="108"/>
                  </a:lnTo>
                  <a:lnTo>
                    <a:pt x="100" y="100"/>
                  </a:lnTo>
                  <a:lnTo>
                    <a:pt x="104" y="88"/>
                  </a:lnTo>
                  <a:lnTo>
                    <a:pt x="110" y="86"/>
                  </a:lnTo>
                  <a:lnTo>
                    <a:pt x="110" y="76"/>
                  </a:lnTo>
                  <a:lnTo>
                    <a:pt x="118" y="66"/>
                  </a:lnTo>
                  <a:lnTo>
                    <a:pt x="130" y="60"/>
                  </a:lnTo>
                  <a:lnTo>
                    <a:pt x="144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46" y="50"/>
                  </a:lnTo>
                  <a:lnTo>
                    <a:pt x="144" y="48"/>
                  </a:lnTo>
                  <a:lnTo>
                    <a:pt x="144" y="46"/>
                  </a:lnTo>
                  <a:lnTo>
                    <a:pt x="150" y="36"/>
                  </a:lnTo>
                  <a:lnTo>
                    <a:pt x="148" y="32"/>
                  </a:lnTo>
                  <a:lnTo>
                    <a:pt x="138" y="28"/>
                  </a:lnTo>
                  <a:lnTo>
                    <a:pt x="134" y="30"/>
                  </a:lnTo>
                  <a:lnTo>
                    <a:pt x="126" y="28"/>
                  </a:lnTo>
                  <a:lnTo>
                    <a:pt x="120" y="32"/>
                  </a:lnTo>
                  <a:lnTo>
                    <a:pt x="110" y="30"/>
                  </a:lnTo>
                  <a:lnTo>
                    <a:pt x="108" y="28"/>
                  </a:lnTo>
                  <a:lnTo>
                    <a:pt x="108" y="24"/>
                  </a:lnTo>
                  <a:lnTo>
                    <a:pt x="104" y="22"/>
                  </a:lnTo>
                  <a:lnTo>
                    <a:pt x="102" y="14"/>
                  </a:lnTo>
                  <a:lnTo>
                    <a:pt x="96" y="12"/>
                  </a:lnTo>
                  <a:lnTo>
                    <a:pt x="92" y="6"/>
                  </a:lnTo>
                  <a:lnTo>
                    <a:pt x="88" y="2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6" y="2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74" y="22"/>
                  </a:lnTo>
                  <a:lnTo>
                    <a:pt x="62" y="32"/>
                  </a:lnTo>
                  <a:lnTo>
                    <a:pt x="44" y="40"/>
                  </a:lnTo>
                  <a:lnTo>
                    <a:pt x="42" y="46"/>
                  </a:lnTo>
                  <a:lnTo>
                    <a:pt x="38" y="46"/>
                  </a:lnTo>
                  <a:lnTo>
                    <a:pt x="36" y="50"/>
                  </a:lnTo>
                  <a:lnTo>
                    <a:pt x="34" y="60"/>
                  </a:lnTo>
                  <a:lnTo>
                    <a:pt x="30" y="64"/>
                  </a:lnTo>
                  <a:lnTo>
                    <a:pt x="24" y="64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10" y="54"/>
                  </a:lnTo>
                  <a:lnTo>
                    <a:pt x="14" y="50"/>
                  </a:lnTo>
                  <a:lnTo>
                    <a:pt x="12" y="4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18" y="88"/>
                  </a:lnTo>
                  <a:lnTo>
                    <a:pt x="22" y="94"/>
                  </a:lnTo>
                  <a:lnTo>
                    <a:pt x="26" y="102"/>
                  </a:lnTo>
                  <a:lnTo>
                    <a:pt x="32" y="110"/>
                  </a:lnTo>
                  <a:lnTo>
                    <a:pt x="42" y="134"/>
                  </a:lnTo>
                  <a:lnTo>
                    <a:pt x="46" y="140"/>
                  </a:lnTo>
                  <a:lnTo>
                    <a:pt x="48" y="152"/>
                  </a:lnTo>
                  <a:lnTo>
                    <a:pt x="54" y="156"/>
                  </a:lnTo>
                  <a:lnTo>
                    <a:pt x="62" y="172"/>
                  </a:lnTo>
                  <a:lnTo>
                    <a:pt x="66" y="176"/>
                  </a:lnTo>
                  <a:lnTo>
                    <a:pt x="68" y="184"/>
                  </a:lnTo>
                  <a:lnTo>
                    <a:pt x="66" y="186"/>
                  </a:lnTo>
                  <a:lnTo>
                    <a:pt x="66" y="190"/>
                  </a:lnTo>
                  <a:lnTo>
                    <a:pt x="82" y="204"/>
                  </a:lnTo>
                  <a:lnTo>
                    <a:pt x="100" y="216"/>
                  </a:lnTo>
                  <a:lnTo>
                    <a:pt x="120" y="224"/>
                  </a:lnTo>
                  <a:lnTo>
                    <a:pt x="128" y="230"/>
                  </a:lnTo>
                  <a:lnTo>
                    <a:pt x="138" y="240"/>
                  </a:lnTo>
                  <a:lnTo>
                    <a:pt x="144" y="244"/>
                  </a:lnTo>
                  <a:lnTo>
                    <a:pt x="146" y="242"/>
                  </a:lnTo>
                  <a:lnTo>
                    <a:pt x="152" y="242"/>
                  </a:lnTo>
                  <a:lnTo>
                    <a:pt x="156" y="236"/>
                  </a:lnTo>
                  <a:lnTo>
                    <a:pt x="156" y="232"/>
                  </a:lnTo>
                  <a:lnTo>
                    <a:pt x="164" y="220"/>
                  </a:lnTo>
                  <a:lnTo>
                    <a:pt x="164" y="2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Freeform 810">
              <a:extLst>
                <a:ext uri="{FF2B5EF4-FFF2-40B4-BE49-F238E27FC236}">
                  <a16:creationId xmlns:a16="http://schemas.microsoft.com/office/drawing/2014/main" id="{C4B9FEB5-E7A5-3C4D-B005-1917FF9F8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263" y="5141913"/>
              <a:ext cx="34925" cy="5080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6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20" y="12"/>
                </a:cxn>
                <a:cxn ang="0">
                  <a:pos x="14" y="18"/>
                </a:cxn>
                <a:cxn ang="0">
                  <a:pos x="14" y="24"/>
                </a:cxn>
                <a:cxn ang="0">
                  <a:pos x="6" y="28"/>
                </a:cxn>
                <a:cxn ang="0">
                  <a:pos x="2" y="30"/>
                </a:cxn>
                <a:cxn ang="0">
                  <a:pos x="2" y="32"/>
                </a:cxn>
                <a:cxn ang="0">
                  <a:pos x="0" y="28"/>
                </a:cxn>
                <a:cxn ang="0">
                  <a:pos x="2" y="26"/>
                </a:cxn>
                <a:cxn ang="0">
                  <a:pos x="2" y="22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12" y="8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2" h="32">
                  <a:moveTo>
                    <a:pt x="14" y="0"/>
                  </a:moveTo>
                  <a:lnTo>
                    <a:pt x="16" y="6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6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Freeform 811">
              <a:extLst>
                <a:ext uri="{FF2B5EF4-FFF2-40B4-BE49-F238E27FC236}">
                  <a16:creationId xmlns:a16="http://schemas.microsoft.com/office/drawing/2014/main" id="{EED3FFAA-3120-E44F-B4F7-F0A8FA2FD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4281488"/>
              <a:ext cx="41275" cy="60325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4" y="10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8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8" y="6"/>
                </a:cxn>
                <a:cxn ang="0">
                  <a:pos x="10" y="10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16" y="14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4" y="22"/>
                </a:cxn>
                <a:cxn ang="0">
                  <a:pos x="22" y="20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22" y="30"/>
                </a:cxn>
                <a:cxn ang="0">
                  <a:pos x="24" y="32"/>
                </a:cxn>
                <a:cxn ang="0">
                  <a:pos x="18" y="32"/>
                </a:cxn>
                <a:cxn ang="0">
                  <a:pos x="10" y="28"/>
                </a:cxn>
                <a:cxn ang="0">
                  <a:pos x="20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2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22" y="10"/>
                </a:cxn>
                <a:cxn ang="0">
                  <a:pos x="22" y="14"/>
                </a:cxn>
                <a:cxn ang="0">
                  <a:pos x="16" y="12"/>
                </a:cxn>
                <a:cxn ang="0">
                  <a:pos x="20" y="10"/>
                </a:cxn>
              </a:cxnLst>
              <a:rect l="0" t="0" r="r" b="b"/>
              <a:pathLst>
                <a:path w="26" h="38">
                  <a:moveTo>
                    <a:pt x="20" y="10"/>
                  </a:moveTo>
                  <a:lnTo>
                    <a:pt x="16" y="10"/>
                  </a:lnTo>
                  <a:lnTo>
                    <a:pt x="16" y="12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6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0" y="28"/>
                  </a:lnTo>
                  <a:lnTo>
                    <a:pt x="12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6" y="10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22" y="18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Freeform 812">
              <a:extLst>
                <a:ext uri="{FF2B5EF4-FFF2-40B4-BE49-F238E27FC236}">
                  <a16:creationId xmlns:a16="http://schemas.microsoft.com/office/drawing/2014/main" id="{E98CDF86-6C62-284D-8E0D-D1CEAB22B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4167188"/>
              <a:ext cx="44450" cy="38100"/>
            </a:xfrm>
            <a:custGeom>
              <a:avLst/>
              <a:gdLst/>
              <a:ahLst/>
              <a:cxnLst>
                <a:cxn ang="0">
                  <a:pos x="20" y="20"/>
                </a:cxn>
                <a:cxn ang="0">
                  <a:pos x="16" y="22"/>
                </a:cxn>
                <a:cxn ang="0">
                  <a:pos x="14" y="24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6" y="1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4" y="10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20" y="20"/>
                </a:cxn>
              </a:cxnLst>
              <a:rect l="0" t="0" r="r" b="b"/>
              <a:pathLst>
                <a:path w="28" h="24">
                  <a:moveTo>
                    <a:pt x="20" y="20"/>
                  </a:moveTo>
                  <a:lnTo>
                    <a:pt x="16" y="22"/>
                  </a:lnTo>
                  <a:lnTo>
                    <a:pt x="14" y="24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6" y="14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4" y="10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20" y="2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Freeform 813">
              <a:extLst>
                <a:ext uri="{FF2B5EF4-FFF2-40B4-BE49-F238E27FC236}">
                  <a16:creationId xmlns:a16="http://schemas.microsoft.com/office/drawing/2014/main" id="{F1384822-2621-FA4F-896A-C2B9BAAD3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2063" y="4370388"/>
              <a:ext cx="168275" cy="196850"/>
            </a:xfrm>
            <a:custGeom>
              <a:avLst/>
              <a:gdLst/>
              <a:ahLst/>
              <a:cxnLst>
                <a:cxn ang="0">
                  <a:pos x="94" y="24"/>
                </a:cxn>
                <a:cxn ang="0">
                  <a:pos x="100" y="18"/>
                </a:cxn>
                <a:cxn ang="0">
                  <a:pos x="106" y="10"/>
                </a:cxn>
                <a:cxn ang="0">
                  <a:pos x="100" y="10"/>
                </a:cxn>
                <a:cxn ang="0">
                  <a:pos x="92" y="6"/>
                </a:cxn>
                <a:cxn ang="0">
                  <a:pos x="82" y="8"/>
                </a:cxn>
                <a:cxn ang="0">
                  <a:pos x="78" y="12"/>
                </a:cxn>
                <a:cxn ang="0">
                  <a:pos x="72" y="16"/>
                </a:cxn>
                <a:cxn ang="0">
                  <a:pos x="66" y="16"/>
                </a:cxn>
                <a:cxn ang="0">
                  <a:pos x="52" y="12"/>
                </a:cxn>
                <a:cxn ang="0">
                  <a:pos x="36" y="2"/>
                </a:cxn>
                <a:cxn ang="0">
                  <a:pos x="24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20"/>
                </a:cxn>
                <a:cxn ang="0">
                  <a:pos x="12" y="24"/>
                </a:cxn>
                <a:cxn ang="0">
                  <a:pos x="14" y="34"/>
                </a:cxn>
                <a:cxn ang="0">
                  <a:pos x="12" y="42"/>
                </a:cxn>
                <a:cxn ang="0">
                  <a:pos x="0" y="58"/>
                </a:cxn>
                <a:cxn ang="0">
                  <a:pos x="0" y="62"/>
                </a:cxn>
                <a:cxn ang="0">
                  <a:pos x="2" y="64"/>
                </a:cxn>
                <a:cxn ang="0">
                  <a:pos x="2" y="66"/>
                </a:cxn>
                <a:cxn ang="0">
                  <a:pos x="4" y="66"/>
                </a:cxn>
                <a:cxn ang="0">
                  <a:pos x="6" y="66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0" y="66"/>
                </a:cxn>
                <a:cxn ang="0">
                  <a:pos x="8" y="68"/>
                </a:cxn>
                <a:cxn ang="0">
                  <a:pos x="6" y="70"/>
                </a:cxn>
                <a:cxn ang="0">
                  <a:pos x="4" y="70"/>
                </a:cxn>
                <a:cxn ang="0">
                  <a:pos x="2" y="72"/>
                </a:cxn>
                <a:cxn ang="0">
                  <a:pos x="4" y="74"/>
                </a:cxn>
                <a:cxn ang="0">
                  <a:pos x="50" y="102"/>
                </a:cxn>
                <a:cxn ang="0">
                  <a:pos x="54" y="112"/>
                </a:cxn>
                <a:cxn ang="0">
                  <a:pos x="72" y="124"/>
                </a:cxn>
                <a:cxn ang="0">
                  <a:pos x="76" y="120"/>
                </a:cxn>
                <a:cxn ang="0">
                  <a:pos x="86" y="98"/>
                </a:cxn>
                <a:cxn ang="0">
                  <a:pos x="88" y="96"/>
                </a:cxn>
                <a:cxn ang="0">
                  <a:pos x="92" y="94"/>
                </a:cxn>
                <a:cxn ang="0">
                  <a:pos x="94" y="88"/>
                </a:cxn>
                <a:cxn ang="0">
                  <a:pos x="98" y="88"/>
                </a:cxn>
                <a:cxn ang="0">
                  <a:pos x="102" y="84"/>
                </a:cxn>
                <a:cxn ang="0">
                  <a:pos x="94" y="74"/>
                </a:cxn>
                <a:cxn ang="0">
                  <a:pos x="94" y="24"/>
                </a:cxn>
                <a:cxn ang="0">
                  <a:pos x="34" y="34"/>
                </a:cxn>
                <a:cxn ang="0">
                  <a:pos x="32" y="30"/>
                </a:cxn>
                <a:cxn ang="0">
                  <a:pos x="26" y="24"/>
                </a:cxn>
                <a:cxn ang="0">
                  <a:pos x="22" y="14"/>
                </a:cxn>
                <a:cxn ang="0">
                  <a:pos x="24" y="6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30" y="24"/>
                </a:cxn>
                <a:cxn ang="0">
                  <a:pos x="34" y="30"/>
                </a:cxn>
                <a:cxn ang="0">
                  <a:pos x="34" y="34"/>
                </a:cxn>
                <a:cxn ang="0">
                  <a:pos x="34" y="34"/>
                </a:cxn>
              </a:cxnLst>
              <a:rect l="0" t="0" r="r" b="b"/>
              <a:pathLst>
                <a:path w="106" h="124">
                  <a:moveTo>
                    <a:pt x="94" y="24"/>
                  </a:moveTo>
                  <a:lnTo>
                    <a:pt x="100" y="18"/>
                  </a:lnTo>
                  <a:lnTo>
                    <a:pt x="106" y="10"/>
                  </a:lnTo>
                  <a:lnTo>
                    <a:pt x="100" y="10"/>
                  </a:lnTo>
                  <a:lnTo>
                    <a:pt x="92" y="6"/>
                  </a:lnTo>
                  <a:lnTo>
                    <a:pt x="82" y="8"/>
                  </a:lnTo>
                  <a:lnTo>
                    <a:pt x="78" y="12"/>
                  </a:lnTo>
                  <a:lnTo>
                    <a:pt x="72" y="16"/>
                  </a:lnTo>
                  <a:lnTo>
                    <a:pt x="66" y="16"/>
                  </a:lnTo>
                  <a:lnTo>
                    <a:pt x="52" y="12"/>
                  </a:lnTo>
                  <a:lnTo>
                    <a:pt x="36" y="2"/>
                  </a:lnTo>
                  <a:lnTo>
                    <a:pt x="24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20"/>
                  </a:lnTo>
                  <a:lnTo>
                    <a:pt x="12" y="24"/>
                  </a:lnTo>
                  <a:lnTo>
                    <a:pt x="14" y="34"/>
                  </a:lnTo>
                  <a:lnTo>
                    <a:pt x="12" y="42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8" y="68"/>
                  </a:lnTo>
                  <a:lnTo>
                    <a:pt x="6" y="70"/>
                  </a:lnTo>
                  <a:lnTo>
                    <a:pt x="4" y="70"/>
                  </a:lnTo>
                  <a:lnTo>
                    <a:pt x="2" y="72"/>
                  </a:lnTo>
                  <a:lnTo>
                    <a:pt x="4" y="74"/>
                  </a:lnTo>
                  <a:lnTo>
                    <a:pt x="50" y="102"/>
                  </a:lnTo>
                  <a:lnTo>
                    <a:pt x="54" y="112"/>
                  </a:lnTo>
                  <a:lnTo>
                    <a:pt x="72" y="124"/>
                  </a:lnTo>
                  <a:lnTo>
                    <a:pt x="76" y="120"/>
                  </a:lnTo>
                  <a:lnTo>
                    <a:pt x="86" y="98"/>
                  </a:lnTo>
                  <a:lnTo>
                    <a:pt x="88" y="96"/>
                  </a:lnTo>
                  <a:lnTo>
                    <a:pt x="92" y="94"/>
                  </a:lnTo>
                  <a:lnTo>
                    <a:pt x="94" y="88"/>
                  </a:lnTo>
                  <a:lnTo>
                    <a:pt x="98" y="88"/>
                  </a:lnTo>
                  <a:lnTo>
                    <a:pt x="102" y="84"/>
                  </a:lnTo>
                  <a:lnTo>
                    <a:pt x="94" y="74"/>
                  </a:lnTo>
                  <a:lnTo>
                    <a:pt x="94" y="24"/>
                  </a:lnTo>
                  <a:close/>
                  <a:moveTo>
                    <a:pt x="34" y="34"/>
                  </a:moveTo>
                  <a:lnTo>
                    <a:pt x="32" y="30"/>
                  </a:lnTo>
                  <a:lnTo>
                    <a:pt x="26" y="24"/>
                  </a:lnTo>
                  <a:lnTo>
                    <a:pt x="22" y="1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24"/>
                  </a:lnTo>
                  <a:lnTo>
                    <a:pt x="34" y="30"/>
                  </a:lnTo>
                  <a:lnTo>
                    <a:pt x="34" y="34"/>
                  </a:lnTo>
                  <a:lnTo>
                    <a:pt x="34" y="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Freeform 814">
              <a:extLst>
                <a:ext uri="{FF2B5EF4-FFF2-40B4-BE49-F238E27FC236}">
                  <a16:creationId xmlns:a16="http://schemas.microsoft.com/office/drawing/2014/main" id="{A8D75202-31F2-DE4D-BE2D-9F48A2DB9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3348038"/>
              <a:ext cx="76200" cy="95250"/>
            </a:xfrm>
            <a:custGeom>
              <a:avLst/>
              <a:gdLst/>
              <a:ahLst/>
              <a:cxnLst>
                <a:cxn ang="0">
                  <a:pos x="24" y="60"/>
                </a:cxn>
                <a:cxn ang="0">
                  <a:pos x="30" y="58"/>
                </a:cxn>
                <a:cxn ang="0">
                  <a:pos x="34" y="52"/>
                </a:cxn>
                <a:cxn ang="0">
                  <a:pos x="38" y="48"/>
                </a:cxn>
                <a:cxn ang="0">
                  <a:pos x="40" y="40"/>
                </a:cxn>
                <a:cxn ang="0">
                  <a:pos x="46" y="38"/>
                </a:cxn>
                <a:cxn ang="0">
                  <a:pos x="48" y="34"/>
                </a:cxn>
                <a:cxn ang="0">
                  <a:pos x="44" y="26"/>
                </a:cxn>
                <a:cxn ang="0">
                  <a:pos x="40" y="22"/>
                </a:cxn>
                <a:cxn ang="0">
                  <a:pos x="38" y="14"/>
                </a:cxn>
                <a:cxn ang="0">
                  <a:pos x="38" y="12"/>
                </a:cxn>
                <a:cxn ang="0">
                  <a:pos x="46" y="0"/>
                </a:cxn>
                <a:cxn ang="0">
                  <a:pos x="36" y="6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28" y="2"/>
                </a:cxn>
                <a:cxn ang="0">
                  <a:pos x="28" y="8"/>
                </a:cxn>
                <a:cxn ang="0">
                  <a:pos x="36" y="10"/>
                </a:cxn>
                <a:cxn ang="0">
                  <a:pos x="36" y="12"/>
                </a:cxn>
                <a:cxn ang="0">
                  <a:pos x="32" y="14"/>
                </a:cxn>
                <a:cxn ang="0">
                  <a:pos x="28" y="10"/>
                </a:cxn>
                <a:cxn ang="0">
                  <a:pos x="24" y="12"/>
                </a:cxn>
                <a:cxn ang="0">
                  <a:pos x="22" y="8"/>
                </a:cxn>
                <a:cxn ang="0">
                  <a:pos x="20" y="10"/>
                </a:cxn>
                <a:cxn ang="0">
                  <a:pos x="18" y="18"/>
                </a:cxn>
                <a:cxn ang="0">
                  <a:pos x="16" y="18"/>
                </a:cxn>
                <a:cxn ang="0">
                  <a:pos x="16" y="14"/>
                </a:cxn>
                <a:cxn ang="0">
                  <a:pos x="10" y="18"/>
                </a:cxn>
                <a:cxn ang="0">
                  <a:pos x="6" y="28"/>
                </a:cxn>
                <a:cxn ang="0">
                  <a:pos x="0" y="34"/>
                </a:cxn>
                <a:cxn ang="0">
                  <a:pos x="0" y="44"/>
                </a:cxn>
                <a:cxn ang="0">
                  <a:pos x="4" y="58"/>
                </a:cxn>
                <a:cxn ang="0">
                  <a:pos x="6" y="58"/>
                </a:cxn>
                <a:cxn ang="0">
                  <a:pos x="10" y="58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18" y="56"/>
                </a:cxn>
                <a:cxn ang="0">
                  <a:pos x="22" y="60"/>
                </a:cxn>
                <a:cxn ang="0">
                  <a:pos x="24" y="60"/>
                </a:cxn>
                <a:cxn ang="0">
                  <a:pos x="24" y="60"/>
                </a:cxn>
              </a:cxnLst>
              <a:rect l="0" t="0" r="r" b="b"/>
              <a:pathLst>
                <a:path w="48" h="60">
                  <a:moveTo>
                    <a:pt x="24" y="60"/>
                  </a:moveTo>
                  <a:lnTo>
                    <a:pt x="30" y="58"/>
                  </a:lnTo>
                  <a:lnTo>
                    <a:pt x="34" y="52"/>
                  </a:lnTo>
                  <a:lnTo>
                    <a:pt x="38" y="48"/>
                  </a:lnTo>
                  <a:lnTo>
                    <a:pt x="40" y="40"/>
                  </a:lnTo>
                  <a:lnTo>
                    <a:pt x="46" y="38"/>
                  </a:lnTo>
                  <a:lnTo>
                    <a:pt x="48" y="34"/>
                  </a:lnTo>
                  <a:lnTo>
                    <a:pt x="44" y="26"/>
                  </a:lnTo>
                  <a:lnTo>
                    <a:pt x="40" y="22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6" y="0"/>
                  </a:lnTo>
                  <a:lnTo>
                    <a:pt x="36" y="6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28" y="2"/>
                  </a:lnTo>
                  <a:lnTo>
                    <a:pt x="28" y="8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28" y="10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0" y="10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6" y="14"/>
                  </a:lnTo>
                  <a:lnTo>
                    <a:pt x="10" y="18"/>
                  </a:lnTo>
                  <a:lnTo>
                    <a:pt x="6" y="28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10" y="58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56"/>
                  </a:lnTo>
                  <a:lnTo>
                    <a:pt x="22" y="60"/>
                  </a:ln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Freeform 815">
              <a:extLst>
                <a:ext uri="{FF2B5EF4-FFF2-40B4-BE49-F238E27FC236}">
                  <a16:creationId xmlns:a16="http://schemas.microsoft.com/office/drawing/2014/main" id="{C58B6C33-3BFA-D74E-B156-0A755766B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88" y="3348038"/>
              <a:ext cx="123825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52" y="4"/>
                </a:cxn>
                <a:cxn ang="0">
                  <a:pos x="60" y="2"/>
                </a:cxn>
                <a:cxn ang="0">
                  <a:pos x="66" y="6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78" y="0"/>
                </a:cxn>
                <a:cxn ang="0">
                  <a:pos x="78" y="4"/>
                </a:cxn>
                <a:cxn ang="0">
                  <a:pos x="74" y="8"/>
                </a:cxn>
                <a:cxn ang="0">
                  <a:pos x="70" y="6"/>
                </a:cxn>
                <a:cxn ang="0">
                  <a:pos x="68" y="8"/>
                </a:cxn>
                <a:cxn ang="0">
                  <a:pos x="62" y="8"/>
                </a:cxn>
                <a:cxn ang="0">
                  <a:pos x="54" y="6"/>
                </a:cxn>
                <a:cxn ang="0">
                  <a:pos x="50" y="6"/>
                </a:cxn>
                <a:cxn ang="0">
                  <a:pos x="30" y="6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2" y="16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6" y="28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2" y="1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78" h="38">
                  <a:moveTo>
                    <a:pt x="22" y="0"/>
                  </a:moveTo>
                  <a:lnTo>
                    <a:pt x="24" y="0"/>
                  </a:lnTo>
                  <a:lnTo>
                    <a:pt x="32" y="0"/>
                  </a:lnTo>
                  <a:lnTo>
                    <a:pt x="52" y="4"/>
                  </a:lnTo>
                  <a:lnTo>
                    <a:pt x="60" y="2"/>
                  </a:lnTo>
                  <a:lnTo>
                    <a:pt x="66" y="6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8" y="4"/>
                  </a:lnTo>
                  <a:lnTo>
                    <a:pt x="74" y="8"/>
                  </a:lnTo>
                  <a:lnTo>
                    <a:pt x="70" y="6"/>
                  </a:lnTo>
                  <a:lnTo>
                    <a:pt x="68" y="8"/>
                  </a:lnTo>
                  <a:lnTo>
                    <a:pt x="62" y="8"/>
                  </a:lnTo>
                  <a:lnTo>
                    <a:pt x="54" y="6"/>
                  </a:lnTo>
                  <a:lnTo>
                    <a:pt x="50" y="6"/>
                  </a:lnTo>
                  <a:lnTo>
                    <a:pt x="30" y="6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2" y="16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6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Freeform 816">
              <a:extLst>
                <a:ext uri="{FF2B5EF4-FFF2-40B4-BE49-F238E27FC236}">
                  <a16:creationId xmlns:a16="http://schemas.microsoft.com/office/drawing/2014/main" id="{E50DFFC2-B3E5-C944-BCC2-B350AA7A7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8613" y="4675188"/>
              <a:ext cx="254000" cy="292100"/>
            </a:xfrm>
            <a:custGeom>
              <a:avLst/>
              <a:gdLst/>
              <a:ahLst/>
              <a:cxnLst>
                <a:cxn ang="0">
                  <a:pos x="156" y="104"/>
                </a:cxn>
                <a:cxn ang="0">
                  <a:pos x="150" y="98"/>
                </a:cxn>
                <a:cxn ang="0">
                  <a:pos x="128" y="88"/>
                </a:cxn>
                <a:cxn ang="0">
                  <a:pos x="124" y="74"/>
                </a:cxn>
                <a:cxn ang="0">
                  <a:pos x="122" y="58"/>
                </a:cxn>
                <a:cxn ang="0">
                  <a:pos x="114" y="50"/>
                </a:cxn>
                <a:cxn ang="0">
                  <a:pos x="100" y="46"/>
                </a:cxn>
                <a:cxn ang="0">
                  <a:pos x="84" y="38"/>
                </a:cxn>
                <a:cxn ang="0">
                  <a:pos x="60" y="30"/>
                </a:cxn>
                <a:cxn ang="0">
                  <a:pos x="58" y="14"/>
                </a:cxn>
                <a:cxn ang="0">
                  <a:pos x="58" y="2"/>
                </a:cxn>
                <a:cxn ang="0">
                  <a:pos x="40" y="0"/>
                </a:cxn>
                <a:cxn ang="0">
                  <a:pos x="16" y="18"/>
                </a:cxn>
                <a:cxn ang="0">
                  <a:pos x="12" y="36"/>
                </a:cxn>
                <a:cxn ang="0">
                  <a:pos x="8" y="64"/>
                </a:cxn>
                <a:cxn ang="0">
                  <a:pos x="6" y="74"/>
                </a:cxn>
                <a:cxn ang="0">
                  <a:pos x="4" y="84"/>
                </a:cxn>
                <a:cxn ang="0">
                  <a:pos x="8" y="92"/>
                </a:cxn>
                <a:cxn ang="0">
                  <a:pos x="0" y="108"/>
                </a:cxn>
                <a:cxn ang="0">
                  <a:pos x="8" y="126"/>
                </a:cxn>
                <a:cxn ang="0">
                  <a:pos x="14" y="138"/>
                </a:cxn>
                <a:cxn ang="0">
                  <a:pos x="10" y="144"/>
                </a:cxn>
                <a:cxn ang="0">
                  <a:pos x="14" y="150"/>
                </a:cxn>
                <a:cxn ang="0">
                  <a:pos x="22" y="182"/>
                </a:cxn>
                <a:cxn ang="0">
                  <a:pos x="32" y="182"/>
                </a:cxn>
                <a:cxn ang="0">
                  <a:pos x="50" y="172"/>
                </a:cxn>
                <a:cxn ang="0">
                  <a:pos x="70" y="180"/>
                </a:cxn>
                <a:cxn ang="0">
                  <a:pos x="88" y="172"/>
                </a:cxn>
                <a:cxn ang="0">
                  <a:pos x="98" y="162"/>
                </a:cxn>
                <a:cxn ang="0">
                  <a:pos x="102" y="144"/>
                </a:cxn>
                <a:cxn ang="0">
                  <a:pos x="130" y="130"/>
                </a:cxn>
                <a:cxn ang="0">
                  <a:pos x="148" y="134"/>
                </a:cxn>
                <a:cxn ang="0">
                  <a:pos x="158" y="142"/>
                </a:cxn>
                <a:cxn ang="0">
                  <a:pos x="160" y="128"/>
                </a:cxn>
                <a:cxn ang="0">
                  <a:pos x="42" y="136"/>
                </a:cxn>
                <a:cxn ang="0">
                  <a:pos x="36" y="124"/>
                </a:cxn>
                <a:cxn ang="0">
                  <a:pos x="42" y="128"/>
                </a:cxn>
                <a:cxn ang="0">
                  <a:pos x="42" y="136"/>
                </a:cxn>
              </a:cxnLst>
              <a:rect l="0" t="0" r="r" b="b"/>
              <a:pathLst>
                <a:path w="160" h="184">
                  <a:moveTo>
                    <a:pt x="160" y="116"/>
                  </a:moveTo>
                  <a:lnTo>
                    <a:pt x="156" y="104"/>
                  </a:lnTo>
                  <a:lnTo>
                    <a:pt x="150" y="102"/>
                  </a:lnTo>
                  <a:lnTo>
                    <a:pt x="150" y="98"/>
                  </a:lnTo>
                  <a:lnTo>
                    <a:pt x="150" y="90"/>
                  </a:lnTo>
                  <a:lnTo>
                    <a:pt x="128" y="88"/>
                  </a:lnTo>
                  <a:lnTo>
                    <a:pt x="122" y="76"/>
                  </a:lnTo>
                  <a:lnTo>
                    <a:pt x="124" y="74"/>
                  </a:lnTo>
                  <a:lnTo>
                    <a:pt x="124" y="68"/>
                  </a:lnTo>
                  <a:lnTo>
                    <a:pt x="122" y="58"/>
                  </a:lnTo>
                  <a:lnTo>
                    <a:pt x="118" y="54"/>
                  </a:lnTo>
                  <a:lnTo>
                    <a:pt x="114" y="50"/>
                  </a:lnTo>
                  <a:lnTo>
                    <a:pt x="104" y="50"/>
                  </a:lnTo>
                  <a:lnTo>
                    <a:pt x="100" y="46"/>
                  </a:lnTo>
                  <a:lnTo>
                    <a:pt x="88" y="42"/>
                  </a:lnTo>
                  <a:lnTo>
                    <a:pt x="84" y="38"/>
                  </a:lnTo>
                  <a:lnTo>
                    <a:pt x="68" y="36"/>
                  </a:lnTo>
                  <a:lnTo>
                    <a:pt x="60" y="30"/>
                  </a:lnTo>
                  <a:lnTo>
                    <a:pt x="56" y="20"/>
                  </a:lnTo>
                  <a:lnTo>
                    <a:pt x="58" y="14"/>
                  </a:lnTo>
                  <a:lnTo>
                    <a:pt x="58" y="6"/>
                  </a:lnTo>
                  <a:lnTo>
                    <a:pt x="58" y="2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8" y="12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12" y="36"/>
                  </a:lnTo>
                  <a:lnTo>
                    <a:pt x="8" y="42"/>
                  </a:lnTo>
                  <a:lnTo>
                    <a:pt x="8" y="64"/>
                  </a:lnTo>
                  <a:lnTo>
                    <a:pt x="4" y="68"/>
                  </a:lnTo>
                  <a:lnTo>
                    <a:pt x="6" y="74"/>
                  </a:lnTo>
                  <a:lnTo>
                    <a:pt x="4" y="80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8" y="92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6" y="114"/>
                  </a:lnTo>
                  <a:lnTo>
                    <a:pt x="8" y="126"/>
                  </a:lnTo>
                  <a:lnTo>
                    <a:pt x="14" y="132"/>
                  </a:lnTo>
                  <a:lnTo>
                    <a:pt x="14" y="138"/>
                  </a:lnTo>
                  <a:lnTo>
                    <a:pt x="12" y="140"/>
                  </a:lnTo>
                  <a:lnTo>
                    <a:pt x="10" y="144"/>
                  </a:lnTo>
                  <a:lnTo>
                    <a:pt x="14" y="146"/>
                  </a:lnTo>
                  <a:lnTo>
                    <a:pt x="14" y="150"/>
                  </a:lnTo>
                  <a:lnTo>
                    <a:pt x="18" y="154"/>
                  </a:lnTo>
                  <a:lnTo>
                    <a:pt x="22" y="182"/>
                  </a:lnTo>
                  <a:lnTo>
                    <a:pt x="26" y="184"/>
                  </a:lnTo>
                  <a:lnTo>
                    <a:pt x="32" y="182"/>
                  </a:lnTo>
                  <a:lnTo>
                    <a:pt x="46" y="168"/>
                  </a:lnTo>
                  <a:lnTo>
                    <a:pt x="50" y="172"/>
                  </a:lnTo>
                  <a:lnTo>
                    <a:pt x="66" y="174"/>
                  </a:lnTo>
                  <a:lnTo>
                    <a:pt x="70" y="180"/>
                  </a:lnTo>
                  <a:lnTo>
                    <a:pt x="74" y="170"/>
                  </a:lnTo>
                  <a:lnTo>
                    <a:pt x="88" y="172"/>
                  </a:lnTo>
                  <a:lnTo>
                    <a:pt x="92" y="174"/>
                  </a:lnTo>
                  <a:lnTo>
                    <a:pt x="98" y="162"/>
                  </a:lnTo>
                  <a:lnTo>
                    <a:pt x="98" y="152"/>
                  </a:lnTo>
                  <a:lnTo>
                    <a:pt x="102" y="144"/>
                  </a:lnTo>
                  <a:lnTo>
                    <a:pt x="104" y="138"/>
                  </a:lnTo>
                  <a:lnTo>
                    <a:pt x="130" y="130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56" y="144"/>
                  </a:lnTo>
                  <a:lnTo>
                    <a:pt x="158" y="142"/>
                  </a:lnTo>
                  <a:lnTo>
                    <a:pt x="156" y="136"/>
                  </a:lnTo>
                  <a:lnTo>
                    <a:pt x="160" y="128"/>
                  </a:lnTo>
                  <a:lnTo>
                    <a:pt x="160" y="116"/>
                  </a:lnTo>
                  <a:close/>
                  <a:moveTo>
                    <a:pt x="42" y="136"/>
                  </a:moveTo>
                  <a:lnTo>
                    <a:pt x="36" y="132"/>
                  </a:lnTo>
                  <a:lnTo>
                    <a:pt x="36" y="124"/>
                  </a:lnTo>
                  <a:lnTo>
                    <a:pt x="40" y="124"/>
                  </a:lnTo>
                  <a:lnTo>
                    <a:pt x="42" y="128"/>
                  </a:lnTo>
                  <a:lnTo>
                    <a:pt x="44" y="132"/>
                  </a:lnTo>
                  <a:lnTo>
                    <a:pt x="42" y="13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Freeform 817">
              <a:extLst>
                <a:ext uri="{FF2B5EF4-FFF2-40B4-BE49-F238E27FC236}">
                  <a16:creationId xmlns:a16="http://schemas.microsoft.com/office/drawing/2014/main" id="{2F0BC321-4329-F04F-9D1A-D790DC5576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6738" y="5135563"/>
              <a:ext cx="114300" cy="120650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72" y="42"/>
                </a:cxn>
                <a:cxn ang="0">
                  <a:pos x="64" y="36"/>
                </a:cxn>
                <a:cxn ang="0">
                  <a:pos x="62" y="30"/>
                </a:cxn>
                <a:cxn ang="0">
                  <a:pos x="56" y="26"/>
                </a:cxn>
                <a:cxn ang="0">
                  <a:pos x="52" y="22"/>
                </a:cxn>
                <a:cxn ang="0">
                  <a:pos x="44" y="18"/>
                </a:cxn>
                <a:cxn ang="0">
                  <a:pos x="38" y="12"/>
                </a:cxn>
                <a:cxn ang="0">
                  <a:pos x="36" y="14"/>
                </a:cxn>
                <a:cxn ang="0">
                  <a:pos x="32" y="14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0" y="2"/>
                </a:cxn>
                <a:cxn ang="0">
                  <a:pos x="8" y="6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4" y="44"/>
                </a:cxn>
                <a:cxn ang="0">
                  <a:pos x="0" y="52"/>
                </a:cxn>
                <a:cxn ang="0">
                  <a:pos x="0" y="62"/>
                </a:cxn>
                <a:cxn ang="0">
                  <a:pos x="2" y="62"/>
                </a:cxn>
                <a:cxn ang="0">
                  <a:pos x="6" y="68"/>
                </a:cxn>
                <a:cxn ang="0">
                  <a:pos x="16" y="70"/>
                </a:cxn>
                <a:cxn ang="0">
                  <a:pos x="30" y="76"/>
                </a:cxn>
                <a:cxn ang="0">
                  <a:pos x="40" y="74"/>
                </a:cxn>
                <a:cxn ang="0">
                  <a:pos x="48" y="76"/>
                </a:cxn>
                <a:cxn ang="0">
                  <a:pos x="58" y="72"/>
                </a:cxn>
                <a:cxn ang="0">
                  <a:pos x="68" y="58"/>
                </a:cxn>
                <a:cxn ang="0">
                  <a:pos x="66" y="56"/>
                </a:cxn>
                <a:cxn ang="0">
                  <a:pos x="66" y="48"/>
                </a:cxn>
                <a:cxn ang="0">
                  <a:pos x="42" y="46"/>
                </a:cxn>
                <a:cxn ang="0">
                  <a:pos x="38" y="48"/>
                </a:cxn>
                <a:cxn ang="0">
                  <a:pos x="28" y="52"/>
                </a:cxn>
                <a:cxn ang="0">
                  <a:pos x="24" y="48"/>
                </a:cxn>
                <a:cxn ang="0">
                  <a:pos x="24" y="48"/>
                </a:cxn>
                <a:cxn ang="0">
                  <a:pos x="26" y="44"/>
                </a:cxn>
                <a:cxn ang="0">
                  <a:pos x="30" y="42"/>
                </a:cxn>
                <a:cxn ang="0">
                  <a:pos x="38" y="40"/>
                </a:cxn>
                <a:cxn ang="0">
                  <a:pos x="42" y="42"/>
                </a:cxn>
                <a:cxn ang="0">
                  <a:pos x="42" y="46"/>
                </a:cxn>
              </a:cxnLst>
              <a:rect l="0" t="0" r="r" b="b"/>
              <a:pathLst>
                <a:path w="72" h="76">
                  <a:moveTo>
                    <a:pt x="66" y="48"/>
                  </a:moveTo>
                  <a:lnTo>
                    <a:pt x="72" y="42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6" y="26"/>
                  </a:lnTo>
                  <a:lnTo>
                    <a:pt x="52" y="22"/>
                  </a:lnTo>
                  <a:lnTo>
                    <a:pt x="44" y="18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8" y="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4" y="44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2" y="62"/>
                  </a:lnTo>
                  <a:lnTo>
                    <a:pt x="6" y="68"/>
                  </a:lnTo>
                  <a:lnTo>
                    <a:pt x="16" y="70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48" y="76"/>
                  </a:lnTo>
                  <a:lnTo>
                    <a:pt x="58" y="72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48"/>
                  </a:lnTo>
                  <a:close/>
                  <a:moveTo>
                    <a:pt x="42" y="46"/>
                  </a:moveTo>
                  <a:lnTo>
                    <a:pt x="38" y="48"/>
                  </a:lnTo>
                  <a:lnTo>
                    <a:pt x="28" y="52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8" y="40"/>
                  </a:lnTo>
                  <a:lnTo>
                    <a:pt x="42" y="42"/>
                  </a:lnTo>
                  <a:lnTo>
                    <a:pt x="42" y="4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Freeform 818">
              <a:extLst>
                <a:ext uri="{FF2B5EF4-FFF2-40B4-BE49-F238E27FC236}">
                  <a16:creationId xmlns:a16="http://schemas.microsoft.com/office/drawing/2014/main" id="{99644580-FDA0-7D47-8D39-73CFF47E9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3463" y="3255963"/>
              <a:ext cx="31750" cy="635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6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8" y="14"/>
                </a:cxn>
                <a:cxn ang="0">
                  <a:pos x="4" y="22"/>
                </a:cxn>
                <a:cxn ang="0">
                  <a:pos x="4" y="24"/>
                </a:cxn>
                <a:cxn ang="0">
                  <a:pos x="6" y="26"/>
                </a:cxn>
                <a:cxn ang="0">
                  <a:pos x="4" y="28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10" y="34"/>
                </a:cxn>
                <a:cxn ang="0">
                  <a:pos x="12" y="36"/>
                </a:cxn>
                <a:cxn ang="0">
                  <a:pos x="16" y="40"/>
                </a:cxn>
                <a:cxn ang="0">
                  <a:pos x="18" y="40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6" y="28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2" y="26"/>
                </a:cxn>
                <a:cxn ang="0">
                  <a:pos x="8" y="24"/>
                </a:cxn>
                <a:cxn ang="0">
                  <a:pos x="6" y="18"/>
                </a:cxn>
                <a:cxn ang="0">
                  <a:pos x="8" y="14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4" y="8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0" h="40">
                  <a:moveTo>
                    <a:pt x="4" y="0"/>
                  </a:moveTo>
                  <a:lnTo>
                    <a:pt x="8" y="6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8" y="1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4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4" y="8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Freeform 819">
              <a:extLst>
                <a:ext uri="{FF2B5EF4-FFF2-40B4-BE49-F238E27FC236}">
                  <a16:creationId xmlns:a16="http://schemas.microsoft.com/office/drawing/2014/main" id="{3C3533C4-D25E-D74E-8550-49251570CD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86313" y="2360613"/>
              <a:ext cx="231775" cy="517525"/>
            </a:xfrm>
            <a:custGeom>
              <a:avLst/>
              <a:gdLst/>
              <a:ahLst/>
              <a:cxnLst>
                <a:cxn ang="0">
                  <a:pos x="128" y="192"/>
                </a:cxn>
                <a:cxn ang="0">
                  <a:pos x="124" y="168"/>
                </a:cxn>
                <a:cxn ang="0">
                  <a:pos x="126" y="90"/>
                </a:cxn>
                <a:cxn ang="0">
                  <a:pos x="110" y="68"/>
                </a:cxn>
                <a:cxn ang="0">
                  <a:pos x="112" y="32"/>
                </a:cxn>
                <a:cxn ang="0">
                  <a:pos x="100" y="0"/>
                </a:cxn>
                <a:cxn ang="0">
                  <a:pos x="70" y="18"/>
                </a:cxn>
                <a:cxn ang="0">
                  <a:pos x="46" y="44"/>
                </a:cxn>
                <a:cxn ang="0">
                  <a:pos x="16" y="32"/>
                </a:cxn>
                <a:cxn ang="0">
                  <a:pos x="8" y="34"/>
                </a:cxn>
                <a:cxn ang="0">
                  <a:pos x="32" y="64"/>
                </a:cxn>
                <a:cxn ang="0">
                  <a:pos x="42" y="100"/>
                </a:cxn>
                <a:cxn ang="0">
                  <a:pos x="46" y="126"/>
                </a:cxn>
                <a:cxn ang="0">
                  <a:pos x="54" y="150"/>
                </a:cxn>
                <a:cxn ang="0">
                  <a:pos x="64" y="166"/>
                </a:cxn>
                <a:cxn ang="0">
                  <a:pos x="64" y="178"/>
                </a:cxn>
                <a:cxn ang="0">
                  <a:pos x="52" y="192"/>
                </a:cxn>
                <a:cxn ang="0">
                  <a:pos x="22" y="230"/>
                </a:cxn>
                <a:cxn ang="0">
                  <a:pos x="16" y="236"/>
                </a:cxn>
                <a:cxn ang="0">
                  <a:pos x="6" y="248"/>
                </a:cxn>
                <a:cxn ang="0">
                  <a:pos x="14" y="280"/>
                </a:cxn>
                <a:cxn ang="0">
                  <a:pos x="8" y="294"/>
                </a:cxn>
                <a:cxn ang="0">
                  <a:pos x="10" y="304"/>
                </a:cxn>
                <a:cxn ang="0">
                  <a:pos x="26" y="314"/>
                </a:cxn>
                <a:cxn ang="0">
                  <a:pos x="34" y="322"/>
                </a:cxn>
                <a:cxn ang="0">
                  <a:pos x="38" y="320"/>
                </a:cxn>
                <a:cxn ang="0">
                  <a:pos x="54" y="316"/>
                </a:cxn>
                <a:cxn ang="0">
                  <a:pos x="66" y="314"/>
                </a:cxn>
                <a:cxn ang="0">
                  <a:pos x="94" y="306"/>
                </a:cxn>
                <a:cxn ang="0">
                  <a:pos x="146" y="236"/>
                </a:cxn>
                <a:cxn ang="0">
                  <a:pos x="66" y="292"/>
                </a:cxn>
                <a:cxn ang="0">
                  <a:pos x="68" y="258"/>
                </a:cxn>
                <a:cxn ang="0">
                  <a:pos x="68" y="272"/>
                </a:cxn>
                <a:cxn ang="0">
                  <a:pos x="70" y="294"/>
                </a:cxn>
                <a:cxn ang="0">
                  <a:pos x="94" y="220"/>
                </a:cxn>
                <a:cxn ang="0">
                  <a:pos x="100" y="226"/>
                </a:cxn>
                <a:cxn ang="0">
                  <a:pos x="102" y="238"/>
                </a:cxn>
                <a:cxn ang="0">
                  <a:pos x="98" y="234"/>
                </a:cxn>
                <a:cxn ang="0">
                  <a:pos x="116" y="250"/>
                </a:cxn>
                <a:cxn ang="0">
                  <a:pos x="114" y="266"/>
                </a:cxn>
                <a:cxn ang="0">
                  <a:pos x="110" y="274"/>
                </a:cxn>
                <a:cxn ang="0">
                  <a:pos x="110" y="280"/>
                </a:cxn>
                <a:cxn ang="0">
                  <a:pos x="104" y="284"/>
                </a:cxn>
                <a:cxn ang="0">
                  <a:pos x="102" y="278"/>
                </a:cxn>
                <a:cxn ang="0">
                  <a:pos x="102" y="274"/>
                </a:cxn>
                <a:cxn ang="0">
                  <a:pos x="106" y="264"/>
                </a:cxn>
                <a:cxn ang="0">
                  <a:pos x="104" y="254"/>
                </a:cxn>
                <a:cxn ang="0">
                  <a:pos x="102" y="248"/>
                </a:cxn>
                <a:cxn ang="0">
                  <a:pos x="110" y="252"/>
                </a:cxn>
                <a:cxn ang="0">
                  <a:pos x="114" y="242"/>
                </a:cxn>
                <a:cxn ang="0">
                  <a:pos x="116" y="240"/>
                </a:cxn>
                <a:cxn ang="0">
                  <a:pos x="120" y="262"/>
                </a:cxn>
                <a:cxn ang="0">
                  <a:pos x="116" y="232"/>
                </a:cxn>
                <a:cxn ang="0">
                  <a:pos x="116" y="226"/>
                </a:cxn>
                <a:cxn ang="0">
                  <a:pos x="118" y="232"/>
                </a:cxn>
              </a:cxnLst>
              <a:rect l="0" t="0" r="r" b="b"/>
              <a:pathLst>
                <a:path w="146" h="326">
                  <a:moveTo>
                    <a:pt x="130" y="216"/>
                  </a:moveTo>
                  <a:lnTo>
                    <a:pt x="134" y="200"/>
                  </a:lnTo>
                  <a:lnTo>
                    <a:pt x="128" y="192"/>
                  </a:lnTo>
                  <a:lnTo>
                    <a:pt x="128" y="182"/>
                  </a:lnTo>
                  <a:lnTo>
                    <a:pt x="124" y="182"/>
                  </a:lnTo>
                  <a:lnTo>
                    <a:pt x="124" y="168"/>
                  </a:lnTo>
                  <a:lnTo>
                    <a:pt x="128" y="152"/>
                  </a:lnTo>
                  <a:lnTo>
                    <a:pt x="116" y="114"/>
                  </a:lnTo>
                  <a:lnTo>
                    <a:pt x="126" y="90"/>
                  </a:lnTo>
                  <a:lnTo>
                    <a:pt x="126" y="86"/>
                  </a:lnTo>
                  <a:lnTo>
                    <a:pt x="118" y="72"/>
                  </a:lnTo>
                  <a:lnTo>
                    <a:pt x="110" y="68"/>
                  </a:lnTo>
                  <a:lnTo>
                    <a:pt x="106" y="54"/>
                  </a:lnTo>
                  <a:lnTo>
                    <a:pt x="114" y="38"/>
                  </a:lnTo>
                  <a:lnTo>
                    <a:pt x="112" y="32"/>
                  </a:lnTo>
                  <a:lnTo>
                    <a:pt x="118" y="24"/>
                  </a:lnTo>
                  <a:lnTo>
                    <a:pt x="116" y="14"/>
                  </a:lnTo>
                  <a:lnTo>
                    <a:pt x="100" y="0"/>
                  </a:lnTo>
                  <a:lnTo>
                    <a:pt x="86" y="4"/>
                  </a:lnTo>
                  <a:lnTo>
                    <a:pt x="74" y="10"/>
                  </a:lnTo>
                  <a:lnTo>
                    <a:pt x="70" y="18"/>
                  </a:lnTo>
                  <a:lnTo>
                    <a:pt x="70" y="40"/>
                  </a:lnTo>
                  <a:lnTo>
                    <a:pt x="54" y="52"/>
                  </a:lnTo>
                  <a:lnTo>
                    <a:pt x="46" y="44"/>
                  </a:lnTo>
                  <a:lnTo>
                    <a:pt x="38" y="52"/>
                  </a:lnTo>
                  <a:lnTo>
                    <a:pt x="26" y="48"/>
                  </a:lnTo>
                  <a:lnTo>
                    <a:pt x="16" y="32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0" y="38"/>
                  </a:lnTo>
                  <a:lnTo>
                    <a:pt x="20" y="58"/>
                  </a:lnTo>
                  <a:lnTo>
                    <a:pt x="32" y="64"/>
                  </a:lnTo>
                  <a:lnTo>
                    <a:pt x="40" y="78"/>
                  </a:lnTo>
                  <a:lnTo>
                    <a:pt x="38" y="92"/>
                  </a:lnTo>
                  <a:lnTo>
                    <a:pt x="42" y="100"/>
                  </a:lnTo>
                  <a:lnTo>
                    <a:pt x="40" y="106"/>
                  </a:lnTo>
                  <a:lnTo>
                    <a:pt x="46" y="120"/>
                  </a:lnTo>
                  <a:lnTo>
                    <a:pt x="46" y="126"/>
                  </a:lnTo>
                  <a:lnTo>
                    <a:pt x="42" y="134"/>
                  </a:lnTo>
                  <a:lnTo>
                    <a:pt x="46" y="146"/>
                  </a:lnTo>
                  <a:lnTo>
                    <a:pt x="54" y="150"/>
                  </a:lnTo>
                  <a:lnTo>
                    <a:pt x="54" y="152"/>
                  </a:lnTo>
                  <a:lnTo>
                    <a:pt x="64" y="162"/>
                  </a:lnTo>
                  <a:lnTo>
                    <a:pt x="64" y="166"/>
                  </a:lnTo>
                  <a:lnTo>
                    <a:pt x="64" y="174"/>
                  </a:lnTo>
                  <a:lnTo>
                    <a:pt x="66" y="178"/>
                  </a:lnTo>
                  <a:lnTo>
                    <a:pt x="64" y="178"/>
                  </a:lnTo>
                  <a:lnTo>
                    <a:pt x="64" y="182"/>
                  </a:lnTo>
                  <a:lnTo>
                    <a:pt x="54" y="182"/>
                  </a:lnTo>
                  <a:lnTo>
                    <a:pt x="52" y="192"/>
                  </a:lnTo>
                  <a:lnTo>
                    <a:pt x="38" y="208"/>
                  </a:lnTo>
                  <a:lnTo>
                    <a:pt x="30" y="224"/>
                  </a:lnTo>
                  <a:lnTo>
                    <a:pt x="22" y="230"/>
                  </a:lnTo>
                  <a:lnTo>
                    <a:pt x="16" y="230"/>
                  </a:lnTo>
                  <a:lnTo>
                    <a:pt x="14" y="234"/>
                  </a:lnTo>
                  <a:lnTo>
                    <a:pt x="16" y="236"/>
                  </a:lnTo>
                  <a:lnTo>
                    <a:pt x="14" y="236"/>
                  </a:lnTo>
                  <a:lnTo>
                    <a:pt x="10" y="238"/>
                  </a:lnTo>
                  <a:lnTo>
                    <a:pt x="6" y="248"/>
                  </a:lnTo>
                  <a:lnTo>
                    <a:pt x="8" y="258"/>
                  </a:lnTo>
                  <a:lnTo>
                    <a:pt x="8" y="266"/>
                  </a:lnTo>
                  <a:lnTo>
                    <a:pt x="14" y="280"/>
                  </a:lnTo>
                  <a:lnTo>
                    <a:pt x="10" y="280"/>
                  </a:lnTo>
                  <a:lnTo>
                    <a:pt x="10" y="288"/>
                  </a:lnTo>
                  <a:lnTo>
                    <a:pt x="8" y="294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0" y="304"/>
                  </a:lnTo>
                  <a:lnTo>
                    <a:pt x="24" y="310"/>
                  </a:lnTo>
                  <a:lnTo>
                    <a:pt x="24" y="312"/>
                  </a:lnTo>
                  <a:lnTo>
                    <a:pt x="26" y="314"/>
                  </a:lnTo>
                  <a:lnTo>
                    <a:pt x="30" y="312"/>
                  </a:lnTo>
                  <a:lnTo>
                    <a:pt x="30" y="316"/>
                  </a:lnTo>
                  <a:lnTo>
                    <a:pt x="34" y="322"/>
                  </a:lnTo>
                  <a:lnTo>
                    <a:pt x="30" y="326"/>
                  </a:lnTo>
                  <a:lnTo>
                    <a:pt x="34" y="324"/>
                  </a:lnTo>
                  <a:lnTo>
                    <a:pt x="38" y="320"/>
                  </a:lnTo>
                  <a:lnTo>
                    <a:pt x="38" y="324"/>
                  </a:lnTo>
                  <a:lnTo>
                    <a:pt x="50" y="320"/>
                  </a:lnTo>
                  <a:lnTo>
                    <a:pt x="54" y="316"/>
                  </a:lnTo>
                  <a:lnTo>
                    <a:pt x="64" y="314"/>
                  </a:lnTo>
                  <a:lnTo>
                    <a:pt x="66" y="310"/>
                  </a:lnTo>
                  <a:lnTo>
                    <a:pt x="66" y="314"/>
                  </a:lnTo>
                  <a:lnTo>
                    <a:pt x="72" y="312"/>
                  </a:lnTo>
                  <a:lnTo>
                    <a:pt x="70" y="308"/>
                  </a:lnTo>
                  <a:lnTo>
                    <a:pt x="94" y="306"/>
                  </a:lnTo>
                  <a:lnTo>
                    <a:pt x="126" y="276"/>
                  </a:lnTo>
                  <a:lnTo>
                    <a:pt x="146" y="246"/>
                  </a:lnTo>
                  <a:lnTo>
                    <a:pt x="146" y="236"/>
                  </a:lnTo>
                  <a:lnTo>
                    <a:pt x="130" y="216"/>
                  </a:lnTo>
                  <a:close/>
                  <a:moveTo>
                    <a:pt x="70" y="294"/>
                  </a:moveTo>
                  <a:lnTo>
                    <a:pt x="66" y="292"/>
                  </a:lnTo>
                  <a:lnTo>
                    <a:pt x="68" y="290"/>
                  </a:lnTo>
                  <a:lnTo>
                    <a:pt x="66" y="280"/>
                  </a:lnTo>
                  <a:lnTo>
                    <a:pt x="68" y="258"/>
                  </a:lnTo>
                  <a:lnTo>
                    <a:pt x="70" y="260"/>
                  </a:lnTo>
                  <a:lnTo>
                    <a:pt x="70" y="266"/>
                  </a:lnTo>
                  <a:lnTo>
                    <a:pt x="68" y="272"/>
                  </a:lnTo>
                  <a:lnTo>
                    <a:pt x="68" y="284"/>
                  </a:lnTo>
                  <a:lnTo>
                    <a:pt x="70" y="292"/>
                  </a:lnTo>
                  <a:lnTo>
                    <a:pt x="70" y="294"/>
                  </a:lnTo>
                  <a:close/>
                  <a:moveTo>
                    <a:pt x="98" y="234"/>
                  </a:moveTo>
                  <a:lnTo>
                    <a:pt x="98" y="226"/>
                  </a:lnTo>
                  <a:lnTo>
                    <a:pt x="94" y="220"/>
                  </a:lnTo>
                  <a:lnTo>
                    <a:pt x="96" y="218"/>
                  </a:lnTo>
                  <a:lnTo>
                    <a:pt x="100" y="222"/>
                  </a:lnTo>
                  <a:lnTo>
                    <a:pt x="100" y="226"/>
                  </a:lnTo>
                  <a:lnTo>
                    <a:pt x="104" y="234"/>
                  </a:lnTo>
                  <a:lnTo>
                    <a:pt x="104" y="238"/>
                  </a:lnTo>
                  <a:lnTo>
                    <a:pt x="102" y="238"/>
                  </a:lnTo>
                  <a:lnTo>
                    <a:pt x="100" y="230"/>
                  </a:lnTo>
                  <a:lnTo>
                    <a:pt x="98" y="236"/>
                  </a:lnTo>
                  <a:lnTo>
                    <a:pt x="98" y="234"/>
                  </a:lnTo>
                  <a:close/>
                  <a:moveTo>
                    <a:pt x="118" y="264"/>
                  </a:moveTo>
                  <a:lnTo>
                    <a:pt x="116" y="262"/>
                  </a:lnTo>
                  <a:lnTo>
                    <a:pt x="116" y="250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2" y="270"/>
                  </a:lnTo>
                  <a:lnTo>
                    <a:pt x="110" y="266"/>
                  </a:lnTo>
                  <a:lnTo>
                    <a:pt x="110" y="274"/>
                  </a:lnTo>
                  <a:lnTo>
                    <a:pt x="108" y="274"/>
                  </a:lnTo>
                  <a:lnTo>
                    <a:pt x="106" y="276"/>
                  </a:lnTo>
                  <a:lnTo>
                    <a:pt x="110" y="280"/>
                  </a:lnTo>
                  <a:lnTo>
                    <a:pt x="106" y="288"/>
                  </a:lnTo>
                  <a:lnTo>
                    <a:pt x="106" y="288"/>
                  </a:lnTo>
                  <a:lnTo>
                    <a:pt x="104" y="284"/>
                  </a:lnTo>
                  <a:lnTo>
                    <a:pt x="106" y="284"/>
                  </a:lnTo>
                  <a:lnTo>
                    <a:pt x="102" y="282"/>
                  </a:lnTo>
                  <a:lnTo>
                    <a:pt x="102" y="278"/>
                  </a:lnTo>
                  <a:lnTo>
                    <a:pt x="100" y="274"/>
                  </a:lnTo>
                  <a:lnTo>
                    <a:pt x="100" y="272"/>
                  </a:lnTo>
                  <a:lnTo>
                    <a:pt x="102" y="274"/>
                  </a:lnTo>
                  <a:lnTo>
                    <a:pt x="102" y="268"/>
                  </a:lnTo>
                  <a:lnTo>
                    <a:pt x="106" y="274"/>
                  </a:lnTo>
                  <a:lnTo>
                    <a:pt x="106" y="264"/>
                  </a:lnTo>
                  <a:lnTo>
                    <a:pt x="110" y="262"/>
                  </a:lnTo>
                  <a:lnTo>
                    <a:pt x="104" y="252"/>
                  </a:lnTo>
                  <a:lnTo>
                    <a:pt x="104" y="254"/>
                  </a:lnTo>
                  <a:lnTo>
                    <a:pt x="102" y="244"/>
                  </a:lnTo>
                  <a:lnTo>
                    <a:pt x="104" y="246"/>
                  </a:lnTo>
                  <a:lnTo>
                    <a:pt x="102" y="248"/>
                  </a:lnTo>
                  <a:lnTo>
                    <a:pt x="106" y="248"/>
                  </a:lnTo>
                  <a:lnTo>
                    <a:pt x="108" y="246"/>
                  </a:lnTo>
                  <a:lnTo>
                    <a:pt x="110" y="252"/>
                  </a:lnTo>
                  <a:lnTo>
                    <a:pt x="112" y="250"/>
                  </a:lnTo>
                  <a:lnTo>
                    <a:pt x="112" y="240"/>
                  </a:lnTo>
                  <a:lnTo>
                    <a:pt x="114" y="24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6" y="240"/>
                  </a:lnTo>
                  <a:lnTo>
                    <a:pt x="114" y="246"/>
                  </a:lnTo>
                  <a:lnTo>
                    <a:pt x="118" y="250"/>
                  </a:lnTo>
                  <a:lnTo>
                    <a:pt x="120" y="262"/>
                  </a:lnTo>
                  <a:lnTo>
                    <a:pt x="118" y="264"/>
                  </a:lnTo>
                  <a:close/>
                  <a:moveTo>
                    <a:pt x="118" y="232"/>
                  </a:moveTo>
                  <a:lnTo>
                    <a:pt x="116" y="232"/>
                  </a:lnTo>
                  <a:lnTo>
                    <a:pt x="112" y="224"/>
                  </a:lnTo>
                  <a:lnTo>
                    <a:pt x="112" y="220"/>
                  </a:lnTo>
                  <a:lnTo>
                    <a:pt x="116" y="226"/>
                  </a:lnTo>
                  <a:lnTo>
                    <a:pt x="118" y="226"/>
                  </a:lnTo>
                  <a:lnTo>
                    <a:pt x="120" y="238"/>
                  </a:lnTo>
                  <a:lnTo>
                    <a:pt x="118" y="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Freeform 820">
              <a:extLst>
                <a:ext uri="{FF2B5EF4-FFF2-40B4-BE49-F238E27FC236}">
                  <a16:creationId xmlns:a16="http://schemas.microsoft.com/office/drawing/2014/main" id="{9A394619-7EF9-0D45-A706-58FA7D0C7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513" y="2887663"/>
              <a:ext cx="31750" cy="53975"/>
            </a:xfrm>
            <a:custGeom>
              <a:avLst/>
              <a:gdLst/>
              <a:ahLst/>
              <a:cxnLst>
                <a:cxn ang="0">
                  <a:pos x="2" y="34"/>
                </a:cxn>
                <a:cxn ang="0">
                  <a:pos x="6" y="28"/>
                </a:cxn>
                <a:cxn ang="0">
                  <a:pos x="8" y="28"/>
                </a:cxn>
                <a:cxn ang="0">
                  <a:pos x="6" y="30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16"/>
                </a:cxn>
                <a:cxn ang="0">
                  <a:pos x="18" y="20"/>
                </a:cxn>
                <a:cxn ang="0">
                  <a:pos x="20" y="14"/>
                </a:cxn>
                <a:cxn ang="0">
                  <a:pos x="16" y="10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6"/>
                </a:cxn>
                <a:cxn ang="0">
                  <a:pos x="8" y="18"/>
                </a:cxn>
                <a:cxn ang="0">
                  <a:pos x="6" y="10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2" y="26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4"/>
                </a:cxn>
              </a:cxnLst>
              <a:rect l="0" t="0" r="r" b="b"/>
              <a:pathLst>
                <a:path w="20" h="34">
                  <a:moveTo>
                    <a:pt x="2" y="34"/>
                  </a:moveTo>
                  <a:lnTo>
                    <a:pt x="6" y="28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20" y="14"/>
                  </a:lnTo>
                  <a:lnTo>
                    <a:pt x="16" y="10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6"/>
                  </a:lnTo>
                  <a:lnTo>
                    <a:pt x="8" y="18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Freeform 821">
              <a:extLst>
                <a:ext uri="{FF2B5EF4-FFF2-40B4-BE49-F238E27FC236}">
                  <a16:creationId xmlns:a16="http://schemas.microsoft.com/office/drawing/2014/main" id="{F382B59C-1669-C643-A581-F36D1B1A8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3438" y="2922588"/>
              <a:ext cx="12700" cy="508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1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8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32">
                  <a:moveTo>
                    <a:pt x="2" y="6"/>
                  </a:moveTo>
                  <a:lnTo>
                    <a:pt x="2" y="1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Freeform 822">
              <a:extLst>
                <a:ext uri="{FF2B5EF4-FFF2-40B4-BE49-F238E27FC236}">
                  <a16:creationId xmlns:a16="http://schemas.microsoft.com/office/drawing/2014/main" id="{0413F6FD-718B-0B43-8CF3-3C04E6983C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5813" y="4830763"/>
              <a:ext cx="288925" cy="279400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68" y="6"/>
                </a:cxn>
                <a:cxn ang="0">
                  <a:pos x="156" y="10"/>
                </a:cxn>
                <a:cxn ang="0">
                  <a:pos x="132" y="16"/>
                </a:cxn>
                <a:cxn ang="0">
                  <a:pos x="112" y="12"/>
                </a:cxn>
                <a:cxn ang="0">
                  <a:pos x="100" y="12"/>
                </a:cxn>
                <a:cxn ang="0">
                  <a:pos x="96" y="12"/>
                </a:cxn>
                <a:cxn ang="0">
                  <a:pos x="90" y="6"/>
                </a:cxn>
                <a:cxn ang="0">
                  <a:pos x="74" y="6"/>
                </a:cxn>
                <a:cxn ang="0">
                  <a:pos x="30" y="6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2" y="18"/>
                </a:cxn>
                <a:cxn ang="0">
                  <a:pos x="14" y="36"/>
                </a:cxn>
                <a:cxn ang="0">
                  <a:pos x="24" y="58"/>
                </a:cxn>
                <a:cxn ang="0">
                  <a:pos x="36" y="80"/>
                </a:cxn>
                <a:cxn ang="0">
                  <a:pos x="38" y="104"/>
                </a:cxn>
                <a:cxn ang="0">
                  <a:pos x="42" y="116"/>
                </a:cxn>
                <a:cxn ang="0">
                  <a:pos x="42" y="126"/>
                </a:cxn>
                <a:cxn ang="0">
                  <a:pos x="48" y="152"/>
                </a:cxn>
                <a:cxn ang="0">
                  <a:pos x="54" y="162"/>
                </a:cxn>
                <a:cxn ang="0">
                  <a:pos x="64" y="170"/>
                </a:cxn>
                <a:cxn ang="0">
                  <a:pos x="68" y="170"/>
                </a:cxn>
                <a:cxn ang="0">
                  <a:pos x="70" y="166"/>
                </a:cxn>
                <a:cxn ang="0">
                  <a:pos x="72" y="164"/>
                </a:cxn>
                <a:cxn ang="0">
                  <a:pos x="80" y="170"/>
                </a:cxn>
                <a:cxn ang="0">
                  <a:pos x="80" y="172"/>
                </a:cxn>
                <a:cxn ang="0">
                  <a:pos x="82" y="176"/>
                </a:cxn>
                <a:cxn ang="0">
                  <a:pos x="100" y="176"/>
                </a:cxn>
                <a:cxn ang="0">
                  <a:pos x="110" y="168"/>
                </a:cxn>
                <a:cxn ang="0">
                  <a:pos x="110" y="144"/>
                </a:cxn>
                <a:cxn ang="0">
                  <a:pos x="110" y="128"/>
                </a:cxn>
                <a:cxn ang="0">
                  <a:pos x="110" y="112"/>
                </a:cxn>
                <a:cxn ang="0">
                  <a:pos x="110" y="92"/>
                </a:cxn>
                <a:cxn ang="0">
                  <a:pos x="110" y="72"/>
                </a:cxn>
                <a:cxn ang="0">
                  <a:pos x="112" y="70"/>
                </a:cxn>
                <a:cxn ang="0">
                  <a:pos x="124" y="72"/>
                </a:cxn>
                <a:cxn ang="0">
                  <a:pos x="124" y="22"/>
                </a:cxn>
                <a:cxn ang="0">
                  <a:pos x="150" y="16"/>
                </a:cxn>
                <a:cxn ang="0">
                  <a:pos x="158" y="18"/>
                </a:cxn>
                <a:cxn ang="0">
                  <a:pos x="160" y="24"/>
                </a:cxn>
                <a:cxn ang="0">
                  <a:pos x="168" y="16"/>
                </a:cxn>
                <a:cxn ang="0">
                  <a:pos x="174" y="14"/>
                </a:cxn>
                <a:cxn ang="0">
                  <a:pos x="178" y="12"/>
                </a:cxn>
                <a:cxn ang="0">
                  <a:pos x="182" y="12"/>
                </a:cxn>
                <a:cxn ang="0">
                  <a:pos x="176" y="8"/>
                </a:cxn>
                <a:cxn ang="0">
                  <a:pos x="68" y="32"/>
                </a:cxn>
                <a:cxn ang="0">
                  <a:pos x="56" y="34"/>
                </a:cxn>
                <a:cxn ang="0">
                  <a:pos x="54" y="36"/>
                </a:cxn>
                <a:cxn ang="0">
                  <a:pos x="54" y="32"/>
                </a:cxn>
                <a:cxn ang="0">
                  <a:pos x="56" y="28"/>
                </a:cxn>
                <a:cxn ang="0">
                  <a:pos x="56" y="28"/>
                </a:cxn>
                <a:cxn ang="0">
                  <a:pos x="58" y="30"/>
                </a:cxn>
                <a:cxn ang="0">
                  <a:pos x="60" y="26"/>
                </a:cxn>
                <a:cxn ang="0">
                  <a:pos x="64" y="26"/>
                </a:cxn>
                <a:cxn ang="0">
                  <a:pos x="70" y="30"/>
                </a:cxn>
                <a:cxn ang="0">
                  <a:pos x="68" y="32"/>
                </a:cxn>
              </a:cxnLst>
              <a:rect l="0" t="0" r="r" b="b"/>
              <a:pathLst>
                <a:path w="182" h="176">
                  <a:moveTo>
                    <a:pt x="176" y="8"/>
                  </a:moveTo>
                  <a:lnTo>
                    <a:pt x="168" y="6"/>
                  </a:lnTo>
                  <a:lnTo>
                    <a:pt x="156" y="10"/>
                  </a:lnTo>
                  <a:lnTo>
                    <a:pt x="132" y="16"/>
                  </a:lnTo>
                  <a:lnTo>
                    <a:pt x="112" y="12"/>
                  </a:lnTo>
                  <a:lnTo>
                    <a:pt x="100" y="12"/>
                  </a:lnTo>
                  <a:lnTo>
                    <a:pt x="96" y="12"/>
                  </a:lnTo>
                  <a:lnTo>
                    <a:pt x="90" y="6"/>
                  </a:lnTo>
                  <a:lnTo>
                    <a:pt x="74" y="6"/>
                  </a:lnTo>
                  <a:lnTo>
                    <a:pt x="30" y="6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6" y="2"/>
                  </a:lnTo>
                  <a:lnTo>
                    <a:pt x="0" y="6"/>
                  </a:lnTo>
                  <a:lnTo>
                    <a:pt x="2" y="18"/>
                  </a:lnTo>
                  <a:lnTo>
                    <a:pt x="14" y="36"/>
                  </a:lnTo>
                  <a:lnTo>
                    <a:pt x="24" y="58"/>
                  </a:lnTo>
                  <a:lnTo>
                    <a:pt x="36" y="80"/>
                  </a:lnTo>
                  <a:lnTo>
                    <a:pt x="38" y="104"/>
                  </a:lnTo>
                  <a:lnTo>
                    <a:pt x="42" y="116"/>
                  </a:lnTo>
                  <a:lnTo>
                    <a:pt x="42" y="126"/>
                  </a:lnTo>
                  <a:lnTo>
                    <a:pt x="48" y="152"/>
                  </a:lnTo>
                  <a:lnTo>
                    <a:pt x="54" y="162"/>
                  </a:lnTo>
                  <a:lnTo>
                    <a:pt x="64" y="170"/>
                  </a:lnTo>
                  <a:lnTo>
                    <a:pt x="68" y="170"/>
                  </a:lnTo>
                  <a:lnTo>
                    <a:pt x="70" y="166"/>
                  </a:lnTo>
                  <a:lnTo>
                    <a:pt x="72" y="164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82" y="176"/>
                  </a:lnTo>
                  <a:lnTo>
                    <a:pt x="100" y="176"/>
                  </a:lnTo>
                  <a:lnTo>
                    <a:pt x="110" y="168"/>
                  </a:lnTo>
                  <a:lnTo>
                    <a:pt x="110" y="144"/>
                  </a:lnTo>
                  <a:lnTo>
                    <a:pt x="110" y="128"/>
                  </a:lnTo>
                  <a:lnTo>
                    <a:pt x="110" y="112"/>
                  </a:lnTo>
                  <a:lnTo>
                    <a:pt x="110" y="92"/>
                  </a:lnTo>
                  <a:lnTo>
                    <a:pt x="110" y="72"/>
                  </a:lnTo>
                  <a:lnTo>
                    <a:pt x="112" y="70"/>
                  </a:lnTo>
                  <a:lnTo>
                    <a:pt x="124" y="72"/>
                  </a:lnTo>
                  <a:lnTo>
                    <a:pt x="124" y="22"/>
                  </a:lnTo>
                  <a:lnTo>
                    <a:pt x="150" y="16"/>
                  </a:lnTo>
                  <a:lnTo>
                    <a:pt x="158" y="18"/>
                  </a:lnTo>
                  <a:lnTo>
                    <a:pt x="160" y="24"/>
                  </a:lnTo>
                  <a:lnTo>
                    <a:pt x="168" y="16"/>
                  </a:lnTo>
                  <a:lnTo>
                    <a:pt x="174" y="14"/>
                  </a:lnTo>
                  <a:lnTo>
                    <a:pt x="178" y="12"/>
                  </a:lnTo>
                  <a:lnTo>
                    <a:pt x="182" y="12"/>
                  </a:lnTo>
                  <a:lnTo>
                    <a:pt x="176" y="8"/>
                  </a:lnTo>
                  <a:close/>
                  <a:moveTo>
                    <a:pt x="68" y="32"/>
                  </a:moveTo>
                  <a:lnTo>
                    <a:pt x="56" y="34"/>
                  </a:lnTo>
                  <a:lnTo>
                    <a:pt x="54" y="36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0"/>
                  </a:lnTo>
                  <a:lnTo>
                    <a:pt x="60" y="26"/>
                  </a:lnTo>
                  <a:lnTo>
                    <a:pt x="64" y="26"/>
                  </a:lnTo>
                  <a:lnTo>
                    <a:pt x="70" y="30"/>
                  </a:lnTo>
                  <a:lnTo>
                    <a:pt x="68" y="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Freeform 823">
              <a:extLst>
                <a:ext uri="{FF2B5EF4-FFF2-40B4-BE49-F238E27FC236}">
                  <a16:creationId xmlns:a16="http://schemas.microsoft.com/office/drawing/2014/main" id="{F2A7E616-5E4F-4C47-94F0-03CB20A2C5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0438" y="4849813"/>
              <a:ext cx="203200" cy="206375"/>
            </a:xfrm>
            <a:custGeom>
              <a:avLst/>
              <a:gdLst/>
              <a:ahLst/>
              <a:cxnLst>
                <a:cxn ang="0">
                  <a:pos x="118" y="58"/>
                </a:cxn>
                <a:cxn ang="0">
                  <a:pos x="112" y="56"/>
                </a:cxn>
                <a:cxn ang="0">
                  <a:pos x="108" y="54"/>
                </a:cxn>
                <a:cxn ang="0">
                  <a:pos x="106" y="40"/>
                </a:cxn>
                <a:cxn ang="0">
                  <a:pos x="94" y="32"/>
                </a:cxn>
                <a:cxn ang="0">
                  <a:pos x="90" y="30"/>
                </a:cxn>
                <a:cxn ang="0">
                  <a:pos x="84" y="22"/>
                </a:cxn>
                <a:cxn ang="0">
                  <a:pos x="78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0" y="12"/>
                </a:cxn>
                <a:cxn ang="0">
                  <a:pos x="48" y="6"/>
                </a:cxn>
                <a:cxn ang="0">
                  <a:pos x="40" y="4"/>
                </a:cxn>
                <a:cxn ang="0">
                  <a:pos x="14" y="10"/>
                </a:cxn>
                <a:cxn ang="0">
                  <a:pos x="14" y="60"/>
                </a:cxn>
                <a:cxn ang="0">
                  <a:pos x="2" y="58"/>
                </a:cxn>
                <a:cxn ang="0">
                  <a:pos x="0" y="60"/>
                </a:cxn>
                <a:cxn ang="0">
                  <a:pos x="0" y="80"/>
                </a:cxn>
                <a:cxn ang="0">
                  <a:pos x="0" y="100"/>
                </a:cxn>
                <a:cxn ang="0">
                  <a:pos x="12" y="112"/>
                </a:cxn>
                <a:cxn ang="0">
                  <a:pos x="14" y="118"/>
                </a:cxn>
                <a:cxn ang="0">
                  <a:pos x="10" y="126"/>
                </a:cxn>
                <a:cxn ang="0">
                  <a:pos x="12" y="128"/>
                </a:cxn>
                <a:cxn ang="0">
                  <a:pos x="22" y="130"/>
                </a:cxn>
                <a:cxn ang="0">
                  <a:pos x="32" y="128"/>
                </a:cxn>
                <a:cxn ang="0">
                  <a:pos x="46" y="110"/>
                </a:cxn>
                <a:cxn ang="0">
                  <a:pos x="54" y="110"/>
                </a:cxn>
                <a:cxn ang="0">
                  <a:pos x="66" y="114"/>
                </a:cxn>
                <a:cxn ang="0">
                  <a:pos x="76" y="112"/>
                </a:cxn>
                <a:cxn ang="0">
                  <a:pos x="80" y="102"/>
                </a:cxn>
                <a:cxn ang="0">
                  <a:pos x="90" y="92"/>
                </a:cxn>
                <a:cxn ang="0">
                  <a:pos x="96" y="86"/>
                </a:cxn>
                <a:cxn ang="0">
                  <a:pos x="102" y="78"/>
                </a:cxn>
                <a:cxn ang="0">
                  <a:pos x="112" y="70"/>
                </a:cxn>
                <a:cxn ang="0">
                  <a:pos x="128" y="62"/>
                </a:cxn>
                <a:cxn ang="0">
                  <a:pos x="118" y="58"/>
                </a:cxn>
                <a:cxn ang="0">
                  <a:pos x="84" y="48"/>
                </a:cxn>
                <a:cxn ang="0">
                  <a:pos x="82" y="52"/>
                </a:cxn>
                <a:cxn ang="0">
                  <a:pos x="80" y="54"/>
                </a:cxn>
                <a:cxn ang="0">
                  <a:pos x="74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48"/>
                </a:cxn>
                <a:cxn ang="0">
                  <a:pos x="66" y="44"/>
                </a:cxn>
                <a:cxn ang="0">
                  <a:pos x="68" y="42"/>
                </a:cxn>
                <a:cxn ang="0">
                  <a:pos x="70" y="42"/>
                </a:cxn>
                <a:cxn ang="0">
                  <a:pos x="74" y="38"/>
                </a:cxn>
                <a:cxn ang="0">
                  <a:pos x="78" y="34"/>
                </a:cxn>
                <a:cxn ang="0">
                  <a:pos x="74" y="42"/>
                </a:cxn>
                <a:cxn ang="0">
                  <a:pos x="76" y="44"/>
                </a:cxn>
                <a:cxn ang="0">
                  <a:pos x="74" y="46"/>
                </a:cxn>
                <a:cxn ang="0">
                  <a:pos x="74" y="48"/>
                </a:cxn>
                <a:cxn ang="0">
                  <a:pos x="78" y="48"/>
                </a:cxn>
                <a:cxn ang="0">
                  <a:pos x="78" y="40"/>
                </a:cxn>
                <a:cxn ang="0">
                  <a:pos x="80" y="40"/>
                </a:cxn>
                <a:cxn ang="0">
                  <a:pos x="82" y="40"/>
                </a:cxn>
                <a:cxn ang="0">
                  <a:pos x="84" y="42"/>
                </a:cxn>
                <a:cxn ang="0">
                  <a:pos x="82" y="44"/>
                </a:cxn>
                <a:cxn ang="0">
                  <a:pos x="80" y="48"/>
                </a:cxn>
                <a:cxn ang="0">
                  <a:pos x="84" y="48"/>
                </a:cxn>
              </a:cxnLst>
              <a:rect l="0" t="0" r="r" b="b"/>
              <a:pathLst>
                <a:path w="128" h="130">
                  <a:moveTo>
                    <a:pt x="118" y="58"/>
                  </a:moveTo>
                  <a:lnTo>
                    <a:pt x="112" y="56"/>
                  </a:lnTo>
                  <a:lnTo>
                    <a:pt x="108" y="54"/>
                  </a:lnTo>
                  <a:lnTo>
                    <a:pt x="106" y="40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4" y="22"/>
                  </a:lnTo>
                  <a:lnTo>
                    <a:pt x="78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0" y="12"/>
                  </a:lnTo>
                  <a:lnTo>
                    <a:pt x="48" y="6"/>
                  </a:lnTo>
                  <a:lnTo>
                    <a:pt x="40" y="4"/>
                  </a:lnTo>
                  <a:lnTo>
                    <a:pt x="14" y="10"/>
                  </a:lnTo>
                  <a:lnTo>
                    <a:pt x="14" y="60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0" y="126"/>
                  </a:lnTo>
                  <a:lnTo>
                    <a:pt x="12" y="128"/>
                  </a:lnTo>
                  <a:lnTo>
                    <a:pt x="22" y="130"/>
                  </a:lnTo>
                  <a:lnTo>
                    <a:pt x="32" y="128"/>
                  </a:lnTo>
                  <a:lnTo>
                    <a:pt x="46" y="110"/>
                  </a:lnTo>
                  <a:lnTo>
                    <a:pt x="54" y="110"/>
                  </a:lnTo>
                  <a:lnTo>
                    <a:pt x="66" y="114"/>
                  </a:lnTo>
                  <a:lnTo>
                    <a:pt x="76" y="112"/>
                  </a:lnTo>
                  <a:lnTo>
                    <a:pt x="80" y="102"/>
                  </a:lnTo>
                  <a:lnTo>
                    <a:pt x="90" y="92"/>
                  </a:lnTo>
                  <a:lnTo>
                    <a:pt x="96" y="86"/>
                  </a:lnTo>
                  <a:lnTo>
                    <a:pt x="102" y="78"/>
                  </a:lnTo>
                  <a:lnTo>
                    <a:pt x="112" y="70"/>
                  </a:lnTo>
                  <a:lnTo>
                    <a:pt x="128" y="62"/>
                  </a:lnTo>
                  <a:lnTo>
                    <a:pt x="118" y="58"/>
                  </a:lnTo>
                  <a:close/>
                  <a:moveTo>
                    <a:pt x="84" y="48"/>
                  </a:moveTo>
                  <a:lnTo>
                    <a:pt x="82" y="52"/>
                  </a:lnTo>
                  <a:lnTo>
                    <a:pt x="80" y="54"/>
                  </a:lnTo>
                  <a:lnTo>
                    <a:pt x="74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48"/>
                  </a:lnTo>
                  <a:lnTo>
                    <a:pt x="66" y="44"/>
                  </a:lnTo>
                  <a:lnTo>
                    <a:pt x="68" y="42"/>
                  </a:lnTo>
                  <a:lnTo>
                    <a:pt x="70" y="42"/>
                  </a:lnTo>
                  <a:lnTo>
                    <a:pt x="74" y="38"/>
                  </a:lnTo>
                  <a:lnTo>
                    <a:pt x="78" y="34"/>
                  </a:lnTo>
                  <a:lnTo>
                    <a:pt x="74" y="42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2"/>
                  </a:lnTo>
                  <a:lnTo>
                    <a:pt x="82" y="44"/>
                  </a:lnTo>
                  <a:lnTo>
                    <a:pt x="80" y="48"/>
                  </a:lnTo>
                  <a:lnTo>
                    <a:pt x="84" y="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Freeform 824">
              <a:extLst>
                <a:ext uri="{FF2B5EF4-FFF2-40B4-BE49-F238E27FC236}">
                  <a16:creationId xmlns:a16="http://schemas.microsoft.com/office/drawing/2014/main" id="{461F2541-0474-714C-A6A1-5FAAD5136A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2838" y="1763713"/>
              <a:ext cx="3470275" cy="1743075"/>
            </a:xfrm>
            <a:custGeom>
              <a:avLst/>
              <a:gdLst/>
              <a:ahLst/>
              <a:cxnLst>
                <a:cxn ang="0">
                  <a:pos x="2122" y="486"/>
                </a:cxn>
                <a:cxn ang="0">
                  <a:pos x="2110" y="472"/>
                </a:cxn>
                <a:cxn ang="0">
                  <a:pos x="1922" y="376"/>
                </a:cxn>
                <a:cxn ang="0">
                  <a:pos x="1766" y="340"/>
                </a:cxn>
                <a:cxn ang="0">
                  <a:pos x="1512" y="320"/>
                </a:cxn>
                <a:cxn ang="0">
                  <a:pos x="1334" y="232"/>
                </a:cxn>
                <a:cxn ang="0">
                  <a:pos x="1144" y="220"/>
                </a:cxn>
                <a:cxn ang="0">
                  <a:pos x="1086" y="224"/>
                </a:cxn>
                <a:cxn ang="0">
                  <a:pos x="1054" y="36"/>
                </a:cxn>
                <a:cxn ang="0">
                  <a:pos x="924" y="96"/>
                </a:cxn>
                <a:cxn ang="0">
                  <a:pos x="800" y="208"/>
                </a:cxn>
                <a:cxn ang="0">
                  <a:pos x="754" y="376"/>
                </a:cxn>
                <a:cxn ang="0">
                  <a:pos x="686" y="326"/>
                </a:cxn>
                <a:cxn ang="0">
                  <a:pos x="678" y="420"/>
                </a:cxn>
                <a:cxn ang="0">
                  <a:pos x="606" y="512"/>
                </a:cxn>
                <a:cxn ang="0">
                  <a:pos x="610" y="262"/>
                </a:cxn>
                <a:cxn ang="0">
                  <a:pos x="536" y="424"/>
                </a:cxn>
                <a:cxn ang="0">
                  <a:pos x="362" y="440"/>
                </a:cxn>
                <a:cxn ang="0">
                  <a:pos x="264" y="458"/>
                </a:cxn>
                <a:cxn ang="0">
                  <a:pos x="134" y="548"/>
                </a:cxn>
                <a:cxn ang="0">
                  <a:pos x="158" y="518"/>
                </a:cxn>
                <a:cxn ang="0">
                  <a:pos x="44" y="392"/>
                </a:cxn>
                <a:cxn ang="0">
                  <a:pos x="60" y="622"/>
                </a:cxn>
                <a:cxn ang="0">
                  <a:pos x="16" y="784"/>
                </a:cxn>
                <a:cxn ang="0">
                  <a:pos x="92" y="880"/>
                </a:cxn>
                <a:cxn ang="0">
                  <a:pos x="170" y="974"/>
                </a:cxn>
                <a:cxn ang="0">
                  <a:pos x="182" y="1056"/>
                </a:cxn>
                <a:cxn ang="0">
                  <a:pos x="276" y="1016"/>
                </a:cxn>
                <a:cxn ang="0">
                  <a:pos x="268" y="934"/>
                </a:cxn>
                <a:cxn ang="0">
                  <a:pos x="370" y="918"/>
                </a:cxn>
                <a:cxn ang="0">
                  <a:pos x="454" y="882"/>
                </a:cxn>
                <a:cxn ang="0">
                  <a:pos x="562" y="812"/>
                </a:cxn>
                <a:cxn ang="0">
                  <a:pos x="636" y="854"/>
                </a:cxn>
                <a:cxn ang="0">
                  <a:pos x="810" y="958"/>
                </a:cxn>
                <a:cxn ang="0">
                  <a:pos x="1044" y="920"/>
                </a:cxn>
                <a:cxn ang="0">
                  <a:pos x="1294" y="860"/>
                </a:cxn>
                <a:cxn ang="0">
                  <a:pos x="1418" y="1032"/>
                </a:cxn>
                <a:cxn ang="0">
                  <a:pos x="1396" y="1076"/>
                </a:cxn>
                <a:cxn ang="0">
                  <a:pos x="1528" y="868"/>
                </a:cxn>
                <a:cxn ang="0">
                  <a:pos x="1450" y="830"/>
                </a:cxn>
                <a:cxn ang="0">
                  <a:pos x="1636" y="706"/>
                </a:cxn>
                <a:cxn ang="0">
                  <a:pos x="1786" y="646"/>
                </a:cxn>
                <a:cxn ang="0">
                  <a:pos x="1806" y="686"/>
                </a:cxn>
                <a:cxn ang="0">
                  <a:pos x="1794" y="834"/>
                </a:cxn>
                <a:cxn ang="0">
                  <a:pos x="1808" y="754"/>
                </a:cxn>
                <a:cxn ang="0">
                  <a:pos x="1962" y="652"/>
                </a:cxn>
                <a:cxn ang="0">
                  <a:pos x="2048" y="552"/>
                </a:cxn>
                <a:cxn ang="0">
                  <a:pos x="2094" y="534"/>
                </a:cxn>
                <a:cxn ang="0">
                  <a:pos x="2138" y="568"/>
                </a:cxn>
                <a:cxn ang="0">
                  <a:pos x="2168" y="534"/>
                </a:cxn>
                <a:cxn ang="0">
                  <a:pos x="72" y="688"/>
                </a:cxn>
                <a:cxn ang="0">
                  <a:pos x="74" y="674"/>
                </a:cxn>
                <a:cxn ang="0">
                  <a:pos x="98" y="628"/>
                </a:cxn>
                <a:cxn ang="0">
                  <a:pos x="118" y="652"/>
                </a:cxn>
                <a:cxn ang="0">
                  <a:pos x="152" y="748"/>
                </a:cxn>
                <a:cxn ang="0">
                  <a:pos x="160" y="742"/>
                </a:cxn>
                <a:cxn ang="0">
                  <a:pos x="300" y="858"/>
                </a:cxn>
                <a:cxn ang="0">
                  <a:pos x="314" y="812"/>
                </a:cxn>
                <a:cxn ang="0">
                  <a:pos x="856" y="820"/>
                </a:cxn>
                <a:cxn ang="0">
                  <a:pos x="1002" y="794"/>
                </a:cxn>
                <a:cxn ang="0">
                  <a:pos x="1064" y="886"/>
                </a:cxn>
                <a:cxn ang="0">
                  <a:pos x="1100" y="818"/>
                </a:cxn>
              </a:cxnLst>
              <a:rect l="0" t="0" r="r" b="b"/>
              <a:pathLst>
                <a:path w="2186" h="1098">
                  <a:moveTo>
                    <a:pt x="2180" y="516"/>
                  </a:moveTo>
                  <a:lnTo>
                    <a:pt x="2178" y="512"/>
                  </a:lnTo>
                  <a:lnTo>
                    <a:pt x="2174" y="514"/>
                  </a:lnTo>
                  <a:lnTo>
                    <a:pt x="2174" y="514"/>
                  </a:lnTo>
                  <a:lnTo>
                    <a:pt x="2176" y="512"/>
                  </a:lnTo>
                  <a:lnTo>
                    <a:pt x="2164" y="500"/>
                  </a:lnTo>
                  <a:lnTo>
                    <a:pt x="2158" y="490"/>
                  </a:lnTo>
                  <a:lnTo>
                    <a:pt x="2146" y="488"/>
                  </a:lnTo>
                  <a:lnTo>
                    <a:pt x="2146" y="492"/>
                  </a:lnTo>
                  <a:lnTo>
                    <a:pt x="2138" y="488"/>
                  </a:lnTo>
                  <a:lnTo>
                    <a:pt x="2140" y="492"/>
                  </a:lnTo>
                  <a:lnTo>
                    <a:pt x="2138" y="494"/>
                  </a:lnTo>
                  <a:lnTo>
                    <a:pt x="2136" y="490"/>
                  </a:lnTo>
                  <a:lnTo>
                    <a:pt x="2138" y="486"/>
                  </a:lnTo>
                  <a:lnTo>
                    <a:pt x="2132" y="484"/>
                  </a:lnTo>
                  <a:lnTo>
                    <a:pt x="2132" y="488"/>
                  </a:lnTo>
                  <a:lnTo>
                    <a:pt x="2126" y="486"/>
                  </a:lnTo>
                  <a:lnTo>
                    <a:pt x="2122" y="486"/>
                  </a:lnTo>
                  <a:lnTo>
                    <a:pt x="2124" y="488"/>
                  </a:lnTo>
                  <a:lnTo>
                    <a:pt x="2128" y="488"/>
                  </a:lnTo>
                  <a:lnTo>
                    <a:pt x="2126" y="500"/>
                  </a:lnTo>
                  <a:lnTo>
                    <a:pt x="2132" y="504"/>
                  </a:lnTo>
                  <a:lnTo>
                    <a:pt x="2132" y="508"/>
                  </a:lnTo>
                  <a:lnTo>
                    <a:pt x="2128" y="510"/>
                  </a:lnTo>
                  <a:lnTo>
                    <a:pt x="2128" y="504"/>
                  </a:lnTo>
                  <a:lnTo>
                    <a:pt x="2124" y="504"/>
                  </a:lnTo>
                  <a:lnTo>
                    <a:pt x="2124" y="500"/>
                  </a:lnTo>
                  <a:lnTo>
                    <a:pt x="2118" y="496"/>
                  </a:lnTo>
                  <a:lnTo>
                    <a:pt x="2120" y="490"/>
                  </a:lnTo>
                  <a:lnTo>
                    <a:pt x="2114" y="474"/>
                  </a:lnTo>
                  <a:lnTo>
                    <a:pt x="2118" y="478"/>
                  </a:lnTo>
                  <a:lnTo>
                    <a:pt x="2118" y="474"/>
                  </a:lnTo>
                  <a:lnTo>
                    <a:pt x="2112" y="470"/>
                  </a:lnTo>
                  <a:lnTo>
                    <a:pt x="2110" y="464"/>
                  </a:lnTo>
                  <a:lnTo>
                    <a:pt x="2102" y="462"/>
                  </a:lnTo>
                  <a:lnTo>
                    <a:pt x="2110" y="472"/>
                  </a:lnTo>
                  <a:lnTo>
                    <a:pt x="2096" y="464"/>
                  </a:lnTo>
                  <a:lnTo>
                    <a:pt x="2100" y="462"/>
                  </a:lnTo>
                  <a:lnTo>
                    <a:pt x="2100" y="458"/>
                  </a:lnTo>
                  <a:lnTo>
                    <a:pt x="2088" y="456"/>
                  </a:lnTo>
                  <a:lnTo>
                    <a:pt x="2090" y="452"/>
                  </a:lnTo>
                  <a:lnTo>
                    <a:pt x="2088" y="450"/>
                  </a:lnTo>
                  <a:lnTo>
                    <a:pt x="2084" y="450"/>
                  </a:lnTo>
                  <a:lnTo>
                    <a:pt x="2084" y="446"/>
                  </a:lnTo>
                  <a:lnTo>
                    <a:pt x="2078" y="442"/>
                  </a:lnTo>
                  <a:lnTo>
                    <a:pt x="2074" y="444"/>
                  </a:lnTo>
                  <a:lnTo>
                    <a:pt x="2072" y="438"/>
                  </a:lnTo>
                  <a:lnTo>
                    <a:pt x="2064" y="434"/>
                  </a:lnTo>
                  <a:lnTo>
                    <a:pt x="2062" y="426"/>
                  </a:lnTo>
                  <a:lnTo>
                    <a:pt x="2048" y="420"/>
                  </a:lnTo>
                  <a:lnTo>
                    <a:pt x="2048" y="420"/>
                  </a:lnTo>
                  <a:lnTo>
                    <a:pt x="2026" y="400"/>
                  </a:lnTo>
                  <a:lnTo>
                    <a:pt x="1994" y="384"/>
                  </a:lnTo>
                  <a:lnTo>
                    <a:pt x="1922" y="376"/>
                  </a:lnTo>
                  <a:lnTo>
                    <a:pt x="1920" y="378"/>
                  </a:lnTo>
                  <a:lnTo>
                    <a:pt x="1920" y="388"/>
                  </a:lnTo>
                  <a:lnTo>
                    <a:pt x="1916" y="394"/>
                  </a:lnTo>
                  <a:lnTo>
                    <a:pt x="1922" y="396"/>
                  </a:lnTo>
                  <a:lnTo>
                    <a:pt x="1928" y="414"/>
                  </a:lnTo>
                  <a:lnTo>
                    <a:pt x="1916" y="426"/>
                  </a:lnTo>
                  <a:lnTo>
                    <a:pt x="1892" y="408"/>
                  </a:lnTo>
                  <a:lnTo>
                    <a:pt x="1890" y="394"/>
                  </a:lnTo>
                  <a:lnTo>
                    <a:pt x="1884" y="388"/>
                  </a:lnTo>
                  <a:lnTo>
                    <a:pt x="1872" y="398"/>
                  </a:lnTo>
                  <a:lnTo>
                    <a:pt x="1838" y="394"/>
                  </a:lnTo>
                  <a:lnTo>
                    <a:pt x="1834" y="386"/>
                  </a:lnTo>
                  <a:lnTo>
                    <a:pt x="1798" y="402"/>
                  </a:lnTo>
                  <a:lnTo>
                    <a:pt x="1798" y="396"/>
                  </a:lnTo>
                  <a:lnTo>
                    <a:pt x="1784" y="390"/>
                  </a:lnTo>
                  <a:lnTo>
                    <a:pt x="1776" y="386"/>
                  </a:lnTo>
                  <a:lnTo>
                    <a:pt x="1780" y="362"/>
                  </a:lnTo>
                  <a:lnTo>
                    <a:pt x="1766" y="340"/>
                  </a:lnTo>
                  <a:lnTo>
                    <a:pt x="1710" y="340"/>
                  </a:lnTo>
                  <a:lnTo>
                    <a:pt x="1682" y="346"/>
                  </a:lnTo>
                  <a:lnTo>
                    <a:pt x="1670" y="340"/>
                  </a:lnTo>
                  <a:lnTo>
                    <a:pt x="1678" y="332"/>
                  </a:lnTo>
                  <a:lnTo>
                    <a:pt x="1668" y="320"/>
                  </a:lnTo>
                  <a:lnTo>
                    <a:pt x="1656" y="322"/>
                  </a:lnTo>
                  <a:lnTo>
                    <a:pt x="1650" y="312"/>
                  </a:lnTo>
                  <a:lnTo>
                    <a:pt x="1634" y="310"/>
                  </a:lnTo>
                  <a:lnTo>
                    <a:pt x="1640" y="300"/>
                  </a:lnTo>
                  <a:lnTo>
                    <a:pt x="1648" y="302"/>
                  </a:lnTo>
                  <a:lnTo>
                    <a:pt x="1644" y="290"/>
                  </a:lnTo>
                  <a:lnTo>
                    <a:pt x="1528" y="260"/>
                  </a:lnTo>
                  <a:lnTo>
                    <a:pt x="1524" y="264"/>
                  </a:lnTo>
                  <a:lnTo>
                    <a:pt x="1528" y="270"/>
                  </a:lnTo>
                  <a:lnTo>
                    <a:pt x="1510" y="296"/>
                  </a:lnTo>
                  <a:lnTo>
                    <a:pt x="1512" y="302"/>
                  </a:lnTo>
                  <a:lnTo>
                    <a:pt x="1510" y="308"/>
                  </a:lnTo>
                  <a:lnTo>
                    <a:pt x="1512" y="320"/>
                  </a:lnTo>
                  <a:lnTo>
                    <a:pt x="1506" y="316"/>
                  </a:lnTo>
                  <a:lnTo>
                    <a:pt x="1486" y="332"/>
                  </a:lnTo>
                  <a:lnTo>
                    <a:pt x="1464" y="318"/>
                  </a:lnTo>
                  <a:lnTo>
                    <a:pt x="1454" y="312"/>
                  </a:lnTo>
                  <a:lnTo>
                    <a:pt x="1428" y="322"/>
                  </a:lnTo>
                  <a:lnTo>
                    <a:pt x="1416" y="298"/>
                  </a:lnTo>
                  <a:lnTo>
                    <a:pt x="1396" y="350"/>
                  </a:lnTo>
                  <a:lnTo>
                    <a:pt x="1392" y="342"/>
                  </a:lnTo>
                  <a:lnTo>
                    <a:pt x="1378" y="336"/>
                  </a:lnTo>
                  <a:lnTo>
                    <a:pt x="1368" y="310"/>
                  </a:lnTo>
                  <a:lnTo>
                    <a:pt x="1364" y="312"/>
                  </a:lnTo>
                  <a:lnTo>
                    <a:pt x="1362" y="300"/>
                  </a:lnTo>
                  <a:lnTo>
                    <a:pt x="1372" y="290"/>
                  </a:lnTo>
                  <a:lnTo>
                    <a:pt x="1374" y="280"/>
                  </a:lnTo>
                  <a:lnTo>
                    <a:pt x="1368" y="270"/>
                  </a:lnTo>
                  <a:lnTo>
                    <a:pt x="1372" y="252"/>
                  </a:lnTo>
                  <a:lnTo>
                    <a:pt x="1354" y="230"/>
                  </a:lnTo>
                  <a:lnTo>
                    <a:pt x="1334" y="232"/>
                  </a:lnTo>
                  <a:lnTo>
                    <a:pt x="1296" y="212"/>
                  </a:lnTo>
                  <a:lnTo>
                    <a:pt x="1296" y="220"/>
                  </a:lnTo>
                  <a:lnTo>
                    <a:pt x="1290" y="216"/>
                  </a:lnTo>
                  <a:lnTo>
                    <a:pt x="1288" y="230"/>
                  </a:lnTo>
                  <a:lnTo>
                    <a:pt x="1292" y="246"/>
                  </a:lnTo>
                  <a:lnTo>
                    <a:pt x="1288" y="250"/>
                  </a:lnTo>
                  <a:lnTo>
                    <a:pt x="1244" y="254"/>
                  </a:lnTo>
                  <a:lnTo>
                    <a:pt x="1226" y="244"/>
                  </a:lnTo>
                  <a:lnTo>
                    <a:pt x="1230" y="230"/>
                  </a:lnTo>
                  <a:lnTo>
                    <a:pt x="1188" y="220"/>
                  </a:lnTo>
                  <a:lnTo>
                    <a:pt x="1158" y="228"/>
                  </a:lnTo>
                  <a:lnTo>
                    <a:pt x="1174" y="244"/>
                  </a:lnTo>
                  <a:lnTo>
                    <a:pt x="1162" y="238"/>
                  </a:lnTo>
                  <a:lnTo>
                    <a:pt x="1154" y="232"/>
                  </a:lnTo>
                  <a:lnTo>
                    <a:pt x="1156" y="222"/>
                  </a:lnTo>
                  <a:lnTo>
                    <a:pt x="1148" y="204"/>
                  </a:lnTo>
                  <a:lnTo>
                    <a:pt x="1150" y="216"/>
                  </a:lnTo>
                  <a:lnTo>
                    <a:pt x="1144" y="220"/>
                  </a:lnTo>
                  <a:lnTo>
                    <a:pt x="1128" y="214"/>
                  </a:lnTo>
                  <a:lnTo>
                    <a:pt x="1132" y="202"/>
                  </a:lnTo>
                  <a:lnTo>
                    <a:pt x="1122" y="210"/>
                  </a:lnTo>
                  <a:lnTo>
                    <a:pt x="1112" y="204"/>
                  </a:lnTo>
                  <a:lnTo>
                    <a:pt x="1104" y="214"/>
                  </a:lnTo>
                  <a:lnTo>
                    <a:pt x="1106" y="224"/>
                  </a:lnTo>
                  <a:lnTo>
                    <a:pt x="1122" y="220"/>
                  </a:lnTo>
                  <a:lnTo>
                    <a:pt x="1106" y="232"/>
                  </a:lnTo>
                  <a:lnTo>
                    <a:pt x="1100" y="226"/>
                  </a:lnTo>
                  <a:lnTo>
                    <a:pt x="1100" y="236"/>
                  </a:lnTo>
                  <a:lnTo>
                    <a:pt x="1078" y="246"/>
                  </a:lnTo>
                  <a:lnTo>
                    <a:pt x="1062" y="244"/>
                  </a:lnTo>
                  <a:lnTo>
                    <a:pt x="1060" y="246"/>
                  </a:lnTo>
                  <a:lnTo>
                    <a:pt x="1062" y="254"/>
                  </a:lnTo>
                  <a:lnTo>
                    <a:pt x="1050" y="258"/>
                  </a:lnTo>
                  <a:lnTo>
                    <a:pt x="1058" y="242"/>
                  </a:lnTo>
                  <a:lnTo>
                    <a:pt x="1072" y="224"/>
                  </a:lnTo>
                  <a:lnTo>
                    <a:pt x="1086" y="224"/>
                  </a:lnTo>
                  <a:lnTo>
                    <a:pt x="1116" y="180"/>
                  </a:lnTo>
                  <a:lnTo>
                    <a:pt x="1152" y="152"/>
                  </a:lnTo>
                  <a:lnTo>
                    <a:pt x="1160" y="140"/>
                  </a:lnTo>
                  <a:lnTo>
                    <a:pt x="1160" y="128"/>
                  </a:lnTo>
                  <a:lnTo>
                    <a:pt x="1158" y="120"/>
                  </a:lnTo>
                  <a:lnTo>
                    <a:pt x="1162" y="112"/>
                  </a:lnTo>
                  <a:lnTo>
                    <a:pt x="1154" y="88"/>
                  </a:lnTo>
                  <a:lnTo>
                    <a:pt x="1148" y="98"/>
                  </a:lnTo>
                  <a:lnTo>
                    <a:pt x="1144" y="90"/>
                  </a:lnTo>
                  <a:lnTo>
                    <a:pt x="1146" y="84"/>
                  </a:lnTo>
                  <a:lnTo>
                    <a:pt x="1126" y="60"/>
                  </a:lnTo>
                  <a:lnTo>
                    <a:pt x="1086" y="58"/>
                  </a:lnTo>
                  <a:lnTo>
                    <a:pt x="1076" y="76"/>
                  </a:lnTo>
                  <a:lnTo>
                    <a:pt x="1060" y="76"/>
                  </a:lnTo>
                  <a:lnTo>
                    <a:pt x="1072" y="58"/>
                  </a:lnTo>
                  <a:lnTo>
                    <a:pt x="1074" y="46"/>
                  </a:lnTo>
                  <a:lnTo>
                    <a:pt x="1054" y="44"/>
                  </a:lnTo>
                  <a:lnTo>
                    <a:pt x="1054" y="36"/>
                  </a:lnTo>
                  <a:lnTo>
                    <a:pt x="1034" y="46"/>
                  </a:lnTo>
                  <a:lnTo>
                    <a:pt x="1058" y="24"/>
                  </a:lnTo>
                  <a:lnTo>
                    <a:pt x="1054" y="12"/>
                  </a:lnTo>
                  <a:lnTo>
                    <a:pt x="1032" y="0"/>
                  </a:lnTo>
                  <a:lnTo>
                    <a:pt x="1018" y="6"/>
                  </a:lnTo>
                  <a:lnTo>
                    <a:pt x="994" y="40"/>
                  </a:lnTo>
                  <a:lnTo>
                    <a:pt x="988" y="54"/>
                  </a:lnTo>
                  <a:lnTo>
                    <a:pt x="996" y="64"/>
                  </a:lnTo>
                  <a:lnTo>
                    <a:pt x="992" y="70"/>
                  </a:lnTo>
                  <a:lnTo>
                    <a:pt x="962" y="74"/>
                  </a:lnTo>
                  <a:lnTo>
                    <a:pt x="974" y="88"/>
                  </a:lnTo>
                  <a:lnTo>
                    <a:pt x="972" y="100"/>
                  </a:lnTo>
                  <a:lnTo>
                    <a:pt x="958" y="86"/>
                  </a:lnTo>
                  <a:lnTo>
                    <a:pt x="930" y="108"/>
                  </a:lnTo>
                  <a:lnTo>
                    <a:pt x="932" y="102"/>
                  </a:lnTo>
                  <a:lnTo>
                    <a:pt x="928" y="102"/>
                  </a:lnTo>
                  <a:lnTo>
                    <a:pt x="918" y="108"/>
                  </a:lnTo>
                  <a:lnTo>
                    <a:pt x="924" y="96"/>
                  </a:lnTo>
                  <a:lnTo>
                    <a:pt x="920" y="94"/>
                  </a:lnTo>
                  <a:lnTo>
                    <a:pt x="880" y="100"/>
                  </a:lnTo>
                  <a:lnTo>
                    <a:pt x="888" y="110"/>
                  </a:lnTo>
                  <a:lnTo>
                    <a:pt x="844" y="126"/>
                  </a:lnTo>
                  <a:lnTo>
                    <a:pt x="844" y="124"/>
                  </a:lnTo>
                  <a:lnTo>
                    <a:pt x="834" y="128"/>
                  </a:lnTo>
                  <a:lnTo>
                    <a:pt x="818" y="148"/>
                  </a:lnTo>
                  <a:lnTo>
                    <a:pt x="802" y="148"/>
                  </a:lnTo>
                  <a:lnTo>
                    <a:pt x="806" y="156"/>
                  </a:lnTo>
                  <a:lnTo>
                    <a:pt x="800" y="172"/>
                  </a:lnTo>
                  <a:lnTo>
                    <a:pt x="788" y="162"/>
                  </a:lnTo>
                  <a:lnTo>
                    <a:pt x="786" y="172"/>
                  </a:lnTo>
                  <a:lnTo>
                    <a:pt x="798" y="176"/>
                  </a:lnTo>
                  <a:lnTo>
                    <a:pt x="788" y="186"/>
                  </a:lnTo>
                  <a:lnTo>
                    <a:pt x="798" y="192"/>
                  </a:lnTo>
                  <a:lnTo>
                    <a:pt x="802" y="202"/>
                  </a:lnTo>
                  <a:lnTo>
                    <a:pt x="798" y="202"/>
                  </a:lnTo>
                  <a:lnTo>
                    <a:pt x="800" y="208"/>
                  </a:lnTo>
                  <a:lnTo>
                    <a:pt x="718" y="226"/>
                  </a:lnTo>
                  <a:lnTo>
                    <a:pt x="722" y="230"/>
                  </a:lnTo>
                  <a:lnTo>
                    <a:pt x="714" y="236"/>
                  </a:lnTo>
                  <a:lnTo>
                    <a:pt x="718" y="238"/>
                  </a:lnTo>
                  <a:lnTo>
                    <a:pt x="714" y="242"/>
                  </a:lnTo>
                  <a:lnTo>
                    <a:pt x="724" y="256"/>
                  </a:lnTo>
                  <a:lnTo>
                    <a:pt x="720" y="264"/>
                  </a:lnTo>
                  <a:lnTo>
                    <a:pt x="724" y="276"/>
                  </a:lnTo>
                  <a:lnTo>
                    <a:pt x="742" y="284"/>
                  </a:lnTo>
                  <a:lnTo>
                    <a:pt x="742" y="288"/>
                  </a:lnTo>
                  <a:lnTo>
                    <a:pt x="740" y="292"/>
                  </a:lnTo>
                  <a:lnTo>
                    <a:pt x="756" y="302"/>
                  </a:lnTo>
                  <a:lnTo>
                    <a:pt x="760" y="312"/>
                  </a:lnTo>
                  <a:lnTo>
                    <a:pt x="754" y="328"/>
                  </a:lnTo>
                  <a:lnTo>
                    <a:pt x="760" y="352"/>
                  </a:lnTo>
                  <a:lnTo>
                    <a:pt x="760" y="364"/>
                  </a:lnTo>
                  <a:lnTo>
                    <a:pt x="752" y="366"/>
                  </a:lnTo>
                  <a:lnTo>
                    <a:pt x="754" y="376"/>
                  </a:lnTo>
                  <a:lnTo>
                    <a:pt x="744" y="372"/>
                  </a:lnTo>
                  <a:lnTo>
                    <a:pt x="740" y="368"/>
                  </a:lnTo>
                  <a:lnTo>
                    <a:pt x="740" y="356"/>
                  </a:lnTo>
                  <a:lnTo>
                    <a:pt x="742" y="348"/>
                  </a:lnTo>
                  <a:lnTo>
                    <a:pt x="740" y="330"/>
                  </a:lnTo>
                  <a:lnTo>
                    <a:pt x="750" y="322"/>
                  </a:lnTo>
                  <a:lnTo>
                    <a:pt x="754" y="310"/>
                  </a:lnTo>
                  <a:lnTo>
                    <a:pt x="730" y="308"/>
                  </a:lnTo>
                  <a:lnTo>
                    <a:pt x="700" y="280"/>
                  </a:lnTo>
                  <a:lnTo>
                    <a:pt x="684" y="280"/>
                  </a:lnTo>
                  <a:lnTo>
                    <a:pt x="674" y="294"/>
                  </a:lnTo>
                  <a:lnTo>
                    <a:pt x="684" y="296"/>
                  </a:lnTo>
                  <a:lnTo>
                    <a:pt x="682" y="302"/>
                  </a:lnTo>
                  <a:lnTo>
                    <a:pt x="668" y="308"/>
                  </a:lnTo>
                  <a:lnTo>
                    <a:pt x="662" y="296"/>
                  </a:lnTo>
                  <a:lnTo>
                    <a:pt x="656" y="300"/>
                  </a:lnTo>
                  <a:lnTo>
                    <a:pt x="662" y="314"/>
                  </a:lnTo>
                  <a:lnTo>
                    <a:pt x="686" y="326"/>
                  </a:lnTo>
                  <a:lnTo>
                    <a:pt x="686" y="334"/>
                  </a:lnTo>
                  <a:lnTo>
                    <a:pt x="648" y="324"/>
                  </a:lnTo>
                  <a:lnTo>
                    <a:pt x="646" y="320"/>
                  </a:lnTo>
                  <a:lnTo>
                    <a:pt x="650" y="312"/>
                  </a:lnTo>
                  <a:lnTo>
                    <a:pt x="646" y="296"/>
                  </a:lnTo>
                  <a:lnTo>
                    <a:pt x="652" y="284"/>
                  </a:lnTo>
                  <a:lnTo>
                    <a:pt x="652" y="272"/>
                  </a:lnTo>
                  <a:lnTo>
                    <a:pt x="640" y="260"/>
                  </a:lnTo>
                  <a:lnTo>
                    <a:pt x="642" y="284"/>
                  </a:lnTo>
                  <a:lnTo>
                    <a:pt x="620" y="302"/>
                  </a:lnTo>
                  <a:lnTo>
                    <a:pt x="616" y="314"/>
                  </a:lnTo>
                  <a:lnTo>
                    <a:pt x="634" y="352"/>
                  </a:lnTo>
                  <a:lnTo>
                    <a:pt x="624" y="388"/>
                  </a:lnTo>
                  <a:lnTo>
                    <a:pt x="628" y="398"/>
                  </a:lnTo>
                  <a:lnTo>
                    <a:pt x="626" y="408"/>
                  </a:lnTo>
                  <a:lnTo>
                    <a:pt x="644" y="414"/>
                  </a:lnTo>
                  <a:lnTo>
                    <a:pt x="658" y="408"/>
                  </a:lnTo>
                  <a:lnTo>
                    <a:pt x="678" y="420"/>
                  </a:lnTo>
                  <a:lnTo>
                    <a:pt x="686" y="442"/>
                  </a:lnTo>
                  <a:lnTo>
                    <a:pt x="678" y="448"/>
                  </a:lnTo>
                  <a:lnTo>
                    <a:pt x="678" y="460"/>
                  </a:lnTo>
                  <a:lnTo>
                    <a:pt x="696" y="468"/>
                  </a:lnTo>
                  <a:lnTo>
                    <a:pt x="680" y="468"/>
                  </a:lnTo>
                  <a:lnTo>
                    <a:pt x="672" y="462"/>
                  </a:lnTo>
                  <a:lnTo>
                    <a:pt x="676" y="446"/>
                  </a:lnTo>
                  <a:lnTo>
                    <a:pt x="672" y="442"/>
                  </a:lnTo>
                  <a:lnTo>
                    <a:pt x="674" y="436"/>
                  </a:lnTo>
                  <a:lnTo>
                    <a:pt x="664" y="418"/>
                  </a:lnTo>
                  <a:lnTo>
                    <a:pt x="638" y="426"/>
                  </a:lnTo>
                  <a:lnTo>
                    <a:pt x="634" y="438"/>
                  </a:lnTo>
                  <a:lnTo>
                    <a:pt x="640" y="452"/>
                  </a:lnTo>
                  <a:lnTo>
                    <a:pt x="638" y="464"/>
                  </a:lnTo>
                  <a:lnTo>
                    <a:pt x="628" y="476"/>
                  </a:lnTo>
                  <a:lnTo>
                    <a:pt x="622" y="492"/>
                  </a:lnTo>
                  <a:lnTo>
                    <a:pt x="608" y="502"/>
                  </a:lnTo>
                  <a:lnTo>
                    <a:pt x="606" y="512"/>
                  </a:lnTo>
                  <a:lnTo>
                    <a:pt x="604" y="514"/>
                  </a:lnTo>
                  <a:lnTo>
                    <a:pt x="576" y="508"/>
                  </a:lnTo>
                  <a:lnTo>
                    <a:pt x="572" y="496"/>
                  </a:lnTo>
                  <a:lnTo>
                    <a:pt x="602" y="488"/>
                  </a:lnTo>
                  <a:lnTo>
                    <a:pt x="612" y="468"/>
                  </a:lnTo>
                  <a:lnTo>
                    <a:pt x="618" y="462"/>
                  </a:lnTo>
                  <a:lnTo>
                    <a:pt x="618" y="448"/>
                  </a:lnTo>
                  <a:lnTo>
                    <a:pt x="622" y="438"/>
                  </a:lnTo>
                  <a:lnTo>
                    <a:pt x="622" y="430"/>
                  </a:lnTo>
                  <a:lnTo>
                    <a:pt x="610" y="416"/>
                  </a:lnTo>
                  <a:lnTo>
                    <a:pt x="612" y="384"/>
                  </a:lnTo>
                  <a:lnTo>
                    <a:pt x="608" y="368"/>
                  </a:lnTo>
                  <a:lnTo>
                    <a:pt x="612" y="362"/>
                  </a:lnTo>
                  <a:lnTo>
                    <a:pt x="614" y="344"/>
                  </a:lnTo>
                  <a:lnTo>
                    <a:pt x="610" y="330"/>
                  </a:lnTo>
                  <a:lnTo>
                    <a:pt x="600" y="316"/>
                  </a:lnTo>
                  <a:lnTo>
                    <a:pt x="612" y="286"/>
                  </a:lnTo>
                  <a:lnTo>
                    <a:pt x="610" y="262"/>
                  </a:lnTo>
                  <a:lnTo>
                    <a:pt x="598" y="256"/>
                  </a:lnTo>
                  <a:lnTo>
                    <a:pt x="568" y="254"/>
                  </a:lnTo>
                  <a:lnTo>
                    <a:pt x="562" y="270"/>
                  </a:lnTo>
                  <a:lnTo>
                    <a:pt x="554" y="304"/>
                  </a:lnTo>
                  <a:lnTo>
                    <a:pt x="534" y="326"/>
                  </a:lnTo>
                  <a:lnTo>
                    <a:pt x="532" y="336"/>
                  </a:lnTo>
                  <a:lnTo>
                    <a:pt x="536" y="336"/>
                  </a:lnTo>
                  <a:lnTo>
                    <a:pt x="530" y="346"/>
                  </a:lnTo>
                  <a:lnTo>
                    <a:pt x="542" y="350"/>
                  </a:lnTo>
                  <a:lnTo>
                    <a:pt x="538" y="366"/>
                  </a:lnTo>
                  <a:lnTo>
                    <a:pt x="540" y="374"/>
                  </a:lnTo>
                  <a:lnTo>
                    <a:pt x="534" y="376"/>
                  </a:lnTo>
                  <a:lnTo>
                    <a:pt x="534" y="392"/>
                  </a:lnTo>
                  <a:lnTo>
                    <a:pt x="552" y="396"/>
                  </a:lnTo>
                  <a:lnTo>
                    <a:pt x="556" y="416"/>
                  </a:lnTo>
                  <a:lnTo>
                    <a:pt x="564" y="422"/>
                  </a:lnTo>
                  <a:lnTo>
                    <a:pt x="554" y="444"/>
                  </a:lnTo>
                  <a:lnTo>
                    <a:pt x="536" y="424"/>
                  </a:lnTo>
                  <a:lnTo>
                    <a:pt x="498" y="396"/>
                  </a:lnTo>
                  <a:lnTo>
                    <a:pt x="454" y="384"/>
                  </a:lnTo>
                  <a:lnTo>
                    <a:pt x="446" y="392"/>
                  </a:lnTo>
                  <a:lnTo>
                    <a:pt x="454" y="412"/>
                  </a:lnTo>
                  <a:lnTo>
                    <a:pt x="454" y="420"/>
                  </a:lnTo>
                  <a:lnTo>
                    <a:pt x="440" y="428"/>
                  </a:lnTo>
                  <a:lnTo>
                    <a:pt x="442" y="436"/>
                  </a:lnTo>
                  <a:lnTo>
                    <a:pt x="436" y="440"/>
                  </a:lnTo>
                  <a:lnTo>
                    <a:pt x="430" y="436"/>
                  </a:lnTo>
                  <a:lnTo>
                    <a:pt x="434" y="426"/>
                  </a:lnTo>
                  <a:lnTo>
                    <a:pt x="430" y="416"/>
                  </a:lnTo>
                  <a:lnTo>
                    <a:pt x="418" y="420"/>
                  </a:lnTo>
                  <a:lnTo>
                    <a:pt x="408" y="432"/>
                  </a:lnTo>
                  <a:lnTo>
                    <a:pt x="382" y="432"/>
                  </a:lnTo>
                  <a:lnTo>
                    <a:pt x="376" y="438"/>
                  </a:lnTo>
                  <a:lnTo>
                    <a:pt x="374" y="446"/>
                  </a:lnTo>
                  <a:lnTo>
                    <a:pt x="364" y="444"/>
                  </a:lnTo>
                  <a:lnTo>
                    <a:pt x="362" y="440"/>
                  </a:lnTo>
                  <a:lnTo>
                    <a:pt x="360" y="432"/>
                  </a:lnTo>
                  <a:lnTo>
                    <a:pt x="362" y="424"/>
                  </a:lnTo>
                  <a:lnTo>
                    <a:pt x="368" y="416"/>
                  </a:lnTo>
                  <a:lnTo>
                    <a:pt x="354" y="420"/>
                  </a:lnTo>
                  <a:lnTo>
                    <a:pt x="352" y="424"/>
                  </a:lnTo>
                  <a:lnTo>
                    <a:pt x="352" y="430"/>
                  </a:lnTo>
                  <a:lnTo>
                    <a:pt x="346" y="426"/>
                  </a:lnTo>
                  <a:lnTo>
                    <a:pt x="340" y="432"/>
                  </a:lnTo>
                  <a:lnTo>
                    <a:pt x="344" y="434"/>
                  </a:lnTo>
                  <a:lnTo>
                    <a:pt x="342" y="440"/>
                  </a:lnTo>
                  <a:lnTo>
                    <a:pt x="330" y="436"/>
                  </a:lnTo>
                  <a:lnTo>
                    <a:pt x="282" y="468"/>
                  </a:lnTo>
                  <a:lnTo>
                    <a:pt x="278" y="488"/>
                  </a:lnTo>
                  <a:lnTo>
                    <a:pt x="264" y="498"/>
                  </a:lnTo>
                  <a:lnTo>
                    <a:pt x="262" y="492"/>
                  </a:lnTo>
                  <a:lnTo>
                    <a:pt x="254" y="492"/>
                  </a:lnTo>
                  <a:lnTo>
                    <a:pt x="242" y="468"/>
                  </a:lnTo>
                  <a:lnTo>
                    <a:pt x="264" y="458"/>
                  </a:lnTo>
                  <a:lnTo>
                    <a:pt x="260" y="446"/>
                  </a:lnTo>
                  <a:lnTo>
                    <a:pt x="252" y="436"/>
                  </a:lnTo>
                  <a:lnTo>
                    <a:pt x="218" y="428"/>
                  </a:lnTo>
                  <a:lnTo>
                    <a:pt x="230" y="440"/>
                  </a:lnTo>
                  <a:lnTo>
                    <a:pt x="230" y="462"/>
                  </a:lnTo>
                  <a:lnTo>
                    <a:pt x="226" y="476"/>
                  </a:lnTo>
                  <a:lnTo>
                    <a:pt x="236" y="488"/>
                  </a:lnTo>
                  <a:lnTo>
                    <a:pt x="230" y="512"/>
                  </a:lnTo>
                  <a:lnTo>
                    <a:pt x="230" y="524"/>
                  </a:lnTo>
                  <a:lnTo>
                    <a:pt x="226" y="516"/>
                  </a:lnTo>
                  <a:lnTo>
                    <a:pt x="220" y="518"/>
                  </a:lnTo>
                  <a:lnTo>
                    <a:pt x="222" y="512"/>
                  </a:lnTo>
                  <a:lnTo>
                    <a:pt x="206" y="504"/>
                  </a:lnTo>
                  <a:lnTo>
                    <a:pt x="194" y="518"/>
                  </a:lnTo>
                  <a:lnTo>
                    <a:pt x="172" y="534"/>
                  </a:lnTo>
                  <a:lnTo>
                    <a:pt x="174" y="542"/>
                  </a:lnTo>
                  <a:lnTo>
                    <a:pt x="186" y="570"/>
                  </a:lnTo>
                  <a:lnTo>
                    <a:pt x="134" y="548"/>
                  </a:lnTo>
                  <a:lnTo>
                    <a:pt x="128" y="556"/>
                  </a:lnTo>
                  <a:lnTo>
                    <a:pt x="130" y="562"/>
                  </a:lnTo>
                  <a:lnTo>
                    <a:pt x="140" y="574"/>
                  </a:lnTo>
                  <a:lnTo>
                    <a:pt x="146" y="570"/>
                  </a:lnTo>
                  <a:lnTo>
                    <a:pt x="152" y="588"/>
                  </a:lnTo>
                  <a:lnTo>
                    <a:pt x="142" y="590"/>
                  </a:lnTo>
                  <a:lnTo>
                    <a:pt x="106" y="568"/>
                  </a:lnTo>
                  <a:lnTo>
                    <a:pt x="106" y="556"/>
                  </a:lnTo>
                  <a:lnTo>
                    <a:pt x="100" y="542"/>
                  </a:lnTo>
                  <a:lnTo>
                    <a:pt x="104" y="540"/>
                  </a:lnTo>
                  <a:lnTo>
                    <a:pt x="104" y="524"/>
                  </a:lnTo>
                  <a:lnTo>
                    <a:pt x="76" y="498"/>
                  </a:lnTo>
                  <a:lnTo>
                    <a:pt x="70" y="486"/>
                  </a:lnTo>
                  <a:lnTo>
                    <a:pt x="74" y="482"/>
                  </a:lnTo>
                  <a:lnTo>
                    <a:pt x="88" y="496"/>
                  </a:lnTo>
                  <a:lnTo>
                    <a:pt x="100" y="496"/>
                  </a:lnTo>
                  <a:lnTo>
                    <a:pt x="100" y="502"/>
                  </a:lnTo>
                  <a:lnTo>
                    <a:pt x="158" y="518"/>
                  </a:lnTo>
                  <a:lnTo>
                    <a:pt x="176" y="512"/>
                  </a:lnTo>
                  <a:lnTo>
                    <a:pt x="190" y="494"/>
                  </a:lnTo>
                  <a:lnTo>
                    <a:pt x="192" y="482"/>
                  </a:lnTo>
                  <a:lnTo>
                    <a:pt x="190" y="480"/>
                  </a:lnTo>
                  <a:lnTo>
                    <a:pt x="188" y="466"/>
                  </a:lnTo>
                  <a:lnTo>
                    <a:pt x="118" y="410"/>
                  </a:lnTo>
                  <a:lnTo>
                    <a:pt x="80" y="404"/>
                  </a:lnTo>
                  <a:lnTo>
                    <a:pt x="80" y="400"/>
                  </a:lnTo>
                  <a:lnTo>
                    <a:pt x="68" y="396"/>
                  </a:lnTo>
                  <a:lnTo>
                    <a:pt x="70" y="388"/>
                  </a:lnTo>
                  <a:lnTo>
                    <a:pt x="80" y="394"/>
                  </a:lnTo>
                  <a:lnTo>
                    <a:pt x="82" y="388"/>
                  </a:lnTo>
                  <a:lnTo>
                    <a:pt x="66" y="380"/>
                  </a:lnTo>
                  <a:lnTo>
                    <a:pt x="66" y="386"/>
                  </a:lnTo>
                  <a:lnTo>
                    <a:pt x="62" y="392"/>
                  </a:lnTo>
                  <a:lnTo>
                    <a:pt x="52" y="386"/>
                  </a:lnTo>
                  <a:lnTo>
                    <a:pt x="52" y="394"/>
                  </a:lnTo>
                  <a:lnTo>
                    <a:pt x="44" y="392"/>
                  </a:lnTo>
                  <a:lnTo>
                    <a:pt x="42" y="400"/>
                  </a:lnTo>
                  <a:lnTo>
                    <a:pt x="32" y="406"/>
                  </a:lnTo>
                  <a:lnTo>
                    <a:pt x="28" y="414"/>
                  </a:lnTo>
                  <a:lnTo>
                    <a:pt x="20" y="430"/>
                  </a:lnTo>
                  <a:lnTo>
                    <a:pt x="24" y="444"/>
                  </a:lnTo>
                  <a:lnTo>
                    <a:pt x="32" y="448"/>
                  </a:lnTo>
                  <a:lnTo>
                    <a:pt x="40" y="462"/>
                  </a:lnTo>
                  <a:lnTo>
                    <a:pt x="40" y="466"/>
                  </a:lnTo>
                  <a:lnTo>
                    <a:pt x="30" y="490"/>
                  </a:lnTo>
                  <a:lnTo>
                    <a:pt x="42" y="528"/>
                  </a:lnTo>
                  <a:lnTo>
                    <a:pt x="38" y="544"/>
                  </a:lnTo>
                  <a:lnTo>
                    <a:pt x="38" y="558"/>
                  </a:lnTo>
                  <a:lnTo>
                    <a:pt x="42" y="558"/>
                  </a:lnTo>
                  <a:lnTo>
                    <a:pt x="42" y="568"/>
                  </a:lnTo>
                  <a:lnTo>
                    <a:pt x="48" y="576"/>
                  </a:lnTo>
                  <a:lnTo>
                    <a:pt x="44" y="592"/>
                  </a:lnTo>
                  <a:lnTo>
                    <a:pt x="60" y="612"/>
                  </a:lnTo>
                  <a:lnTo>
                    <a:pt x="60" y="622"/>
                  </a:lnTo>
                  <a:lnTo>
                    <a:pt x="40" y="652"/>
                  </a:lnTo>
                  <a:lnTo>
                    <a:pt x="8" y="682"/>
                  </a:lnTo>
                  <a:lnTo>
                    <a:pt x="22" y="678"/>
                  </a:lnTo>
                  <a:lnTo>
                    <a:pt x="22" y="684"/>
                  </a:lnTo>
                  <a:lnTo>
                    <a:pt x="20" y="682"/>
                  </a:lnTo>
                  <a:lnTo>
                    <a:pt x="20" y="688"/>
                  </a:lnTo>
                  <a:lnTo>
                    <a:pt x="38" y="692"/>
                  </a:lnTo>
                  <a:lnTo>
                    <a:pt x="44" y="698"/>
                  </a:lnTo>
                  <a:lnTo>
                    <a:pt x="14" y="704"/>
                  </a:lnTo>
                  <a:lnTo>
                    <a:pt x="14" y="708"/>
                  </a:lnTo>
                  <a:lnTo>
                    <a:pt x="16" y="712"/>
                  </a:lnTo>
                  <a:lnTo>
                    <a:pt x="12" y="720"/>
                  </a:lnTo>
                  <a:lnTo>
                    <a:pt x="0" y="724"/>
                  </a:lnTo>
                  <a:lnTo>
                    <a:pt x="10" y="752"/>
                  </a:lnTo>
                  <a:lnTo>
                    <a:pt x="6" y="758"/>
                  </a:lnTo>
                  <a:lnTo>
                    <a:pt x="12" y="766"/>
                  </a:lnTo>
                  <a:lnTo>
                    <a:pt x="10" y="774"/>
                  </a:lnTo>
                  <a:lnTo>
                    <a:pt x="16" y="784"/>
                  </a:lnTo>
                  <a:lnTo>
                    <a:pt x="18" y="794"/>
                  </a:lnTo>
                  <a:lnTo>
                    <a:pt x="30" y="796"/>
                  </a:lnTo>
                  <a:lnTo>
                    <a:pt x="34" y="798"/>
                  </a:lnTo>
                  <a:lnTo>
                    <a:pt x="32" y="804"/>
                  </a:lnTo>
                  <a:lnTo>
                    <a:pt x="46" y="800"/>
                  </a:lnTo>
                  <a:lnTo>
                    <a:pt x="52" y="806"/>
                  </a:lnTo>
                  <a:lnTo>
                    <a:pt x="54" y="816"/>
                  </a:lnTo>
                  <a:lnTo>
                    <a:pt x="52" y="826"/>
                  </a:lnTo>
                  <a:lnTo>
                    <a:pt x="64" y="842"/>
                  </a:lnTo>
                  <a:lnTo>
                    <a:pt x="66" y="848"/>
                  </a:lnTo>
                  <a:lnTo>
                    <a:pt x="72" y="848"/>
                  </a:lnTo>
                  <a:lnTo>
                    <a:pt x="78" y="852"/>
                  </a:lnTo>
                  <a:lnTo>
                    <a:pt x="78" y="856"/>
                  </a:lnTo>
                  <a:lnTo>
                    <a:pt x="70" y="862"/>
                  </a:lnTo>
                  <a:lnTo>
                    <a:pt x="62" y="860"/>
                  </a:lnTo>
                  <a:lnTo>
                    <a:pt x="58" y="864"/>
                  </a:lnTo>
                  <a:lnTo>
                    <a:pt x="64" y="886"/>
                  </a:lnTo>
                  <a:lnTo>
                    <a:pt x="92" y="880"/>
                  </a:lnTo>
                  <a:lnTo>
                    <a:pt x="100" y="892"/>
                  </a:lnTo>
                  <a:lnTo>
                    <a:pt x="96" y="894"/>
                  </a:lnTo>
                  <a:lnTo>
                    <a:pt x="98" y="902"/>
                  </a:lnTo>
                  <a:lnTo>
                    <a:pt x="108" y="904"/>
                  </a:lnTo>
                  <a:lnTo>
                    <a:pt x="116" y="920"/>
                  </a:lnTo>
                  <a:lnTo>
                    <a:pt x="130" y="924"/>
                  </a:lnTo>
                  <a:lnTo>
                    <a:pt x="140" y="920"/>
                  </a:lnTo>
                  <a:lnTo>
                    <a:pt x="148" y="932"/>
                  </a:lnTo>
                  <a:lnTo>
                    <a:pt x="152" y="930"/>
                  </a:lnTo>
                  <a:lnTo>
                    <a:pt x="176" y="940"/>
                  </a:lnTo>
                  <a:lnTo>
                    <a:pt x="174" y="940"/>
                  </a:lnTo>
                  <a:lnTo>
                    <a:pt x="176" y="946"/>
                  </a:lnTo>
                  <a:lnTo>
                    <a:pt x="170" y="950"/>
                  </a:lnTo>
                  <a:lnTo>
                    <a:pt x="174" y="954"/>
                  </a:lnTo>
                  <a:lnTo>
                    <a:pt x="170" y="956"/>
                  </a:lnTo>
                  <a:lnTo>
                    <a:pt x="172" y="962"/>
                  </a:lnTo>
                  <a:lnTo>
                    <a:pt x="174" y="966"/>
                  </a:lnTo>
                  <a:lnTo>
                    <a:pt x="170" y="974"/>
                  </a:lnTo>
                  <a:lnTo>
                    <a:pt x="160" y="974"/>
                  </a:lnTo>
                  <a:lnTo>
                    <a:pt x="150" y="982"/>
                  </a:lnTo>
                  <a:lnTo>
                    <a:pt x="150" y="988"/>
                  </a:lnTo>
                  <a:lnTo>
                    <a:pt x="164" y="988"/>
                  </a:lnTo>
                  <a:lnTo>
                    <a:pt x="166" y="990"/>
                  </a:lnTo>
                  <a:lnTo>
                    <a:pt x="154" y="996"/>
                  </a:lnTo>
                  <a:lnTo>
                    <a:pt x="156" y="998"/>
                  </a:lnTo>
                  <a:lnTo>
                    <a:pt x="146" y="998"/>
                  </a:lnTo>
                  <a:lnTo>
                    <a:pt x="144" y="1000"/>
                  </a:lnTo>
                  <a:lnTo>
                    <a:pt x="154" y="1010"/>
                  </a:lnTo>
                  <a:lnTo>
                    <a:pt x="148" y="1012"/>
                  </a:lnTo>
                  <a:lnTo>
                    <a:pt x="140" y="1024"/>
                  </a:lnTo>
                  <a:lnTo>
                    <a:pt x="134" y="1022"/>
                  </a:lnTo>
                  <a:lnTo>
                    <a:pt x="130" y="1026"/>
                  </a:lnTo>
                  <a:lnTo>
                    <a:pt x="140" y="1036"/>
                  </a:lnTo>
                  <a:lnTo>
                    <a:pt x="158" y="1046"/>
                  </a:lnTo>
                  <a:lnTo>
                    <a:pt x="172" y="1058"/>
                  </a:lnTo>
                  <a:lnTo>
                    <a:pt x="182" y="1056"/>
                  </a:lnTo>
                  <a:lnTo>
                    <a:pt x="196" y="1062"/>
                  </a:lnTo>
                  <a:lnTo>
                    <a:pt x="212" y="1064"/>
                  </a:lnTo>
                  <a:lnTo>
                    <a:pt x="228" y="1074"/>
                  </a:lnTo>
                  <a:lnTo>
                    <a:pt x="244" y="1072"/>
                  </a:lnTo>
                  <a:lnTo>
                    <a:pt x="250" y="1076"/>
                  </a:lnTo>
                  <a:lnTo>
                    <a:pt x="250" y="1082"/>
                  </a:lnTo>
                  <a:lnTo>
                    <a:pt x="260" y="1086"/>
                  </a:lnTo>
                  <a:lnTo>
                    <a:pt x="270" y="1092"/>
                  </a:lnTo>
                  <a:lnTo>
                    <a:pt x="272" y="1098"/>
                  </a:lnTo>
                  <a:lnTo>
                    <a:pt x="278" y="1098"/>
                  </a:lnTo>
                  <a:lnTo>
                    <a:pt x="288" y="1088"/>
                  </a:lnTo>
                  <a:lnTo>
                    <a:pt x="276" y="1066"/>
                  </a:lnTo>
                  <a:lnTo>
                    <a:pt x="276" y="1050"/>
                  </a:lnTo>
                  <a:lnTo>
                    <a:pt x="274" y="1056"/>
                  </a:lnTo>
                  <a:lnTo>
                    <a:pt x="264" y="1038"/>
                  </a:lnTo>
                  <a:lnTo>
                    <a:pt x="272" y="1024"/>
                  </a:lnTo>
                  <a:lnTo>
                    <a:pt x="274" y="1016"/>
                  </a:lnTo>
                  <a:lnTo>
                    <a:pt x="276" y="1016"/>
                  </a:lnTo>
                  <a:lnTo>
                    <a:pt x="276" y="1008"/>
                  </a:lnTo>
                  <a:lnTo>
                    <a:pt x="274" y="1006"/>
                  </a:lnTo>
                  <a:lnTo>
                    <a:pt x="280" y="1006"/>
                  </a:lnTo>
                  <a:lnTo>
                    <a:pt x="282" y="1014"/>
                  </a:lnTo>
                  <a:lnTo>
                    <a:pt x="286" y="1014"/>
                  </a:lnTo>
                  <a:lnTo>
                    <a:pt x="292" y="1006"/>
                  </a:lnTo>
                  <a:lnTo>
                    <a:pt x="282" y="1000"/>
                  </a:lnTo>
                  <a:lnTo>
                    <a:pt x="284" y="996"/>
                  </a:lnTo>
                  <a:lnTo>
                    <a:pt x="290" y="996"/>
                  </a:lnTo>
                  <a:lnTo>
                    <a:pt x="288" y="982"/>
                  </a:lnTo>
                  <a:lnTo>
                    <a:pt x="282" y="976"/>
                  </a:lnTo>
                  <a:lnTo>
                    <a:pt x="272" y="978"/>
                  </a:lnTo>
                  <a:lnTo>
                    <a:pt x="268" y="966"/>
                  </a:lnTo>
                  <a:lnTo>
                    <a:pt x="262" y="964"/>
                  </a:lnTo>
                  <a:lnTo>
                    <a:pt x="264" y="952"/>
                  </a:lnTo>
                  <a:lnTo>
                    <a:pt x="268" y="948"/>
                  </a:lnTo>
                  <a:lnTo>
                    <a:pt x="266" y="944"/>
                  </a:lnTo>
                  <a:lnTo>
                    <a:pt x="268" y="934"/>
                  </a:lnTo>
                  <a:lnTo>
                    <a:pt x="272" y="930"/>
                  </a:lnTo>
                  <a:lnTo>
                    <a:pt x="274" y="920"/>
                  </a:lnTo>
                  <a:lnTo>
                    <a:pt x="286" y="936"/>
                  </a:lnTo>
                  <a:lnTo>
                    <a:pt x="292" y="930"/>
                  </a:lnTo>
                  <a:lnTo>
                    <a:pt x="288" y="918"/>
                  </a:lnTo>
                  <a:lnTo>
                    <a:pt x="300" y="912"/>
                  </a:lnTo>
                  <a:lnTo>
                    <a:pt x="300" y="908"/>
                  </a:lnTo>
                  <a:lnTo>
                    <a:pt x="310" y="904"/>
                  </a:lnTo>
                  <a:lnTo>
                    <a:pt x="316" y="896"/>
                  </a:lnTo>
                  <a:lnTo>
                    <a:pt x="324" y="894"/>
                  </a:lnTo>
                  <a:lnTo>
                    <a:pt x="330" y="900"/>
                  </a:lnTo>
                  <a:lnTo>
                    <a:pt x="334" y="894"/>
                  </a:lnTo>
                  <a:lnTo>
                    <a:pt x="340" y="894"/>
                  </a:lnTo>
                  <a:lnTo>
                    <a:pt x="342" y="898"/>
                  </a:lnTo>
                  <a:lnTo>
                    <a:pt x="356" y="898"/>
                  </a:lnTo>
                  <a:lnTo>
                    <a:pt x="364" y="908"/>
                  </a:lnTo>
                  <a:lnTo>
                    <a:pt x="368" y="918"/>
                  </a:lnTo>
                  <a:lnTo>
                    <a:pt x="370" y="918"/>
                  </a:lnTo>
                  <a:lnTo>
                    <a:pt x="370" y="910"/>
                  </a:lnTo>
                  <a:lnTo>
                    <a:pt x="372" y="910"/>
                  </a:lnTo>
                  <a:lnTo>
                    <a:pt x="384" y="918"/>
                  </a:lnTo>
                  <a:lnTo>
                    <a:pt x="398" y="908"/>
                  </a:lnTo>
                  <a:lnTo>
                    <a:pt x="408" y="912"/>
                  </a:lnTo>
                  <a:lnTo>
                    <a:pt x="412" y="910"/>
                  </a:lnTo>
                  <a:lnTo>
                    <a:pt x="418" y="908"/>
                  </a:lnTo>
                  <a:lnTo>
                    <a:pt x="426" y="918"/>
                  </a:lnTo>
                  <a:lnTo>
                    <a:pt x="434" y="920"/>
                  </a:lnTo>
                  <a:lnTo>
                    <a:pt x="442" y="914"/>
                  </a:lnTo>
                  <a:lnTo>
                    <a:pt x="456" y="916"/>
                  </a:lnTo>
                  <a:lnTo>
                    <a:pt x="460" y="914"/>
                  </a:lnTo>
                  <a:lnTo>
                    <a:pt x="464" y="904"/>
                  </a:lnTo>
                  <a:lnTo>
                    <a:pt x="464" y="902"/>
                  </a:lnTo>
                  <a:lnTo>
                    <a:pt x="456" y="900"/>
                  </a:lnTo>
                  <a:lnTo>
                    <a:pt x="448" y="896"/>
                  </a:lnTo>
                  <a:lnTo>
                    <a:pt x="442" y="888"/>
                  </a:lnTo>
                  <a:lnTo>
                    <a:pt x="454" y="882"/>
                  </a:lnTo>
                  <a:lnTo>
                    <a:pt x="456" y="878"/>
                  </a:lnTo>
                  <a:lnTo>
                    <a:pt x="452" y="872"/>
                  </a:lnTo>
                  <a:lnTo>
                    <a:pt x="456" y="866"/>
                  </a:lnTo>
                  <a:lnTo>
                    <a:pt x="472" y="864"/>
                  </a:lnTo>
                  <a:lnTo>
                    <a:pt x="458" y="860"/>
                  </a:lnTo>
                  <a:lnTo>
                    <a:pt x="458" y="856"/>
                  </a:lnTo>
                  <a:lnTo>
                    <a:pt x="462" y="854"/>
                  </a:lnTo>
                  <a:lnTo>
                    <a:pt x="456" y="854"/>
                  </a:lnTo>
                  <a:lnTo>
                    <a:pt x="458" y="848"/>
                  </a:lnTo>
                  <a:lnTo>
                    <a:pt x="454" y="844"/>
                  </a:lnTo>
                  <a:lnTo>
                    <a:pt x="476" y="846"/>
                  </a:lnTo>
                  <a:lnTo>
                    <a:pt x="490" y="838"/>
                  </a:lnTo>
                  <a:lnTo>
                    <a:pt x="496" y="840"/>
                  </a:lnTo>
                  <a:lnTo>
                    <a:pt x="506" y="834"/>
                  </a:lnTo>
                  <a:lnTo>
                    <a:pt x="514" y="830"/>
                  </a:lnTo>
                  <a:lnTo>
                    <a:pt x="552" y="822"/>
                  </a:lnTo>
                  <a:lnTo>
                    <a:pt x="552" y="816"/>
                  </a:lnTo>
                  <a:lnTo>
                    <a:pt x="562" y="812"/>
                  </a:lnTo>
                  <a:lnTo>
                    <a:pt x="588" y="816"/>
                  </a:lnTo>
                  <a:lnTo>
                    <a:pt x="590" y="826"/>
                  </a:lnTo>
                  <a:lnTo>
                    <a:pt x="592" y="828"/>
                  </a:lnTo>
                  <a:lnTo>
                    <a:pt x="590" y="838"/>
                  </a:lnTo>
                  <a:lnTo>
                    <a:pt x="592" y="842"/>
                  </a:lnTo>
                  <a:lnTo>
                    <a:pt x="604" y="840"/>
                  </a:lnTo>
                  <a:lnTo>
                    <a:pt x="604" y="836"/>
                  </a:lnTo>
                  <a:lnTo>
                    <a:pt x="608" y="840"/>
                  </a:lnTo>
                  <a:lnTo>
                    <a:pt x="608" y="844"/>
                  </a:lnTo>
                  <a:lnTo>
                    <a:pt x="612" y="846"/>
                  </a:lnTo>
                  <a:lnTo>
                    <a:pt x="610" y="842"/>
                  </a:lnTo>
                  <a:lnTo>
                    <a:pt x="612" y="842"/>
                  </a:lnTo>
                  <a:lnTo>
                    <a:pt x="620" y="846"/>
                  </a:lnTo>
                  <a:lnTo>
                    <a:pt x="624" y="842"/>
                  </a:lnTo>
                  <a:lnTo>
                    <a:pt x="626" y="846"/>
                  </a:lnTo>
                  <a:lnTo>
                    <a:pt x="620" y="852"/>
                  </a:lnTo>
                  <a:lnTo>
                    <a:pt x="622" y="856"/>
                  </a:lnTo>
                  <a:lnTo>
                    <a:pt x="636" y="854"/>
                  </a:lnTo>
                  <a:lnTo>
                    <a:pt x="650" y="840"/>
                  </a:lnTo>
                  <a:lnTo>
                    <a:pt x="666" y="834"/>
                  </a:lnTo>
                  <a:lnTo>
                    <a:pt x="668" y="838"/>
                  </a:lnTo>
                  <a:lnTo>
                    <a:pt x="662" y="840"/>
                  </a:lnTo>
                  <a:lnTo>
                    <a:pt x="664" y="844"/>
                  </a:lnTo>
                  <a:lnTo>
                    <a:pt x="682" y="860"/>
                  </a:lnTo>
                  <a:lnTo>
                    <a:pt x="712" y="914"/>
                  </a:lnTo>
                  <a:lnTo>
                    <a:pt x="720" y="904"/>
                  </a:lnTo>
                  <a:lnTo>
                    <a:pt x="726" y="908"/>
                  </a:lnTo>
                  <a:lnTo>
                    <a:pt x="728" y="916"/>
                  </a:lnTo>
                  <a:lnTo>
                    <a:pt x="744" y="916"/>
                  </a:lnTo>
                  <a:lnTo>
                    <a:pt x="756" y="910"/>
                  </a:lnTo>
                  <a:lnTo>
                    <a:pt x="780" y="938"/>
                  </a:lnTo>
                  <a:lnTo>
                    <a:pt x="794" y="942"/>
                  </a:lnTo>
                  <a:lnTo>
                    <a:pt x="798" y="938"/>
                  </a:lnTo>
                  <a:lnTo>
                    <a:pt x="806" y="948"/>
                  </a:lnTo>
                  <a:lnTo>
                    <a:pt x="804" y="956"/>
                  </a:lnTo>
                  <a:lnTo>
                    <a:pt x="810" y="958"/>
                  </a:lnTo>
                  <a:lnTo>
                    <a:pt x="814" y="954"/>
                  </a:lnTo>
                  <a:lnTo>
                    <a:pt x="822" y="944"/>
                  </a:lnTo>
                  <a:lnTo>
                    <a:pt x="844" y="932"/>
                  </a:lnTo>
                  <a:lnTo>
                    <a:pt x="844" y="934"/>
                  </a:lnTo>
                  <a:lnTo>
                    <a:pt x="868" y="920"/>
                  </a:lnTo>
                  <a:lnTo>
                    <a:pt x="900" y="924"/>
                  </a:lnTo>
                  <a:lnTo>
                    <a:pt x="908" y="934"/>
                  </a:lnTo>
                  <a:lnTo>
                    <a:pt x="948" y="932"/>
                  </a:lnTo>
                  <a:lnTo>
                    <a:pt x="950" y="932"/>
                  </a:lnTo>
                  <a:lnTo>
                    <a:pt x="950" y="924"/>
                  </a:lnTo>
                  <a:lnTo>
                    <a:pt x="952" y="920"/>
                  </a:lnTo>
                  <a:lnTo>
                    <a:pt x="950" y="902"/>
                  </a:lnTo>
                  <a:lnTo>
                    <a:pt x="966" y="888"/>
                  </a:lnTo>
                  <a:lnTo>
                    <a:pt x="1002" y="902"/>
                  </a:lnTo>
                  <a:lnTo>
                    <a:pt x="1006" y="918"/>
                  </a:lnTo>
                  <a:lnTo>
                    <a:pt x="1016" y="926"/>
                  </a:lnTo>
                  <a:lnTo>
                    <a:pt x="1026" y="928"/>
                  </a:lnTo>
                  <a:lnTo>
                    <a:pt x="1044" y="920"/>
                  </a:lnTo>
                  <a:lnTo>
                    <a:pt x="1052" y="922"/>
                  </a:lnTo>
                  <a:lnTo>
                    <a:pt x="1084" y="936"/>
                  </a:lnTo>
                  <a:lnTo>
                    <a:pt x="1094" y="946"/>
                  </a:lnTo>
                  <a:lnTo>
                    <a:pt x="1122" y="950"/>
                  </a:lnTo>
                  <a:lnTo>
                    <a:pt x="1150" y="942"/>
                  </a:lnTo>
                  <a:lnTo>
                    <a:pt x="1172" y="930"/>
                  </a:lnTo>
                  <a:lnTo>
                    <a:pt x="1188" y="936"/>
                  </a:lnTo>
                  <a:lnTo>
                    <a:pt x="1196" y="934"/>
                  </a:lnTo>
                  <a:lnTo>
                    <a:pt x="1216" y="942"/>
                  </a:lnTo>
                  <a:lnTo>
                    <a:pt x="1234" y="932"/>
                  </a:lnTo>
                  <a:lnTo>
                    <a:pt x="1244" y="900"/>
                  </a:lnTo>
                  <a:lnTo>
                    <a:pt x="1254" y="892"/>
                  </a:lnTo>
                  <a:lnTo>
                    <a:pt x="1254" y="882"/>
                  </a:lnTo>
                  <a:lnTo>
                    <a:pt x="1246" y="882"/>
                  </a:lnTo>
                  <a:lnTo>
                    <a:pt x="1246" y="878"/>
                  </a:lnTo>
                  <a:lnTo>
                    <a:pt x="1258" y="866"/>
                  </a:lnTo>
                  <a:lnTo>
                    <a:pt x="1266" y="864"/>
                  </a:lnTo>
                  <a:lnTo>
                    <a:pt x="1294" y="860"/>
                  </a:lnTo>
                  <a:lnTo>
                    <a:pt x="1304" y="868"/>
                  </a:lnTo>
                  <a:lnTo>
                    <a:pt x="1320" y="870"/>
                  </a:lnTo>
                  <a:lnTo>
                    <a:pt x="1330" y="884"/>
                  </a:lnTo>
                  <a:lnTo>
                    <a:pt x="1342" y="916"/>
                  </a:lnTo>
                  <a:lnTo>
                    <a:pt x="1346" y="936"/>
                  </a:lnTo>
                  <a:lnTo>
                    <a:pt x="1346" y="940"/>
                  </a:lnTo>
                  <a:lnTo>
                    <a:pt x="1368" y="944"/>
                  </a:lnTo>
                  <a:lnTo>
                    <a:pt x="1372" y="946"/>
                  </a:lnTo>
                  <a:lnTo>
                    <a:pt x="1386" y="956"/>
                  </a:lnTo>
                  <a:lnTo>
                    <a:pt x="1394" y="980"/>
                  </a:lnTo>
                  <a:lnTo>
                    <a:pt x="1408" y="980"/>
                  </a:lnTo>
                  <a:lnTo>
                    <a:pt x="1412" y="978"/>
                  </a:lnTo>
                  <a:lnTo>
                    <a:pt x="1444" y="964"/>
                  </a:lnTo>
                  <a:lnTo>
                    <a:pt x="1442" y="982"/>
                  </a:lnTo>
                  <a:lnTo>
                    <a:pt x="1436" y="988"/>
                  </a:lnTo>
                  <a:lnTo>
                    <a:pt x="1430" y="1012"/>
                  </a:lnTo>
                  <a:lnTo>
                    <a:pt x="1422" y="1030"/>
                  </a:lnTo>
                  <a:lnTo>
                    <a:pt x="1418" y="1032"/>
                  </a:lnTo>
                  <a:lnTo>
                    <a:pt x="1418" y="1032"/>
                  </a:lnTo>
                  <a:lnTo>
                    <a:pt x="1414" y="1036"/>
                  </a:lnTo>
                  <a:lnTo>
                    <a:pt x="1414" y="1038"/>
                  </a:lnTo>
                  <a:lnTo>
                    <a:pt x="1412" y="1042"/>
                  </a:lnTo>
                  <a:lnTo>
                    <a:pt x="1408" y="1038"/>
                  </a:lnTo>
                  <a:lnTo>
                    <a:pt x="1406" y="1036"/>
                  </a:lnTo>
                  <a:lnTo>
                    <a:pt x="1408" y="1034"/>
                  </a:lnTo>
                  <a:lnTo>
                    <a:pt x="1406" y="1028"/>
                  </a:lnTo>
                  <a:lnTo>
                    <a:pt x="1404" y="1028"/>
                  </a:lnTo>
                  <a:lnTo>
                    <a:pt x="1392" y="1038"/>
                  </a:lnTo>
                  <a:lnTo>
                    <a:pt x="1396" y="1048"/>
                  </a:lnTo>
                  <a:lnTo>
                    <a:pt x="1396" y="1062"/>
                  </a:lnTo>
                  <a:lnTo>
                    <a:pt x="1388" y="1072"/>
                  </a:lnTo>
                  <a:lnTo>
                    <a:pt x="1388" y="1078"/>
                  </a:lnTo>
                  <a:lnTo>
                    <a:pt x="1388" y="1080"/>
                  </a:lnTo>
                  <a:lnTo>
                    <a:pt x="1390" y="1080"/>
                  </a:lnTo>
                  <a:lnTo>
                    <a:pt x="1390" y="1076"/>
                  </a:lnTo>
                  <a:lnTo>
                    <a:pt x="1396" y="1076"/>
                  </a:lnTo>
                  <a:lnTo>
                    <a:pt x="1404" y="1062"/>
                  </a:lnTo>
                  <a:lnTo>
                    <a:pt x="1406" y="1068"/>
                  </a:lnTo>
                  <a:lnTo>
                    <a:pt x="1412" y="1064"/>
                  </a:lnTo>
                  <a:lnTo>
                    <a:pt x="1412" y="1072"/>
                  </a:lnTo>
                  <a:lnTo>
                    <a:pt x="1424" y="1076"/>
                  </a:lnTo>
                  <a:lnTo>
                    <a:pt x="1448" y="1062"/>
                  </a:lnTo>
                  <a:lnTo>
                    <a:pt x="1484" y="1016"/>
                  </a:lnTo>
                  <a:lnTo>
                    <a:pt x="1494" y="994"/>
                  </a:lnTo>
                  <a:lnTo>
                    <a:pt x="1516" y="964"/>
                  </a:lnTo>
                  <a:lnTo>
                    <a:pt x="1522" y="932"/>
                  </a:lnTo>
                  <a:lnTo>
                    <a:pt x="1520" y="918"/>
                  </a:lnTo>
                  <a:lnTo>
                    <a:pt x="1524" y="904"/>
                  </a:lnTo>
                  <a:lnTo>
                    <a:pt x="1532" y="888"/>
                  </a:lnTo>
                  <a:lnTo>
                    <a:pt x="1528" y="882"/>
                  </a:lnTo>
                  <a:lnTo>
                    <a:pt x="1530" y="878"/>
                  </a:lnTo>
                  <a:lnTo>
                    <a:pt x="1528" y="872"/>
                  </a:lnTo>
                  <a:lnTo>
                    <a:pt x="1512" y="864"/>
                  </a:lnTo>
                  <a:lnTo>
                    <a:pt x="1528" y="868"/>
                  </a:lnTo>
                  <a:lnTo>
                    <a:pt x="1532" y="862"/>
                  </a:lnTo>
                  <a:lnTo>
                    <a:pt x="1518" y="852"/>
                  </a:lnTo>
                  <a:lnTo>
                    <a:pt x="1510" y="840"/>
                  </a:lnTo>
                  <a:lnTo>
                    <a:pt x="1496" y="840"/>
                  </a:lnTo>
                  <a:lnTo>
                    <a:pt x="1496" y="852"/>
                  </a:lnTo>
                  <a:lnTo>
                    <a:pt x="1492" y="858"/>
                  </a:lnTo>
                  <a:lnTo>
                    <a:pt x="1492" y="848"/>
                  </a:lnTo>
                  <a:lnTo>
                    <a:pt x="1488" y="854"/>
                  </a:lnTo>
                  <a:lnTo>
                    <a:pt x="1476" y="856"/>
                  </a:lnTo>
                  <a:lnTo>
                    <a:pt x="1482" y="850"/>
                  </a:lnTo>
                  <a:lnTo>
                    <a:pt x="1478" y="844"/>
                  </a:lnTo>
                  <a:lnTo>
                    <a:pt x="1482" y="840"/>
                  </a:lnTo>
                  <a:lnTo>
                    <a:pt x="1476" y="842"/>
                  </a:lnTo>
                  <a:lnTo>
                    <a:pt x="1476" y="848"/>
                  </a:lnTo>
                  <a:lnTo>
                    <a:pt x="1470" y="852"/>
                  </a:lnTo>
                  <a:lnTo>
                    <a:pt x="1470" y="832"/>
                  </a:lnTo>
                  <a:lnTo>
                    <a:pt x="1456" y="834"/>
                  </a:lnTo>
                  <a:lnTo>
                    <a:pt x="1450" y="830"/>
                  </a:lnTo>
                  <a:lnTo>
                    <a:pt x="1450" y="826"/>
                  </a:lnTo>
                  <a:lnTo>
                    <a:pt x="1482" y="796"/>
                  </a:lnTo>
                  <a:lnTo>
                    <a:pt x="1492" y="780"/>
                  </a:lnTo>
                  <a:lnTo>
                    <a:pt x="1518" y="756"/>
                  </a:lnTo>
                  <a:lnTo>
                    <a:pt x="1524" y="744"/>
                  </a:lnTo>
                  <a:lnTo>
                    <a:pt x="1544" y="724"/>
                  </a:lnTo>
                  <a:lnTo>
                    <a:pt x="1556" y="716"/>
                  </a:lnTo>
                  <a:lnTo>
                    <a:pt x="1588" y="716"/>
                  </a:lnTo>
                  <a:lnTo>
                    <a:pt x="1594" y="722"/>
                  </a:lnTo>
                  <a:lnTo>
                    <a:pt x="1600" y="714"/>
                  </a:lnTo>
                  <a:lnTo>
                    <a:pt x="1614" y="720"/>
                  </a:lnTo>
                  <a:lnTo>
                    <a:pt x="1626" y="716"/>
                  </a:lnTo>
                  <a:lnTo>
                    <a:pt x="1628" y="720"/>
                  </a:lnTo>
                  <a:lnTo>
                    <a:pt x="1632" y="720"/>
                  </a:lnTo>
                  <a:lnTo>
                    <a:pt x="1630" y="714"/>
                  </a:lnTo>
                  <a:lnTo>
                    <a:pt x="1636" y="714"/>
                  </a:lnTo>
                  <a:lnTo>
                    <a:pt x="1634" y="708"/>
                  </a:lnTo>
                  <a:lnTo>
                    <a:pt x="1636" y="706"/>
                  </a:lnTo>
                  <a:lnTo>
                    <a:pt x="1660" y="714"/>
                  </a:lnTo>
                  <a:lnTo>
                    <a:pt x="1666" y="712"/>
                  </a:lnTo>
                  <a:lnTo>
                    <a:pt x="1676" y="718"/>
                  </a:lnTo>
                  <a:lnTo>
                    <a:pt x="1662" y="724"/>
                  </a:lnTo>
                  <a:lnTo>
                    <a:pt x="1666" y="730"/>
                  </a:lnTo>
                  <a:lnTo>
                    <a:pt x="1680" y="726"/>
                  </a:lnTo>
                  <a:lnTo>
                    <a:pt x="1686" y="728"/>
                  </a:lnTo>
                  <a:lnTo>
                    <a:pt x="1696" y="720"/>
                  </a:lnTo>
                  <a:lnTo>
                    <a:pt x="1712" y="722"/>
                  </a:lnTo>
                  <a:lnTo>
                    <a:pt x="1716" y="722"/>
                  </a:lnTo>
                  <a:lnTo>
                    <a:pt x="1716" y="716"/>
                  </a:lnTo>
                  <a:lnTo>
                    <a:pt x="1704" y="714"/>
                  </a:lnTo>
                  <a:lnTo>
                    <a:pt x="1706" y="710"/>
                  </a:lnTo>
                  <a:lnTo>
                    <a:pt x="1702" y="704"/>
                  </a:lnTo>
                  <a:lnTo>
                    <a:pt x="1744" y="652"/>
                  </a:lnTo>
                  <a:lnTo>
                    <a:pt x="1768" y="646"/>
                  </a:lnTo>
                  <a:lnTo>
                    <a:pt x="1778" y="652"/>
                  </a:lnTo>
                  <a:lnTo>
                    <a:pt x="1786" y="646"/>
                  </a:lnTo>
                  <a:lnTo>
                    <a:pt x="1780" y="664"/>
                  </a:lnTo>
                  <a:lnTo>
                    <a:pt x="1780" y="668"/>
                  </a:lnTo>
                  <a:lnTo>
                    <a:pt x="1778" y="672"/>
                  </a:lnTo>
                  <a:lnTo>
                    <a:pt x="1786" y="672"/>
                  </a:lnTo>
                  <a:lnTo>
                    <a:pt x="1784" y="684"/>
                  </a:lnTo>
                  <a:lnTo>
                    <a:pt x="1812" y="656"/>
                  </a:lnTo>
                  <a:lnTo>
                    <a:pt x="1818" y="652"/>
                  </a:lnTo>
                  <a:lnTo>
                    <a:pt x="1822" y="656"/>
                  </a:lnTo>
                  <a:lnTo>
                    <a:pt x="1824" y="652"/>
                  </a:lnTo>
                  <a:lnTo>
                    <a:pt x="1822" y="650"/>
                  </a:lnTo>
                  <a:lnTo>
                    <a:pt x="1826" y="632"/>
                  </a:lnTo>
                  <a:lnTo>
                    <a:pt x="1840" y="624"/>
                  </a:lnTo>
                  <a:lnTo>
                    <a:pt x="1848" y="628"/>
                  </a:lnTo>
                  <a:lnTo>
                    <a:pt x="1836" y="638"/>
                  </a:lnTo>
                  <a:lnTo>
                    <a:pt x="1832" y="664"/>
                  </a:lnTo>
                  <a:lnTo>
                    <a:pt x="1828" y="670"/>
                  </a:lnTo>
                  <a:lnTo>
                    <a:pt x="1830" y="676"/>
                  </a:lnTo>
                  <a:lnTo>
                    <a:pt x="1806" y="686"/>
                  </a:lnTo>
                  <a:lnTo>
                    <a:pt x="1806" y="694"/>
                  </a:lnTo>
                  <a:lnTo>
                    <a:pt x="1786" y="712"/>
                  </a:lnTo>
                  <a:lnTo>
                    <a:pt x="1760" y="750"/>
                  </a:lnTo>
                  <a:lnTo>
                    <a:pt x="1746" y="756"/>
                  </a:lnTo>
                  <a:lnTo>
                    <a:pt x="1740" y="756"/>
                  </a:lnTo>
                  <a:lnTo>
                    <a:pt x="1742" y="764"/>
                  </a:lnTo>
                  <a:lnTo>
                    <a:pt x="1738" y="774"/>
                  </a:lnTo>
                  <a:lnTo>
                    <a:pt x="1726" y="784"/>
                  </a:lnTo>
                  <a:lnTo>
                    <a:pt x="1722" y="802"/>
                  </a:lnTo>
                  <a:lnTo>
                    <a:pt x="1722" y="832"/>
                  </a:lnTo>
                  <a:lnTo>
                    <a:pt x="1738" y="914"/>
                  </a:lnTo>
                  <a:lnTo>
                    <a:pt x="1758" y="894"/>
                  </a:lnTo>
                  <a:lnTo>
                    <a:pt x="1760" y="878"/>
                  </a:lnTo>
                  <a:lnTo>
                    <a:pt x="1764" y="872"/>
                  </a:lnTo>
                  <a:lnTo>
                    <a:pt x="1776" y="864"/>
                  </a:lnTo>
                  <a:lnTo>
                    <a:pt x="1780" y="866"/>
                  </a:lnTo>
                  <a:lnTo>
                    <a:pt x="1780" y="846"/>
                  </a:lnTo>
                  <a:lnTo>
                    <a:pt x="1794" y="834"/>
                  </a:lnTo>
                  <a:lnTo>
                    <a:pt x="1802" y="836"/>
                  </a:lnTo>
                  <a:lnTo>
                    <a:pt x="1808" y="830"/>
                  </a:lnTo>
                  <a:lnTo>
                    <a:pt x="1802" y="812"/>
                  </a:lnTo>
                  <a:lnTo>
                    <a:pt x="1806" y="802"/>
                  </a:lnTo>
                  <a:lnTo>
                    <a:pt x="1812" y="796"/>
                  </a:lnTo>
                  <a:lnTo>
                    <a:pt x="1812" y="794"/>
                  </a:lnTo>
                  <a:lnTo>
                    <a:pt x="1810" y="792"/>
                  </a:lnTo>
                  <a:lnTo>
                    <a:pt x="1820" y="788"/>
                  </a:lnTo>
                  <a:lnTo>
                    <a:pt x="1816" y="794"/>
                  </a:lnTo>
                  <a:lnTo>
                    <a:pt x="1820" y="800"/>
                  </a:lnTo>
                  <a:lnTo>
                    <a:pt x="1824" y="794"/>
                  </a:lnTo>
                  <a:lnTo>
                    <a:pt x="1824" y="786"/>
                  </a:lnTo>
                  <a:lnTo>
                    <a:pt x="1818" y="782"/>
                  </a:lnTo>
                  <a:lnTo>
                    <a:pt x="1818" y="772"/>
                  </a:lnTo>
                  <a:lnTo>
                    <a:pt x="1824" y="756"/>
                  </a:lnTo>
                  <a:lnTo>
                    <a:pt x="1816" y="752"/>
                  </a:lnTo>
                  <a:lnTo>
                    <a:pt x="1812" y="758"/>
                  </a:lnTo>
                  <a:lnTo>
                    <a:pt x="1808" y="754"/>
                  </a:lnTo>
                  <a:lnTo>
                    <a:pt x="1812" y="738"/>
                  </a:lnTo>
                  <a:lnTo>
                    <a:pt x="1820" y="724"/>
                  </a:lnTo>
                  <a:lnTo>
                    <a:pt x="1822" y="724"/>
                  </a:lnTo>
                  <a:lnTo>
                    <a:pt x="1828" y="702"/>
                  </a:lnTo>
                  <a:lnTo>
                    <a:pt x="1842" y="698"/>
                  </a:lnTo>
                  <a:lnTo>
                    <a:pt x="1848" y="704"/>
                  </a:lnTo>
                  <a:lnTo>
                    <a:pt x="1848" y="698"/>
                  </a:lnTo>
                  <a:lnTo>
                    <a:pt x="1864" y="686"/>
                  </a:lnTo>
                  <a:lnTo>
                    <a:pt x="1864" y="704"/>
                  </a:lnTo>
                  <a:lnTo>
                    <a:pt x="1874" y="688"/>
                  </a:lnTo>
                  <a:lnTo>
                    <a:pt x="1890" y="682"/>
                  </a:lnTo>
                  <a:lnTo>
                    <a:pt x="1906" y="686"/>
                  </a:lnTo>
                  <a:lnTo>
                    <a:pt x="1918" y="700"/>
                  </a:lnTo>
                  <a:lnTo>
                    <a:pt x="1922" y="688"/>
                  </a:lnTo>
                  <a:lnTo>
                    <a:pt x="1946" y="672"/>
                  </a:lnTo>
                  <a:lnTo>
                    <a:pt x="1946" y="666"/>
                  </a:lnTo>
                  <a:lnTo>
                    <a:pt x="1956" y="660"/>
                  </a:lnTo>
                  <a:lnTo>
                    <a:pt x="1962" y="652"/>
                  </a:lnTo>
                  <a:lnTo>
                    <a:pt x="1966" y="654"/>
                  </a:lnTo>
                  <a:lnTo>
                    <a:pt x="1982" y="644"/>
                  </a:lnTo>
                  <a:lnTo>
                    <a:pt x="1982" y="640"/>
                  </a:lnTo>
                  <a:lnTo>
                    <a:pt x="2012" y="628"/>
                  </a:lnTo>
                  <a:lnTo>
                    <a:pt x="2014" y="628"/>
                  </a:lnTo>
                  <a:lnTo>
                    <a:pt x="2036" y="634"/>
                  </a:lnTo>
                  <a:lnTo>
                    <a:pt x="2042" y="622"/>
                  </a:lnTo>
                  <a:lnTo>
                    <a:pt x="2036" y="614"/>
                  </a:lnTo>
                  <a:lnTo>
                    <a:pt x="2040" y="612"/>
                  </a:lnTo>
                  <a:lnTo>
                    <a:pt x="2032" y="602"/>
                  </a:lnTo>
                  <a:lnTo>
                    <a:pt x="2030" y="586"/>
                  </a:lnTo>
                  <a:lnTo>
                    <a:pt x="2028" y="582"/>
                  </a:lnTo>
                  <a:lnTo>
                    <a:pt x="2026" y="574"/>
                  </a:lnTo>
                  <a:lnTo>
                    <a:pt x="2022" y="578"/>
                  </a:lnTo>
                  <a:lnTo>
                    <a:pt x="2016" y="574"/>
                  </a:lnTo>
                  <a:lnTo>
                    <a:pt x="2014" y="562"/>
                  </a:lnTo>
                  <a:lnTo>
                    <a:pt x="2030" y="566"/>
                  </a:lnTo>
                  <a:lnTo>
                    <a:pt x="2048" y="552"/>
                  </a:lnTo>
                  <a:lnTo>
                    <a:pt x="2048" y="552"/>
                  </a:lnTo>
                  <a:lnTo>
                    <a:pt x="2058" y="536"/>
                  </a:lnTo>
                  <a:lnTo>
                    <a:pt x="2058" y="534"/>
                  </a:lnTo>
                  <a:lnTo>
                    <a:pt x="2050" y="526"/>
                  </a:lnTo>
                  <a:lnTo>
                    <a:pt x="2048" y="518"/>
                  </a:lnTo>
                  <a:lnTo>
                    <a:pt x="2048" y="518"/>
                  </a:lnTo>
                  <a:lnTo>
                    <a:pt x="2058" y="516"/>
                  </a:lnTo>
                  <a:lnTo>
                    <a:pt x="2056" y="510"/>
                  </a:lnTo>
                  <a:lnTo>
                    <a:pt x="2060" y="510"/>
                  </a:lnTo>
                  <a:lnTo>
                    <a:pt x="2062" y="516"/>
                  </a:lnTo>
                  <a:lnTo>
                    <a:pt x="2068" y="510"/>
                  </a:lnTo>
                  <a:lnTo>
                    <a:pt x="2068" y="518"/>
                  </a:lnTo>
                  <a:lnTo>
                    <a:pt x="2062" y="520"/>
                  </a:lnTo>
                  <a:lnTo>
                    <a:pt x="2066" y="528"/>
                  </a:lnTo>
                  <a:lnTo>
                    <a:pt x="2068" y="528"/>
                  </a:lnTo>
                  <a:lnTo>
                    <a:pt x="2068" y="536"/>
                  </a:lnTo>
                  <a:lnTo>
                    <a:pt x="2078" y="538"/>
                  </a:lnTo>
                  <a:lnTo>
                    <a:pt x="2094" y="534"/>
                  </a:lnTo>
                  <a:lnTo>
                    <a:pt x="2102" y="540"/>
                  </a:lnTo>
                  <a:lnTo>
                    <a:pt x="2104" y="552"/>
                  </a:lnTo>
                  <a:lnTo>
                    <a:pt x="2110" y="560"/>
                  </a:lnTo>
                  <a:lnTo>
                    <a:pt x="2116" y="562"/>
                  </a:lnTo>
                  <a:lnTo>
                    <a:pt x="2116" y="558"/>
                  </a:lnTo>
                  <a:lnTo>
                    <a:pt x="2120" y="560"/>
                  </a:lnTo>
                  <a:lnTo>
                    <a:pt x="2120" y="556"/>
                  </a:lnTo>
                  <a:lnTo>
                    <a:pt x="2120" y="556"/>
                  </a:lnTo>
                  <a:lnTo>
                    <a:pt x="2120" y="560"/>
                  </a:lnTo>
                  <a:lnTo>
                    <a:pt x="2118" y="562"/>
                  </a:lnTo>
                  <a:lnTo>
                    <a:pt x="2126" y="566"/>
                  </a:lnTo>
                  <a:lnTo>
                    <a:pt x="2126" y="568"/>
                  </a:lnTo>
                  <a:lnTo>
                    <a:pt x="2128" y="572"/>
                  </a:lnTo>
                  <a:lnTo>
                    <a:pt x="2132" y="570"/>
                  </a:lnTo>
                  <a:lnTo>
                    <a:pt x="2132" y="574"/>
                  </a:lnTo>
                  <a:lnTo>
                    <a:pt x="2134" y="574"/>
                  </a:lnTo>
                  <a:lnTo>
                    <a:pt x="2136" y="574"/>
                  </a:lnTo>
                  <a:lnTo>
                    <a:pt x="2138" y="568"/>
                  </a:lnTo>
                  <a:lnTo>
                    <a:pt x="2140" y="568"/>
                  </a:lnTo>
                  <a:lnTo>
                    <a:pt x="2136" y="576"/>
                  </a:lnTo>
                  <a:lnTo>
                    <a:pt x="2142" y="578"/>
                  </a:lnTo>
                  <a:lnTo>
                    <a:pt x="2144" y="576"/>
                  </a:lnTo>
                  <a:lnTo>
                    <a:pt x="2144" y="572"/>
                  </a:lnTo>
                  <a:lnTo>
                    <a:pt x="2150" y="572"/>
                  </a:lnTo>
                  <a:lnTo>
                    <a:pt x="2148" y="564"/>
                  </a:lnTo>
                  <a:lnTo>
                    <a:pt x="2142" y="564"/>
                  </a:lnTo>
                  <a:lnTo>
                    <a:pt x="2146" y="562"/>
                  </a:lnTo>
                  <a:lnTo>
                    <a:pt x="2140" y="560"/>
                  </a:lnTo>
                  <a:lnTo>
                    <a:pt x="2154" y="552"/>
                  </a:lnTo>
                  <a:lnTo>
                    <a:pt x="2152" y="548"/>
                  </a:lnTo>
                  <a:lnTo>
                    <a:pt x="2154" y="546"/>
                  </a:lnTo>
                  <a:lnTo>
                    <a:pt x="2154" y="540"/>
                  </a:lnTo>
                  <a:lnTo>
                    <a:pt x="2158" y="538"/>
                  </a:lnTo>
                  <a:lnTo>
                    <a:pt x="2168" y="538"/>
                  </a:lnTo>
                  <a:lnTo>
                    <a:pt x="2168" y="538"/>
                  </a:lnTo>
                  <a:lnTo>
                    <a:pt x="2168" y="534"/>
                  </a:lnTo>
                  <a:lnTo>
                    <a:pt x="2164" y="532"/>
                  </a:lnTo>
                  <a:lnTo>
                    <a:pt x="2164" y="528"/>
                  </a:lnTo>
                  <a:lnTo>
                    <a:pt x="2164" y="526"/>
                  </a:lnTo>
                  <a:lnTo>
                    <a:pt x="2174" y="534"/>
                  </a:lnTo>
                  <a:lnTo>
                    <a:pt x="2176" y="524"/>
                  </a:lnTo>
                  <a:lnTo>
                    <a:pt x="2186" y="518"/>
                  </a:lnTo>
                  <a:lnTo>
                    <a:pt x="2180" y="516"/>
                  </a:lnTo>
                  <a:close/>
                  <a:moveTo>
                    <a:pt x="60" y="744"/>
                  </a:moveTo>
                  <a:lnTo>
                    <a:pt x="58" y="744"/>
                  </a:lnTo>
                  <a:lnTo>
                    <a:pt x="52" y="746"/>
                  </a:lnTo>
                  <a:lnTo>
                    <a:pt x="50" y="744"/>
                  </a:lnTo>
                  <a:lnTo>
                    <a:pt x="54" y="740"/>
                  </a:lnTo>
                  <a:lnTo>
                    <a:pt x="56" y="738"/>
                  </a:lnTo>
                  <a:lnTo>
                    <a:pt x="60" y="740"/>
                  </a:lnTo>
                  <a:lnTo>
                    <a:pt x="60" y="746"/>
                  </a:lnTo>
                  <a:lnTo>
                    <a:pt x="60" y="744"/>
                  </a:lnTo>
                  <a:close/>
                  <a:moveTo>
                    <a:pt x="74" y="684"/>
                  </a:moveTo>
                  <a:lnTo>
                    <a:pt x="72" y="688"/>
                  </a:lnTo>
                  <a:lnTo>
                    <a:pt x="70" y="692"/>
                  </a:lnTo>
                  <a:lnTo>
                    <a:pt x="62" y="692"/>
                  </a:lnTo>
                  <a:lnTo>
                    <a:pt x="58" y="694"/>
                  </a:lnTo>
                  <a:lnTo>
                    <a:pt x="56" y="700"/>
                  </a:lnTo>
                  <a:lnTo>
                    <a:pt x="52" y="700"/>
                  </a:lnTo>
                  <a:lnTo>
                    <a:pt x="50" y="686"/>
                  </a:lnTo>
                  <a:lnTo>
                    <a:pt x="44" y="678"/>
                  </a:lnTo>
                  <a:lnTo>
                    <a:pt x="44" y="676"/>
                  </a:lnTo>
                  <a:lnTo>
                    <a:pt x="42" y="670"/>
                  </a:lnTo>
                  <a:lnTo>
                    <a:pt x="38" y="670"/>
                  </a:lnTo>
                  <a:lnTo>
                    <a:pt x="38" y="662"/>
                  </a:lnTo>
                  <a:lnTo>
                    <a:pt x="44" y="654"/>
                  </a:lnTo>
                  <a:lnTo>
                    <a:pt x="50" y="652"/>
                  </a:lnTo>
                  <a:lnTo>
                    <a:pt x="56" y="654"/>
                  </a:lnTo>
                  <a:lnTo>
                    <a:pt x="62" y="662"/>
                  </a:lnTo>
                  <a:lnTo>
                    <a:pt x="70" y="664"/>
                  </a:lnTo>
                  <a:lnTo>
                    <a:pt x="72" y="674"/>
                  </a:lnTo>
                  <a:lnTo>
                    <a:pt x="74" y="674"/>
                  </a:lnTo>
                  <a:lnTo>
                    <a:pt x="74" y="682"/>
                  </a:lnTo>
                  <a:lnTo>
                    <a:pt x="74" y="684"/>
                  </a:lnTo>
                  <a:close/>
                  <a:moveTo>
                    <a:pt x="122" y="668"/>
                  </a:moveTo>
                  <a:lnTo>
                    <a:pt x="120" y="668"/>
                  </a:lnTo>
                  <a:lnTo>
                    <a:pt x="116" y="674"/>
                  </a:lnTo>
                  <a:lnTo>
                    <a:pt x="112" y="672"/>
                  </a:lnTo>
                  <a:lnTo>
                    <a:pt x="112" y="670"/>
                  </a:lnTo>
                  <a:lnTo>
                    <a:pt x="114" y="668"/>
                  </a:lnTo>
                  <a:lnTo>
                    <a:pt x="112" y="664"/>
                  </a:lnTo>
                  <a:lnTo>
                    <a:pt x="108" y="658"/>
                  </a:lnTo>
                  <a:lnTo>
                    <a:pt x="100" y="652"/>
                  </a:lnTo>
                  <a:lnTo>
                    <a:pt x="96" y="648"/>
                  </a:lnTo>
                  <a:lnTo>
                    <a:pt x="96" y="646"/>
                  </a:lnTo>
                  <a:lnTo>
                    <a:pt x="98" y="648"/>
                  </a:lnTo>
                  <a:lnTo>
                    <a:pt x="100" y="646"/>
                  </a:lnTo>
                  <a:lnTo>
                    <a:pt x="96" y="638"/>
                  </a:lnTo>
                  <a:lnTo>
                    <a:pt x="102" y="642"/>
                  </a:lnTo>
                  <a:lnTo>
                    <a:pt x="98" y="628"/>
                  </a:lnTo>
                  <a:lnTo>
                    <a:pt x="98" y="626"/>
                  </a:lnTo>
                  <a:lnTo>
                    <a:pt x="102" y="630"/>
                  </a:lnTo>
                  <a:lnTo>
                    <a:pt x="102" y="638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6" y="634"/>
                  </a:lnTo>
                  <a:lnTo>
                    <a:pt x="110" y="638"/>
                  </a:lnTo>
                  <a:lnTo>
                    <a:pt x="112" y="636"/>
                  </a:lnTo>
                  <a:lnTo>
                    <a:pt x="110" y="626"/>
                  </a:lnTo>
                  <a:lnTo>
                    <a:pt x="104" y="624"/>
                  </a:lnTo>
                  <a:lnTo>
                    <a:pt x="104" y="626"/>
                  </a:lnTo>
                  <a:lnTo>
                    <a:pt x="98" y="616"/>
                  </a:lnTo>
                  <a:lnTo>
                    <a:pt x="116" y="628"/>
                  </a:lnTo>
                  <a:lnTo>
                    <a:pt x="116" y="630"/>
                  </a:lnTo>
                  <a:lnTo>
                    <a:pt x="114" y="642"/>
                  </a:lnTo>
                  <a:lnTo>
                    <a:pt x="116" y="644"/>
                  </a:lnTo>
                  <a:lnTo>
                    <a:pt x="116" y="646"/>
                  </a:lnTo>
                  <a:lnTo>
                    <a:pt x="118" y="652"/>
                  </a:lnTo>
                  <a:lnTo>
                    <a:pt x="124" y="658"/>
                  </a:lnTo>
                  <a:lnTo>
                    <a:pt x="124" y="662"/>
                  </a:lnTo>
                  <a:lnTo>
                    <a:pt x="122" y="664"/>
                  </a:lnTo>
                  <a:lnTo>
                    <a:pt x="124" y="666"/>
                  </a:lnTo>
                  <a:lnTo>
                    <a:pt x="122" y="668"/>
                  </a:lnTo>
                  <a:close/>
                  <a:moveTo>
                    <a:pt x="136" y="690"/>
                  </a:moveTo>
                  <a:lnTo>
                    <a:pt x="144" y="688"/>
                  </a:lnTo>
                  <a:lnTo>
                    <a:pt x="146" y="694"/>
                  </a:lnTo>
                  <a:lnTo>
                    <a:pt x="144" y="696"/>
                  </a:lnTo>
                  <a:lnTo>
                    <a:pt x="138" y="696"/>
                  </a:lnTo>
                  <a:lnTo>
                    <a:pt x="136" y="696"/>
                  </a:lnTo>
                  <a:lnTo>
                    <a:pt x="134" y="692"/>
                  </a:lnTo>
                  <a:lnTo>
                    <a:pt x="136" y="690"/>
                  </a:lnTo>
                  <a:close/>
                  <a:moveTo>
                    <a:pt x="156" y="744"/>
                  </a:moveTo>
                  <a:lnTo>
                    <a:pt x="156" y="748"/>
                  </a:lnTo>
                  <a:lnTo>
                    <a:pt x="154" y="744"/>
                  </a:lnTo>
                  <a:lnTo>
                    <a:pt x="154" y="746"/>
                  </a:lnTo>
                  <a:lnTo>
                    <a:pt x="152" y="748"/>
                  </a:lnTo>
                  <a:lnTo>
                    <a:pt x="150" y="746"/>
                  </a:lnTo>
                  <a:lnTo>
                    <a:pt x="150" y="750"/>
                  </a:lnTo>
                  <a:lnTo>
                    <a:pt x="148" y="748"/>
                  </a:lnTo>
                  <a:lnTo>
                    <a:pt x="148" y="744"/>
                  </a:lnTo>
                  <a:lnTo>
                    <a:pt x="144" y="742"/>
                  </a:lnTo>
                  <a:lnTo>
                    <a:pt x="134" y="732"/>
                  </a:lnTo>
                  <a:lnTo>
                    <a:pt x="134" y="730"/>
                  </a:lnTo>
                  <a:lnTo>
                    <a:pt x="136" y="730"/>
                  </a:lnTo>
                  <a:lnTo>
                    <a:pt x="140" y="736"/>
                  </a:lnTo>
                  <a:lnTo>
                    <a:pt x="142" y="734"/>
                  </a:lnTo>
                  <a:lnTo>
                    <a:pt x="146" y="736"/>
                  </a:lnTo>
                  <a:lnTo>
                    <a:pt x="144" y="728"/>
                  </a:lnTo>
                  <a:lnTo>
                    <a:pt x="140" y="726"/>
                  </a:lnTo>
                  <a:lnTo>
                    <a:pt x="142" y="724"/>
                  </a:lnTo>
                  <a:lnTo>
                    <a:pt x="146" y="724"/>
                  </a:lnTo>
                  <a:lnTo>
                    <a:pt x="152" y="734"/>
                  </a:lnTo>
                  <a:lnTo>
                    <a:pt x="158" y="736"/>
                  </a:lnTo>
                  <a:lnTo>
                    <a:pt x="160" y="742"/>
                  </a:lnTo>
                  <a:lnTo>
                    <a:pt x="156" y="744"/>
                  </a:lnTo>
                  <a:close/>
                  <a:moveTo>
                    <a:pt x="306" y="816"/>
                  </a:moveTo>
                  <a:lnTo>
                    <a:pt x="300" y="820"/>
                  </a:lnTo>
                  <a:lnTo>
                    <a:pt x="298" y="820"/>
                  </a:lnTo>
                  <a:lnTo>
                    <a:pt x="298" y="822"/>
                  </a:lnTo>
                  <a:lnTo>
                    <a:pt x="292" y="824"/>
                  </a:lnTo>
                  <a:lnTo>
                    <a:pt x="292" y="826"/>
                  </a:lnTo>
                  <a:lnTo>
                    <a:pt x="294" y="828"/>
                  </a:lnTo>
                  <a:lnTo>
                    <a:pt x="292" y="834"/>
                  </a:lnTo>
                  <a:lnTo>
                    <a:pt x="286" y="838"/>
                  </a:lnTo>
                  <a:lnTo>
                    <a:pt x="286" y="842"/>
                  </a:lnTo>
                  <a:lnTo>
                    <a:pt x="292" y="848"/>
                  </a:lnTo>
                  <a:lnTo>
                    <a:pt x="302" y="842"/>
                  </a:lnTo>
                  <a:lnTo>
                    <a:pt x="296" y="846"/>
                  </a:lnTo>
                  <a:lnTo>
                    <a:pt x="296" y="852"/>
                  </a:lnTo>
                  <a:lnTo>
                    <a:pt x="294" y="850"/>
                  </a:lnTo>
                  <a:lnTo>
                    <a:pt x="294" y="856"/>
                  </a:lnTo>
                  <a:lnTo>
                    <a:pt x="300" y="858"/>
                  </a:lnTo>
                  <a:lnTo>
                    <a:pt x="292" y="860"/>
                  </a:lnTo>
                  <a:lnTo>
                    <a:pt x="294" y="858"/>
                  </a:lnTo>
                  <a:lnTo>
                    <a:pt x="290" y="856"/>
                  </a:lnTo>
                  <a:lnTo>
                    <a:pt x="292" y="850"/>
                  </a:lnTo>
                  <a:lnTo>
                    <a:pt x="290" y="846"/>
                  </a:lnTo>
                  <a:lnTo>
                    <a:pt x="284" y="842"/>
                  </a:lnTo>
                  <a:lnTo>
                    <a:pt x="286" y="832"/>
                  </a:lnTo>
                  <a:lnTo>
                    <a:pt x="286" y="830"/>
                  </a:lnTo>
                  <a:lnTo>
                    <a:pt x="290" y="830"/>
                  </a:lnTo>
                  <a:lnTo>
                    <a:pt x="292" y="822"/>
                  </a:lnTo>
                  <a:lnTo>
                    <a:pt x="296" y="820"/>
                  </a:lnTo>
                  <a:lnTo>
                    <a:pt x="294" y="814"/>
                  </a:lnTo>
                  <a:lnTo>
                    <a:pt x="294" y="812"/>
                  </a:lnTo>
                  <a:lnTo>
                    <a:pt x="296" y="816"/>
                  </a:lnTo>
                  <a:lnTo>
                    <a:pt x="302" y="812"/>
                  </a:lnTo>
                  <a:lnTo>
                    <a:pt x="304" y="814"/>
                  </a:lnTo>
                  <a:lnTo>
                    <a:pt x="308" y="812"/>
                  </a:lnTo>
                  <a:lnTo>
                    <a:pt x="314" y="812"/>
                  </a:lnTo>
                  <a:lnTo>
                    <a:pt x="314" y="814"/>
                  </a:lnTo>
                  <a:lnTo>
                    <a:pt x="306" y="816"/>
                  </a:lnTo>
                  <a:close/>
                  <a:moveTo>
                    <a:pt x="872" y="818"/>
                  </a:moveTo>
                  <a:lnTo>
                    <a:pt x="870" y="820"/>
                  </a:lnTo>
                  <a:lnTo>
                    <a:pt x="858" y="824"/>
                  </a:lnTo>
                  <a:lnTo>
                    <a:pt x="856" y="826"/>
                  </a:lnTo>
                  <a:lnTo>
                    <a:pt x="856" y="830"/>
                  </a:lnTo>
                  <a:lnTo>
                    <a:pt x="858" y="832"/>
                  </a:lnTo>
                  <a:lnTo>
                    <a:pt x="862" y="842"/>
                  </a:lnTo>
                  <a:lnTo>
                    <a:pt x="864" y="850"/>
                  </a:lnTo>
                  <a:lnTo>
                    <a:pt x="862" y="852"/>
                  </a:lnTo>
                  <a:lnTo>
                    <a:pt x="862" y="850"/>
                  </a:lnTo>
                  <a:lnTo>
                    <a:pt x="862" y="842"/>
                  </a:lnTo>
                  <a:lnTo>
                    <a:pt x="858" y="838"/>
                  </a:lnTo>
                  <a:lnTo>
                    <a:pt x="856" y="834"/>
                  </a:lnTo>
                  <a:lnTo>
                    <a:pt x="854" y="830"/>
                  </a:lnTo>
                  <a:lnTo>
                    <a:pt x="854" y="826"/>
                  </a:lnTo>
                  <a:lnTo>
                    <a:pt x="856" y="820"/>
                  </a:lnTo>
                  <a:lnTo>
                    <a:pt x="868" y="818"/>
                  </a:lnTo>
                  <a:lnTo>
                    <a:pt x="874" y="812"/>
                  </a:lnTo>
                  <a:lnTo>
                    <a:pt x="872" y="818"/>
                  </a:lnTo>
                  <a:close/>
                  <a:moveTo>
                    <a:pt x="1016" y="800"/>
                  </a:moveTo>
                  <a:lnTo>
                    <a:pt x="1014" y="796"/>
                  </a:lnTo>
                  <a:lnTo>
                    <a:pt x="1012" y="796"/>
                  </a:lnTo>
                  <a:lnTo>
                    <a:pt x="1004" y="798"/>
                  </a:lnTo>
                  <a:lnTo>
                    <a:pt x="1002" y="806"/>
                  </a:lnTo>
                  <a:lnTo>
                    <a:pt x="1008" y="810"/>
                  </a:lnTo>
                  <a:lnTo>
                    <a:pt x="1008" y="812"/>
                  </a:lnTo>
                  <a:lnTo>
                    <a:pt x="1002" y="810"/>
                  </a:lnTo>
                  <a:lnTo>
                    <a:pt x="1000" y="804"/>
                  </a:lnTo>
                  <a:lnTo>
                    <a:pt x="996" y="802"/>
                  </a:lnTo>
                  <a:lnTo>
                    <a:pt x="994" y="800"/>
                  </a:lnTo>
                  <a:lnTo>
                    <a:pt x="1000" y="800"/>
                  </a:lnTo>
                  <a:lnTo>
                    <a:pt x="998" y="796"/>
                  </a:lnTo>
                  <a:lnTo>
                    <a:pt x="1000" y="792"/>
                  </a:lnTo>
                  <a:lnTo>
                    <a:pt x="1002" y="794"/>
                  </a:lnTo>
                  <a:lnTo>
                    <a:pt x="1002" y="796"/>
                  </a:lnTo>
                  <a:lnTo>
                    <a:pt x="1010" y="792"/>
                  </a:lnTo>
                  <a:lnTo>
                    <a:pt x="1016" y="796"/>
                  </a:lnTo>
                  <a:lnTo>
                    <a:pt x="1016" y="798"/>
                  </a:lnTo>
                  <a:lnTo>
                    <a:pt x="1016" y="800"/>
                  </a:lnTo>
                  <a:close/>
                  <a:moveTo>
                    <a:pt x="1104" y="844"/>
                  </a:moveTo>
                  <a:lnTo>
                    <a:pt x="1102" y="848"/>
                  </a:lnTo>
                  <a:lnTo>
                    <a:pt x="1098" y="856"/>
                  </a:lnTo>
                  <a:lnTo>
                    <a:pt x="1098" y="852"/>
                  </a:lnTo>
                  <a:lnTo>
                    <a:pt x="1094" y="854"/>
                  </a:lnTo>
                  <a:lnTo>
                    <a:pt x="1092" y="858"/>
                  </a:lnTo>
                  <a:lnTo>
                    <a:pt x="1096" y="858"/>
                  </a:lnTo>
                  <a:lnTo>
                    <a:pt x="1096" y="862"/>
                  </a:lnTo>
                  <a:lnTo>
                    <a:pt x="1090" y="866"/>
                  </a:lnTo>
                  <a:lnTo>
                    <a:pt x="1084" y="876"/>
                  </a:lnTo>
                  <a:lnTo>
                    <a:pt x="1072" y="880"/>
                  </a:lnTo>
                  <a:lnTo>
                    <a:pt x="1070" y="884"/>
                  </a:lnTo>
                  <a:lnTo>
                    <a:pt x="1064" y="886"/>
                  </a:lnTo>
                  <a:lnTo>
                    <a:pt x="1058" y="896"/>
                  </a:lnTo>
                  <a:lnTo>
                    <a:pt x="1052" y="900"/>
                  </a:lnTo>
                  <a:lnTo>
                    <a:pt x="1040" y="904"/>
                  </a:lnTo>
                  <a:lnTo>
                    <a:pt x="1030" y="902"/>
                  </a:lnTo>
                  <a:lnTo>
                    <a:pt x="1028" y="900"/>
                  </a:lnTo>
                  <a:lnTo>
                    <a:pt x="1028" y="898"/>
                  </a:lnTo>
                  <a:lnTo>
                    <a:pt x="1032" y="898"/>
                  </a:lnTo>
                  <a:lnTo>
                    <a:pt x="1042" y="894"/>
                  </a:lnTo>
                  <a:lnTo>
                    <a:pt x="1046" y="894"/>
                  </a:lnTo>
                  <a:lnTo>
                    <a:pt x="1050" y="892"/>
                  </a:lnTo>
                  <a:lnTo>
                    <a:pt x="1058" y="880"/>
                  </a:lnTo>
                  <a:lnTo>
                    <a:pt x="1078" y="864"/>
                  </a:lnTo>
                  <a:lnTo>
                    <a:pt x="1080" y="862"/>
                  </a:lnTo>
                  <a:lnTo>
                    <a:pt x="1070" y="868"/>
                  </a:lnTo>
                  <a:lnTo>
                    <a:pt x="1072" y="864"/>
                  </a:lnTo>
                  <a:lnTo>
                    <a:pt x="1076" y="862"/>
                  </a:lnTo>
                  <a:lnTo>
                    <a:pt x="1086" y="850"/>
                  </a:lnTo>
                  <a:lnTo>
                    <a:pt x="1100" y="818"/>
                  </a:lnTo>
                  <a:lnTo>
                    <a:pt x="1102" y="810"/>
                  </a:lnTo>
                  <a:lnTo>
                    <a:pt x="1106" y="806"/>
                  </a:lnTo>
                  <a:lnTo>
                    <a:pt x="1108" y="808"/>
                  </a:lnTo>
                  <a:lnTo>
                    <a:pt x="1108" y="810"/>
                  </a:lnTo>
                  <a:lnTo>
                    <a:pt x="1104" y="84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Freeform 825">
              <a:extLst>
                <a:ext uri="{FF2B5EF4-FFF2-40B4-BE49-F238E27FC236}">
                  <a16:creationId xmlns:a16="http://schemas.microsoft.com/office/drawing/2014/main" id="{36004571-8246-D943-B6B5-AF46B04B6E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0213" y="3262313"/>
              <a:ext cx="1225550" cy="657225"/>
            </a:xfrm>
            <a:custGeom>
              <a:avLst/>
              <a:gdLst/>
              <a:ahLst/>
              <a:cxnLst>
                <a:cxn ang="0">
                  <a:pos x="754" y="42"/>
                </a:cxn>
                <a:cxn ang="0">
                  <a:pos x="724" y="78"/>
                </a:cxn>
                <a:cxn ang="0">
                  <a:pos x="648" y="108"/>
                </a:cxn>
                <a:cxn ang="0">
                  <a:pos x="582" y="146"/>
                </a:cxn>
                <a:cxn ang="0">
                  <a:pos x="564" y="120"/>
                </a:cxn>
                <a:cxn ang="0">
                  <a:pos x="550" y="86"/>
                </a:cxn>
                <a:cxn ang="0">
                  <a:pos x="520" y="86"/>
                </a:cxn>
                <a:cxn ang="0">
                  <a:pos x="504" y="146"/>
                </a:cxn>
                <a:cxn ang="0">
                  <a:pos x="502" y="82"/>
                </a:cxn>
                <a:cxn ang="0">
                  <a:pos x="526" y="66"/>
                </a:cxn>
                <a:cxn ang="0">
                  <a:pos x="528" y="54"/>
                </a:cxn>
                <a:cxn ang="0">
                  <a:pos x="492" y="40"/>
                </a:cxn>
                <a:cxn ang="0">
                  <a:pos x="466" y="30"/>
                </a:cxn>
                <a:cxn ang="0">
                  <a:pos x="24" y="10"/>
                </a:cxn>
                <a:cxn ang="0">
                  <a:pos x="28" y="32"/>
                </a:cxn>
                <a:cxn ang="0">
                  <a:pos x="0" y="28"/>
                </a:cxn>
                <a:cxn ang="0">
                  <a:pos x="8" y="60"/>
                </a:cxn>
                <a:cxn ang="0">
                  <a:pos x="8" y="164"/>
                </a:cxn>
                <a:cxn ang="0">
                  <a:pos x="30" y="210"/>
                </a:cxn>
                <a:cxn ang="0">
                  <a:pos x="38" y="236"/>
                </a:cxn>
                <a:cxn ang="0">
                  <a:pos x="82" y="278"/>
                </a:cxn>
                <a:cxn ang="0">
                  <a:pos x="164" y="312"/>
                </a:cxn>
                <a:cxn ang="0">
                  <a:pos x="264" y="332"/>
                </a:cxn>
                <a:cxn ang="0">
                  <a:pos x="324" y="366"/>
                </a:cxn>
                <a:cxn ang="0">
                  <a:pos x="370" y="402"/>
                </a:cxn>
                <a:cxn ang="0">
                  <a:pos x="370" y="372"/>
                </a:cxn>
                <a:cxn ang="0">
                  <a:pos x="384" y="362"/>
                </a:cxn>
                <a:cxn ang="0">
                  <a:pos x="400" y="348"/>
                </a:cxn>
                <a:cxn ang="0">
                  <a:pos x="438" y="344"/>
                </a:cxn>
                <a:cxn ang="0">
                  <a:pos x="472" y="356"/>
                </a:cxn>
                <a:cxn ang="0">
                  <a:pos x="460" y="340"/>
                </a:cxn>
                <a:cxn ang="0">
                  <a:pos x="498" y="336"/>
                </a:cxn>
                <a:cxn ang="0">
                  <a:pos x="540" y="340"/>
                </a:cxn>
                <a:cxn ang="0">
                  <a:pos x="564" y="372"/>
                </a:cxn>
                <a:cxn ang="0">
                  <a:pos x="582" y="414"/>
                </a:cxn>
                <a:cxn ang="0">
                  <a:pos x="576" y="330"/>
                </a:cxn>
                <a:cxn ang="0">
                  <a:pos x="608" y="292"/>
                </a:cxn>
                <a:cxn ang="0">
                  <a:pos x="642" y="262"/>
                </a:cxn>
                <a:cxn ang="0">
                  <a:pos x="644" y="248"/>
                </a:cxn>
                <a:cxn ang="0">
                  <a:pos x="652" y="232"/>
                </a:cxn>
                <a:cxn ang="0">
                  <a:pos x="644" y="204"/>
                </a:cxn>
                <a:cxn ang="0">
                  <a:pos x="650" y="202"/>
                </a:cxn>
                <a:cxn ang="0">
                  <a:pos x="658" y="188"/>
                </a:cxn>
                <a:cxn ang="0">
                  <a:pos x="678" y="166"/>
                </a:cxn>
                <a:cxn ang="0">
                  <a:pos x="718" y="150"/>
                </a:cxn>
                <a:cxn ang="0">
                  <a:pos x="724" y="146"/>
                </a:cxn>
                <a:cxn ang="0">
                  <a:pos x="736" y="108"/>
                </a:cxn>
                <a:cxn ang="0">
                  <a:pos x="772" y="90"/>
                </a:cxn>
                <a:cxn ang="0">
                  <a:pos x="138" y="244"/>
                </a:cxn>
                <a:cxn ang="0">
                  <a:pos x="156" y="152"/>
                </a:cxn>
                <a:cxn ang="0">
                  <a:pos x="168" y="158"/>
                </a:cxn>
                <a:cxn ang="0">
                  <a:pos x="178" y="228"/>
                </a:cxn>
                <a:cxn ang="0">
                  <a:pos x="190" y="220"/>
                </a:cxn>
                <a:cxn ang="0">
                  <a:pos x="224" y="38"/>
                </a:cxn>
                <a:cxn ang="0">
                  <a:pos x="324" y="96"/>
                </a:cxn>
                <a:cxn ang="0">
                  <a:pos x="322" y="76"/>
                </a:cxn>
                <a:cxn ang="0">
                  <a:pos x="326" y="76"/>
                </a:cxn>
                <a:cxn ang="0">
                  <a:pos x="584" y="390"/>
                </a:cxn>
              </a:cxnLst>
              <a:rect l="0" t="0" r="r" b="b"/>
              <a:pathLst>
                <a:path w="772" h="414">
                  <a:moveTo>
                    <a:pt x="770" y="90"/>
                  </a:moveTo>
                  <a:lnTo>
                    <a:pt x="772" y="88"/>
                  </a:lnTo>
                  <a:lnTo>
                    <a:pt x="772" y="84"/>
                  </a:lnTo>
                  <a:lnTo>
                    <a:pt x="770" y="84"/>
                  </a:lnTo>
                  <a:lnTo>
                    <a:pt x="768" y="84"/>
                  </a:lnTo>
                  <a:lnTo>
                    <a:pt x="764" y="82"/>
                  </a:lnTo>
                  <a:lnTo>
                    <a:pt x="764" y="76"/>
                  </a:lnTo>
                  <a:lnTo>
                    <a:pt x="762" y="74"/>
                  </a:lnTo>
                  <a:lnTo>
                    <a:pt x="762" y="48"/>
                  </a:lnTo>
                  <a:lnTo>
                    <a:pt x="754" y="42"/>
                  </a:lnTo>
                  <a:lnTo>
                    <a:pt x="746" y="46"/>
                  </a:lnTo>
                  <a:lnTo>
                    <a:pt x="744" y="44"/>
                  </a:lnTo>
                  <a:lnTo>
                    <a:pt x="744" y="44"/>
                  </a:lnTo>
                  <a:lnTo>
                    <a:pt x="740" y="40"/>
                  </a:lnTo>
                  <a:lnTo>
                    <a:pt x="738" y="42"/>
                  </a:lnTo>
                  <a:lnTo>
                    <a:pt x="732" y="52"/>
                  </a:lnTo>
                  <a:lnTo>
                    <a:pt x="730" y="58"/>
                  </a:lnTo>
                  <a:lnTo>
                    <a:pt x="726" y="66"/>
                  </a:lnTo>
                  <a:lnTo>
                    <a:pt x="726" y="76"/>
                  </a:lnTo>
                  <a:lnTo>
                    <a:pt x="724" y="78"/>
                  </a:lnTo>
                  <a:lnTo>
                    <a:pt x="724" y="82"/>
                  </a:lnTo>
                  <a:lnTo>
                    <a:pt x="716" y="82"/>
                  </a:lnTo>
                  <a:lnTo>
                    <a:pt x="712" y="82"/>
                  </a:lnTo>
                  <a:lnTo>
                    <a:pt x="710" y="88"/>
                  </a:lnTo>
                  <a:lnTo>
                    <a:pt x="664" y="88"/>
                  </a:lnTo>
                  <a:lnTo>
                    <a:pt x="656" y="94"/>
                  </a:lnTo>
                  <a:lnTo>
                    <a:pt x="652" y="100"/>
                  </a:lnTo>
                  <a:lnTo>
                    <a:pt x="646" y="104"/>
                  </a:lnTo>
                  <a:lnTo>
                    <a:pt x="650" y="106"/>
                  </a:lnTo>
                  <a:lnTo>
                    <a:pt x="648" y="108"/>
                  </a:lnTo>
                  <a:lnTo>
                    <a:pt x="648" y="110"/>
                  </a:lnTo>
                  <a:lnTo>
                    <a:pt x="648" y="114"/>
                  </a:lnTo>
                  <a:lnTo>
                    <a:pt x="638" y="118"/>
                  </a:lnTo>
                  <a:lnTo>
                    <a:pt x="630" y="120"/>
                  </a:lnTo>
                  <a:lnTo>
                    <a:pt x="622" y="118"/>
                  </a:lnTo>
                  <a:lnTo>
                    <a:pt x="610" y="120"/>
                  </a:lnTo>
                  <a:lnTo>
                    <a:pt x="612" y="128"/>
                  </a:lnTo>
                  <a:lnTo>
                    <a:pt x="600" y="138"/>
                  </a:lnTo>
                  <a:lnTo>
                    <a:pt x="590" y="142"/>
                  </a:lnTo>
                  <a:lnTo>
                    <a:pt x="582" y="146"/>
                  </a:lnTo>
                  <a:lnTo>
                    <a:pt x="574" y="150"/>
                  </a:lnTo>
                  <a:lnTo>
                    <a:pt x="564" y="152"/>
                  </a:lnTo>
                  <a:lnTo>
                    <a:pt x="552" y="148"/>
                  </a:lnTo>
                  <a:lnTo>
                    <a:pt x="556" y="142"/>
                  </a:lnTo>
                  <a:lnTo>
                    <a:pt x="556" y="140"/>
                  </a:lnTo>
                  <a:lnTo>
                    <a:pt x="558" y="136"/>
                  </a:lnTo>
                  <a:lnTo>
                    <a:pt x="558" y="132"/>
                  </a:lnTo>
                  <a:lnTo>
                    <a:pt x="564" y="132"/>
                  </a:lnTo>
                  <a:lnTo>
                    <a:pt x="564" y="122"/>
                  </a:lnTo>
                  <a:lnTo>
                    <a:pt x="564" y="120"/>
                  </a:lnTo>
                  <a:lnTo>
                    <a:pt x="562" y="110"/>
                  </a:lnTo>
                  <a:lnTo>
                    <a:pt x="558" y="104"/>
                  </a:lnTo>
                  <a:lnTo>
                    <a:pt x="552" y="106"/>
                  </a:lnTo>
                  <a:lnTo>
                    <a:pt x="548" y="112"/>
                  </a:lnTo>
                  <a:lnTo>
                    <a:pt x="546" y="112"/>
                  </a:lnTo>
                  <a:lnTo>
                    <a:pt x="544" y="110"/>
                  </a:lnTo>
                  <a:lnTo>
                    <a:pt x="546" y="106"/>
                  </a:lnTo>
                  <a:lnTo>
                    <a:pt x="550" y="104"/>
                  </a:lnTo>
                  <a:lnTo>
                    <a:pt x="552" y="98"/>
                  </a:lnTo>
                  <a:lnTo>
                    <a:pt x="550" y="86"/>
                  </a:lnTo>
                  <a:lnTo>
                    <a:pt x="552" y="86"/>
                  </a:lnTo>
                  <a:lnTo>
                    <a:pt x="550" y="82"/>
                  </a:lnTo>
                  <a:lnTo>
                    <a:pt x="540" y="76"/>
                  </a:lnTo>
                  <a:lnTo>
                    <a:pt x="530" y="74"/>
                  </a:lnTo>
                  <a:lnTo>
                    <a:pt x="530" y="78"/>
                  </a:lnTo>
                  <a:lnTo>
                    <a:pt x="530" y="80"/>
                  </a:lnTo>
                  <a:lnTo>
                    <a:pt x="524" y="82"/>
                  </a:lnTo>
                  <a:lnTo>
                    <a:pt x="524" y="88"/>
                  </a:lnTo>
                  <a:lnTo>
                    <a:pt x="522" y="90"/>
                  </a:lnTo>
                  <a:lnTo>
                    <a:pt x="520" y="86"/>
                  </a:lnTo>
                  <a:lnTo>
                    <a:pt x="516" y="90"/>
                  </a:lnTo>
                  <a:lnTo>
                    <a:pt x="514" y="94"/>
                  </a:lnTo>
                  <a:lnTo>
                    <a:pt x="512" y="102"/>
                  </a:lnTo>
                  <a:lnTo>
                    <a:pt x="512" y="102"/>
                  </a:lnTo>
                  <a:lnTo>
                    <a:pt x="510" y="112"/>
                  </a:lnTo>
                  <a:lnTo>
                    <a:pt x="514" y="120"/>
                  </a:lnTo>
                  <a:lnTo>
                    <a:pt x="514" y="122"/>
                  </a:lnTo>
                  <a:lnTo>
                    <a:pt x="514" y="130"/>
                  </a:lnTo>
                  <a:lnTo>
                    <a:pt x="508" y="144"/>
                  </a:lnTo>
                  <a:lnTo>
                    <a:pt x="504" y="146"/>
                  </a:lnTo>
                  <a:lnTo>
                    <a:pt x="502" y="148"/>
                  </a:lnTo>
                  <a:lnTo>
                    <a:pt x="496" y="148"/>
                  </a:lnTo>
                  <a:lnTo>
                    <a:pt x="496" y="146"/>
                  </a:lnTo>
                  <a:lnTo>
                    <a:pt x="492" y="138"/>
                  </a:lnTo>
                  <a:lnTo>
                    <a:pt x="492" y="134"/>
                  </a:lnTo>
                  <a:lnTo>
                    <a:pt x="492" y="120"/>
                  </a:lnTo>
                  <a:lnTo>
                    <a:pt x="494" y="112"/>
                  </a:lnTo>
                  <a:lnTo>
                    <a:pt x="498" y="96"/>
                  </a:lnTo>
                  <a:lnTo>
                    <a:pt x="502" y="84"/>
                  </a:lnTo>
                  <a:lnTo>
                    <a:pt x="502" y="82"/>
                  </a:lnTo>
                  <a:lnTo>
                    <a:pt x="498" y="86"/>
                  </a:lnTo>
                  <a:lnTo>
                    <a:pt x="498" y="90"/>
                  </a:lnTo>
                  <a:lnTo>
                    <a:pt x="490" y="96"/>
                  </a:lnTo>
                  <a:lnTo>
                    <a:pt x="492" y="90"/>
                  </a:lnTo>
                  <a:lnTo>
                    <a:pt x="496" y="86"/>
                  </a:lnTo>
                  <a:lnTo>
                    <a:pt x="504" y="74"/>
                  </a:lnTo>
                  <a:lnTo>
                    <a:pt x="508" y="72"/>
                  </a:lnTo>
                  <a:lnTo>
                    <a:pt x="508" y="76"/>
                  </a:lnTo>
                  <a:lnTo>
                    <a:pt x="514" y="72"/>
                  </a:lnTo>
                  <a:lnTo>
                    <a:pt x="526" y="66"/>
                  </a:lnTo>
                  <a:lnTo>
                    <a:pt x="532" y="70"/>
                  </a:lnTo>
                  <a:lnTo>
                    <a:pt x="534" y="70"/>
                  </a:lnTo>
                  <a:lnTo>
                    <a:pt x="536" y="68"/>
                  </a:lnTo>
                  <a:lnTo>
                    <a:pt x="538" y="70"/>
                  </a:lnTo>
                  <a:lnTo>
                    <a:pt x="544" y="68"/>
                  </a:lnTo>
                  <a:lnTo>
                    <a:pt x="540" y="64"/>
                  </a:lnTo>
                  <a:lnTo>
                    <a:pt x="538" y="58"/>
                  </a:lnTo>
                  <a:lnTo>
                    <a:pt x="532" y="58"/>
                  </a:lnTo>
                  <a:lnTo>
                    <a:pt x="530" y="58"/>
                  </a:lnTo>
                  <a:lnTo>
                    <a:pt x="528" y="54"/>
                  </a:lnTo>
                  <a:lnTo>
                    <a:pt x="514" y="56"/>
                  </a:lnTo>
                  <a:lnTo>
                    <a:pt x="508" y="60"/>
                  </a:lnTo>
                  <a:lnTo>
                    <a:pt x="500" y="60"/>
                  </a:lnTo>
                  <a:lnTo>
                    <a:pt x="494" y="54"/>
                  </a:lnTo>
                  <a:lnTo>
                    <a:pt x="490" y="52"/>
                  </a:lnTo>
                  <a:lnTo>
                    <a:pt x="486" y="52"/>
                  </a:lnTo>
                  <a:lnTo>
                    <a:pt x="484" y="54"/>
                  </a:lnTo>
                  <a:lnTo>
                    <a:pt x="484" y="50"/>
                  </a:lnTo>
                  <a:lnTo>
                    <a:pt x="492" y="40"/>
                  </a:lnTo>
                  <a:lnTo>
                    <a:pt x="492" y="40"/>
                  </a:lnTo>
                  <a:lnTo>
                    <a:pt x="484" y="42"/>
                  </a:lnTo>
                  <a:lnTo>
                    <a:pt x="472" y="52"/>
                  </a:lnTo>
                  <a:lnTo>
                    <a:pt x="458" y="56"/>
                  </a:lnTo>
                  <a:lnTo>
                    <a:pt x="452" y="58"/>
                  </a:lnTo>
                  <a:lnTo>
                    <a:pt x="452" y="52"/>
                  </a:lnTo>
                  <a:lnTo>
                    <a:pt x="450" y="50"/>
                  </a:lnTo>
                  <a:lnTo>
                    <a:pt x="442" y="56"/>
                  </a:lnTo>
                  <a:lnTo>
                    <a:pt x="436" y="56"/>
                  </a:lnTo>
                  <a:lnTo>
                    <a:pt x="446" y="44"/>
                  </a:lnTo>
                  <a:lnTo>
                    <a:pt x="466" y="30"/>
                  </a:lnTo>
                  <a:lnTo>
                    <a:pt x="452" y="26"/>
                  </a:lnTo>
                  <a:lnTo>
                    <a:pt x="444" y="28"/>
                  </a:lnTo>
                  <a:lnTo>
                    <a:pt x="426" y="16"/>
                  </a:lnTo>
                  <a:lnTo>
                    <a:pt x="416" y="18"/>
                  </a:lnTo>
                  <a:lnTo>
                    <a:pt x="408" y="14"/>
                  </a:lnTo>
                  <a:lnTo>
                    <a:pt x="402" y="14"/>
                  </a:lnTo>
                  <a:lnTo>
                    <a:pt x="398" y="2"/>
                  </a:lnTo>
                  <a:lnTo>
                    <a:pt x="394" y="0"/>
                  </a:lnTo>
                  <a:lnTo>
                    <a:pt x="394" y="10"/>
                  </a:lnTo>
                  <a:lnTo>
                    <a:pt x="24" y="10"/>
                  </a:lnTo>
                  <a:lnTo>
                    <a:pt x="28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30" y="18"/>
                  </a:lnTo>
                  <a:lnTo>
                    <a:pt x="28" y="20"/>
                  </a:lnTo>
                  <a:lnTo>
                    <a:pt x="30" y="22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4" y="38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12" y="24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8" y="52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8" y="60"/>
                  </a:lnTo>
                  <a:lnTo>
                    <a:pt x="10" y="66"/>
                  </a:lnTo>
                  <a:lnTo>
                    <a:pt x="8" y="100"/>
                  </a:lnTo>
                  <a:lnTo>
                    <a:pt x="6" y="114"/>
                  </a:lnTo>
                  <a:lnTo>
                    <a:pt x="8" y="116"/>
                  </a:lnTo>
                  <a:lnTo>
                    <a:pt x="4" y="120"/>
                  </a:lnTo>
                  <a:lnTo>
                    <a:pt x="4" y="126"/>
                  </a:lnTo>
                  <a:lnTo>
                    <a:pt x="4" y="136"/>
                  </a:lnTo>
                  <a:lnTo>
                    <a:pt x="6" y="142"/>
                  </a:lnTo>
                  <a:lnTo>
                    <a:pt x="8" y="154"/>
                  </a:lnTo>
                  <a:lnTo>
                    <a:pt x="8" y="164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12" y="184"/>
                  </a:lnTo>
                  <a:lnTo>
                    <a:pt x="12" y="188"/>
                  </a:lnTo>
                  <a:lnTo>
                    <a:pt x="14" y="198"/>
                  </a:lnTo>
                  <a:lnTo>
                    <a:pt x="22" y="206"/>
                  </a:lnTo>
                  <a:lnTo>
                    <a:pt x="24" y="210"/>
                  </a:lnTo>
                  <a:lnTo>
                    <a:pt x="26" y="212"/>
                  </a:lnTo>
                  <a:lnTo>
                    <a:pt x="30" y="214"/>
                  </a:lnTo>
                  <a:lnTo>
                    <a:pt x="30" y="210"/>
                  </a:lnTo>
                  <a:lnTo>
                    <a:pt x="36" y="210"/>
                  </a:lnTo>
                  <a:lnTo>
                    <a:pt x="32" y="214"/>
                  </a:lnTo>
                  <a:lnTo>
                    <a:pt x="34" y="220"/>
                  </a:lnTo>
                  <a:lnTo>
                    <a:pt x="30" y="216"/>
                  </a:lnTo>
                  <a:lnTo>
                    <a:pt x="32" y="226"/>
                  </a:lnTo>
                  <a:lnTo>
                    <a:pt x="34" y="228"/>
                  </a:lnTo>
                  <a:lnTo>
                    <a:pt x="38" y="230"/>
                  </a:lnTo>
                  <a:lnTo>
                    <a:pt x="38" y="232"/>
                  </a:lnTo>
                  <a:lnTo>
                    <a:pt x="38" y="234"/>
                  </a:lnTo>
                  <a:lnTo>
                    <a:pt x="38" y="236"/>
                  </a:lnTo>
                  <a:lnTo>
                    <a:pt x="38" y="240"/>
                  </a:lnTo>
                  <a:lnTo>
                    <a:pt x="52" y="256"/>
                  </a:lnTo>
                  <a:lnTo>
                    <a:pt x="52" y="258"/>
                  </a:lnTo>
                  <a:lnTo>
                    <a:pt x="54" y="260"/>
                  </a:lnTo>
                  <a:lnTo>
                    <a:pt x="56" y="270"/>
                  </a:lnTo>
                  <a:lnTo>
                    <a:pt x="66" y="272"/>
                  </a:lnTo>
                  <a:lnTo>
                    <a:pt x="68" y="272"/>
                  </a:lnTo>
                  <a:lnTo>
                    <a:pt x="80" y="278"/>
                  </a:lnTo>
                  <a:lnTo>
                    <a:pt x="80" y="278"/>
                  </a:lnTo>
                  <a:lnTo>
                    <a:pt x="82" y="278"/>
                  </a:lnTo>
                  <a:lnTo>
                    <a:pt x="84" y="282"/>
                  </a:lnTo>
                  <a:lnTo>
                    <a:pt x="92" y="284"/>
                  </a:lnTo>
                  <a:lnTo>
                    <a:pt x="98" y="292"/>
                  </a:lnTo>
                  <a:lnTo>
                    <a:pt x="100" y="294"/>
                  </a:lnTo>
                  <a:lnTo>
                    <a:pt x="102" y="302"/>
                  </a:lnTo>
                  <a:lnTo>
                    <a:pt x="112" y="302"/>
                  </a:lnTo>
                  <a:lnTo>
                    <a:pt x="122" y="300"/>
                  </a:lnTo>
                  <a:lnTo>
                    <a:pt x="132" y="302"/>
                  </a:lnTo>
                  <a:lnTo>
                    <a:pt x="144" y="306"/>
                  </a:lnTo>
                  <a:lnTo>
                    <a:pt x="164" y="312"/>
                  </a:lnTo>
                  <a:lnTo>
                    <a:pt x="182" y="320"/>
                  </a:lnTo>
                  <a:lnTo>
                    <a:pt x="218" y="320"/>
                  </a:lnTo>
                  <a:lnTo>
                    <a:pt x="218" y="312"/>
                  </a:lnTo>
                  <a:lnTo>
                    <a:pt x="230" y="312"/>
                  </a:lnTo>
                  <a:lnTo>
                    <a:pt x="240" y="312"/>
                  </a:lnTo>
                  <a:lnTo>
                    <a:pt x="244" y="314"/>
                  </a:lnTo>
                  <a:lnTo>
                    <a:pt x="246" y="318"/>
                  </a:lnTo>
                  <a:lnTo>
                    <a:pt x="250" y="318"/>
                  </a:lnTo>
                  <a:lnTo>
                    <a:pt x="256" y="326"/>
                  </a:lnTo>
                  <a:lnTo>
                    <a:pt x="264" y="332"/>
                  </a:lnTo>
                  <a:lnTo>
                    <a:pt x="266" y="344"/>
                  </a:lnTo>
                  <a:lnTo>
                    <a:pt x="270" y="348"/>
                  </a:lnTo>
                  <a:lnTo>
                    <a:pt x="280" y="356"/>
                  </a:lnTo>
                  <a:lnTo>
                    <a:pt x="286" y="356"/>
                  </a:lnTo>
                  <a:lnTo>
                    <a:pt x="292" y="344"/>
                  </a:lnTo>
                  <a:lnTo>
                    <a:pt x="296" y="344"/>
                  </a:lnTo>
                  <a:lnTo>
                    <a:pt x="310" y="344"/>
                  </a:lnTo>
                  <a:lnTo>
                    <a:pt x="312" y="346"/>
                  </a:lnTo>
                  <a:lnTo>
                    <a:pt x="320" y="354"/>
                  </a:lnTo>
                  <a:lnTo>
                    <a:pt x="324" y="366"/>
                  </a:lnTo>
                  <a:lnTo>
                    <a:pt x="328" y="370"/>
                  </a:lnTo>
                  <a:lnTo>
                    <a:pt x="330" y="374"/>
                  </a:lnTo>
                  <a:lnTo>
                    <a:pt x="334" y="378"/>
                  </a:lnTo>
                  <a:lnTo>
                    <a:pt x="338" y="390"/>
                  </a:lnTo>
                  <a:lnTo>
                    <a:pt x="342" y="396"/>
                  </a:lnTo>
                  <a:lnTo>
                    <a:pt x="346" y="398"/>
                  </a:lnTo>
                  <a:lnTo>
                    <a:pt x="354" y="400"/>
                  </a:lnTo>
                  <a:lnTo>
                    <a:pt x="360" y="400"/>
                  </a:lnTo>
                  <a:lnTo>
                    <a:pt x="364" y="404"/>
                  </a:lnTo>
                  <a:lnTo>
                    <a:pt x="370" y="402"/>
                  </a:lnTo>
                  <a:lnTo>
                    <a:pt x="366" y="400"/>
                  </a:lnTo>
                  <a:lnTo>
                    <a:pt x="364" y="390"/>
                  </a:lnTo>
                  <a:lnTo>
                    <a:pt x="366" y="384"/>
                  </a:lnTo>
                  <a:lnTo>
                    <a:pt x="364" y="384"/>
                  </a:lnTo>
                  <a:lnTo>
                    <a:pt x="366" y="382"/>
                  </a:lnTo>
                  <a:lnTo>
                    <a:pt x="368" y="378"/>
                  </a:lnTo>
                  <a:lnTo>
                    <a:pt x="366" y="376"/>
                  </a:lnTo>
                  <a:lnTo>
                    <a:pt x="370" y="374"/>
                  </a:lnTo>
                  <a:lnTo>
                    <a:pt x="370" y="372"/>
                  </a:lnTo>
                  <a:lnTo>
                    <a:pt x="370" y="372"/>
                  </a:lnTo>
                  <a:lnTo>
                    <a:pt x="370" y="370"/>
                  </a:lnTo>
                  <a:lnTo>
                    <a:pt x="372" y="370"/>
                  </a:lnTo>
                  <a:lnTo>
                    <a:pt x="374" y="366"/>
                  </a:lnTo>
                  <a:lnTo>
                    <a:pt x="378" y="366"/>
                  </a:lnTo>
                  <a:lnTo>
                    <a:pt x="378" y="362"/>
                  </a:lnTo>
                  <a:lnTo>
                    <a:pt x="380" y="362"/>
                  </a:lnTo>
                  <a:lnTo>
                    <a:pt x="380" y="362"/>
                  </a:lnTo>
                  <a:lnTo>
                    <a:pt x="382" y="362"/>
                  </a:lnTo>
                  <a:lnTo>
                    <a:pt x="382" y="360"/>
                  </a:lnTo>
                  <a:lnTo>
                    <a:pt x="384" y="362"/>
                  </a:lnTo>
                  <a:lnTo>
                    <a:pt x="388" y="362"/>
                  </a:lnTo>
                  <a:lnTo>
                    <a:pt x="382" y="366"/>
                  </a:lnTo>
                  <a:lnTo>
                    <a:pt x="384" y="364"/>
                  </a:lnTo>
                  <a:lnTo>
                    <a:pt x="390" y="362"/>
                  </a:lnTo>
                  <a:lnTo>
                    <a:pt x="392" y="360"/>
                  </a:lnTo>
                  <a:lnTo>
                    <a:pt x="394" y="358"/>
                  </a:lnTo>
                  <a:lnTo>
                    <a:pt x="396" y="354"/>
                  </a:lnTo>
                  <a:lnTo>
                    <a:pt x="398" y="344"/>
                  </a:lnTo>
                  <a:lnTo>
                    <a:pt x="400" y="344"/>
                  </a:lnTo>
                  <a:lnTo>
                    <a:pt x="400" y="348"/>
                  </a:lnTo>
                  <a:lnTo>
                    <a:pt x="402" y="348"/>
                  </a:lnTo>
                  <a:lnTo>
                    <a:pt x="400" y="350"/>
                  </a:lnTo>
                  <a:lnTo>
                    <a:pt x="408" y="346"/>
                  </a:lnTo>
                  <a:lnTo>
                    <a:pt x="412" y="346"/>
                  </a:lnTo>
                  <a:lnTo>
                    <a:pt x="420" y="344"/>
                  </a:lnTo>
                  <a:lnTo>
                    <a:pt x="428" y="348"/>
                  </a:lnTo>
                  <a:lnTo>
                    <a:pt x="432" y="348"/>
                  </a:lnTo>
                  <a:lnTo>
                    <a:pt x="434" y="346"/>
                  </a:lnTo>
                  <a:lnTo>
                    <a:pt x="436" y="344"/>
                  </a:lnTo>
                  <a:lnTo>
                    <a:pt x="438" y="344"/>
                  </a:lnTo>
                  <a:lnTo>
                    <a:pt x="444" y="348"/>
                  </a:lnTo>
                  <a:lnTo>
                    <a:pt x="448" y="352"/>
                  </a:lnTo>
                  <a:lnTo>
                    <a:pt x="452" y="354"/>
                  </a:lnTo>
                  <a:lnTo>
                    <a:pt x="454" y="352"/>
                  </a:lnTo>
                  <a:lnTo>
                    <a:pt x="460" y="354"/>
                  </a:lnTo>
                  <a:lnTo>
                    <a:pt x="462" y="350"/>
                  </a:lnTo>
                  <a:lnTo>
                    <a:pt x="464" y="350"/>
                  </a:lnTo>
                  <a:lnTo>
                    <a:pt x="468" y="352"/>
                  </a:lnTo>
                  <a:lnTo>
                    <a:pt x="472" y="356"/>
                  </a:lnTo>
                  <a:lnTo>
                    <a:pt x="472" y="356"/>
                  </a:lnTo>
                  <a:lnTo>
                    <a:pt x="474" y="354"/>
                  </a:lnTo>
                  <a:lnTo>
                    <a:pt x="474" y="354"/>
                  </a:lnTo>
                  <a:lnTo>
                    <a:pt x="468" y="348"/>
                  </a:lnTo>
                  <a:lnTo>
                    <a:pt x="472" y="344"/>
                  </a:lnTo>
                  <a:lnTo>
                    <a:pt x="472" y="340"/>
                  </a:lnTo>
                  <a:lnTo>
                    <a:pt x="472" y="338"/>
                  </a:lnTo>
                  <a:lnTo>
                    <a:pt x="466" y="342"/>
                  </a:lnTo>
                  <a:lnTo>
                    <a:pt x="466" y="342"/>
                  </a:lnTo>
                  <a:lnTo>
                    <a:pt x="466" y="338"/>
                  </a:lnTo>
                  <a:lnTo>
                    <a:pt x="460" y="340"/>
                  </a:lnTo>
                  <a:lnTo>
                    <a:pt x="458" y="338"/>
                  </a:lnTo>
                  <a:lnTo>
                    <a:pt x="458" y="336"/>
                  </a:lnTo>
                  <a:lnTo>
                    <a:pt x="462" y="334"/>
                  </a:lnTo>
                  <a:lnTo>
                    <a:pt x="468" y="338"/>
                  </a:lnTo>
                  <a:lnTo>
                    <a:pt x="476" y="334"/>
                  </a:lnTo>
                  <a:lnTo>
                    <a:pt x="484" y="334"/>
                  </a:lnTo>
                  <a:lnTo>
                    <a:pt x="488" y="334"/>
                  </a:lnTo>
                  <a:lnTo>
                    <a:pt x="490" y="326"/>
                  </a:lnTo>
                  <a:lnTo>
                    <a:pt x="490" y="338"/>
                  </a:lnTo>
                  <a:lnTo>
                    <a:pt x="498" y="336"/>
                  </a:lnTo>
                  <a:lnTo>
                    <a:pt x="502" y="332"/>
                  </a:lnTo>
                  <a:lnTo>
                    <a:pt x="502" y="334"/>
                  </a:lnTo>
                  <a:lnTo>
                    <a:pt x="512" y="334"/>
                  </a:lnTo>
                  <a:lnTo>
                    <a:pt x="512" y="334"/>
                  </a:lnTo>
                  <a:lnTo>
                    <a:pt x="512" y="336"/>
                  </a:lnTo>
                  <a:lnTo>
                    <a:pt x="522" y="340"/>
                  </a:lnTo>
                  <a:lnTo>
                    <a:pt x="526" y="346"/>
                  </a:lnTo>
                  <a:lnTo>
                    <a:pt x="530" y="344"/>
                  </a:lnTo>
                  <a:lnTo>
                    <a:pt x="538" y="342"/>
                  </a:lnTo>
                  <a:lnTo>
                    <a:pt x="540" y="340"/>
                  </a:lnTo>
                  <a:lnTo>
                    <a:pt x="546" y="340"/>
                  </a:lnTo>
                  <a:lnTo>
                    <a:pt x="550" y="346"/>
                  </a:lnTo>
                  <a:lnTo>
                    <a:pt x="552" y="348"/>
                  </a:lnTo>
                  <a:lnTo>
                    <a:pt x="560" y="354"/>
                  </a:lnTo>
                  <a:lnTo>
                    <a:pt x="560" y="362"/>
                  </a:lnTo>
                  <a:lnTo>
                    <a:pt x="560" y="372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62" y="372"/>
                  </a:lnTo>
                  <a:lnTo>
                    <a:pt x="564" y="372"/>
                  </a:lnTo>
                  <a:lnTo>
                    <a:pt x="562" y="380"/>
                  </a:lnTo>
                  <a:lnTo>
                    <a:pt x="566" y="388"/>
                  </a:lnTo>
                  <a:lnTo>
                    <a:pt x="568" y="388"/>
                  </a:lnTo>
                  <a:lnTo>
                    <a:pt x="570" y="392"/>
                  </a:lnTo>
                  <a:lnTo>
                    <a:pt x="570" y="392"/>
                  </a:lnTo>
                  <a:lnTo>
                    <a:pt x="570" y="394"/>
                  </a:lnTo>
                  <a:lnTo>
                    <a:pt x="574" y="402"/>
                  </a:lnTo>
                  <a:lnTo>
                    <a:pt x="578" y="404"/>
                  </a:lnTo>
                  <a:lnTo>
                    <a:pt x="580" y="410"/>
                  </a:lnTo>
                  <a:lnTo>
                    <a:pt x="582" y="414"/>
                  </a:lnTo>
                  <a:lnTo>
                    <a:pt x="586" y="414"/>
                  </a:lnTo>
                  <a:lnTo>
                    <a:pt x="590" y="412"/>
                  </a:lnTo>
                  <a:lnTo>
                    <a:pt x="592" y="414"/>
                  </a:lnTo>
                  <a:lnTo>
                    <a:pt x="596" y="400"/>
                  </a:lnTo>
                  <a:lnTo>
                    <a:pt x="596" y="388"/>
                  </a:lnTo>
                  <a:lnTo>
                    <a:pt x="590" y="372"/>
                  </a:lnTo>
                  <a:lnTo>
                    <a:pt x="588" y="362"/>
                  </a:lnTo>
                  <a:lnTo>
                    <a:pt x="582" y="352"/>
                  </a:lnTo>
                  <a:lnTo>
                    <a:pt x="578" y="342"/>
                  </a:lnTo>
                  <a:lnTo>
                    <a:pt x="576" y="330"/>
                  </a:lnTo>
                  <a:lnTo>
                    <a:pt x="576" y="326"/>
                  </a:lnTo>
                  <a:lnTo>
                    <a:pt x="580" y="320"/>
                  </a:lnTo>
                  <a:lnTo>
                    <a:pt x="580" y="318"/>
                  </a:lnTo>
                  <a:lnTo>
                    <a:pt x="582" y="312"/>
                  </a:lnTo>
                  <a:lnTo>
                    <a:pt x="586" y="310"/>
                  </a:lnTo>
                  <a:lnTo>
                    <a:pt x="586" y="308"/>
                  </a:lnTo>
                  <a:lnTo>
                    <a:pt x="590" y="306"/>
                  </a:lnTo>
                  <a:lnTo>
                    <a:pt x="588" y="302"/>
                  </a:lnTo>
                  <a:lnTo>
                    <a:pt x="596" y="300"/>
                  </a:lnTo>
                  <a:lnTo>
                    <a:pt x="608" y="292"/>
                  </a:lnTo>
                  <a:lnTo>
                    <a:pt x="608" y="288"/>
                  </a:lnTo>
                  <a:lnTo>
                    <a:pt x="616" y="280"/>
                  </a:lnTo>
                  <a:lnTo>
                    <a:pt x="622" y="280"/>
                  </a:lnTo>
                  <a:lnTo>
                    <a:pt x="626" y="278"/>
                  </a:lnTo>
                  <a:lnTo>
                    <a:pt x="632" y="270"/>
                  </a:lnTo>
                  <a:lnTo>
                    <a:pt x="636" y="268"/>
                  </a:lnTo>
                  <a:lnTo>
                    <a:pt x="642" y="268"/>
                  </a:lnTo>
                  <a:lnTo>
                    <a:pt x="646" y="266"/>
                  </a:lnTo>
                  <a:lnTo>
                    <a:pt x="646" y="262"/>
                  </a:lnTo>
                  <a:lnTo>
                    <a:pt x="642" y="262"/>
                  </a:lnTo>
                  <a:lnTo>
                    <a:pt x="646" y="258"/>
                  </a:lnTo>
                  <a:lnTo>
                    <a:pt x="640" y="256"/>
                  </a:lnTo>
                  <a:lnTo>
                    <a:pt x="646" y="254"/>
                  </a:lnTo>
                  <a:lnTo>
                    <a:pt x="648" y="256"/>
                  </a:lnTo>
                  <a:lnTo>
                    <a:pt x="650" y="256"/>
                  </a:lnTo>
                  <a:lnTo>
                    <a:pt x="656" y="252"/>
                  </a:lnTo>
                  <a:lnTo>
                    <a:pt x="654" y="246"/>
                  </a:lnTo>
                  <a:lnTo>
                    <a:pt x="652" y="250"/>
                  </a:lnTo>
                  <a:lnTo>
                    <a:pt x="650" y="246"/>
                  </a:lnTo>
                  <a:lnTo>
                    <a:pt x="644" y="248"/>
                  </a:lnTo>
                  <a:lnTo>
                    <a:pt x="642" y="248"/>
                  </a:lnTo>
                  <a:lnTo>
                    <a:pt x="642" y="246"/>
                  </a:lnTo>
                  <a:lnTo>
                    <a:pt x="642" y="242"/>
                  </a:lnTo>
                  <a:lnTo>
                    <a:pt x="644" y="246"/>
                  </a:lnTo>
                  <a:lnTo>
                    <a:pt x="650" y="242"/>
                  </a:lnTo>
                  <a:lnTo>
                    <a:pt x="654" y="242"/>
                  </a:lnTo>
                  <a:lnTo>
                    <a:pt x="654" y="244"/>
                  </a:lnTo>
                  <a:lnTo>
                    <a:pt x="652" y="238"/>
                  </a:lnTo>
                  <a:lnTo>
                    <a:pt x="652" y="234"/>
                  </a:lnTo>
                  <a:lnTo>
                    <a:pt x="652" y="232"/>
                  </a:lnTo>
                  <a:lnTo>
                    <a:pt x="644" y="230"/>
                  </a:lnTo>
                  <a:lnTo>
                    <a:pt x="644" y="228"/>
                  </a:lnTo>
                  <a:lnTo>
                    <a:pt x="648" y="228"/>
                  </a:lnTo>
                  <a:lnTo>
                    <a:pt x="646" y="224"/>
                  </a:lnTo>
                  <a:lnTo>
                    <a:pt x="648" y="224"/>
                  </a:lnTo>
                  <a:lnTo>
                    <a:pt x="646" y="218"/>
                  </a:lnTo>
                  <a:lnTo>
                    <a:pt x="648" y="214"/>
                  </a:lnTo>
                  <a:lnTo>
                    <a:pt x="646" y="210"/>
                  </a:lnTo>
                  <a:lnTo>
                    <a:pt x="646" y="206"/>
                  </a:lnTo>
                  <a:lnTo>
                    <a:pt x="644" y="204"/>
                  </a:lnTo>
                  <a:lnTo>
                    <a:pt x="646" y="204"/>
                  </a:lnTo>
                  <a:lnTo>
                    <a:pt x="644" y="192"/>
                  </a:lnTo>
                  <a:lnTo>
                    <a:pt x="650" y="186"/>
                  </a:lnTo>
                  <a:lnTo>
                    <a:pt x="652" y="186"/>
                  </a:lnTo>
                  <a:lnTo>
                    <a:pt x="652" y="188"/>
                  </a:lnTo>
                  <a:lnTo>
                    <a:pt x="650" y="190"/>
                  </a:lnTo>
                  <a:lnTo>
                    <a:pt x="650" y="194"/>
                  </a:lnTo>
                  <a:lnTo>
                    <a:pt x="648" y="196"/>
                  </a:lnTo>
                  <a:lnTo>
                    <a:pt x="650" y="198"/>
                  </a:lnTo>
                  <a:lnTo>
                    <a:pt x="650" y="202"/>
                  </a:lnTo>
                  <a:lnTo>
                    <a:pt x="648" y="204"/>
                  </a:lnTo>
                  <a:lnTo>
                    <a:pt x="650" y="208"/>
                  </a:lnTo>
                  <a:lnTo>
                    <a:pt x="652" y="208"/>
                  </a:lnTo>
                  <a:lnTo>
                    <a:pt x="654" y="212"/>
                  </a:lnTo>
                  <a:lnTo>
                    <a:pt x="660" y="212"/>
                  </a:lnTo>
                  <a:lnTo>
                    <a:pt x="660" y="210"/>
                  </a:lnTo>
                  <a:lnTo>
                    <a:pt x="664" y="204"/>
                  </a:lnTo>
                  <a:lnTo>
                    <a:pt x="664" y="204"/>
                  </a:lnTo>
                  <a:lnTo>
                    <a:pt x="662" y="198"/>
                  </a:lnTo>
                  <a:lnTo>
                    <a:pt x="658" y="188"/>
                  </a:lnTo>
                  <a:lnTo>
                    <a:pt x="660" y="190"/>
                  </a:lnTo>
                  <a:lnTo>
                    <a:pt x="666" y="192"/>
                  </a:lnTo>
                  <a:lnTo>
                    <a:pt x="666" y="196"/>
                  </a:lnTo>
                  <a:lnTo>
                    <a:pt x="668" y="194"/>
                  </a:lnTo>
                  <a:lnTo>
                    <a:pt x="676" y="184"/>
                  </a:lnTo>
                  <a:lnTo>
                    <a:pt x="676" y="180"/>
                  </a:lnTo>
                  <a:lnTo>
                    <a:pt x="678" y="178"/>
                  </a:lnTo>
                  <a:lnTo>
                    <a:pt x="680" y="174"/>
                  </a:lnTo>
                  <a:lnTo>
                    <a:pt x="676" y="168"/>
                  </a:lnTo>
                  <a:lnTo>
                    <a:pt x="678" y="166"/>
                  </a:lnTo>
                  <a:lnTo>
                    <a:pt x="678" y="160"/>
                  </a:lnTo>
                  <a:lnTo>
                    <a:pt x="682" y="158"/>
                  </a:lnTo>
                  <a:lnTo>
                    <a:pt x="682" y="160"/>
                  </a:lnTo>
                  <a:lnTo>
                    <a:pt x="690" y="158"/>
                  </a:lnTo>
                  <a:lnTo>
                    <a:pt x="694" y="156"/>
                  </a:lnTo>
                  <a:lnTo>
                    <a:pt x="700" y="154"/>
                  </a:lnTo>
                  <a:lnTo>
                    <a:pt x="706" y="154"/>
                  </a:lnTo>
                  <a:lnTo>
                    <a:pt x="714" y="152"/>
                  </a:lnTo>
                  <a:lnTo>
                    <a:pt x="716" y="148"/>
                  </a:lnTo>
                  <a:lnTo>
                    <a:pt x="718" y="150"/>
                  </a:lnTo>
                  <a:lnTo>
                    <a:pt x="722" y="148"/>
                  </a:lnTo>
                  <a:lnTo>
                    <a:pt x="726" y="150"/>
                  </a:lnTo>
                  <a:lnTo>
                    <a:pt x="730" y="150"/>
                  </a:lnTo>
                  <a:lnTo>
                    <a:pt x="734" y="148"/>
                  </a:lnTo>
                  <a:lnTo>
                    <a:pt x="732" y="144"/>
                  </a:lnTo>
                  <a:lnTo>
                    <a:pt x="732" y="144"/>
                  </a:lnTo>
                  <a:lnTo>
                    <a:pt x="732" y="144"/>
                  </a:lnTo>
                  <a:lnTo>
                    <a:pt x="732" y="148"/>
                  </a:lnTo>
                  <a:lnTo>
                    <a:pt x="726" y="148"/>
                  </a:lnTo>
                  <a:lnTo>
                    <a:pt x="724" y="146"/>
                  </a:lnTo>
                  <a:lnTo>
                    <a:pt x="722" y="140"/>
                  </a:lnTo>
                  <a:lnTo>
                    <a:pt x="718" y="136"/>
                  </a:lnTo>
                  <a:lnTo>
                    <a:pt x="722" y="132"/>
                  </a:lnTo>
                  <a:lnTo>
                    <a:pt x="720" y="126"/>
                  </a:lnTo>
                  <a:lnTo>
                    <a:pt x="722" y="122"/>
                  </a:lnTo>
                  <a:lnTo>
                    <a:pt x="724" y="120"/>
                  </a:lnTo>
                  <a:lnTo>
                    <a:pt x="732" y="110"/>
                  </a:lnTo>
                  <a:lnTo>
                    <a:pt x="734" y="108"/>
                  </a:lnTo>
                  <a:lnTo>
                    <a:pt x="736" y="110"/>
                  </a:lnTo>
                  <a:lnTo>
                    <a:pt x="736" y="108"/>
                  </a:lnTo>
                  <a:lnTo>
                    <a:pt x="738" y="108"/>
                  </a:lnTo>
                  <a:lnTo>
                    <a:pt x="742" y="106"/>
                  </a:lnTo>
                  <a:lnTo>
                    <a:pt x="744" y="106"/>
                  </a:lnTo>
                  <a:lnTo>
                    <a:pt x="748" y="96"/>
                  </a:lnTo>
                  <a:lnTo>
                    <a:pt x="750" y="96"/>
                  </a:lnTo>
                  <a:lnTo>
                    <a:pt x="750" y="100"/>
                  </a:lnTo>
                  <a:lnTo>
                    <a:pt x="754" y="102"/>
                  </a:lnTo>
                  <a:lnTo>
                    <a:pt x="762" y="96"/>
                  </a:lnTo>
                  <a:lnTo>
                    <a:pt x="772" y="92"/>
                  </a:lnTo>
                  <a:lnTo>
                    <a:pt x="772" y="90"/>
                  </a:lnTo>
                  <a:lnTo>
                    <a:pt x="770" y="90"/>
                  </a:lnTo>
                  <a:close/>
                  <a:moveTo>
                    <a:pt x="146" y="250"/>
                  </a:moveTo>
                  <a:lnTo>
                    <a:pt x="142" y="244"/>
                  </a:lnTo>
                  <a:lnTo>
                    <a:pt x="140" y="248"/>
                  </a:lnTo>
                  <a:lnTo>
                    <a:pt x="134" y="246"/>
                  </a:lnTo>
                  <a:lnTo>
                    <a:pt x="132" y="246"/>
                  </a:lnTo>
                  <a:lnTo>
                    <a:pt x="130" y="246"/>
                  </a:lnTo>
                  <a:lnTo>
                    <a:pt x="136" y="244"/>
                  </a:lnTo>
                  <a:lnTo>
                    <a:pt x="136" y="244"/>
                  </a:lnTo>
                  <a:lnTo>
                    <a:pt x="138" y="244"/>
                  </a:lnTo>
                  <a:lnTo>
                    <a:pt x="142" y="244"/>
                  </a:lnTo>
                  <a:lnTo>
                    <a:pt x="148" y="250"/>
                  </a:lnTo>
                  <a:lnTo>
                    <a:pt x="146" y="250"/>
                  </a:lnTo>
                  <a:close/>
                  <a:moveTo>
                    <a:pt x="170" y="166"/>
                  </a:moveTo>
                  <a:lnTo>
                    <a:pt x="166" y="168"/>
                  </a:lnTo>
                  <a:lnTo>
                    <a:pt x="164" y="164"/>
                  </a:lnTo>
                  <a:lnTo>
                    <a:pt x="164" y="164"/>
                  </a:lnTo>
                  <a:lnTo>
                    <a:pt x="160" y="160"/>
                  </a:lnTo>
                  <a:lnTo>
                    <a:pt x="158" y="156"/>
                  </a:lnTo>
                  <a:lnTo>
                    <a:pt x="156" y="152"/>
                  </a:lnTo>
                  <a:lnTo>
                    <a:pt x="154" y="148"/>
                  </a:lnTo>
                  <a:lnTo>
                    <a:pt x="160" y="150"/>
                  </a:lnTo>
                  <a:lnTo>
                    <a:pt x="160" y="154"/>
                  </a:lnTo>
                  <a:lnTo>
                    <a:pt x="162" y="156"/>
                  </a:lnTo>
                  <a:lnTo>
                    <a:pt x="164" y="156"/>
                  </a:lnTo>
                  <a:lnTo>
                    <a:pt x="166" y="152"/>
                  </a:lnTo>
                  <a:lnTo>
                    <a:pt x="170" y="154"/>
                  </a:lnTo>
                  <a:lnTo>
                    <a:pt x="170" y="154"/>
                  </a:lnTo>
                  <a:lnTo>
                    <a:pt x="168" y="156"/>
                  </a:lnTo>
                  <a:lnTo>
                    <a:pt x="168" y="158"/>
                  </a:lnTo>
                  <a:lnTo>
                    <a:pt x="172" y="162"/>
                  </a:lnTo>
                  <a:lnTo>
                    <a:pt x="170" y="166"/>
                  </a:lnTo>
                  <a:close/>
                  <a:moveTo>
                    <a:pt x="190" y="220"/>
                  </a:moveTo>
                  <a:lnTo>
                    <a:pt x="184" y="226"/>
                  </a:lnTo>
                  <a:lnTo>
                    <a:pt x="188" y="226"/>
                  </a:lnTo>
                  <a:lnTo>
                    <a:pt x="186" y="228"/>
                  </a:lnTo>
                  <a:lnTo>
                    <a:pt x="184" y="228"/>
                  </a:lnTo>
                  <a:lnTo>
                    <a:pt x="176" y="232"/>
                  </a:lnTo>
                  <a:lnTo>
                    <a:pt x="174" y="230"/>
                  </a:lnTo>
                  <a:lnTo>
                    <a:pt x="178" y="228"/>
                  </a:lnTo>
                  <a:lnTo>
                    <a:pt x="182" y="228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6" y="224"/>
                  </a:lnTo>
                  <a:lnTo>
                    <a:pt x="186" y="220"/>
                  </a:lnTo>
                  <a:lnTo>
                    <a:pt x="186" y="222"/>
                  </a:lnTo>
                  <a:lnTo>
                    <a:pt x="188" y="218"/>
                  </a:lnTo>
                  <a:lnTo>
                    <a:pt x="190" y="216"/>
                  </a:lnTo>
                  <a:lnTo>
                    <a:pt x="190" y="216"/>
                  </a:lnTo>
                  <a:lnTo>
                    <a:pt x="190" y="220"/>
                  </a:lnTo>
                  <a:close/>
                  <a:moveTo>
                    <a:pt x="246" y="40"/>
                  </a:moveTo>
                  <a:lnTo>
                    <a:pt x="246" y="34"/>
                  </a:lnTo>
                  <a:lnTo>
                    <a:pt x="244" y="32"/>
                  </a:lnTo>
                  <a:lnTo>
                    <a:pt x="240" y="36"/>
                  </a:lnTo>
                  <a:lnTo>
                    <a:pt x="228" y="38"/>
                  </a:lnTo>
                  <a:lnTo>
                    <a:pt x="224" y="42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2" y="38"/>
                  </a:lnTo>
                  <a:lnTo>
                    <a:pt x="224" y="38"/>
                  </a:lnTo>
                  <a:lnTo>
                    <a:pt x="232" y="36"/>
                  </a:lnTo>
                  <a:lnTo>
                    <a:pt x="238" y="36"/>
                  </a:lnTo>
                  <a:lnTo>
                    <a:pt x="236" y="34"/>
                  </a:lnTo>
                  <a:lnTo>
                    <a:pt x="242" y="32"/>
                  </a:lnTo>
                  <a:lnTo>
                    <a:pt x="240" y="30"/>
                  </a:lnTo>
                  <a:lnTo>
                    <a:pt x="244" y="30"/>
                  </a:lnTo>
                  <a:lnTo>
                    <a:pt x="244" y="32"/>
                  </a:lnTo>
                  <a:lnTo>
                    <a:pt x="246" y="34"/>
                  </a:lnTo>
                  <a:lnTo>
                    <a:pt x="246" y="40"/>
                  </a:lnTo>
                  <a:close/>
                  <a:moveTo>
                    <a:pt x="324" y="96"/>
                  </a:moveTo>
                  <a:lnTo>
                    <a:pt x="324" y="98"/>
                  </a:lnTo>
                  <a:lnTo>
                    <a:pt x="322" y="98"/>
                  </a:lnTo>
                  <a:lnTo>
                    <a:pt x="320" y="94"/>
                  </a:lnTo>
                  <a:lnTo>
                    <a:pt x="314" y="94"/>
                  </a:lnTo>
                  <a:lnTo>
                    <a:pt x="320" y="90"/>
                  </a:lnTo>
                  <a:lnTo>
                    <a:pt x="324" y="90"/>
                  </a:lnTo>
                  <a:lnTo>
                    <a:pt x="324" y="88"/>
                  </a:lnTo>
                  <a:lnTo>
                    <a:pt x="326" y="86"/>
                  </a:lnTo>
                  <a:lnTo>
                    <a:pt x="326" y="82"/>
                  </a:lnTo>
                  <a:lnTo>
                    <a:pt x="322" y="76"/>
                  </a:lnTo>
                  <a:lnTo>
                    <a:pt x="324" y="76"/>
                  </a:lnTo>
                  <a:lnTo>
                    <a:pt x="324" y="72"/>
                  </a:lnTo>
                  <a:lnTo>
                    <a:pt x="320" y="66"/>
                  </a:lnTo>
                  <a:lnTo>
                    <a:pt x="322" y="58"/>
                  </a:lnTo>
                  <a:lnTo>
                    <a:pt x="320" y="56"/>
                  </a:lnTo>
                  <a:lnTo>
                    <a:pt x="322" y="58"/>
                  </a:lnTo>
                  <a:lnTo>
                    <a:pt x="322" y="68"/>
                  </a:lnTo>
                  <a:lnTo>
                    <a:pt x="322" y="70"/>
                  </a:lnTo>
                  <a:lnTo>
                    <a:pt x="326" y="72"/>
                  </a:lnTo>
                  <a:lnTo>
                    <a:pt x="326" y="76"/>
                  </a:lnTo>
                  <a:lnTo>
                    <a:pt x="324" y="78"/>
                  </a:lnTo>
                  <a:lnTo>
                    <a:pt x="326" y="80"/>
                  </a:lnTo>
                  <a:lnTo>
                    <a:pt x="326" y="88"/>
                  </a:lnTo>
                  <a:lnTo>
                    <a:pt x="322" y="96"/>
                  </a:lnTo>
                  <a:lnTo>
                    <a:pt x="324" y="96"/>
                  </a:lnTo>
                  <a:close/>
                  <a:moveTo>
                    <a:pt x="588" y="386"/>
                  </a:moveTo>
                  <a:lnTo>
                    <a:pt x="590" y="388"/>
                  </a:lnTo>
                  <a:lnTo>
                    <a:pt x="590" y="390"/>
                  </a:lnTo>
                  <a:lnTo>
                    <a:pt x="588" y="394"/>
                  </a:lnTo>
                  <a:lnTo>
                    <a:pt x="584" y="390"/>
                  </a:lnTo>
                  <a:lnTo>
                    <a:pt x="584" y="388"/>
                  </a:lnTo>
                  <a:lnTo>
                    <a:pt x="588" y="38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Freeform 826">
              <a:extLst>
                <a:ext uri="{FF2B5EF4-FFF2-40B4-BE49-F238E27FC236}">
                  <a16:creationId xmlns:a16="http://schemas.microsoft.com/office/drawing/2014/main" id="{2804B61F-2444-7448-BAB6-B7DE82FC6B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0963" y="2236788"/>
              <a:ext cx="1816100" cy="1254125"/>
            </a:xfrm>
            <a:custGeom>
              <a:avLst/>
              <a:gdLst/>
              <a:ahLst/>
              <a:cxnLst>
                <a:cxn ang="0">
                  <a:pos x="1104" y="546"/>
                </a:cxn>
                <a:cxn ang="0">
                  <a:pos x="1090" y="526"/>
                </a:cxn>
                <a:cxn ang="0">
                  <a:pos x="1062" y="484"/>
                </a:cxn>
                <a:cxn ang="0">
                  <a:pos x="1028" y="426"/>
                </a:cxn>
                <a:cxn ang="0">
                  <a:pos x="1008" y="418"/>
                </a:cxn>
                <a:cxn ang="0">
                  <a:pos x="954" y="436"/>
                </a:cxn>
                <a:cxn ang="0">
                  <a:pos x="938" y="372"/>
                </a:cxn>
                <a:cxn ang="0">
                  <a:pos x="876" y="338"/>
                </a:cxn>
                <a:cxn ang="0">
                  <a:pos x="854" y="400"/>
                </a:cxn>
                <a:cxn ang="0">
                  <a:pos x="832" y="548"/>
                </a:cxn>
                <a:cxn ang="0">
                  <a:pos x="804" y="612"/>
                </a:cxn>
                <a:cxn ang="0">
                  <a:pos x="690" y="482"/>
                </a:cxn>
                <a:cxn ang="0">
                  <a:pos x="626" y="376"/>
                </a:cxn>
                <a:cxn ang="0">
                  <a:pos x="654" y="298"/>
                </a:cxn>
                <a:cxn ang="0">
                  <a:pos x="712" y="274"/>
                </a:cxn>
                <a:cxn ang="0">
                  <a:pos x="758" y="210"/>
                </a:cxn>
                <a:cxn ang="0">
                  <a:pos x="800" y="130"/>
                </a:cxn>
                <a:cxn ang="0">
                  <a:pos x="740" y="130"/>
                </a:cxn>
                <a:cxn ang="0">
                  <a:pos x="676" y="134"/>
                </a:cxn>
                <a:cxn ang="0">
                  <a:pos x="644" y="48"/>
                </a:cxn>
                <a:cxn ang="0">
                  <a:pos x="596" y="64"/>
                </a:cxn>
                <a:cxn ang="0">
                  <a:pos x="630" y="116"/>
                </a:cxn>
                <a:cxn ang="0">
                  <a:pos x="596" y="152"/>
                </a:cxn>
                <a:cxn ang="0">
                  <a:pos x="588" y="156"/>
                </a:cxn>
                <a:cxn ang="0">
                  <a:pos x="486" y="144"/>
                </a:cxn>
                <a:cxn ang="0">
                  <a:pos x="468" y="134"/>
                </a:cxn>
                <a:cxn ang="0">
                  <a:pos x="440" y="176"/>
                </a:cxn>
                <a:cxn ang="0">
                  <a:pos x="348" y="158"/>
                </a:cxn>
                <a:cxn ang="0">
                  <a:pos x="230" y="104"/>
                </a:cxn>
                <a:cxn ang="0">
                  <a:pos x="178" y="70"/>
                </a:cxn>
                <a:cxn ang="0">
                  <a:pos x="152" y="80"/>
                </a:cxn>
                <a:cxn ang="0">
                  <a:pos x="62" y="120"/>
                </a:cxn>
                <a:cxn ang="0">
                  <a:pos x="88" y="430"/>
                </a:cxn>
                <a:cxn ang="0">
                  <a:pos x="146" y="548"/>
                </a:cxn>
                <a:cxn ang="0">
                  <a:pos x="186" y="616"/>
                </a:cxn>
                <a:cxn ang="0">
                  <a:pos x="228" y="636"/>
                </a:cxn>
                <a:cxn ang="0">
                  <a:pos x="620" y="642"/>
                </a:cxn>
                <a:cxn ang="0">
                  <a:pos x="686" y="676"/>
                </a:cxn>
                <a:cxn ang="0">
                  <a:pos x="758" y="700"/>
                </a:cxn>
                <a:cxn ang="0">
                  <a:pos x="804" y="738"/>
                </a:cxn>
                <a:cxn ang="0">
                  <a:pos x="802" y="776"/>
                </a:cxn>
                <a:cxn ang="0">
                  <a:pos x="936" y="728"/>
                </a:cxn>
                <a:cxn ang="0">
                  <a:pos x="1028" y="660"/>
                </a:cxn>
                <a:cxn ang="0">
                  <a:pos x="1002" y="630"/>
                </a:cxn>
                <a:cxn ang="0">
                  <a:pos x="264" y="264"/>
                </a:cxn>
                <a:cxn ang="0">
                  <a:pos x="256" y="216"/>
                </a:cxn>
                <a:cxn ang="0">
                  <a:pos x="294" y="194"/>
                </a:cxn>
                <a:cxn ang="0">
                  <a:pos x="370" y="364"/>
                </a:cxn>
                <a:cxn ang="0">
                  <a:pos x="344" y="356"/>
                </a:cxn>
                <a:cxn ang="0">
                  <a:pos x="360" y="326"/>
                </a:cxn>
                <a:cxn ang="0">
                  <a:pos x="392" y="342"/>
                </a:cxn>
                <a:cxn ang="0">
                  <a:pos x="446" y="414"/>
                </a:cxn>
                <a:cxn ang="0">
                  <a:pos x="578" y="466"/>
                </a:cxn>
                <a:cxn ang="0">
                  <a:pos x="538" y="574"/>
                </a:cxn>
                <a:cxn ang="0">
                  <a:pos x="544" y="558"/>
                </a:cxn>
                <a:cxn ang="0">
                  <a:pos x="564" y="606"/>
                </a:cxn>
                <a:cxn ang="0">
                  <a:pos x="590" y="604"/>
                </a:cxn>
                <a:cxn ang="0">
                  <a:pos x="570" y="542"/>
                </a:cxn>
                <a:cxn ang="0">
                  <a:pos x="700" y="644"/>
                </a:cxn>
                <a:cxn ang="0">
                  <a:pos x="966" y="602"/>
                </a:cxn>
                <a:cxn ang="0">
                  <a:pos x="1014" y="554"/>
                </a:cxn>
              </a:cxnLst>
              <a:rect l="0" t="0" r="r" b="b"/>
              <a:pathLst>
                <a:path w="1144" h="790">
                  <a:moveTo>
                    <a:pt x="1144" y="584"/>
                  </a:moveTo>
                  <a:lnTo>
                    <a:pt x="1144" y="580"/>
                  </a:lnTo>
                  <a:lnTo>
                    <a:pt x="1140" y="580"/>
                  </a:lnTo>
                  <a:lnTo>
                    <a:pt x="1142" y="578"/>
                  </a:lnTo>
                  <a:lnTo>
                    <a:pt x="1140" y="574"/>
                  </a:lnTo>
                  <a:lnTo>
                    <a:pt x="1142" y="572"/>
                  </a:lnTo>
                  <a:lnTo>
                    <a:pt x="1140" y="570"/>
                  </a:lnTo>
                  <a:lnTo>
                    <a:pt x="1138" y="568"/>
                  </a:lnTo>
                  <a:lnTo>
                    <a:pt x="1136" y="566"/>
                  </a:lnTo>
                  <a:lnTo>
                    <a:pt x="1140" y="568"/>
                  </a:lnTo>
                  <a:lnTo>
                    <a:pt x="1144" y="566"/>
                  </a:lnTo>
                  <a:lnTo>
                    <a:pt x="1144" y="564"/>
                  </a:lnTo>
                  <a:lnTo>
                    <a:pt x="1138" y="560"/>
                  </a:lnTo>
                  <a:lnTo>
                    <a:pt x="1140" y="558"/>
                  </a:lnTo>
                  <a:lnTo>
                    <a:pt x="1132" y="554"/>
                  </a:lnTo>
                  <a:lnTo>
                    <a:pt x="1132" y="552"/>
                  </a:lnTo>
                  <a:lnTo>
                    <a:pt x="1128" y="552"/>
                  </a:lnTo>
                  <a:lnTo>
                    <a:pt x="1122" y="560"/>
                  </a:lnTo>
                  <a:lnTo>
                    <a:pt x="1122" y="554"/>
                  </a:lnTo>
                  <a:lnTo>
                    <a:pt x="1124" y="552"/>
                  </a:lnTo>
                  <a:lnTo>
                    <a:pt x="1122" y="542"/>
                  </a:lnTo>
                  <a:lnTo>
                    <a:pt x="1112" y="542"/>
                  </a:lnTo>
                  <a:lnTo>
                    <a:pt x="1106" y="544"/>
                  </a:lnTo>
                  <a:lnTo>
                    <a:pt x="1104" y="546"/>
                  </a:lnTo>
                  <a:lnTo>
                    <a:pt x="1082" y="564"/>
                  </a:lnTo>
                  <a:lnTo>
                    <a:pt x="1082" y="558"/>
                  </a:lnTo>
                  <a:lnTo>
                    <a:pt x="1072" y="554"/>
                  </a:lnTo>
                  <a:lnTo>
                    <a:pt x="1072" y="552"/>
                  </a:lnTo>
                  <a:lnTo>
                    <a:pt x="1074" y="552"/>
                  </a:lnTo>
                  <a:lnTo>
                    <a:pt x="1084" y="556"/>
                  </a:lnTo>
                  <a:lnTo>
                    <a:pt x="1088" y="550"/>
                  </a:lnTo>
                  <a:lnTo>
                    <a:pt x="1092" y="548"/>
                  </a:lnTo>
                  <a:lnTo>
                    <a:pt x="1094" y="546"/>
                  </a:lnTo>
                  <a:lnTo>
                    <a:pt x="1106" y="542"/>
                  </a:lnTo>
                  <a:lnTo>
                    <a:pt x="1114" y="538"/>
                  </a:lnTo>
                  <a:lnTo>
                    <a:pt x="1118" y="538"/>
                  </a:lnTo>
                  <a:lnTo>
                    <a:pt x="1120" y="534"/>
                  </a:lnTo>
                  <a:lnTo>
                    <a:pt x="1120" y="532"/>
                  </a:lnTo>
                  <a:lnTo>
                    <a:pt x="1114" y="530"/>
                  </a:lnTo>
                  <a:lnTo>
                    <a:pt x="1114" y="528"/>
                  </a:lnTo>
                  <a:lnTo>
                    <a:pt x="1112" y="526"/>
                  </a:lnTo>
                  <a:lnTo>
                    <a:pt x="1108" y="530"/>
                  </a:lnTo>
                  <a:lnTo>
                    <a:pt x="1102" y="528"/>
                  </a:lnTo>
                  <a:lnTo>
                    <a:pt x="1100" y="526"/>
                  </a:lnTo>
                  <a:lnTo>
                    <a:pt x="1098" y="520"/>
                  </a:lnTo>
                  <a:lnTo>
                    <a:pt x="1096" y="522"/>
                  </a:lnTo>
                  <a:lnTo>
                    <a:pt x="1096" y="520"/>
                  </a:lnTo>
                  <a:lnTo>
                    <a:pt x="1090" y="526"/>
                  </a:lnTo>
                  <a:lnTo>
                    <a:pt x="1092" y="520"/>
                  </a:lnTo>
                  <a:lnTo>
                    <a:pt x="1090" y="518"/>
                  </a:lnTo>
                  <a:lnTo>
                    <a:pt x="1090" y="516"/>
                  </a:lnTo>
                  <a:lnTo>
                    <a:pt x="1086" y="518"/>
                  </a:lnTo>
                  <a:lnTo>
                    <a:pt x="1082" y="516"/>
                  </a:lnTo>
                  <a:lnTo>
                    <a:pt x="1080" y="518"/>
                  </a:lnTo>
                  <a:lnTo>
                    <a:pt x="1082" y="514"/>
                  </a:lnTo>
                  <a:lnTo>
                    <a:pt x="1080" y="510"/>
                  </a:lnTo>
                  <a:lnTo>
                    <a:pt x="1082" y="506"/>
                  </a:lnTo>
                  <a:lnTo>
                    <a:pt x="1078" y="508"/>
                  </a:lnTo>
                  <a:lnTo>
                    <a:pt x="1076" y="504"/>
                  </a:lnTo>
                  <a:lnTo>
                    <a:pt x="1068" y="504"/>
                  </a:lnTo>
                  <a:lnTo>
                    <a:pt x="1070" y="502"/>
                  </a:lnTo>
                  <a:lnTo>
                    <a:pt x="1068" y="496"/>
                  </a:lnTo>
                  <a:lnTo>
                    <a:pt x="1060" y="496"/>
                  </a:lnTo>
                  <a:lnTo>
                    <a:pt x="1060" y="494"/>
                  </a:lnTo>
                  <a:lnTo>
                    <a:pt x="1062" y="494"/>
                  </a:lnTo>
                  <a:lnTo>
                    <a:pt x="1058" y="490"/>
                  </a:lnTo>
                  <a:lnTo>
                    <a:pt x="1062" y="488"/>
                  </a:lnTo>
                  <a:lnTo>
                    <a:pt x="1062" y="486"/>
                  </a:lnTo>
                  <a:lnTo>
                    <a:pt x="1056" y="484"/>
                  </a:lnTo>
                  <a:lnTo>
                    <a:pt x="1054" y="482"/>
                  </a:lnTo>
                  <a:lnTo>
                    <a:pt x="1054" y="480"/>
                  </a:lnTo>
                  <a:lnTo>
                    <a:pt x="1062" y="484"/>
                  </a:lnTo>
                  <a:lnTo>
                    <a:pt x="1062" y="480"/>
                  </a:lnTo>
                  <a:lnTo>
                    <a:pt x="1066" y="476"/>
                  </a:lnTo>
                  <a:lnTo>
                    <a:pt x="1066" y="472"/>
                  </a:lnTo>
                  <a:lnTo>
                    <a:pt x="1060" y="470"/>
                  </a:lnTo>
                  <a:lnTo>
                    <a:pt x="1062" y="468"/>
                  </a:lnTo>
                  <a:lnTo>
                    <a:pt x="1060" y="466"/>
                  </a:lnTo>
                  <a:lnTo>
                    <a:pt x="1054" y="466"/>
                  </a:lnTo>
                  <a:lnTo>
                    <a:pt x="1060" y="462"/>
                  </a:lnTo>
                  <a:lnTo>
                    <a:pt x="1056" y="454"/>
                  </a:lnTo>
                  <a:lnTo>
                    <a:pt x="1052" y="454"/>
                  </a:lnTo>
                  <a:lnTo>
                    <a:pt x="1054" y="452"/>
                  </a:lnTo>
                  <a:lnTo>
                    <a:pt x="1052" y="448"/>
                  </a:lnTo>
                  <a:lnTo>
                    <a:pt x="1042" y="450"/>
                  </a:lnTo>
                  <a:lnTo>
                    <a:pt x="1050" y="446"/>
                  </a:lnTo>
                  <a:lnTo>
                    <a:pt x="1048" y="444"/>
                  </a:lnTo>
                  <a:lnTo>
                    <a:pt x="1052" y="442"/>
                  </a:lnTo>
                  <a:lnTo>
                    <a:pt x="1050" y="440"/>
                  </a:lnTo>
                  <a:lnTo>
                    <a:pt x="1038" y="438"/>
                  </a:lnTo>
                  <a:lnTo>
                    <a:pt x="1048" y="436"/>
                  </a:lnTo>
                  <a:lnTo>
                    <a:pt x="1046" y="434"/>
                  </a:lnTo>
                  <a:lnTo>
                    <a:pt x="1046" y="432"/>
                  </a:lnTo>
                  <a:lnTo>
                    <a:pt x="1042" y="432"/>
                  </a:lnTo>
                  <a:lnTo>
                    <a:pt x="1042" y="424"/>
                  </a:lnTo>
                  <a:lnTo>
                    <a:pt x="1028" y="426"/>
                  </a:lnTo>
                  <a:lnTo>
                    <a:pt x="1032" y="424"/>
                  </a:lnTo>
                  <a:lnTo>
                    <a:pt x="1038" y="424"/>
                  </a:lnTo>
                  <a:lnTo>
                    <a:pt x="1040" y="422"/>
                  </a:lnTo>
                  <a:lnTo>
                    <a:pt x="1040" y="420"/>
                  </a:lnTo>
                  <a:lnTo>
                    <a:pt x="1038" y="420"/>
                  </a:lnTo>
                  <a:lnTo>
                    <a:pt x="1038" y="416"/>
                  </a:lnTo>
                  <a:lnTo>
                    <a:pt x="1036" y="418"/>
                  </a:lnTo>
                  <a:lnTo>
                    <a:pt x="1032" y="416"/>
                  </a:lnTo>
                  <a:lnTo>
                    <a:pt x="1036" y="412"/>
                  </a:lnTo>
                  <a:lnTo>
                    <a:pt x="1030" y="412"/>
                  </a:lnTo>
                  <a:lnTo>
                    <a:pt x="1032" y="410"/>
                  </a:lnTo>
                  <a:lnTo>
                    <a:pt x="1028" y="408"/>
                  </a:lnTo>
                  <a:lnTo>
                    <a:pt x="1028" y="404"/>
                  </a:lnTo>
                  <a:lnTo>
                    <a:pt x="1026" y="404"/>
                  </a:lnTo>
                  <a:lnTo>
                    <a:pt x="1026" y="398"/>
                  </a:lnTo>
                  <a:lnTo>
                    <a:pt x="1026" y="396"/>
                  </a:lnTo>
                  <a:lnTo>
                    <a:pt x="1024" y="394"/>
                  </a:lnTo>
                  <a:lnTo>
                    <a:pt x="1026" y="394"/>
                  </a:lnTo>
                  <a:lnTo>
                    <a:pt x="1024" y="392"/>
                  </a:lnTo>
                  <a:lnTo>
                    <a:pt x="1020" y="392"/>
                  </a:lnTo>
                  <a:lnTo>
                    <a:pt x="1010" y="406"/>
                  </a:lnTo>
                  <a:lnTo>
                    <a:pt x="1016" y="414"/>
                  </a:lnTo>
                  <a:lnTo>
                    <a:pt x="1010" y="420"/>
                  </a:lnTo>
                  <a:lnTo>
                    <a:pt x="1008" y="418"/>
                  </a:lnTo>
                  <a:lnTo>
                    <a:pt x="1010" y="422"/>
                  </a:lnTo>
                  <a:lnTo>
                    <a:pt x="1010" y="426"/>
                  </a:lnTo>
                  <a:lnTo>
                    <a:pt x="1008" y="426"/>
                  </a:lnTo>
                  <a:lnTo>
                    <a:pt x="1006" y="428"/>
                  </a:lnTo>
                  <a:lnTo>
                    <a:pt x="1008" y="428"/>
                  </a:lnTo>
                  <a:lnTo>
                    <a:pt x="1006" y="430"/>
                  </a:lnTo>
                  <a:lnTo>
                    <a:pt x="1002" y="428"/>
                  </a:lnTo>
                  <a:lnTo>
                    <a:pt x="1008" y="434"/>
                  </a:lnTo>
                  <a:lnTo>
                    <a:pt x="1004" y="440"/>
                  </a:lnTo>
                  <a:lnTo>
                    <a:pt x="1006" y="436"/>
                  </a:lnTo>
                  <a:lnTo>
                    <a:pt x="1004" y="434"/>
                  </a:lnTo>
                  <a:lnTo>
                    <a:pt x="1000" y="430"/>
                  </a:lnTo>
                  <a:lnTo>
                    <a:pt x="996" y="438"/>
                  </a:lnTo>
                  <a:lnTo>
                    <a:pt x="984" y="446"/>
                  </a:lnTo>
                  <a:lnTo>
                    <a:pt x="982" y="450"/>
                  </a:lnTo>
                  <a:lnTo>
                    <a:pt x="980" y="440"/>
                  </a:lnTo>
                  <a:lnTo>
                    <a:pt x="978" y="442"/>
                  </a:lnTo>
                  <a:lnTo>
                    <a:pt x="980" y="436"/>
                  </a:lnTo>
                  <a:lnTo>
                    <a:pt x="974" y="450"/>
                  </a:lnTo>
                  <a:lnTo>
                    <a:pt x="974" y="448"/>
                  </a:lnTo>
                  <a:lnTo>
                    <a:pt x="976" y="440"/>
                  </a:lnTo>
                  <a:lnTo>
                    <a:pt x="972" y="430"/>
                  </a:lnTo>
                  <a:lnTo>
                    <a:pt x="960" y="430"/>
                  </a:lnTo>
                  <a:lnTo>
                    <a:pt x="954" y="436"/>
                  </a:lnTo>
                  <a:lnTo>
                    <a:pt x="948" y="432"/>
                  </a:lnTo>
                  <a:lnTo>
                    <a:pt x="952" y="432"/>
                  </a:lnTo>
                  <a:lnTo>
                    <a:pt x="952" y="426"/>
                  </a:lnTo>
                  <a:lnTo>
                    <a:pt x="954" y="426"/>
                  </a:lnTo>
                  <a:lnTo>
                    <a:pt x="956" y="430"/>
                  </a:lnTo>
                  <a:lnTo>
                    <a:pt x="962" y="426"/>
                  </a:lnTo>
                  <a:lnTo>
                    <a:pt x="962" y="422"/>
                  </a:lnTo>
                  <a:lnTo>
                    <a:pt x="958" y="422"/>
                  </a:lnTo>
                  <a:lnTo>
                    <a:pt x="962" y="418"/>
                  </a:lnTo>
                  <a:lnTo>
                    <a:pt x="956" y="418"/>
                  </a:lnTo>
                  <a:lnTo>
                    <a:pt x="960" y="410"/>
                  </a:lnTo>
                  <a:lnTo>
                    <a:pt x="958" y="406"/>
                  </a:lnTo>
                  <a:lnTo>
                    <a:pt x="952" y="402"/>
                  </a:lnTo>
                  <a:lnTo>
                    <a:pt x="954" y="400"/>
                  </a:lnTo>
                  <a:lnTo>
                    <a:pt x="960" y="398"/>
                  </a:lnTo>
                  <a:lnTo>
                    <a:pt x="956" y="390"/>
                  </a:lnTo>
                  <a:lnTo>
                    <a:pt x="956" y="382"/>
                  </a:lnTo>
                  <a:lnTo>
                    <a:pt x="960" y="376"/>
                  </a:lnTo>
                  <a:lnTo>
                    <a:pt x="956" y="372"/>
                  </a:lnTo>
                  <a:lnTo>
                    <a:pt x="954" y="372"/>
                  </a:lnTo>
                  <a:lnTo>
                    <a:pt x="954" y="374"/>
                  </a:lnTo>
                  <a:lnTo>
                    <a:pt x="950" y="376"/>
                  </a:lnTo>
                  <a:lnTo>
                    <a:pt x="948" y="370"/>
                  </a:lnTo>
                  <a:lnTo>
                    <a:pt x="938" y="372"/>
                  </a:lnTo>
                  <a:lnTo>
                    <a:pt x="936" y="368"/>
                  </a:lnTo>
                  <a:lnTo>
                    <a:pt x="930" y="368"/>
                  </a:lnTo>
                  <a:lnTo>
                    <a:pt x="930" y="366"/>
                  </a:lnTo>
                  <a:lnTo>
                    <a:pt x="926" y="364"/>
                  </a:lnTo>
                  <a:lnTo>
                    <a:pt x="926" y="360"/>
                  </a:lnTo>
                  <a:lnTo>
                    <a:pt x="930" y="356"/>
                  </a:lnTo>
                  <a:lnTo>
                    <a:pt x="926" y="354"/>
                  </a:lnTo>
                  <a:lnTo>
                    <a:pt x="922" y="358"/>
                  </a:lnTo>
                  <a:lnTo>
                    <a:pt x="920" y="356"/>
                  </a:lnTo>
                  <a:lnTo>
                    <a:pt x="924" y="354"/>
                  </a:lnTo>
                  <a:lnTo>
                    <a:pt x="920" y="350"/>
                  </a:lnTo>
                  <a:lnTo>
                    <a:pt x="920" y="346"/>
                  </a:lnTo>
                  <a:lnTo>
                    <a:pt x="916" y="346"/>
                  </a:lnTo>
                  <a:lnTo>
                    <a:pt x="916" y="350"/>
                  </a:lnTo>
                  <a:lnTo>
                    <a:pt x="914" y="350"/>
                  </a:lnTo>
                  <a:lnTo>
                    <a:pt x="916" y="344"/>
                  </a:lnTo>
                  <a:lnTo>
                    <a:pt x="916" y="340"/>
                  </a:lnTo>
                  <a:lnTo>
                    <a:pt x="900" y="332"/>
                  </a:lnTo>
                  <a:lnTo>
                    <a:pt x="888" y="336"/>
                  </a:lnTo>
                  <a:lnTo>
                    <a:pt x="888" y="340"/>
                  </a:lnTo>
                  <a:lnTo>
                    <a:pt x="882" y="340"/>
                  </a:lnTo>
                  <a:lnTo>
                    <a:pt x="884" y="338"/>
                  </a:lnTo>
                  <a:lnTo>
                    <a:pt x="882" y="336"/>
                  </a:lnTo>
                  <a:lnTo>
                    <a:pt x="876" y="338"/>
                  </a:lnTo>
                  <a:lnTo>
                    <a:pt x="876" y="336"/>
                  </a:lnTo>
                  <a:lnTo>
                    <a:pt x="866" y="332"/>
                  </a:lnTo>
                  <a:lnTo>
                    <a:pt x="850" y="330"/>
                  </a:lnTo>
                  <a:lnTo>
                    <a:pt x="850" y="328"/>
                  </a:lnTo>
                  <a:lnTo>
                    <a:pt x="840" y="338"/>
                  </a:lnTo>
                  <a:lnTo>
                    <a:pt x="840" y="346"/>
                  </a:lnTo>
                  <a:lnTo>
                    <a:pt x="842" y="350"/>
                  </a:lnTo>
                  <a:lnTo>
                    <a:pt x="848" y="354"/>
                  </a:lnTo>
                  <a:lnTo>
                    <a:pt x="852" y="352"/>
                  </a:lnTo>
                  <a:lnTo>
                    <a:pt x="850" y="356"/>
                  </a:lnTo>
                  <a:lnTo>
                    <a:pt x="846" y="362"/>
                  </a:lnTo>
                  <a:lnTo>
                    <a:pt x="846" y="364"/>
                  </a:lnTo>
                  <a:lnTo>
                    <a:pt x="842" y="374"/>
                  </a:lnTo>
                  <a:lnTo>
                    <a:pt x="842" y="378"/>
                  </a:lnTo>
                  <a:lnTo>
                    <a:pt x="844" y="380"/>
                  </a:lnTo>
                  <a:lnTo>
                    <a:pt x="850" y="380"/>
                  </a:lnTo>
                  <a:lnTo>
                    <a:pt x="846" y="382"/>
                  </a:lnTo>
                  <a:lnTo>
                    <a:pt x="848" y="384"/>
                  </a:lnTo>
                  <a:lnTo>
                    <a:pt x="846" y="388"/>
                  </a:lnTo>
                  <a:lnTo>
                    <a:pt x="850" y="396"/>
                  </a:lnTo>
                  <a:lnTo>
                    <a:pt x="850" y="398"/>
                  </a:lnTo>
                  <a:lnTo>
                    <a:pt x="848" y="398"/>
                  </a:lnTo>
                  <a:lnTo>
                    <a:pt x="848" y="400"/>
                  </a:lnTo>
                  <a:lnTo>
                    <a:pt x="854" y="400"/>
                  </a:lnTo>
                  <a:lnTo>
                    <a:pt x="852" y="404"/>
                  </a:lnTo>
                  <a:lnTo>
                    <a:pt x="852" y="408"/>
                  </a:lnTo>
                  <a:lnTo>
                    <a:pt x="856" y="410"/>
                  </a:lnTo>
                  <a:lnTo>
                    <a:pt x="852" y="412"/>
                  </a:lnTo>
                  <a:lnTo>
                    <a:pt x="848" y="410"/>
                  </a:lnTo>
                  <a:lnTo>
                    <a:pt x="846" y="412"/>
                  </a:lnTo>
                  <a:lnTo>
                    <a:pt x="848" y="420"/>
                  </a:lnTo>
                  <a:lnTo>
                    <a:pt x="834" y="424"/>
                  </a:lnTo>
                  <a:lnTo>
                    <a:pt x="834" y="430"/>
                  </a:lnTo>
                  <a:lnTo>
                    <a:pt x="834" y="432"/>
                  </a:lnTo>
                  <a:lnTo>
                    <a:pt x="844" y="442"/>
                  </a:lnTo>
                  <a:lnTo>
                    <a:pt x="850" y="444"/>
                  </a:lnTo>
                  <a:lnTo>
                    <a:pt x="860" y="478"/>
                  </a:lnTo>
                  <a:lnTo>
                    <a:pt x="860" y="494"/>
                  </a:lnTo>
                  <a:lnTo>
                    <a:pt x="864" y="488"/>
                  </a:lnTo>
                  <a:lnTo>
                    <a:pt x="866" y="494"/>
                  </a:lnTo>
                  <a:lnTo>
                    <a:pt x="868" y="496"/>
                  </a:lnTo>
                  <a:lnTo>
                    <a:pt x="864" y="498"/>
                  </a:lnTo>
                  <a:lnTo>
                    <a:pt x="860" y="498"/>
                  </a:lnTo>
                  <a:lnTo>
                    <a:pt x="850" y="514"/>
                  </a:lnTo>
                  <a:lnTo>
                    <a:pt x="846" y="520"/>
                  </a:lnTo>
                  <a:lnTo>
                    <a:pt x="822" y="534"/>
                  </a:lnTo>
                  <a:lnTo>
                    <a:pt x="826" y="538"/>
                  </a:lnTo>
                  <a:lnTo>
                    <a:pt x="832" y="548"/>
                  </a:lnTo>
                  <a:lnTo>
                    <a:pt x="834" y="574"/>
                  </a:lnTo>
                  <a:lnTo>
                    <a:pt x="834" y="574"/>
                  </a:lnTo>
                  <a:lnTo>
                    <a:pt x="834" y="576"/>
                  </a:lnTo>
                  <a:lnTo>
                    <a:pt x="834" y="580"/>
                  </a:lnTo>
                  <a:lnTo>
                    <a:pt x="840" y="586"/>
                  </a:lnTo>
                  <a:lnTo>
                    <a:pt x="846" y="586"/>
                  </a:lnTo>
                  <a:lnTo>
                    <a:pt x="844" y="588"/>
                  </a:lnTo>
                  <a:lnTo>
                    <a:pt x="840" y="588"/>
                  </a:lnTo>
                  <a:lnTo>
                    <a:pt x="834" y="596"/>
                  </a:lnTo>
                  <a:lnTo>
                    <a:pt x="830" y="596"/>
                  </a:lnTo>
                  <a:lnTo>
                    <a:pt x="836" y="602"/>
                  </a:lnTo>
                  <a:lnTo>
                    <a:pt x="834" y="606"/>
                  </a:lnTo>
                  <a:lnTo>
                    <a:pt x="832" y="608"/>
                  </a:lnTo>
                  <a:lnTo>
                    <a:pt x="832" y="608"/>
                  </a:lnTo>
                  <a:lnTo>
                    <a:pt x="830" y="604"/>
                  </a:lnTo>
                  <a:lnTo>
                    <a:pt x="828" y="600"/>
                  </a:lnTo>
                  <a:lnTo>
                    <a:pt x="824" y="600"/>
                  </a:lnTo>
                  <a:lnTo>
                    <a:pt x="822" y="604"/>
                  </a:lnTo>
                  <a:lnTo>
                    <a:pt x="822" y="616"/>
                  </a:lnTo>
                  <a:lnTo>
                    <a:pt x="822" y="616"/>
                  </a:lnTo>
                  <a:lnTo>
                    <a:pt x="824" y="618"/>
                  </a:lnTo>
                  <a:lnTo>
                    <a:pt x="820" y="612"/>
                  </a:lnTo>
                  <a:lnTo>
                    <a:pt x="812" y="606"/>
                  </a:lnTo>
                  <a:lnTo>
                    <a:pt x="804" y="612"/>
                  </a:lnTo>
                  <a:lnTo>
                    <a:pt x="810" y="604"/>
                  </a:lnTo>
                  <a:lnTo>
                    <a:pt x="808" y="598"/>
                  </a:lnTo>
                  <a:lnTo>
                    <a:pt x="800" y="590"/>
                  </a:lnTo>
                  <a:lnTo>
                    <a:pt x="788" y="590"/>
                  </a:lnTo>
                  <a:lnTo>
                    <a:pt x="798" y="586"/>
                  </a:lnTo>
                  <a:lnTo>
                    <a:pt x="786" y="570"/>
                  </a:lnTo>
                  <a:lnTo>
                    <a:pt x="786" y="566"/>
                  </a:lnTo>
                  <a:lnTo>
                    <a:pt x="788" y="564"/>
                  </a:lnTo>
                  <a:lnTo>
                    <a:pt x="788" y="550"/>
                  </a:lnTo>
                  <a:lnTo>
                    <a:pt x="784" y="544"/>
                  </a:lnTo>
                  <a:lnTo>
                    <a:pt x="786" y="528"/>
                  </a:lnTo>
                  <a:lnTo>
                    <a:pt x="786" y="522"/>
                  </a:lnTo>
                  <a:lnTo>
                    <a:pt x="784" y="522"/>
                  </a:lnTo>
                  <a:lnTo>
                    <a:pt x="774" y="518"/>
                  </a:lnTo>
                  <a:lnTo>
                    <a:pt x="746" y="518"/>
                  </a:lnTo>
                  <a:lnTo>
                    <a:pt x="742" y="528"/>
                  </a:lnTo>
                  <a:lnTo>
                    <a:pt x="746" y="516"/>
                  </a:lnTo>
                  <a:lnTo>
                    <a:pt x="738" y="510"/>
                  </a:lnTo>
                  <a:lnTo>
                    <a:pt x="724" y="504"/>
                  </a:lnTo>
                  <a:lnTo>
                    <a:pt x="716" y="502"/>
                  </a:lnTo>
                  <a:lnTo>
                    <a:pt x="714" y="502"/>
                  </a:lnTo>
                  <a:lnTo>
                    <a:pt x="708" y="490"/>
                  </a:lnTo>
                  <a:lnTo>
                    <a:pt x="696" y="482"/>
                  </a:lnTo>
                  <a:lnTo>
                    <a:pt x="690" y="482"/>
                  </a:lnTo>
                  <a:lnTo>
                    <a:pt x="680" y="476"/>
                  </a:lnTo>
                  <a:lnTo>
                    <a:pt x="674" y="472"/>
                  </a:lnTo>
                  <a:lnTo>
                    <a:pt x="668" y="470"/>
                  </a:lnTo>
                  <a:lnTo>
                    <a:pt x="652" y="478"/>
                  </a:lnTo>
                  <a:lnTo>
                    <a:pt x="652" y="476"/>
                  </a:lnTo>
                  <a:lnTo>
                    <a:pt x="646" y="480"/>
                  </a:lnTo>
                  <a:lnTo>
                    <a:pt x="650" y="474"/>
                  </a:lnTo>
                  <a:lnTo>
                    <a:pt x="650" y="466"/>
                  </a:lnTo>
                  <a:lnTo>
                    <a:pt x="646" y="460"/>
                  </a:lnTo>
                  <a:lnTo>
                    <a:pt x="646" y="452"/>
                  </a:lnTo>
                  <a:lnTo>
                    <a:pt x="642" y="442"/>
                  </a:lnTo>
                  <a:lnTo>
                    <a:pt x="640" y="434"/>
                  </a:lnTo>
                  <a:lnTo>
                    <a:pt x="628" y="432"/>
                  </a:lnTo>
                  <a:lnTo>
                    <a:pt x="626" y="438"/>
                  </a:lnTo>
                  <a:lnTo>
                    <a:pt x="624" y="432"/>
                  </a:lnTo>
                  <a:lnTo>
                    <a:pt x="624" y="432"/>
                  </a:lnTo>
                  <a:lnTo>
                    <a:pt x="620" y="426"/>
                  </a:lnTo>
                  <a:lnTo>
                    <a:pt x="616" y="426"/>
                  </a:lnTo>
                  <a:lnTo>
                    <a:pt x="620" y="422"/>
                  </a:lnTo>
                  <a:lnTo>
                    <a:pt x="620" y="400"/>
                  </a:lnTo>
                  <a:lnTo>
                    <a:pt x="620" y="386"/>
                  </a:lnTo>
                  <a:lnTo>
                    <a:pt x="622" y="386"/>
                  </a:lnTo>
                  <a:lnTo>
                    <a:pt x="624" y="376"/>
                  </a:lnTo>
                  <a:lnTo>
                    <a:pt x="626" y="376"/>
                  </a:lnTo>
                  <a:lnTo>
                    <a:pt x="628" y="368"/>
                  </a:lnTo>
                  <a:lnTo>
                    <a:pt x="622" y="362"/>
                  </a:lnTo>
                  <a:lnTo>
                    <a:pt x="630" y="360"/>
                  </a:lnTo>
                  <a:lnTo>
                    <a:pt x="636" y="356"/>
                  </a:lnTo>
                  <a:lnTo>
                    <a:pt x="638" y="350"/>
                  </a:lnTo>
                  <a:lnTo>
                    <a:pt x="636" y="348"/>
                  </a:lnTo>
                  <a:lnTo>
                    <a:pt x="640" y="348"/>
                  </a:lnTo>
                  <a:lnTo>
                    <a:pt x="644" y="340"/>
                  </a:lnTo>
                  <a:lnTo>
                    <a:pt x="644" y="338"/>
                  </a:lnTo>
                  <a:lnTo>
                    <a:pt x="648" y="344"/>
                  </a:lnTo>
                  <a:lnTo>
                    <a:pt x="648" y="336"/>
                  </a:lnTo>
                  <a:lnTo>
                    <a:pt x="648" y="328"/>
                  </a:lnTo>
                  <a:lnTo>
                    <a:pt x="656" y="328"/>
                  </a:lnTo>
                  <a:lnTo>
                    <a:pt x="652" y="326"/>
                  </a:lnTo>
                  <a:lnTo>
                    <a:pt x="650" y="322"/>
                  </a:lnTo>
                  <a:lnTo>
                    <a:pt x="650" y="320"/>
                  </a:lnTo>
                  <a:lnTo>
                    <a:pt x="664" y="322"/>
                  </a:lnTo>
                  <a:lnTo>
                    <a:pt x="674" y="318"/>
                  </a:lnTo>
                  <a:lnTo>
                    <a:pt x="676" y="316"/>
                  </a:lnTo>
                  <a:lnTo>
                    <a:pt x="674" y="308"/>
                  </a:lnTo>
                  <a:lnTo>
                    <a:pt x="672" y="302"/>
                  </a:lnTo>
                  <a:lnTo>
                    <a:pt x="670" y="302"/>
                  </a:lnTo>
                  <a:lnTo>
                    <a:pt x="660" y="294"/>
                  </a:lnTo>
                  <a:lnTo>
                    <a:pt x="654" y="298"/>
                  </a:lnTo>
                  <a:lnTo>
                    <a:pt x="656" y="294"/>
                  </a:lnTo>
                  <a:lnTo>
                    <a:pt x="650" y="292"/>
                  </a:lnTo>
                  <a:lnTo>
                    <a:pt x="650" y="294"/>
                  </a:lnTo>
                  <a:lnTo>
                    <a:pt x="648" y="292"/>
                  </a:lnTo>
                  <a:lnTo>
                    <a:pt x="640" y="288"/>
                  </a:lnTo>
                  <a:lnTo>
                    <a:pt x="640" y="290"/>
                  </a:lnTo>
                  <a:lnTo>
                    <a:pt x="638" y="290"/>
                  </a:lnTo>
                  <a:lnTo>
                    <a:pt x="636" y="288"/>
                  </a:lnTo>
                  <a:lnTo>
                    <a:pt x="638" y="284"/>
                  </a:lnTo>
                  <a:lnTo>
                    <a:pt x="654" y="292"/>
                  </a:lnTo>
                  <a:lnTo>
                    <a:pt x="664" y="290"/>
                  </a:lnTo>
                  <a:lnTo>
                    <a:pt x="664" y="294"/>
                  </a:lnTo>
                  <a:lnTo>
                    <a:pt x="676" y="302"/>
                  </a:lnTo>
                  <a:lnTo>
                    <a:pt x="682" y="296"/>
                  </a:lnTo>
                  <a:lnTo>
                    <a:pt x="684" y="290"/>
                  </a:lnTo>
                  <a:lnTo>
                    <a:pt x="682" y="290"/>
                  </a:lnTo>
                  <a:lnTo>
                    <a:pt x="684" y="286"/>
                  </a:lnTo>
                  <a:lnTo>
                    <a:pt x="686" y="288"/>
                  </a:lnTo>
                  <a:lnTo>
                    <a:pt x="686" y="280"/>
                  </a:lnTo>
                  <a:lnTo>
                    <a:pt x="696" y="286"/>
                  </a:lnTo>
                  <a:lnTo>
                    <a:pt x="696" y="284"/>
                  </a:lnTo>
                  <a:lnTo>
                    <a:pt x="702" y="286"/>
                  </a:lnTo>
                  <a:lnTo>
                    <a:pt x="710" y="280"/>
                  </a:lnTo>
                  <a:lnTo>
                    <a:pt x="712" y="274"/>
                  </a:lnTo>
                  <a:lnTo>
                    <a:pt x="712" y="270"/>
                  </a:lnTo>
                  <a:lnTo>
                    <a:pt x="716" y="268"/>
                  </a:lnTo>
                  <a:lnTo>
                    <a:pt x="724" y="256"/>
                  </a:lnTo>
                  <a:lnTo>
                    <a:pt x="726" y="248"/>
                  </a:lnTo>
                  <a:lnTo>
                    <a:pt x="696" y="244"/>
                  </a:lnTo>
                  <a:lnTo>
                    <a:pt x="686" y="230"/>
                  </a:lnTo>
                  <a:lnTo>
                    <a:pt x="682" y="228"/>
                  </a:lnTo>
                  <a:lnTo>
                    <a:pt x="682" y="226"/>
                  </a:lnTo>
                  <a:lnTo>
                    <a:pt x="690" y="226"/>
                  </a:lnTo>
                  <a:lnTo>
                    <a:pt x="700" y="232"/>
                  </a:lnTo>
                  <a:lnTo>
                    <a:pt x="710" y="244"/>
                  </a:lnTo>
                  <a:lnTo>
                    <a:pt x="722" y="242"/>
                  </a:lnTo>
                  <a:lnTo>
                    <a:pt x="736" y="220"/>
                  </a:lnTo>
                  <a:lnTo>
                    <a:pt x="738" y="216"/>
                  </a:lnTo>
                  <a:lnTo>
                    <a:pt x="736" y="214"/>
                  </a:lnTo>
                  <a:lnTo>
                    <a:pt x="728" y="210"/>
                  </a:lnTo>
                  <a:lnTo>
                    <a:pt x="728" y="208"/>
                  </a:lnTo>
                  <a:lnTo>
                    <a:pt x="730" y="204"/>
                  </a:lnTo>
                  <a:lnTo>
                    <a:pt x="740" y="206"/>
                  </a:lnTo>
                  <a:lnTo>
                    <a:pt x="746" y="204"/>
                  </a:lnTo>
                  <a:lnTo>
                    <a:pt x="748" y="214"/>
                  </a:lnTo>
                  <a:lnTo>
                    <a:pt x="758" y="216"/>
                  </a:lnTo>
                  <a:lnTo>
                    <a:pt x="758" y="210"/>
                  </a:lnTo>
                  <a:lnTo>
                    <a:pt x="758" y="210"/>
                  </a:lnTo>
                  <a:lnTo>
                    <a:pt x="768" y="216"/>
                  </a:lnTo>
                  <a:lnTo>
                    <a:pt x="766" y="208"/>
                  </a:lnTo>
                  <a:lnTo>
                    <a:pt x="762" y="204"/>
                  </a:lnTo>
                  <a:lnTo>
                    <a:pt x="762" y="200"/>
                  </a:lnTo>
                  <a:lnTo>
                    <a:pt x="764" y="198"/>
                  </a:lnTo>
                  <a:lnTo>
                    <a:pt x="774" y="210"/>
                  </a:lnTo>
                  <a:lnTo>
                    <a:pt x="778" y="204"/>
                  </a:lnTo>
                  <a:lnTo>
                    <a:pt x="782" y="202"/>
                  </a:lnTo>
                  <a:lnTo>
                    <a:pt x="794" y="188"/>
                  </a:lnTo>
                  <a:lnTo>
                    <a:pt x="798" y="186"/>
                  </a:lnTo>
                  <a:lnTo>
                    <a:pt x="800" y="182"/>
                  </a:lnTo>
                  <a:lnTo>
                    <a:pt x="798" y="176"/>
                  </a:lnTo>
                  <a:lnTo>
                    <a:pt x="800" y="172"/>
                  </a:lnTo>
                  <a:lnTo>
                    <a:pt x="790" y="158"/>
                  </a:lnTo>
                  <a:lnTo>
                    <a:pt x="792" y="146"/>
                  </a:lnTo>
                  <a:lnTo>
                    <a:pt x="786" y="148"/>
                  </a:lnTo>
                  <a:lnTo>
                    <a:pt x="786" y="144"/>
                  </a:lnTo>
                  <a:lnTo>
                    <a:pt x="786" y="144"/>
                  </a:lnTo>
                  <a:lnTo>
                    <a:pt x="786" y="142"/>
                  </a:lnTo>
                  <a:lnTo>
                    <a:pt x="784" y="138"/>
                  </a:lnTo>
                  <a:lnTo>
                    <a:pt x="784" y="136"/>
                  </a:lnTo>
                  <a:lnTo>
                    <a:pt x="790" y="134"/>
                  </a:lnTo>
                  <a:lnTo>
                    <a:pt x="792" y="140"/>
                  </a:lnTo>
                  <a:lnTo>
                    <a:pt x="800" y="130"/>
                  </a:lnTo>
                  <a:lnTo>
                    <a:pt x="800" y="124"/>
                  </a:lnTo>
                  <a:lnTo>
                    <a:pt x="792" y="122"/>
                  </a:lnTo>
                  <a:lnTo>
                    <a:pt x="800" y="114"/>
                  </a:lnTo>
                  <a:lnTo>
                    <a:pt x="794" y="108"/>
                  </a:lnTo>
                  <a:lnTo>
                    <a:pt x="786" y="108"/>
                  </a:lnTo>
                  <a:lnTo>
                    <a:pt x="788" y="108"/>
                  </a:lnTo>
                  <a:lnTo>
                    <a:pt x="786" y="104"/>
                  </a:lnTo>
                  <a:lnTo>
                    <a:pt x="782" y="100"/>
                  </a:lnTo>
                  <a:lnTo>
                    <a:pt x="784" y="100"/>
                  </a:lnTo>
                  <a:lnTo>
                    <a:pt x="782" y="90"/>
                  </a:lnTo>
                  <a:lnTo>
                    <a:pt x="770" y="92"/>
                  </a:lnTo>
                  <a:lnTo>
                    <a:pt x="756" y="86"/>
                  </a:lnTo>
                  <a:lnTo>
                    <a:pt x="744" y="86"/>
                  </a:lnTo>
                  <a:lnTo>
                    <a:pt x="744" y="92"/>
                  </a:lnTo>
                  <a:lnTo>
                    <a:pt x="746" y="102"/>
                  </a:lnTo>
                  <a:lnTo>
                    <a:pt x="744" y="106"/>
                  </a:lnTo>
                  <a:lnTo>
                    <a:pt x="748" y="112"/>
                  </a:lnTo>
                  <a:lnTo>
                    <a:pt x="754" y="116"/>
                  </a:lnTo>
                  <a:lnTo>
                    <a:pt x="754" y="118"/>
                  </a:lnTo>
                  <a:lnTo>
                    <a:pt x="750" y="118"/>
                  </a:lnTo>
                  <a:lnTo>
                    <a:pt x="748" y="122"/>
                  </a:lnTo>
                  <a:lnTo>
                    <a:pt x="754" y="126"/>
                  </a:lnTo>
                  <a:lnTo>
                    <a:pt x="746" y="126"/>
                  </a:lnTo>
                  <a:lnTo>
                    <a:pt x="740" y="130"/>
                  </a:lnTo>
                  <a:lnTo>
                    <a:pt x="740" y="142"/>
                  </a:lnTo>
                  <a:lnTo>
                    <a:pt x="736" y="154"/>
                  </a:lnTo>
                  <a:lnTo>
                    <a:pt x="730" y="164"/>
                  </a:lnTo>
                  <a:lnTo>
                    <a:pt x="728" y="174"/>
                  </a:lnTo>
                  <a:lnTo>
                    <a:pt x="722" y="174"/>
                  </a:lnTo>
                  <a:lnTo>
                    <a:pt x="722" y="180"/>
                  </a:lnTo>
                  <a:lnTo>
                    <a:pt x="720" y="180"/>
                  </a:lnTo>
                  <a:lnTo>
                    <a:pt x="704" y="156"/>
                  </a:lnTo>
                  <a:lnTo>
                    <a:pt x="706" y="150"/>
                  </a:lnTo>
                  <a:lnTo>
                    <a:pt x="704" y="144"/>
                  </a:lnTo>
                  <a:lnTo>
                    <a:pt x="706" y="140"/>
                  </a:lnTo>
                  <a:lnTo>
                    <a:pt x="708" y="144"/>
                  </a:lnTo>
                  <a:lnTo>
                    <a:pt x="712" y="144"/>
                  </a:lnTo>
                  <a:lnTo>
                    <a:pt x="708" y="122"/>
                  </a:lnTo>
                  <a:lnTo>
                    <a:pt x="700" y="116"/>
                  </a:lnTo>
                  <a:lnTo>
                    <a:pt x="696" y="108"/>
                  </a:lnTo>
                  <a:lnTo>
                    <a:pt x="690" y="108"/>
                  </a:lnTo>
                  <a:lnTo>
                    <a:pt x="686" y="116"/>
                  </a:lnTo>
                  <a:lnTo>
                    <a:pt x="686" y="128"/>
                  </a:lnTo>
                  <a:lnTo>
                    <a:pt x="684" y="128"/>
                  </a:lnTo>
                  <a:lnTo>
                    <a:pt x="684" y="136"/>
                  </a:lnTo>
                  <a:lnTo>
                    <a:pt x="682" y="140"/>
                  </a:lnTo>
                  <a:lnTo>
                    <a:pt x="678" y="142"/>
                  </a:lnTo>
                  <a:lnTo>
                    <a:pt x="676" y="134"/>
                  </a:lnTo>
                  <a:lnTo>
                    <a:pt x="678" y="124"/>
                  </a:lnTo>
                  <a:lnTo>
                    <a:pt x="672" y="114"/>
                  </a:lnTo>
                  <a:lnTo>
                    <a:pt x="664" y="104"/>
                  </a:lnTo>
                  <a:lnTo>
                    <a:pt x="670" y="106"/>
                  </a:lnTo>
                  <a:lnTo>
                    <a:pt x="672" y="102"/>
                  </a:lnTo>
                  <a:lnTo>
                    <a:pt x="672" y="98"/>
                  </a:lnTo>
                  <a:lnTo>
                    <a:pt x="670" y="100"/>
                  </a:lnTo>
                  <a:lnTo>
                    <a:pt x="664" y="98"/>
                  </a:lnTo>
                  <a:lnTo>
                    <a:pt x="666" y="94"/>
                  </a:lnTo>
                  <a:lnTo>
                    <a:pt x="658" y="98"/>
                  </a:lnTo>
                  <a:lnTo>
                    <a:pt x="652" y="92"/>
                  </a:lnTo>
                  <a:lnTo>
                    <a:pt x="648" y="92"/>
                  </a:lnTo>
                  <a:lnTo>
                    <a:pt x="646" y="90"/>
                  </a:lnTo>
                  <a:lnTo>
                    <a:pt x="650" y="86"/>
                  </a:lnTo>
                  <a:lnTo>
                    <a:pt x="656" y="80"/>
                  </a:lnTo>
                  <a:lnTo>
                    <a:pt x="650" y="76"/>
                  </a:lnTo>
                  <a:lnTo>
                    <a:pt x="650" y="72"/>
                  </a:lnTo>
                  <a:lnTo>
                    <a:pt x="662" y="7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2" y="54"/>
                  </a:lnTo>
                  <a:lnTo>
                    <a:pt x="646" y="52"/>
                  </a:lnTo>
                  <a:lnTo>
                    <a:pt x="646" y="48"/>
                  </a:lnTo>
                  <a:lnTo>
                    <a:pt x="644" y="48"/>
                  </a:lnTo>
                  <a:lnTo>
                    <a:pt x="644" y="34"/>
                  </a:lnTo>
                  <a:lnTo>
                    <a:pt x="642" y="26"/>
                  </a:lnTo>
                  <a:lnTo>
                    <a:pt x="634" y="16"/>
                  </a:lnTo>
                  <a:lnTo>
                    <a:pt x="632" y="14"/>
                  </a:lnTo>
                  <a:lnTo>
                    <a:pt x="634" y="8"/>
                  </a:lnTo>
                  <a:lnTo>
                    <a:pt x="630" y="10"/>
                  </a:lnTo>
                  <a:lnTo>
                    <a:pt x="628" y="6"/>
                  </a:lnTo>
                  <a:lnTo>
                    <a:pt x="624" y="10"/>
                  </a:lnTo>
                  <a:lnTo>
                    <a:pt x="624" y="6"/>
                  </a:lnTo>
                  <a:lnTo>
                    <a:pt x="622" y="6"/>
                  </a:lnTo>
                  <a:lnTo>
                    <a:pt x="624" y="2"/>
                  </a:lnTo>
                  <a:lnTo>
                    <a:pt x="614" y="0"/>
                  </a:lnTo>
                  <a:lnTo>
                    <a:pt x="606" y="16"/>
                  </a:lnTo>
                  <a:lnTo>
                    <a:pt x="610" y="20"/>
                  </a:lnTo>
                  <a:lnTo>
                    <a:pt x="608" y="28"/>
                  </a:lnTo>
                  <a:lnTo>
                    <a:pt x="604" y="24"/>
                  </a:lnTo>
                  <a:lnTo>
                    <a:pt x="598" y="28"/>
                  </a:lnTo>
                  <a:lnTo>
                    <a:pt x="600" y="36"/>
                  </a:lnTo>
                  <a:lnTo>
                    <a:pt x="598" y="46"/>
                  </a:lnTo>
                  <a:lnTo>
                    <a:pt x="602" y="54"/>
                  </a:lnTo>
                  <a:lnTo>
                    <a:pt x="602" y="52"/>
                  </a:lnTo>
                  <a:lnTo>
                    <a:pt x="602" y="58"/>
                  </a:lnTo>
                  <a:lnTo>
                    <a:pt x="600" y="56"/>
                  </a:lnTo>
                  <a:lnTo>
                    <a:pt x="596" y="64"/>
                  </a:lnTo>
                  <a:lnTo>
                    <a:pt x="596" y="76"/>
                  </a:lnTo>
                  <a:lnTo>
                    <a:pt x="602" y="82"/>
                  </a:lnTo>
                  <a:lnTo>
                    <a:pt x="602" y="84"/>
                  </a:lnTo>
                  <a:lnTo>
                    <a:pt x="602" y="86"/>
                  </a:lnTo>
                  <a:lnTo>
                    <a:pt x="612" y="88"/>
                  </a:lnTo>
                  <a:lnTo>
                    <a:pt x="612" y="92"/>
                  </a:lnTo>
                  <a:lnTo>
                    <a:pt x="618" y="96"/>
                  </a:lnTo>
                  <a:lnTo>
                    <a:pt x="620" y="92"/>
                  </a:lnTo>
                  <a:lnTo>
                    <a:pt x="624" y="100"/>
                  </a:lnTo>
                  <a:lnTo>
                    <a:pt x="634" y="98"/>
                  </a:lnTo>
                  <a:lnTo>
                    <a:pt x="634" y="104"/>
                  </a:lnTo>
                  <a:lnTo>
                    <a:pt x="634" y="108"/>
                  </a:lnTo>
                  <a:lnTo>
                    <a:pt x="630" y="108"/>
                  </a:lnTo>
                  <a:lnTo>
                    <a:pt x="632" y="102"/>
                  </a:lnTo>
                  <a:lnTo>
                    <a:pt x="628" y="104"/>
                  </a:lnTo>
                  <a:lnTo>
                    <a:pt x="624" y="112"/>
                  </a:lnTo>
                  <a:lnTo>
                    <a:pt x="626" y="114"/>
                  </a:lnTo>
                  <a:lnTo>
                    <a:pt x="624" y="120"/>
                  </a:lnTo>
                  <a:lnTo>
                    <a:pt x="622" y="120"/>
                  </a:lnTo>
                  <a:lnTo>
                    <a:pt x="620" y="126"/>
                  </a:lnTo>
                  <a:lnTo>
                    <a:pt x="628" y="126"/>
                  </a:lnTo>
                  <a:lnTo>
                    <a:pt x="632" y="120"/>
                  </a:lnTo>
                  <a:lnTo>
                    <a:pt x="628" y="122"/>
                  </a:lnTo>
                  <a:lnTo>
                    <a:pt x="630" y="116"/>
                  </a:lnTo>
                  <a:lnTo>
                    <a:pt x="632" y="118"/>
                  </a:lnTo>
                  <a:lnTo>
                    <a:pt x="634" y="130"/>
                  </a:lnTo>
                  <a:lnTo>
                    <a:pt x="636" y="132"/>
                  </a:lnTo>
                  <a:lnTo>
                    <a:pt x="628" y="138"/>
                  </a:lnTo>
                  <a:lnTo>
                    <a:pt x="626" y="144"/>
                  </a:lnTo>
                  <a:lnTo>
                    <a:pt x="620" y="152"/>
                  </a:lnTo>
                  <a:lnTo>
                    <a:pt x="608" y="150"/>
                  </a:lnTo>
                  <a:lnTo>
                    <a:pt x="610" y="154"/>
                  </a:lnTo>
                  <a:lnTo>
                    <a:pt x="608" y="162"/>
                  </a:lnTo>
                  <a:lnTo>
                    <a:pt x="612" y="168"/>
                  </a:lnTo>
                  <a:lnTo>
                    <a:pt x="614" y="176"/>
                  </a:lnTo>
                  <a:lnTo>
                    <a:pt x="612" y="180"/>
                  </a:lnTo>
                  <a:lnTo>
                    <a:pt x="608" y="178"/>
                  </a:lnTo>
                  <a:lnTo>
                    <a:pt x="610" y="174"/>
                  </a:lnTo>
                  <a:lnTo>
                    <a:pt x="602" y="178"/>
                  </a:lnTo>
                  <a:lnTo>
                    <a:pt x="602" y="172"/>
                  </a:lnTo>
                  <a:lnTo>
                    <a:pt x="598" y="172"/>
                  </a:lnTo>
                  <a:lnTo>
                    <a:pt x="598" y="168"/>
                  </a:lnTo>
                  <a:lnTo>
                    <a:pt x="602" y="166"/>
                  </a:lnTo>
                  <a:lnTo>
                    <a:pt x="600" y="162"/>
                  </a:lnTo>
                  <a:lnTo>
                    <a:pt x="602" y="154"/>
                  </a:lnTo>
                  <a:lnTo>
                    <a:pt x="602" y="144"/>
                  </a:lnTo>
                  <a:lnTo>
                    <a:pt x="596" y="148"/>
                  </a:lnTo>
                  <a:lnTo>
                    <a:pt x="596" y="152"/>
                  </a:lnTo>
                  <a:lnTo>
                    <a:pt x="594" y="152"/>
                  </a:lnTo>
                  <a:lnTo>
                    <a:pt x="592" y="150"/>
                  </a:lnTo>
                  <a:lnTo>
                    <a:pt x="596" y="142"/>
                  </a:lnTo>
                  <a:lnTo>
                    <a:pt x="590" y="142"/>
                  </a:lnTo>
                  <a:lnTo>
                    <a:pt x="592" y="140"/>
                  </a:lnTo>
                  <a:lnTo>
                    <a:pt x="586" y="136"/>
                  </a:lnTo>
                  <a:lnTo>
                    <a:pt x="582" y="136"/>
                  </a:lnTo>
                  <a:lnTo>
                    <a:pt x="584" y="138"/>
                  </a:lnTo>
                  <a:lnTo>
                    <a:pt x="578" y="134"/>
                  </a:lnTo>
                  <a:lnTo>
                    <a:pt x="576" y="134"/>
                  </a:lnTo>
                  <a:lnTo>
                    <a:pt x="580" y="140"/>
                  </a:lnTo>
                  <a:lnTo>
                    <a:pt x="572" y="138"/>
                  </a:lnTo>
                  <a:lnTo>
                    <a:pt x="570" y="142"/>
                  </a:lnTo>
                  <a:lnTo>
                    <a:pt x="566" y="138"/>
                  </a:lnTo>
                  <a:lnTo>
                    <a:pt x="572" y="146"/>
                  </a:lnTo>
                  <a:lnTo>
                    <a:pt x="572" y="150"/>
                  </a:lnTo>
                  <a:lnTo>
                    <a:pt x="570" y="148"/>
                  </a:lnTo>
                  <a:lnTo>
                    <a:pt x="576" y="158"/>
                  </a:lnTo>
                  <a:lnTo>
                    <a:pt x="578" y="160"/>
                  </a:lnTo>
                  <a:lnTo>
                    <a:pt x="576" y="156"/>
                  </a:lnTo>
                  <a:lnTo>
                    <a:pt x="578" y="154"/>
                  </a:lnTo>
                  <a:lnTo>
                    <a:pt x="582" y="154"/>
                  </a:lnTo>
                  <a:lnTo>
                    <a:pt x="584" y="158"/>
                  </a:lnTo>
                  <a:lnTo>
                    <a:pt x="588" y="156"/>
                  </a:lnTo>
                  <a:lnTo>
                    <a:pt x="588" y="164"/>
                  </a:lnTo>
                  <a:lnTo>
                    <a:pt x="586" y="166"/>
                  </a:lnTo>
                  <a:lnTo>
                    <a:pt x="574" y="162"/>
                  </a:lnTo>
                  <a:lnTo>
                    <a:pt x="568" y="150"/>
                  </a:lnTo>
                  <a:lnTo>
                    <a:pt x="566" y="152"/>
                  </a:lnTo>
                  <a:lnTo>
                    <a:pt x="572" y="162"/>
                  </a:lnTo>
                  <a:lnTo>
                    <a:pt x="562" y="162"/>
                  </a:lnTo>
                  <a:lnTo>
                    <a:pt x="556" y="160"/>
                  </a:lnTo>
                  <a:lnTo>
                    <a:pt x="544" y="158"/>
                  </a:lnTo>
                  <a:lnTo>
                    <a:pt x="538" y="162"/>
                  </a:lnTo>
                  <a:lnTo>
                    <a:pt x="534" y="162"/>
                  </a:lnTo>
                  <a:lnTo>
                    <a:pt x="528" y="164"/>
                  </a:lnTo>
                  <a:lnTo>
                    <a:pt x="522" y="162"/>
                  </a:lnTo>
                  <a:lnTo>
                    <a:pt x="518" y="164"/>
                  </a:lnTo>
                  <a:lnTo>
                    <a:pt x="512" y="162"/>
                  </a:lnTo>
                  <a:lnTo>
                    <a:pt x="506" y="152"/>
                  </a:lnTo>
                  <a:lnTo>
                    <a:pt x="506" y="148"/>
                  </a:lnTo>
                  <a:lnTo>
                    <a:pt x="502" y="146"/>
                  </a:lnTo>
                  <a:lnTo>
                    <a:pt x="502" y="150"/>
                  </a:lnTo>
                  <a:lnTo>
                    <a:pt x="498" y="150"/>
                  </a:lnTo>
                  <a:lnTo>
                    <a:pt x="498" y="152"/>
                  </a:lnTo>
                  <a:lnTo>
                    <a:pt x="496" y="152"/>
                  </a:lnTo>
                  <a:lnTo>
                    <a:pt x="486" y="150"/>
                  </a:lnTo>
                  <a:lnTo>
                    <a:pt x="486" y="144"/>
                  </a:lnTo>
                  <a:lnTo>
                    <a:pt x="474" y="136"/>
                  </a:lnTo>
                  <a:lnTo>
                    <a:pt x="478" y="134"/>
                  </a:lnTo>
                  <a:lnTo>
                    <a:pt x="474" y="128"/>
                  </a:lnTo>
                  <a:lnTo>
                    <a:pt x="474" y="126"/>
                  </a:lnTo>
                  <a:lnTo>
                    <a:pt x="466" y="118"/>
                  </a:lnTo>
                  <a:lnTo>
                    <a:pt x="446" y="128"/>
                  </a:lnTo>
                  <a:lnTo>
                    <a:pt x="438" y="130"/>
                  </a:lnTo>
                  <a:lnTo>
                    <a:pt x="432" y="140"/>
                  </a:lnTo>
                  <a:lnTo>
                    <a:pt x="432" y="144"/>
                  </a:lnTo>
                  <a:lnTo>
                    <a:pt x="434" y="144"/>
                  </a:lnTo>
                  <a:lnTo>
                    <a:pt x="436" y="146"/>
                  </a:lnTo>
                  <a:lnTo>
                    <a:pt x="442" y="148"/>
                  </a:lnTo>
                  <a:lnTo>
                    <a:pt x="446" y="146"/>
                  </a:lnTo>
                  <a:lnTo>
                    <a:pt x="442" y="142"/>
                  </a:lnTo>
                  <a:lnTo>
                    <a:pt x="448" y="140"/>
                  </a:lnTo>
                  <a:lnTo>
                    <a:pt x="452" y="142"/>
                  </a:lnTo>
                  <a:lnTo>
                    <a:pt x="458" y="138"/>
                  </a:lnTo>
                  <a:lnTo>
                    <a:pt x="460" y="142"/>
                  </a:lnTo>
                  <a:lnTo>
                    <a:pt x="460" y="138"/>
                  </a:lnTo>
                  <a:lnTo>
                    <a:pt x="458" y="134"/>
                  </a:lnTo>
                  <a:lnTo>
                    <a:pt x="462" y="134"/>
                  </a:lnTo>
                  <a:lnTo>
                    <a:pt x="460" y="132"/>
                  </a:lnTo>
                  <a:lnTo>
                    <a:pt x="470" y="128"/>
                  </a:lnTo>
                  <a:lnTo>
                    <a:pt x="468" y="134"/>
                  </a:lnTo>
                  <a:lnTo>
                    <a:pt x="470" y="134"/>
                  </a:lnTo>
                  <a:lnTo>
                    <a:pt x="466" y="136"/>
                  </a:lnTo>
                  <a:lnTo>
                    <a:pt x="468" y="138"/>
                  </a:lnTo>
                  <a:lnTo>
                    <a:pt x="464" y="144"/>
                  </a:lnTo>
                  <a:lnTo>
                    <a:pt x="462" y="140"/>
                  </a:lnTo>
                  <a:lnTo>
                    <a:pt x="462" y="144"/>
                  </a:lnTo>
                  <a:lnTo>
                    <a:pt x="446" y="150"/>
                  </a:lnTo>
                  <a:lnTo>
                    <a:pt x="444" y="154"/>
                  </a:lnTo>
                  <a:lnTo>
                    <a:pt x="446" y="156"/>
                  </a:lnTo>
                  <a:lnTo>
                    <a:pt x="440" y="162"/>
                  </a:lnTo>
                  <a:lnTo>
                    <a:pt x="446" y="166"/>
                  </a:lnTo>
                  <a:lnTo>
                    <a:pt x="446" y="168"/>
                  </a:lnTo>
                  <a:lnTo>
                    <a:pt x="446" y="174"/>
                  </a:lnTo>
                  <a:lnTo>
                    <a:pt x="450" y="184"/>
                  </a:lnTo>
                  <a:lnTo>
                    <a:pt x="452" y="184"/>
                  </a:lnTo>
                  <a:lnTo>
                    <a:pt x="450" y="186"/>
                  </a:lnTo>
                  <a:lnTo>
                    <a:pt x="452" y="190"/>
                  </a:lnTo>
                  <a:lnTo>
                    <a:pt x="446" y="192"/>
                  </a:lnTo>
                  <a:lnTo>
                    <a:pt x="444" y="196"/>
                  </a:lnTo>
                  <a:lnTo>
                    <a:pt x="440" y="192"/>
                  </a:lnTo>
                  <a:lnTo>
                    <a:pt x="436" y="186"/>
                  </a:lnTo>
                  <a:lnTo>
                    <a:pt x="444" y="184"/>
                  </a:lnTo>
                  <a:lnTo>
                    <a:pt x="442" y="176"/>
                  </a:lnTo>
                  <a:lnTo>
                    <a:pt x="440" y="176"/>
                  </a:lnTo>
                  <a:lnTo>
                    <a:pt x="438" y="172"/>
                  </a:lnTo>
                  <a:lnTo>
                    <a:pt x="434" y="174"/>
                  </a:lnTo>
                  <a:lnTo>
                    <a:pt x="434" y="168"/>
                  </a:lnTo>
                  <a:lnTo>
                    <a:pt x="432" y="166"/>
                  </a:lnTo>
                  <a:lnTo>
                    <a:pt x="430" y="174"/>
                  </a:lnTo>
                  <a:lnTo>
                    <a:pt x="430" y="172"/>
                  </a:lnTo>
                  <a:lnTo>
                    <a:pt x="430" y="168"/>
                  </a:lnTo>
                  <a:lnTo>
                    <a:pt x="428" y="166"/>
                  </a:lnTo>
                  <a:lnTo>
                    <a:pt x="430" y="162"/>
                  </a:lnTo>
                  <a:lnTo>
                    <a:pt x="418" y="162"/>
                  </a:lnTo>
                  <a:lnTo>
                    <a:pt x="420" y="160"/>
                  </a:lnTo>
                  <a:lnTo>
                    <a:pt x="418" y="156"/>
                  </a:lnTo>
                  <a:lnTo>
                    <a:pt x="416" y="156"/>
                  </a:lnTo>
                  <a:lnTo>
                    <a:pt x="416" y="154"/>
                  </a:lnTo>
                  <a:lnTo>
                    <a:pt x="414" y="152"/>
                  </a:lnTo>
                  <a:lnTo>
                    <a:pt x="402" y="162"/>
                  </a:lnTo>
                  <a:lnTo>
                    <a:pt x="400" y="162"/>
                  </a:lnTo>
                  <a:lnTo>
                    <a:pt x="400" y="156"/>
                  </a:lnTo>
                  <a:lnTo>
                    <a:pt x="398" y="158"/>
                  </a:lnTo>
                  <a:lnTo>
                    <a:pt x="396" y="162"/>
                  </a:lnTo>
                  <a:lnTo>
                    <a:pt x="392" y="160"/>
                  </a:lnTo>
                  <a:lnTo>
                    <a:pt x="390" y="164"/>
                  </a:lnTo>
                  <a:lnTo>
                    <a:pt x="352" y="162"/>
                  </a:lnTo>
                  <a:lnTo>
                    <a:pt x="348" y="158"/>
                  </a:lnTo>
                  <a:lnTo>
                    <a:pt x="340" y="154"/>
                  </a:lnTo>
                  <a:lnTo>
                    <a:pt x="344" y="152"/>
                  </a:lnTo>
                  <a:lnTo>
                    <a:pt x="344" y="146"/>
                  </a:lnTo>
                  <a:lnTo>
                    <a:pt x="348" y="144"/>
                  </a:lnTo>
                  <a:lnTo>
                    <a:pt x="362" y="144"/>
                  </a:lnTo>
                  <a:lnTo>
                    <a:pt x="362" y="136"/>
                  </a:lnTo>
                  <a:lnTo>
                    <a:pt x="360" y="138"/>
                  </a:lnTo>
                  <a:lnTo>
                    <a:pt x="360" y="134"/>
                  </a:lnTo>
                  <a:lnTo>
                    <a:pt x="350" y="122"/>
                  </a:lnTo>
                  <a:lnTo>
                    <a:pt x="348" y="124"/>
                  </a:lnTo>
                  <a:lnTo>
                    <a:pt x="346" y="118"/>
                  </a:lnTo>
                  <a:lnTo>
                    <a:pt x="332" y="118"/>
                  </a:lnTo>
                  <a:lnTo>
                    <a:pt x="336" y="122"/>
                  </a:lnTo>
                  <a:lnTo>
                    <a:pt x="336" y="124"/>
                  </a:lnTo>
                  <a:lnTo>
                    <a:pt x="332" y="120"/>
                  </a:lnTo>
                  <a:lnTo>
                    <a:pt x="314" y="118"/>
                  </a:lnTo>
                  <a:lnTo>
                    <a:pt x="300" y="108"/>
                  </a:lnTo>
                  <a:lnTo>
                    <a:pt x="276" y="100"/>
                  </a:lnTo>
                  <a:lnTo>
                    <a:pt x="270" y="94"/>
                  </a:lnTo>
                  <a:lnTo>
                    <a:pt x="258" y="86"/>
                  </a:lnTo>
                  <a:lnTo>
                    <a:pt x="240" y="86"/>
                  </a:lnTo>
                  <a:lnTo>
                    <a:pt x="238" y="98"/>
                  </a:lnTo>
                  <a:lnTo>
                    <a:pt x="236" y="102"/>
                  </a:lnTo>
                  <a:lnTo>
                    <a:pt x="230" y="104"/>
                  </a:lnTo>
                  <a:lnTo>
                    <a:pt x="222" y="104"/>
                  </a:lnTo>
                  <a:lnTo>
                    <a:pt x="222" y="100"/>
                  </a:lnTo>
                  <a:lnTo>
                    <a:pt x="228" y="90"/>
                  </a:lnTo>
                  <a:lnTo>
                    <a:pt x="222" y="90"/>
                  </a:lnTo>
                  <a:lnTo>
                    <a:pt x="224" y="76"/>
                  </a:lnTo>
                  <a:lnTo>
                    <a:pt x="222" y="74"/>
                  </a:lnTo>
                  <a:lnTo>
                    <a:pt x="218" y="74"/>
                  </a:lnTo>
                  <a:lnTo>
                    <a:pt x="222" y="78"/>
                  </a:lnTo>
                  <a:lnTo>
                    <a:pt x="220" y="80"/>
                  </a:lnTo>
                  <a:lnTo>
                    <a:pt x="218" y="78"/>
                  </a:lnTo>
                  <a:lnTo>
                    <a:pt x="212" y="78"/>
                  </a:lnTo>
                  <a:lnTo>
                    <a:pt x="214" y="82"/>
                  </a:lnTo>
                  <a:lnTo>
                    <a:pt x="212" y="88"/>
                  </a:lnTo>
                  <a:lnTo>
                    <a:pt x="214" y="90"/>
                  </a:lnTo>
                  <a:lnTo>
                    <a:pt x="208" y="94"/>
                  </a:lnTo>
                  <a:lnTo>
                    <a:pt x="212" y="98"/>
                  </a:lnTo>
                  <a:lnTo>
                    <a:pt x="206" y="102"/>
                  </a:lnTo>
                  <a:lnTo>
                    <a:pt x="204" y="104"/>
                  </a:lnTo>
                  <a:lnTo>
                    <a:pt x="192" y="94"/>
                  </a:lnTo>
                  <a:lnTo>
                    <a:pt x="184" y="68"/>
                  </a:lnTo>
                  <a:lnTo>
                    <a:pt x="174" y="58"/>
                  </a:lnTo>
                  <a:lnTo>
                    <a:pt x="172" y="64"/>
                  </a:lnTo>
                  <a:lnTo>
                    <a:pt x="174" y="68"/>
                  </a:lnTo>
                  <a:lnTo>
                    <a:pt x="178" y="70"/>
                  </a:lnTo>
                  <a:lnTo>
                    <a:pt x="170" y="74"/>
                  </a:lnTo>
                  <a:lnTo>
                    <a:pt x="170" y="82"/>
                  </a:lnTo>
                  <a:lnTo>
                    <a:pt x="158" y="90"/>
                  </a:lnTo>
                  <a:lnTo>
                    <a:pt x="162" y="84"/>
                  </a:lnTo>
                  <a:lnTo>
                    <a:pt x="162" y="80"/>
                  </a:lnTo>
                  <a:lnTo>
                    <a:pt x="142" y="92"/>
                  </a:lnTo>
                  <a:lnTo>
                    <a:pt x="134" y="110"/>
                  </a:lnTo>
                  <a:lnTo>
                    <a:pt x="134" y="100"/>
                  </a:lnTo>
                  <a:lnTo>
                    <a:pt x="134" y="100"/>
                  </a:lnTo>
                  <a:lnTo>
                    <a:pt x="128" y="104"/>
                  </a:lnTo>
                  <a:lnTo>
                    <a:pt x="128" y="102"/>
                  </a:lnTo>
                  <a:lnTo>
                    <a:pt x="126" y="104"/>
                  </a:lnTo>
                  <a:lnTo>
                    <a:pt x="126" y="102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18" y="110"/>
                  </a:lnTo>
                  <a:lnTo>
                    <a:pt x="110" y="114"/>
                  </a:lnTo>
                  <a:lnTo>
                    <a:pt x="108" y="116"/>
                  </a:lnTo>
                  <a:lnTo>
                    <a:pt x="108" y="114"/>
                  </a:lnTo>
                  <a:lnTo>
                    <a:pt x="112" y="108"/>
                  </a:lnTo>
                  <a:lnTo>
                    <a:pt x="112" y="112"/>
                  </a:lnTo>
                  <a:lnTo>
                    <a:pt x="122" y="98"/>
                  </a:lnTo>
                  <a:lnTo>
                    <a:pt x="134" y="96"/>
                  </a:lnTo>
                  <a:lnTo>
                    <a:pt x="152" y="80"/>
                  </a:lnTo>
                  <a:lnTo>
                    <a:pt x="154" y="76"/>
                  </a:lnTo>
                  <a:lnTo>
                    <a:pt x="152" y="70"/>
                  </a:lnTo>
                  <a:lnTo>
                    <a:pt x="146" y="76"/>
                  </a:lnTo>
                  <a:lnTo>
                    <a:pt x="140" y="72"/>
                  </a:lnTo>
                  <a:lnTo>
                    <a:pt x="136" y="76"/>
                  </a:lnTo>
                  <a:lnTo>
                    <a:pt x="132" y="82"/>
                  </a:lnTo>
                  <a:lnTo>
                    <a:pt x="128" y="82"/>
                  </a:lnTo>
                  <a:lnTo>
                    <a:pt x="118" y="90"/>
                  </a:lnTo>
                  <a:lnTo>
                    <a:pt x="114" y="90"/>
                  </a:lnTo>
                  <a:lnTo>
                    <a:pt x="108" y="94"/>
                  </a:lnTo>
                  <a:lnTo>
                    <a:pt x="108" y="100"/>
                  </a:lnTo>
                  <a:lnTo>
                    <a:pt x="106" y="102"/>
                  </a:lnTo>
                  <a:lnTo>
                    <a:pt x="96" y="104"/>
                  </a:lnTo>
                  <a:lnTo>
                    <a:pt x="86" y="114"/>
                  </a:lnTo>
                  <a:lnTo>
                    <a:pt x="92" y="128"/>
                  </a:lnTo>
                  <a:lnTo>
                    <a:pt x="92" y="132"/>
                  </a:lnTo>
                  <a:lnTo>
                    <a:pt x="92" y="134"/>
                  </a:lnTo>
                  <a:lnTo>
                    <a:pt x="84" y="122"/>
                  </a:lnTo>
                  <a:lnTo>
                    <a:pt x="74" y="122"/>
                  </a:lnTo>
                  <a:lnTo>
                    <a:pt x="78" y="130"/>
                  </a:lnTo>
                  <a:lnTo>
                    <a:pt x="76" y="130"/>
                  </a:lnTo>
                  <a:lnTo>
                    <a:pt x="68" y="122"/>
                  </a:lnTo>
                  <a:lnTo>
                    <a:pt x="62" y="122"/>
                  </a:lnTo>
                  <a:lnTo>
                    <a:pt x="62" y="120"/>
                  </a:lnTo>
                  <a:lnTo>
                    <a:pt x="48" y="120"/>
                  </a:lnTo>
                  <a:lnTo>
                    <a:pt x="36" y="108"/>
                  </a:lnTo>
                  <a:lnTo>
                    <a:pt x="32" y="108"/>
                  </a:lnTo>
                  <a:lnTo>
                    <a:pt x="22" y="94"/>
                  </a:lnTo>
                  <a:lnTo>
                    <a:pt x="0" y="90"/>
                  </a:lnTo>
                  <a:lnTo>
                    <a:pt x="0" y="392"/>
                  </a:lnTo>
                  <a:lnTo>
                    <a:pt x="6" y="394"/>
                  </a:lnTo>
                  <a:lnTo>
                    <a:pt x="8" y="392"/>
                  </a:lnTo>
                  <a:lnTo>
                    <a:pt x="14" y="396"/>
                  </a:lnTo>
                  <a:lnTo>
                    <a:pt x="16" y="392"/>
                  </a:lnTo>
                  <a:lnTo>
                    <a:pt x="26" y="392"/>
                  </a:lnTo>
                  <a:lnTo>
                    <a:pt x="24" y="398"/>
                  </a:lnTo>
                  <a:lnTo>
                    <a:pt x="38" y="414"/>
                  </a:lnTo>
                  <a:lnTo>
                    <a:pt x="42" y="412"/>
                  </a:lnTo>
                  <a:lnTo>
                    <a:pt x="38" y="410"/>
                  </a:lnTo>
                  <a:lnTo>
                    <a:pt x="42" y="412"/>
                  </a:lnTo>
                  <a:lnTo>
                    <a:pt x="40" y="416"/>
                  </a:lnTo>
                  <a:lnTo>
                    <a:pt x="44" y="420"/>
                  </a:lnTo>
                  <a:lnTo>
                    <a:pt x="46" y="428"/>
                  </a:lnTo>
                  <a:lnTo>
                    <a:pt x="58" y="422"/>
                  </a:lnTo>
                  <a:lnTo>
                    <a:pt x="64" y="412"/>
                  </a:lnTo>
                  <a:lnTo>
                    <a:pt x="74" y="406"/>
                  </a:lnTo>
                  <a:lnTo>
                    <a:pt x="88" y="424"/>
                  </a:lnTo>
                  <a:lnTo>
                    <a:pt x="88" y="430"/>
                  </a:lnTo>
                  <a:lnTo>
                    <a:pt x="96" y="436"/>
                  </a:lnTo>
                  <a:lnTo>
                    <a:pt x="116" y="472"/>
                  </a:lnTo>
                  <a:lnTo>
                    <a:pt x="116" y="474"/>
                  </a:lnTo>
                  <a:lnTo>
                    <a:pt x="118" y="478"/>
                  </a:lnTo>
                  <a:lnTo>
                    <a:pt x="122" y="486"/>
                  </a:lnTo>
                  <a:lnTo>
                    <a:pt x="126" y="490"/>
                  </a:lnTo>
                  <a:lnTo>
                    <a:pt x="134" y="492"/>
                  </a:lnTo>
                  <a:lnTo>
                    <a:pt x="148" y="500"/>
                  </a:lnTo>
                  <a:lnTo>
                    <a:pt x="148" y="502"/>
                  </a:lnTo>
                  <a:lnTo>
                    <a:pt x="146" y="508"/>
                  </a:lnTo>
                  <a:lnTo>
                    <a:pt x="148" y="520"/>
                  </a:lnTo>
                  <a:lnTo>
                    <a:pt x="148" y="520"/>
                  </a:lnTo>
                  <a:lnTo>
                    <a:pt x="146" y="524"/>
                  </a:lnTo>
                  <a:lnTo>
                    <a:pt x="148" y="526"/>
                  </a:lnTo>
                  <a:lnTo>
                    <a:pt x="146" y="528"/>
                  </a:lnTo>
                  <a:lnTo>
                    <a:pt x="146" y="532"/>
                  </a:lnTo>
                  <a:lnTo>
                    <a:pt x="144" y="532"/>
                  </a:lnTo>
                  <a:lnTo>
                    <a:pt x="142" y="534"/>
                  </a:lnTo>
                  <a:lnTo>
                    <a:pt x="142" y="538"/>
                  </a:lnTo>
                  <a:lnTo>
                    <a:pt x="144" y="542"/>
                  </a:lnTo>
                  <a:lnTo>
                    <a:pt x="148" y="542"/>
                  </a:lnTo>
                  <a:lnTo>
                    <a:pt x="150" y="544"/>
                  </a:lnTo>
                  <a:lnTo>
                    <a:pt x="146" y="546"/>
                  </a:lnTo>
                  <a:lnTo>
                    <a:pt x="146" y="548"/>
                  </a:lnTo>
                  <a:lnTo>
                    <a:pt x="158" y="560"/>
                  </a:lnTo>
                  <a:lnTo>
                    <a:pt x="160" y="560"/>
                  </a:lnTo>
                  <a:lnTo>
                    <a:pt x="160" y="566"/>
                  </a:lnTo>
                  <a:lnTo>
                    <a:pt x="160" y="570"/>
                  </a:lnTo>
                  <a:lnTo>
                    <a:pt x="164" y="576"/>
                  </a:lnTo>
                  <a:lnTo>
                    <a:pt x="164" y="580"/>
                  </a:lnTo>
                  <a:lnTo>
                    <a:pt x="172" y="580"/>
                  </a:lnTo>
                  <a:lnTo>
                    <a:pt x="170" y="584"/>
                  </a:lnTo>
                  <a:lnTo>
                    <a:pt x="176" y="582"/>
                  </a:lnTo>
                  <a:lnTo>
                    <a:pt x="178" y="588"/>
                  </a:lnTo>
                  <a:lnTo>
                    <a:pt x="176" y="592"/>
                  </a:lnTo>
                  <a:lnTo>
                    <a:pt x="178" y="592"/>
                  </a:lnTo>
                  <a:lnTo>
                    <a:pt x="178" y="600"/>
                  </a:lnTo>
                  <a:lnTo>
                    <a:pt x="180" y="600"/>
                  </a:lnTo>
                  <a:lnTo>
                    <a:pt x="182" y="596"/>
                  </a:lnTo>
                  <a:lnTo>
                    <a:pt x="184" y="598"/>
                  </a:lnTo>
                  <a:lnTo>
                    <a:pt x="182" y="602"/>
                  </a:lnTo>
                  <a:lnTo>
                    <a:pt x="184" y="602"/>
                  </a:lnTo>
                  <a:lnTo>
                    <a:pt x="178" y="604"/>
                  </a:lnTo>
                  <a:lnTo>
                    <a:pt x="178" y="606"/>
                  </a:lnTo>
                  <a:lnTo>
                    <a:pt x="182" y="606"/>
                  </a:lnTo>
                  <a:lnTo>
                    <a:pt x="178" y="608"/>
                  </a:lnTo>
                  <a:lnTo>
                    <a:pt x="180" y="610"/>
                  </a:lnTo>
                  <a:lnTo>
                    <a:pt x="186" y="616"/>
                  </a:lnTo>
                  <a:lnTo>
                    <a:pt x="188" y="616"/>
                  </a:lnTo>
                  <a:lnTo>
                    <a:pt x="188" y="614"/>
                  </a:lnTo>
                  <a:lnTo>
                    <a:pt x="192" y="614"/>
                  </a:lnTo>
                  <a:lnTo>
                    <a:pt x="194" y="612"/>
                  </a:lnTo>
                  <a:lnTo>
                    <a:pt x="198" y="614"/>
                  </a:lnTo>
                  <a:lnTo>
                    <a:pt x="200" y="614"/>
                  </a:lnTo>
                  <a:lnTo>
                    <a:pt x="196" y="616"/>
                  </a:lnTo>
                  <a:lnTo>
                    <a:pt x="200" y="618"/>
                  </a:lnTo>
                  <a:lnTo>
                    <a:pt x="200" y="620"/>
                  </a:lnTo>
                  <a:lnTo>
                    <a:pt x="202" y="620"/>
                  </a:lnTo>
                  <a:lnTo>
                    <a:pt x="196" y="622"/>
                  </a:lnTo>
                  <a:lnTo>
                    <a:pt x="196" y="622"/>
                  </a:lnTo>
                  <a:lnTo>
                    <a:pt x="204" y="624"/>
                  </a:lnTo>
                  <a:lnTo>
                    <a:pt x="206" y="622"/>
                  </a:lnTo>
                  <a:lnTo>
                    <a:pt x="212" y="624"/>
                  </a:lnTo>
                  <a:lnTo>
                    <a:pt x="214" y="622"/>
                  </a:lnTo>
                  <a:lnTo>
                    <a:pt x="216" y="626"/>
                  </a:lnTo>
                  <a:lnTo>
                    <a:pt x="220" y="626"/>
                  </a:lnTo>
                  <a:lnTo>
                    <a:pt x="220" y="630"/>
                  </a:lnTo>
                  <a:lnTo>
                    <a:pt x="218" y="632"/>
                  </a:lnTo>
                  <a:lnTo>
                    <a:pt x="218" y="634"/>
                  </a:lnTo>
                  <a:lnTo>
                    <a:pt x="222" y="638"/>
                  </a:lnTo>
                  <a:lnTo>
                    <a:pt x="226" y="638"/>
                  </a:lnTo>
                  <a:lnTo>
                    <a:pt x="228" y="636"/>
                  </a:lnTo>
                  <a:lnTo>
                    <a:pt x="230" y="638"/>
                  </a:lnTo>
                  <a:lnTo>
                    <a:pt x="230" y="634"/>
                  </a:lnTo>
                  <a:lnTo>
                    <a:pt x="232" y="640"/>
                  </a:lnTo>
                  <a:lnTo>
                    <a:pt x="234" y="640"/>
                  </a:lnTo>
                  <a:lnTo>
                    <a:pt x="234" y="646"/>
                  </a:lnTo>
                  <a:lnTo>
                    <a:pt x="234" y="646"/>
                  </a:lnTo>
                  <a:lnTo>
                    <a:pt x="238" y="640"/>
                  </a:lnTo>
                  <a:lnTo>
                    <a:pt x="240" y="640"/>
                  </a:lnTo>
                  <a:lnTo>
                    <a:pt x="240" y="650"/>
                  </a:lnTo>
                  <a:lnTo>
                    <a:pt x="248" y="650"/>
                  </a:lnTo>
                  <a:lnTo>
                    <a:pt x="248" y="652"/>
                  </a:lnTo>
                  <a:lnTo>
                    <a:pt x="242" y="652"/>
                  </a:lnTo>
                  <a:lnTo>
                    <a:pt x="242" y="654"/>
                  </a:lnTo>
                  <a:lnTo>
                    <a:pt x="244" y="656"/>
                  </a:lnTo>
                  <a:lnTo>
                    <a:pt x="244" y="656"/>
                  </a:lnTo>
                  <a:lnTo>
                    <a:pt x="614" y="656"/>
                  </a:lnTo>
                  <a:lnTo>
                    <a:pt x="614" y="654"/>
                  </a:lnTo>
                  <a:lnTo>
                    <a:pt x="614" y="652"/>
                  </a:lnTo>
                  <a:lnTo>
                    <a:pt x="614" y="652"/>
                  </a:lnTo>
                  <a:lnTo>
                    <a:pt x="618" y="648"/>
                  </a:lnTo>
                  <a:lnTo>
                    <a:pt x="618" y="650"/>
                  </a:lnTo>
                  <a:lnTo>
                    <a:pt x="618" y="648"/>
                  </a:lnTo>
                  <a:lnTo>
                    <a:pt x="622" y="644"/>
                  </a:lnTo>
                  <a:lnTo>
                    <a:pt x="620" y="642"/>
                  </a:lnTo>
                  <a:lnTo>
                    <a:pt x="616" y="646"/>
                  </a:lnTo>
                  <a:lnTo>
                    <a:pt x="616" y="644"/>
                  </a:lnTo>
                  <a:lnTo>
                    <a:pt x="614" y="644"/>
                  </a:lnTo>
                  <a:lnTo>
                    <a:pt x="624" y="642"/>
                  </a:lnTo>
                  <a:lnTo>
                    <a:pt x="622" y="636"/>
                  </a:lnTo>
                  <a:lnTo>
                    <a:pt x="622" y="636"/>
                  </a:lnTo>
                  <a:lnTo>
                    <a:pt x="624" y="640"/>
                  </a:lnTo>
                  <a:lnTo>
                    <a:pt x="626" y="642"/>
                  </a:lnTo>
                  <a:lnTo>
                    <a:pt x="630" y="650"/>
                  </a:lnTo>
                  <a:lnTo>
                    <a:pt x="626" y="646"/>
                  </a:lnTo>
                  <a:lnTo>
                    <a:pt x="622" y="646"/>
                  </a:lnTo>
                  <a:lnTo>
                    <a:pt x="622" y="648"/>
                  </a:lnTo>
                  <a:lnTo>
                    <a:pt x="624" y="652"/>
                  </a:lnTo>
                  <a:lnTo>
                    <a:pt x="626" y="650"/>
                  </a:lnTo>
                  <a:lnTo>
                    <a:pt x="630" y="652"/>
                  </a:lnTo>
                  <a:lnTo>
                    <a:pt x="626" y="654"/>
                  </a:lnTo>
                  <a:lnTo>
                    <a:pt x="622" y="658"/>
                  </a:lnTo>
                  <a:lnTo>
                    <a:pt x="622" y="660"/>
                  </a:lnTo>
                  <a:lnTo>
                    <a:pt x="628" y="660"/>
                  </a:lnTo>
                  <a:lnTo>
                    <a:pt x="636" y="664"/>
                  </a:lnTo>
                  <a:lnTo>
                    <a:pt x="646" y="662"/>
                  </a:lnTo>
                  <a:lnTo>
                    <a:pt x="664" y="674"/>
                  </a:lnTo>
                  <a:lnTo>
                    <a:pt x="672" y="672"/>
                  </a:lnTo>
                  <a:lnTo>
                    <a:pt x="686" y="676"/>
                  </a:lnTo>
                  <a:lnTo>
                    <a:pt x="692" y="674"/>
                  </a:lnTo>
                  <a:lnTo>
                    <a:pt x="698" y="664"/>
                  </a:lnTo>
                  <a:lnTo>
                    <a:pt x="698" y="668"/>
                  </a:lnTo>
                  <a:lnTo>
                    <a:pt x="700" y="668"/>
                  </a:lnTo>
                  <a:lnTo>
                    <a:pt x="704" y="658"/>
                  </a:lnTo>
                  <a:lnTo>
                    <a:pt x="702" y="664"/>
                  </a:lnTo>
                  <a:lnTo>
                    <a:pt x="704" y="666"/>
                  </a:lnTo>
                  <a:lnTo>
                    <a:pt x="708" y="662"/>
                  </a:lnTo>
                  <a:lnTo>
                    <a:pt x="708" y="656"/>
                  </a:lnTo>
                  <a:lnTo>
                    <a:pt x="710" y="656"/>
                  </a:lnTo>
                  <a:lnTo>
                    <a:pt x="718" y="658"/>
                  </a:lnTo>
                  <a:lnTo>
                    <a:pt x="722" y="668"/>
                  </a:lnTo>
                  <a:lnTo>
                    <a:pt x="722" y="660"/>
                  </a:lnTo>
                  <a:lnTo>
                    <a:pt x="732" y="660"/>
                  </a:lnTo>
                  <a:lnTo>
                    <a:pt x="738" y="674"/>
                  </a:lnTo>
                  <a:lnTo>
                    <a:pt x="740" y="676"/>
                  </a:lnTo>
                  <a:lnTo>
                    <a:pt x="752" y="676"/>
                  </a:lnTo>
                  <a:lnTo>
                    <a:pt x="750" y="682"/>
                  </a:lnTo>
                  <a:lnTo>
                    <a:pt x="754" y="688"/>
                  </a:lnTo>
                  <a:lnTo>
                    <a:pt x="754" y="692"/>
                  </a:lnTo>
                  <a:lnTo>
                    <a:pt x="754" y="696"/>
                  </a:lnTo>
                  <a:lnTo>
                    <a:pt x="758" y="698"/>
                  </a:lnTo>
                  <a:lnTo>
                    <a:pt x="756" y="700"/>
                  </a:lnTo>
                  <a:lnTo>
                    <a:pt x="758" y="700"/>
                  </a:lnTo>
                  <a:lnTo>
                    <a:pt x="756" y="704"/>
                  </a:lnTo>
                  <a:lnTo>
                    <a:pt x="758" y="704"/>
                  </a:lnTo>
                  <a:lnTo>
                    <a:pt x="760" y="702"/>
                  </a:lnTo>
                  <a:lnTo>
                    <a:pt x="762" y="708"/>
                  </a:lnTo>
                  <a:lnTo>
                    <a:pt x="766" y="708"/>
                  </a:lnTo>
                  <a:lnTo>
                    <a:pt x="776" y="712"/>
                  </a:lnTo>
                  <a:lnTo>
                    <a:pt x="780" y="710"/>
                  </a:lnTo>
                  <a:lnTo>
                    <a:pt x="796" y="712"/>
                  </a:lnTo>
                  <a:lnTo>
                    <a:pt x="796" y="716"/>
                  </a:lnTo>
                  <a:lnTo>
                    <a:pt x="806" y="716"/>
                  </a:lnTo>
                  <a:lnTo>
                    <a:pt x="808" y="718"/>
                  </a:lnTo>
                  <a:lnTo>
                    <a:pt x="810" y="722"/>
                  </a:lnTo>
                  <a:lnTo>
                    <a:pt x="814" y="726"/>
                  </a:lnTo>
                  <a:lnTo>
                    <a:pt x="816" y="726"/>
                  </a:lnTo>
                  <a:lnTo>
                    <a:pt x="816" y="730"/>
                  </a:lnTo>
                  <a:lnTo>
                    <a:pt x="822" y="736"/>
                  </a:lnTo>
                  <a:lnTo>
                    <a:pt x="822" y="736"/>
                  </a:lnTo>
                  <a:lnTo>
                    <a:pt x="816" y="736"/>
                  </a:lnTo>
                  <a:lnTo>
                    <a:pt x="818" y="740"/>
                  </a:lnTo>
                  <a:lnTo>
                    <a:pt x="816" y="742"/>
                  </a:lnTo>
                  <a:lnTo>
                    <a:pt x="810" y="742"/>
                  </a:lnTo>
                  <a:lnTo>
                    <a:pt x="808" y="738"/>
                  </a:lnTo>
                  <a:lnTo>
                    <a:pt x="804" y="740"/>
                  </a:lnTo>
                  <a:lnTo>
                    <a:pt x="804" y="738"/>
                  </a:lnTo>
                  <a:lnTo>
                    <a:pt x="804" y="738"/>
                  </a:lnTo>
                  <a:lnTo>
                    <a:pt x="804" y="734"/>
                  </a:lnTo>
                  <a:lnTo>
                    <a:pt x="802" y="736"/>
                  </a:lnTo>
                  <a:lnTo>
                    <a:pt x="800" y="728"/>
                  </a:lnTo>
                  <a:lnTo>
                    <a:pt x="796" y="728"/>
                  </a:lnTo>
                  <a:lnTo>
                    <a:pt x="798" y="734"/>
                  </a:lnTo>
                  <a:lnTo>
                    <a:pt x="798" y="738"/>
                  </a:lnTo>
                  <a:lnTo>
                    <a:pt x="794" y="750"/>
                  </a:lnTo>
                  <a:lnTo>
                    <a:pt x="794" y="760"/>
                  </a:lnTo>
                  <a:lnTo>
                    <a:pt x="794" y="764"/>
                  </a:lnTo>
                  <a:lnTo>
                    <a:pt x="788" y="768"/>
                  </a:lnTo>
                  <a:lnTo>
                    <a:pt x="784" y="768"/>
                  </a:lnTo>
                  <a:lnTo>
                    <a:pt x="784" y="778"/>
                  </a:lnTo>
                  <a:lnTo>
                    <a:pt x="784" y="780"/>
                  </a:lnTo>
                  <a:lnTo>
                    <a:pt x="784" y="782"/>
                  </a:lnTo>
                  <a:lnTo>
                    <a:pt x="782" y="784"/>
                  </a:lnTo>
                  <a:lnTo>
                    <a:pt x="778" y="782"/>
                  </a:lnTo>
                  <a:lnTo>
                    <a:pt x="776" y="786"/>
                  </a:lnTo>
                  <a:lnTo>
                    <a:pt x="776" y="788"/>
                  </a:lnTo>
                  <a:lnTo>
                    <a:pt x="784" y="790"/>
                  </a:lnTo>
                  <a:lnTo>
                    <a:pt x="790" y="784"/>
                  </a:lnTo>
                  <a:lnTo>
                    <a:pt x="794" y="784"/>
                  </a:lnTo>
                  <a:lnTo>
                    <a:pt x="796" y="778"/>
                  </a:lnTo>
                  <a:lnTo>
                    <a:pt x="802" y="776"/>
                  </a:lnTo>
                  <a:lnTo>
                    <a:pt x="810" y="778"/>
                  </a:lnTo>
                  <a:lnTo>
                    <a:pt x="814" y="774"/>
                  </a:lnTo>
                  <a:lnTo>
                    <a:pt x="822" y="772"/>
                  </a:lnTo>
                  <a:lnTo>
                    <a:pt x="828" y="772"/>
                  </a:lnTo>
                  <a:lnTo>
                    <a:pt x="832" y="774"/>
                  </a:lnTo>
                  <a:lnTo>
                    <a:pt x="830" y="766"/>
                  </a:lnTo>
                  <a:lnTo>
                    <a:pt x="828" y="766"/>
                  </a:lnTo>
                  <a:lnTo>
                    <a:pt x="826" y="766"/>
                  </a:lnTo>
                  <a:lnTo>
                    <a:pt x="820" y="766"/>
                  </a:lnTo>
                  <a:lnTo>
                    <a:pt x="828" y="756"/>
                  </a:lnTo>
                  <a:lnTo>
                    <a:pt x="842" y="752"/>
                  </a:lnTo>
                  <a:lnTo>
                    <a:pt x="850" y="752"/>
                  </a:lnTo>
                  <a:lnTo>
                    <a:pt x="858" y="754"/>
                  </a:lnTo>
                  <a:lnTo>
                    <a:pt x="854" y="750"/>
                  </a:lnTo>
                  <a:lnTo>
                    <a:pt x="858" y="748"/>
                  </a:lnTo>
                  <a:lnTo>
                    <a:pt x="858" y="750"/>
                  </a:lnTo>
                  <a:lnTo>
                    <a:pt x="872" y="746"/>
                  </a:lnTo>
                  <a:lnTo>
                    <a:pt x="876" y="740"/>
                  </a:lnTo>
                  <a:lnTo>
                    <a:pt x="884" y="734"/>
                  </a:lnTo>
                  <a:lnTo>
                    <a:pt x="884" y="734"/>
                  </a:lnTo>
                  <a:lnTo>
                    <a:pt x="918" y="734"/>
                  </a:lnTo>
                  <a:lnTo>
                    <a:pt x="930" y="734"/>
                  </a:lnTo>
                  <a:lnTo>
                    <a:pt x="932" y="728"/>
                  </a:lnTo>
                  <a:lnTo>
                    <a:pt x="936" y="728"/>
                  </a:lnTo>
                  <a:lnTo>
                    <a:pt x="944" y="728"/>
                  </a:lnTo>
                  <a:lnTo>
                    <a:pt x="944" y="724"/>
                  </a:lnTo>
                  <a:lnTo>
                    <a:pt x="946" y="722"/>
                  </a:lnTo>
                  <a:lnTo>
                    <a:pt x="946" y="712"/>
                  </a:lnTo>
                  <a:lnTo>
                    <a:pt x="950" y="704"/>
                  </a:lnTo>
                  <a:lnTo>
                    <a:pt x="952" y="698"/>
                  </a:lnTo>
                  <a:lnTo>
                    <a:pt x="958" y="688"/>
                  </a:lnTo>
                  <a:lnTo>
                    <a:pt x="960" y="686"/>
                  </a:lnTo>
                  <a:lnTo>
                    <a:pt x="964" y="690"/>
                  </a:lnTo>
                  <a:lnTo>
                    <a:pt x="970" y="686"/>
                  </a:lnTo>
                  <a:lnTo>
                    <a:pt x="972" y="684"/>
                  </a:lnTo>
                  <a:lnTo>
                    <a:pt x="972" y="676"/>
                  </a:lnTo>
                  <a:lnTo>
                    <a:pt x="976" y="676"/>
                  </a:lnTo>
                  <a:lnTo>
                    <a:pt x="976" y="676"/>
                  </a:lnTo>
                  <a:lnTo>
                    <a:pt x="982" y="676"/>
                  </a:lnTo>
                  <a:lnTo>
                    <a:pt x="986" y="678"/>
                  </a:lnTo>
                  <a:lnTo>
                    <a:pt x="992" y="678"/>
                  </a:lnTo>
                  <a:lnTo>
                    <a:pt x="994" y="676"/>
                  </a:lnTo>
                  <a:lnTo>
                    <a:pt x="1002" y="674"/>
                  </a:lnTo>
                  <a:lnTo>
                    <a:pt x="1008" y="676"/>
                  </a:lnTo>
                  <a:lnTo>
                    <a:pt x="1008" y="672"/>
                  </a:lnTo>
                  <a:lnTo>
                    <a:pt x="1016" y="674"/>
                  </a:lnTo>
                  <a:lnTo>
                    <a:pt x="1028" y="664"/>
                  </a:lnTo>
                  <a:lnTo>
                    <a:pt x="1028" y="660"/>
                  </a:lnTo>
                  <a:lnTo>
                    <a:pt x="1028" y="658"/>
                  </a:lnTo>
                  <a:lnTo>
                    <a:pt x="1030" y="658"/>
                  </a:lnTo>
                  <a:lnTo>
                    <a:pt x="1028" y="654"/>
                  </a:lnTo>
                  <a:lnTo>
                    <a:pt x="1018" y="650"/>
                  </a:lnTo>
                  <a:lnTo>
                    <a:pt x="1010" y="648"/>
                  </a:lnTo>
                  <a:lnTo>
                    <a:pt x="998" y="652"/>
                  </a:lnTo>
                  <a:lnTo>
                    <a:pt x="966" y="666"/>
                  </a:lnTo>
                  <a:lnTo>
                    <a:pt x="958" y="676"/>
                  </a:lnTo>
                  <a:lnTo>
                    <a:pt x="954" y="682"/>
                  </a:lnTo>
                  <a:lnTo>
                    <a:pt x="942" y="696"/>
                  </a:lnTo>
                  <a:lnTo>
                    <a:pt x="936" y="698"/>
                  </a:lnTo>
                  <a:lnTo>
                    <a:pt x="950" y="686"/>
                  </a:lnTo>
                  <a:lnTo>
                    <a:pt x="954" y="676"/>
                  </a:lnTo>
                  <a:lnTo>
                    <a:pt x="954" y="672"/>
                  </a:lnTo>
                  <a:lnTo>
                    <a:pt x="960" y="668"/>
                  </a:lnTo>
                  <a:lnTo>
                    <a:pt x="966" y="658"/>
                  </a:lnTo>
                  <a:lnTo>
                    <a:pt x="974" y="652"/>
                  </a:lnTo>
                  <a:lnTo>
                    <a:pt x="978" y="648"/>
                  </a:lnTo>
                  <a:lnTo>
                    <a:pt x="988" y="648"/>
                  </a:lnTo>
                  <a:lnTo>
                    <a:pt x="992" y="638"/>
                  </a:lnTo>
                  <a:lnTo>
                    <a:pt x="996" y="632"/>
                  </a:lnTo>
                  <a:lnTo>
                    <a:pt x="998" y="632"/>
                  </a:lnTo>
                  <a:lnTo>
                    <a:pt x="1000" y="632"/>
                  </a:lnTo>
                  <a:lnTo>
                    <a:pt x="1002" y="630"/>
                  </a:lnTo>
                  <a:lnTo>
                    <a:pt x="1026" y="628"/>
                  </a:lnTo>
                  <a:lnTo>
                    <a:pt x="1060" y="628"/>
                  </a:lnTo>
                  <a:lnTo>
                    <a:pt x="1064" y="632"/>
                  </a:lnTo>
                  <a:lnTo>
                    <a:pt x="1080" y="628"/>
                  </a:lnTo>
                  <a:lnTo>
                    <a:pt x="1084" y="624"/>
                  </a:lnTo>
                  <a:lnTo>
                    <a:pt x="1082" y="628"/>
                  </a:lnTo>
                  <a:lnTo>
                    <a:pt x="1086" y="628"/>
                  </a:lnTo>
                  <a:lnTo>
                    <a:pt x="1092" y="624"/>
                  </a:lnTo>
                  <a:lnTo>
                    <a:pt x="1094" y="622"/>
                  </a:lnTo>
                  <a:lnTo>
                    <a:pt x="1100" y="612"/>
                  </a:lnTo>
                  <a:lnTo>
                    <a:pt x="1102" y="612"/>
                  </a:lnTo>
                  <a:lnTo>
                    <a:pt x="1108" y="606"/>
                  </a:lnTo>
                  <a:lnTo>
                    <a:pt x="1124" y="604"/>
                  </a:lnTo>
                  <a:lnTo>
                    <a:pt x="1128" y="604"/>
                  </a:lnTo>
                  <a:lnTo>
                    <a:pt x="1132" y="602"/>
                  </a:lnTo>
                  <a:lnTo>
                    <a:pt x="1144" y="588"/>
                  </a:lnTo>
                  <a:lnTo>
                    <a:pt x="1140" y="582"/>
                  </a:lnTo>
                  <a:lnTo>
                    <a:pt x="1144" y="584"/>
                  </a:lnTo>
                  <a:close/>
                  <a:moveTo>
                    <a:pt x="288" y="242"/>
                  </a:moveTo>
                  <a:lnTo>
                    <a:pt x="288" y="246"/>
                  </a:lnTo>
                  <a:lnTo>
                    <a:pt x="284" y="246"/>
                  </a:lnTo>
                  <a:lnTo>
                    <a:pt x="282" y="248"/>
                  </a:lnTo>
                  <a:lnTo>
                    <a:pt x="282" y="250"/>
                  </a:lnTo>
                  <a:lnTo>
                    <a:pt x="264" y="264"/>
                  </a:lnTo>
                  <a:lnTo>
                    <a:pt x="262" y="258"/>
                  </a:lnTo>
                  <a:lnTo>
                    <a:pt x="268" y="254"/>
                  </a:lnTo>
                  <a:lnTo>
                    <a:pt x="270" y="252"/>
                  </a:lnTo>
                  <a:lnTo>
                    <a:pt x="274" y="248"/>
                  </a:lnTo>
                  <a:lnTo>
                    <a:pt x="276" y="244"/>
                  </a:lnTo>
                  <a:lnTo>
                    <a:pt x="274" y="238"/>
                  </a:lnTo>
                  <a:lnTo>
                    <a:pt x="268" y="238"/>
                  </a:lnTo>
                  <a:lnTo>
                    <a:pt x="262" y="244"/>
                  </a:lnTo>
                  <a:lnTo>
                    <a:pt x="260" y="252"/>
                  </a:lnTo>
                  <a:lnTo>
                    <a:pt x="254" y="258"/>
                  </a:lnTo>
                  <a:lnTo>
                    <a:pt x="242" y="256"/>
                  </a:lnTo>
                  <a:lnTo>
                    <a:pt x="236" y="250"/>
                  </a:lnTo>
                  <a:lnTo>
                    <a:pt x="242" y="248"/>
                  </a:lnTo>
                  <a:lnTo>
                    <a:pt x="244" y="244"/>
                  </a:lnTo>
                  <a:lnTo>
                    <a:pt x="244" y="240"/>
                  </a:lnTo>
                  <a:lnTo>
                    <a:pt x="252" y="236"/>
                  </a:lnTo>
                  <a:lnTo>
                    <a:pt x="252" y="230"/>
                  </a:lnTo>
                  <a:lnTo>
                    <a:pt x="248" y="226"/>
                  </a:lnTo>
                  <a:lnTo>
                    <a:pt x="248" y="224"/>
                  </a:lnTo>
                  <a:lnTo>
                    <a:pt x="262" y="226"/>
                  </a:lnTo>
                  <a:lnTo>
                    <a:pt x="264" y="224"/>
                  </a:lnTo>
                  <a:lnTo>
                    <a:pt x="264" y="222"/>
                  </a:lnTo>
                  <a:lnTo>
                    <a:pt x="260" y="222"/>
                  </a:lnTo>
                  <a:lnTo>
                    <a:pt x="256" y="216"/>
                  </a:lnTo>
                  <a:lnTo>
                    <a:pt x="240" y="216"/>
                  </a:lnTo>
                  <a:lnTo>
                    <a:pt x="240" y="220"/>
                  </a:lnTo>
                  <a:lnTo>
                    <a:pt x="238" y="222"/>
                  </a:lnTo>
                  <a:lnTo>
                    <a:pt x="236" y="218"/>
                  </a:lnTo>
                  <a:lnTo>
                    <a:pt x="230" y="220"/>
                  </a:lnTo>
                  <a:lnTo>
                    <a:pt x="226" y="220"/>
                  </a:lnTo>
                  <a:lnTo>
                    <a:pt x="224" y="216"/>
                  </a:lnTo>
                  <a:lnTo>
                    <a:pt x="220" y="218"/>
                  </a:lnTo>
                  <a:lnTo>
                    <a:pt x="218" y="224"/>
                  </a:lnTo>
                  <a:lnTo>
                    <a:pt x="216" y="222"/>
                  </a:lnTo>
                  <a:lnTo>
                    <a:pt x="216" y="226"/>
                  </a:lnTo>
                  <a:lnTo>
                    <a:pt x="212" y="220"/>
                  </a:lnTo>
                  <a:lnTo>
                    <a:pt x="214" y="212"/>
                  </a:lnTo>
                  <a:lnTo>
                    <a:pt x="220" y="214"/>
                  </a:lnTo>
                  <a:lnTo>
                    <a:pt x="224" y="210"/>
                  </a:lnTo>
                  <a:lnTo>
                    <a:pt x="228" y="214"/>
                  </a:lnTo>
                  <a:lnTo>
                    <a:pt x="240" y="206"/>
                  </a:lnTo>
                  <a:lnTo>
                    <a:pt x="242" y="208"/>
                  </a:lnTo>
                  <a:lnTo>
                    <a:pt x="256" y="204"/>
                  </a:lnTo>
                  <a:lnTo>
                    <a:pt x="264" y="202"/>
                  </a:lnTo>
                  <a:lnTo>
                    <a:pt x="268" y="196"/>
                  </a:lnTo>
                  <a:lnTo>
                    <a:pt x="276" y="196"/>
                  </a:lnTo>
                  <a:lnTo>
                    <a:pt x="282" y="188"/>
                  </a:lnTo>
                  <a:lnTo>
                    <a:pt x="294" y="194"/>
                  </a:lnTo>
                  <a:lnTo>
                    <a:pt x="278" y="204"/>
                  </a:lnTo>
                  <a:lnTo>
                    <a:pt x="278" y="208"/>
                  </a:lnTo>
                  <a:lnTo>
                    <a:pt x="276" y="208"/>
                  </a:lnTo>
                  <a:lnTo>
                    <a:pt x="278" y="212"/>
                  </a:lnTo>
                  <a:lnTo>
                    <a:pt x="302" y="212"/>
                  </a:lnTo>
                  <a:lnTo>
                    <a:pt x="310" y="202"/>
                  </a:lnTo>
                  <a:lnTo>
                    <a:pt x="314" y="202"/>
                  </a:lnTo>
                  <a:lnTo>
                    <a:pt x="312" y="208"/>
                  </a:lnTo>
                  <a:lnTo>
                    <a:pt x="316" y="206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02" y="234"/>
                  </a:lnTo>
                  <a:lnTo>
                    <a:pt x="308" y="232"/>
                  </a:lnTo>
                  <a:lnTo>
                    <a:pt x="310" y="234"/>
                  </a:lnTo>
                  <a:lnTo>
                    <a:pt x="300" y="236"/>
                  </a:lnTo>
                  <a:lnTo>
                    <a:pt x="294" y="230"/>
                  </a:lnTo>
                  <a:lnTo>
                    <a:pt x="288" y="230"/>
                  </a:lnTo>
                  <a:lnTo>
                    <a:pt x="282" y="238"/>
                  </a:lnTo>
                  <a:lnTo>
                    <a:pt x="288" y="242"/>
                  </a:lnTo>
                  <a:close/>
                  <a:moveTo>
                    <a:pt x="392" y="348"/>
                  </a:moveTo>
                  <a:lnTo>
                    <a:pt x="384" y="356"/>
                  </a:lnTo>
                  <a:lnTo>
                    <a:pt x="378" y="360"/>
                  </a:lnTo>
                  <a:lnTo>
                    <a:pt x="372" y="360"/>
                  </a:lnTo>
                  <a:lnTo>
                    <a:pt x="370" y="364"/>
                  </a:lnTo>
                  <a:lnTo>
                    <a:pt x="366" y="364"/>
                  </a:lnTo>
                  <a:lnTo>
                    <a:pt x="364" y="372"/>
                  </a:lnTo>
                  <a:lnTo>
                    <a:pt x="358" y="372"/>
                  </a:lnTo>
                  <a:lnTo>
                    <a:pt x="342" y="378"/>
                  </a:lnTo>
                  <a:lnTo>
                    <a:pt x="338" y="376"/>
                  </a:lnTo>
                  <a:lnTo>
                    <a:pt x="332" y="378"/>
                  </a:lnTo>
                  <a:lnTo>
                    <a:pt x="328" y="372"/>
                  </a:lnTo>
                  <a:lnTo>
                    <a:pt x="316" y="368"/>
                  </a:lnTo>
                  <a:lnTo>
                    <a:pt x="312" y="362"/>
                  </a:lnTo>
                  <a:lnTo>
                    <a:pt x="306" y="362"/>
                  </a:lnTo>
                  <a:lnTo>
                    <a:pt x="308" y="366"/>
                  </a:lnTo>
                  <a:lnTo>
                    <a:pt x="300" y="362"/>
                  </a:lnTo>
                  <a:lnTo>
                    <a:pt x="304" y="358"/>
                  </a:lnTo>
                  <a:lnTo>
                    <a:pt x="308" y="356"/>
                  </a:lnTo>
                  <a:lnTo>
                    <a:pt x="320" y="364"/>
                  </a:lnTo>
                  <a:lnTo>
                    <a:pt x="326" y="364"/>
                  </a:lnTo>
                  <a:lnTo>
                    <a:pt x="328" y="362"/>
                  </a:lnTo>
                  <a:lnTo>
                    <a:pt x="330" y="362"/>
                  </a:lnTo>
                  <a:lnTo>
                    <a:pt x="338" y="366"/>
                  </a:lnTo>
                  <a:lnTo>
                    <a:pt x="340" y="364"/>
                  </a:lnTo>
                  <a:lnTo>
                    <a:pt x="338" y="362"/>
                  </a:lnTo>
                  <a:lnTo>
                    <a:pt x="338" y="360"/>
                  </a:lnTo>
                  <a:lnTo>
                    <a:pt x="346" y="360"/>
                  </a:lnTo>
                  <a:lnTo>
                    <a:pt x="344" y="356"/>
                  </a:lnTo>
                  <a:lnTo>
                    <a:pt x="346" y="352"/>
                  </a:lnTo>
                  <a:lnTo>
                    <a:pt x="346" y="350"/>
                  </a:lnTo>
                  <a:lnTo>
                    <a:pt x="346" y="350"/>
                  </a:lnTo>
                  <a:lnTo>
                    <a:pt x="354" y="350"/>
                  </a:lnTo>
                  <a:lnTo>
                    <a:pt x="352" y="346"/>
                  </a:lnTo>
                  <a:lnTo>
                    <a:pt x="356" y="346"/>
                  </a:lnTo>
                  <a:lnTo>
                    <a:pt x="356" y="342"/>
                  </a:lnTo>
                  <a:lnTo>
                    <a:pt x="348" y="342"/>
                  </a:lnTo>
                  <a:lnTo>
                    <a:pt x="350" y="338"/>
                  </a:lnTo>
                  <a:lnTo>
                    <a:pt x="348" y="338"/>
                  </a:lnTo>
                  <a:lnTo>
                    <a:pt x="344" y="330"/>
                  </a:lnTo>
                  <a:lnTo>
                    <a:pt x="338" y="330"/>
                  </a:lnTo>
                  <a:lnTo>
                    <a:pt x="338" y="326"/>
                  </a:lnTo>
                  <a:lnTo>
                    <a:pt x="334" y="322"/>
                  </a:lnTo>
                  <a:lnTo>
                    <a:pt x="334" y="320"/>
                  </a:lnTo>
                  <a:lnTo>
                    <a:pt x="330" y="316"/>
                  </a:lnTo>
                  <a:lnTo>
                    <a:pt x="338" y="316"/>
                  </a:lnTo>
                  <a:lnTo>
                    <a:pt x="340" y="314"/>
                  </a:lnTo>
                  <a:lnTo>
                    <a:pt x="338" y="320"/>
                  </a:lnTo>
                  <a:lnTo>
                    <a:pt x="340" y="324"/>
                  </a:lnTo>
                  <a:lnTo>
                    <a:pt x="354" y="334"/>
                  </a:lnTo>
                  <a:lnTo>
                    <a:pt x="358" y="330"/>
                  </a:lnTo>
                  <a:lnTo>
                    <a:pt x="356" y="320"/>
                  </a:lnTo>
                  <a:lnTo>
                    <a:pt x="360" y="326"/>
                  </a:lnTo>
                  <a:lnTo>
                    <a:pt x="360" y="332"/>
                  </a:lnTo>
                  <a:lnTo>
                    <a:pt x="364" y="338"/>
                  </a:lnTo>
                  <a:lnTo>
                    <a:pt x="368" y="340"/>
                  </a:lnTo>
                  <a:lnTo>
                    <a:pt x="370" y="334"/>
                  </a:lnTo>
                  <a:lnTo>
                    <a:pt x="370" y="336"/>
                  </a:lnTo>
                  <a:lnTo>
                    <a:pt x="370" y="342"/>
                  </a:lnTo>
                  <a:lnTo>
                    <a:pt x="374" y="344"/>
                  </a:lnTo>
                  <a:lnTo>
                    <a:pt x="382" y="342"/>
                  </a:lnTo>
                  <a:lnTo>
                    <a:pt x="390" y="334"/>
                  </a:lnTo>
                  <a:lnTo>
                    <a:pt x="394" y="326"/>
                  </a:lnTo>
                  <a:lnTo>
                    <a:pt x="404" y="320"/>
                  </a:lnTo>
                  <a:lnTo>
                    <a:pt x="416" y="318"/>
                  </a:lnTo>
                  <a:lnTo>
                    <a:pt x="426" y="320"/>
                  </a:lnTo>
                  <a:lnTo>
                    <a:pt x="428" y="324"/>
                  </a:lnTo>
                  <a:lnTo>
                    <a:pt x="424" y="328"/>
                  </a:lnTo>
                  <a:lnTo>
                    <a:pt x="418" y="324"/>
                  </a:lnTo>
                  <a:lnTo>
                    <a:pt x="416" y="326"/>
                  </a:lnTo>
                  <a:lnTo>
                    <a:pt x="412" y="328"/>
                  </a:lnTo>
                  <a:lnTo>
                    <a:pt x="418" y="330"/>
                  </a:lnTo>
                  <a:lnTo>
                    <a:pt x="418" y="332"/>
                  </a:lnTo>
                  <a:lnTo>
                    <a:pt x="408" y="332"/>
                  </a:lnTo>
                  <a:lnTo>
                    <a:pt x="402" y="330"/>
                  </a:lnTo>
                  <a:lnTo>
                    <a:pt x="404" y="336"/>
                  </a:lnTo>
                  <a:lnTo>
                    <a:pt x="392" y="342"/>
                  </a:lnTo>
                  <a:lnTo>
                    <a:pt x="392" y="348"/>
                  </a:lnTo>
                  <a:close/>
                  <a:moveTo>
                    <a:pt x="450" y="422"/>
                  </a:moveTo>
                  <a:lnTo>
                    <a:pt x="440" y="424"/>
                  </a:lnTo>
                  <a:lnTo>
                    <a:pt x="428" y="422"/>
                  </a:lnTo>
                  <a:lnTo>
                    <a:pt x="414" y="428"/>
                  </a:lnTo>
                  <a:lnTo>
                    <a:pt x="414" y="434"/>
                  </a:lnTo>
                  <a:lnTo>
                    <a:pt x="412" y="434"/>
                  </a:lnTo>
                  <a:lnTo>
                    <a:pt x="404" y="436"/>
                  </a:lnTo>
                  <a:lnTo>
                    <a:pt x="400" y="434"/>
                  </a:lnTo>
                  <a:lnTo>
                    <a:pt x="402" y="430"/>
                  </a:lnTo>
                  <a:lnTo>
                    <a:pt x="404" y="430"/>
                  </a:lnTo>
                  <a:lnTo>
                    <a:pt x="410" y="422"/>
                  </a:lnTo>
                  <a:lnTo>
                    <a:pt x="412" y="422"/>
                  </a:lnTo>
                  <a:lnTo>
                    <a:pt x="418" y="414"/>
                  </a:lnTo>
                  <a:lnTo>
                    <a:pt x="420" y="410"/>
                  </a:lnTo>
                  <a:lnTo>
                    <a:pt x="426" y="408"/>
                  </a:lnTo>
                  <a:lnTo>
                    <a:pt x="424" y="404"/>
                  </a:lnTo>
                  <a:lnTo>
                    <a:pt x="426" y="402"/>
                  </a:lnTo>
                  <a:lnTo>
                    <a:pt x="436" y="402"/>
                  </a:lnTo>
                  <a:lnTo>
                    <a:pt x="428" y="408"/>
                  </a:lnTo>
                  <a:lnTo>
                    <a:pt x="428" y="412"/>
                  </a:lnTo>
                  <a:lnTo>
                    <a:pt x="434" y="412"/>
                  </a:lnTo>
                  <a:lnTo>
                    <a:pt x="432" y="416"/>
                  </a:lnTo>
                  <a:lnTo>
                    <a:pt x="446" y="414"/>
                  </a:lnTo>
                  <a:lnTo>
                    <a:pt x="450" y="418"/>
                  </a:lnTo>
                  <a:lnTo>
                    <a:pt x="464" y="418"/>
                  </a:lnTo>
                  <a:lnTo>
                    <a:pt x="450" y="422"/>
                  </a:lnTo>
                  <a:close/>
                  <a:moveTo>
                    <a:pt x="588" y="468"/>
                  </a:moveTo>
                  <a:lnTo>
                    <a:pt x="588" y="470"/>
                  </a:lnTo>
                  <a:lnTo>
                    <a:pt x="586" y="470"/>
                  </a:lnTo>
                  <a:lnTo>
                    <a:pt x="582" y="468"/>
                  </a:lnTo>
                  <a:lnTo>
                    <a:pt x="588" y="468"/>
                  </a:lnTo>
                  <a:close/>
                  <a:moveTo>
                    <a:pt x="558" y="478"/>
                  </a:moveTo>
                  <a:lnTo>
                    <a:pt x="562" y="478"/>
                  </a:lnTo>
                  <a:lnTo>
                    <a:pt x="564" y="474"/>
                  </a:lnTo>
                  <a:lnTo>
                    <a:pt x="562" y="478"/>
                  </a:lnTo>
                  <a:lnTo>
                    <a:pt x="566" y="478"/>
                  </a:lnTo>
                  <a:lnTo>
                    <a:pt x="564" y="474"/>
                  </a:lnTo>
                  <a:lnTo>
                    <a:pt x="568" y="476"/>
                  </a:lnTo>
                  <a:lnTo>
                    <a:pt x="568" y="472"/>
                  </a:lnTo>
                  <a:lnTo>
                    <a:pt x="568" y="470"/>
                  </a:lnTo>
                  <a:lnTo>
                    <a:pt x="570" y="470"/>
                  </a:lnTo>
                  <a:lnTo>
                    <a:pt x="568" y="464"/>
                  </a:lnTo>
                  <a:lnTo>
                    <a:pt x="572" y="460"/>
                  </a:lnTo>
                  <a:lnTo>
                    <a:pt x="576" y="460"/>
                  </a:lnTo>
                  <a:lnTo>
                    <a:pt x="572" y="466"/>
                  </a:lnTo>
                  <a:lnTo>
                    <a:pt x="574" y="468"/>
                  </a:lnTo>
                  <a:lnTo>
                    <a:pt x="578" y="466"/>
                  </a:lnTo>
                  <a:lnTo>
                    <a:pt x="572" y="474"/>
                  </a:lnTo>
                  <a:lnTo>
                    <a:pt x="568" y="476"/>
                  </a:lnTo>
                  <a:lnTo>
                    <a:pt x="564" y="482"/>
                  </a:lnTo>
                  <a:lnTo>
                    <a:pt x="562" y="480"/>
                  </a:lnTo>
                  <a:lnTo>
                    <a:pt x="560" y="484"/>
                  </a:lnTo>
                  <a:lnTo>
                    <a:pt x="556" y="484"/>
                  </a:lnTo>
                  <a:lnTo>
                    <a:pt x="556" y="486"/>
                  </a:lnTo>
                  <a:lnTo>
                    <a:pt x="554" y="486"/>
                  </a:lnTo>
                  <a:lnTo>
                    <a:pt x="554" y="484"/>
                  </a:lnTo>
                  <a:lnTo>
                    <a:pt x="558" y="478"/>
                  </a:lnTo>
                  <a:close/>
                  <a:moveTo>
                    <a:pt x="550" y="600"/>
                  </a:moveTo>
                  <a:lnTo>
                    <a:pt x="548" y="586"/>
                  </a:lnTo>
                  <a:lnTo>
                    <a:pt x="550" y="582"/>
                  </a:lnTo>
                  <a:lnTo>
                    <a:pt x="550" y="574"/>
                  </a:lnTo>
                  <a:lnTo>
                    <a:pt x="546" y="572"/>
                  </a:lnTo>
                  <a:lnTo>
                    <a:pt x="548" y="578"/>
                  </a:lnTo>
                  <a:lnTo>
                    <a:pt x="546" y="578"/>
                  </a:lnTo>
                  <a:lnTo>
                    <a:pt x="544" y="570"/>
                  </a:lnTo>
                  <a:lnTo>
                    <a:pt x="542" y="570"/>
                  </a:lnTo>
                  <a:lnTo>
                    <a:pt x="542" y="572"/>
                  </a:lnTo>
                  <a:lnTo>
                    <a:pt x="542" y="574"/>
                  </a:lnTo>
                  <a:lnTo>
                    <a:pt x="540" y="576"/>
                  </a:lnTo>
                  <a:lnTo>
                    <a:pt x="538" y="576"/>
                  </a:lnTo>
                  <a:lnTo>
                    <a:pt x="538" y="574"/>
                  </a:lnTo>
                  <a:lnTo>
                    <a:pt x="538" y="570"/>
                  </a:lnTo>
                  <a:lnTo>
                    <a:pt x="534" y="568"/>
                  </a:lnTo>
                  <a:lnTo>
                    <a:pt x="544" y="566"/>
                  </a:lnTo>
                  <a:lnTo>
                    <a:pt x="554" y="572"/>
                  </a:lnTo>
                  <a:lnTo>
                    <a:pt x="554" y="580"/>
                  </a:lnTo>
                  <a:lnTo>
                    <a:pt x="552" y="586"/>
                  </a:lnTo>
                  <a:lnTo>
                    <a:pt x="554" y="596"/>
                  </a:lnTo>
                  <a:lnTo>
                    <a:pt x="556" y="596"/>
                  </a:lnTo>
                  <a:lnTo>
                    <a:pt x="556" y="600"/>
                  </a:lnTo>
                  <a:lnTo>
                    <a:pt x="552" y="602"/>
                  </a:lnTo>
                  <a:lnTo>
                    <a:pt x="550" y="598"/>
                  </a:lnTo>
                  <a:lnTo>
                    <a:pt x="550" y="600"/>
                  </a:lnTo>
                  <a:close/>
                  <a:moveTo>
                    <a:pt x="552" y="610"/>
                  </a:moveTo>
                  <a:lnTo>
                    <a:pt x="550" y="604"/>
                  </a:lnTo>
                  <a:lnTo>
                    <a:pt x="552" y="604"/>
                  </a:lnTo>
                  <a:lnTo>
                    <a:pt x="556" y="610"/>
                  </a:lnTo>
                  <a:lnTo>
                    <a:pt x="552" y="610"/>
                  </a:lnTo>
                  <a:close/>
                  <a:moveTo>
                    <a:pt x="556" y="566"/>
                  </a:moveTo>
                  <a:lnTo>
                    <a:pt x="550" y="568"/>
                  </a:lnTo>
                  <a:lnTo>
                    <a:pt x="546" y="566"/>
                  </a:lnTo>
                  <a:lnTo>
                    <a:pt x="544" y="564"/>
                  </a:lnTo>
                  <a:lnTo>
                    <a:pt x="544" y="564"/>
                  </a:lnTo>
                  <a:lnTo>
                    <a:pt x="538" y="560"/>
                  </a:lnTo>
                  <a:lnTo>
                    <a:pt x="544" y="558"/>
                  </a:lnTo>
                  <a:lnTo>
                    <a:pt x="550" y="558"/>
                  </a:lnTo>
                  <a:lnTo>
                    <a:pt x="552" y="562"/>
                  </a:lnTo>
                  <a:lnTo>
                    <a:pt x="550" y="564"/>
                  </a:lnTo>
                  <a:lnTo>
                    <a:pt x="558" y="562"/>
                  </a:lnTo>
                  <a:lnTo>
                    <a:pt x="560" y="568"/>
                  </a:lnTo>
                  <a:lnTo>
                    <a:pt x="558" y="570"/>
                  </a:lnTo>
                  <a:lnTo>
                    <a:pt x="556" y="568"/>
                  </a:lnTo>
                  <a:lnTo>
                    <a:pt x="556" y="566"/>
                  </a:lnTo>
                  <a:close/>
                  <a:moveTo>
                    <a:pt x="570" y="630"/>
                  </a:moveTo>
                  <a:lnTo>
                    <a:pt x="568" y="620"/>
                  </a:lnTo>
                  <a:lnTo>
                    <a:pt x="564" y="612"/>
                  </a:lnTo>
                  <a:lnTo>
                    <a:pt x="564" y="610"/>
                  </a:lnTo>
                  <a:lnTo>
                    <a:pt x="562" y="606"/>
                  </a:lnTo>
                  <a:lnTo>
                    <a:pt x="562" y="602"/>
                  </a:lnTo>
                  <a:lnTo>
                    <a:pt x="560" y="602"/>
                  </a:lnTo>
                  <a:lnTo>
                    <a:pt x="560" y="600"/>
                  </a:lnTo>
                  <a:lnTo>
                    <a:pt x="558" y="600"/>
                  </a:lnTo>
                  <a:lnTo>
                    <a:pt x="556" y="604"/>
                  </a:lnTo>
                  <a:lnTo>
                    <a:pt x="556" y="600"/>
                  </a:lnTo>
                  <a:lnTo>
                    <a:pt x="558" y="596"/>
                  </a:lnTo>
                  <a:lnTo>
                    <a:pt x="560" y="600"/>
                  </a:lnTo>
                  <a:lnTo>
                    <a:pt x="562" y="600"/>
                  </a:lnTo>
                  <a:lnTo>
                    <a:pt x="562" y="598"/>
                  </a:lnTo>
                  <a:lnTo>
                    <a:pt x="564" y="606"/>
                  </a:lnTo>
                  <a:lnTo>
                    <a:pt x="564" y="600"/>
                  </a:lnTo>
                  <a:lnTo>
                    <a:pt x="566" y="600"/>
                  </a:lnTo>
                  <a:lnTo>
                    <a:pt x="568" y="602"/>
                  </a:lnTo>
                  <a:lnTo>
                    <a:pt x="566" y="606"/>
                  </a:lnTo>
                  <a:lnTo>
                    <a:pt x="570" y="610"/>
                  </a:lnTo>
                  <a:lnTo>
                    <a:pt x="566" y="614"/>
                  </a:lnTo>
                  <a:lnTo>
                    <a:pt x="568" y="616"/>
                  </a:lnTo>
                  <a:lnTo>
                    <a:pt x="572" y="618"/>
                  </a:lnTo>
                  <a:lnTo>
                    <a:pt x="576" y="624"/>
                  </a:lnTo>
                  <a:lnTo>
                    <a:pt x="578" y="628"/>
                  </a:lnTo>
                  <a:lnTo>
                    <a:pt x="570" y="630"/>
                  </a:lnTo>
                  <a:close/>
                  <a:moveTo>
                    <a:pt x="600" y="612"/>
                  </a:moveTo>
                  <a:lnTo>
                    <a:pt x="600" y="624"/>
                  </a:lnTo>
                  <a:lnTo>
                    <a:pt x="598" y="622"/>
                  </a:lnTo>
                  <a:lnTo>
                    <a:pt x="596" y="626"/>
                  </a:lnTo>
                  <a:lnTo>
                    <a:pt x="594" y="628"/>
                  </a:lnTo>
                  <a:lnTo>
                    <a:pt x="592" y="620"/>
                  </a:lnTo>
                  <a:lnTo>
                    <a:pt x="594" y="614"/>
                  </a:lnTo>
                  <a:lnTo>
                    <a:pt x="596" y="608"/>
                  </a:lnTo>
                  <a:lnTo>
                    <a:pt x="594" y="610"/>
                  </a:lnTo>
                  <a:lnTo>
                    <a:pt x="596" y="600"/>
                  </a:lnTo>
                  <a:lnTo>
                    <a:pt x="592" y="598"/>
                  </a:lnTo>
                  <a:lnTo>
                    <a:pt x="592" y="598"/>
                  </a:lnTo>
                  <a:lnTo>
                    <a:pt x="590" y="604"/>
                  </a:lnTo>
                  <a:lnTo>
                    <a:pt x="588" y="604"/>
                  </a:lnTo>
                  <a:lnTo>
                    <a:pt x="586" y="600"/>
                  </a:lnTo>
                  <a:lnTo>
                    <a:pt x="588" y="596"/>
                  </a:lnTo>
                  <a:lnTo>
                    <a:pt x="582" y="592"/>
                  </a:lnTo>
                  <a:lnTo>
                    <a:pt x="584" y="590"/>
                  </a:lnTo>
                  <a:lnTo>
                    <a:pt x="582" y="590"/>
                  </a:lnTo>
                  <a:lnTo>
                    <a:pt x="582" y="594"/>
                  </a:lnTo>
                  <a:lnTo>
                    <a:pt x="576" y="594"/>
                  </a:lnTo>
                  <a:lnTo>
                    <a:pt x="576" y="586"/>
                  </a:lnTo>
                  <a:lnTo>
                    <a:pt x="572" y="584"/>
                  </a:lnTo>
                  <a:lnTo>
                    <a:pt x="568" y="578"/>
                  </a:lnTo>
                  <a:lnTo>
                    <a:pt x="566" y="572"/>
                  </a:lnTo>
                  <a:lnTo>
                    <a:pt x="572" y="570"/>
                  </a:lnTo>
                  <a:lnTo>
                    <a:pt x="564" y="570"/>
                  </a:lnTo>
                  <a:lnTo>
                    <a:pt x="562" y="566"/>
                  </a:lnTo>
                  <a:lnTo>
                    <a:pt x="562" y="566"/>
                  </a:lnTo>
                  <a:lnTo>
                    <a:pt x="562" y="562"/>
                  </a:lnTo>
                  <a:lnTo>
                    <a:pt x="566" y="552"/>
                  </a:lnTo>
                  <a:lnTo>
                    <a:pt x="578" y="554"/>
                  </a:lnTo>
                  <a:lnTo>
                    <a:pt x="574" y="548"/>
                  </a:lnTo>
                  <a:lnTo>
                    <a:pt x="576" y="544"/>
                  </a:lnTo>
                  <a:lnTo>
                    <a:pt x="574" y="544"/>
                  </a:lnTo>
                  <a:lnTo>
                    <a:pt x="574" y="542"/>
                  </a:lnTo>
                  <a:lnTo>
                    <a:pt x="570" y="542"/>
                  </a:lnTo>
                  <a:lnTo>
                    <a:pt x="570" y="540"/>
                  </a:lnTo>
                  <a:lnTo>
                    <a:pt x="576" y="538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80" y="544"/>
                  </a:lnTo>
                  <a:lnTo>
                    <a:pt x="576" y="548"/>
                  </a:lnTo>
                  <a:lnTo>
                    <a:pt x="582" y="546"/>
                  </a:lnTo>
                  <a:lnTo>
                    <a:pt x="584" y="548"/>
                  </a:lnTo>
                  <a:lnTo>
                    <a:pt x="580" y="550"/>
                  </a:lnTo>
                  <a:lnTo>
                    <a:pt x="580" y="554"/>
                  </a:lnTo>
                  <a:lnTo>
                    <a:pt x="584" y="566"/>
                  </a:lnTo>
                  <a:lnTo>
                    <a:pt x="588" y="570"/>
                  </a:lnTo>
                  <a:lnTo>
                    <a:pt x="586" y="572"/>
                  </a:lnTo>
                  <a:lnTo>
                    <a:pt x="590" y="582"/>
                  </a:lnTo>
                  <a:lnTo>
                    <a:pt x="590" y="588"/>
                  </a:lnTo>
                  <a:lnTo>
                    <a:pt x="602" y="608"/>
                  </a:lnTo>
                  <a:lnTo>
                    <a:pt x="600" y="612"/>
                  </a:lnTo>
                  <a:close/>
                  <a:moveTo>
                    <a:pt x="710" y="642"/>
                  </a:moveTo>
                  <a:lnTo>
                    <a:pt x="708" y="646"/>
                  </a:lnTo>
                  <a:lnTo>
                    <a:pt x="706" y="646"/>
                  </a:lnTo>
                  <a:lnTo>
                    <a:pt x="706" y="648"/>
                  </a:lnTo>
                  <a:lnTo>
                    <a:pt x="704" y="646"/>
                  </a:lnTo>
                  <a:lnTo>
                    <a:pt x="700" y="646"/>
                  </a:lnTo>
                  <a:lnTo>
                    <a:pt x="700" y="644"/>
                  </a:lnTo>
                  <a:lnTo>
                    <a:pt x="698" y="646"/>
                  </a:lnTo>
                  <a:lnTo>
                    <a:pt x="698" y="644"/>
                  </a:lnTo>
                  <a:lnTo>
                    <a:pt x="700" y="644"/>
                  </a:lnTo>
                  <a:lnTo>
                    <a:pt x="700" y="642"/>
                  </a:lnTo>
                  <a:lnTo>
                    <a:pt x="696" y="640"/>
                  </a:lnTo>
                  <a:lnTo>
                    <a:pt x="696" y="638"/>
                  </a:lnTo>
                  <a:lnTo>
                    <a:pt x="700" y="636"/>
                  </a:lnTo>
                  <a:lnTo>
                    <a:pt x="698" y="634"/>
                  </a:lnTo>
                  <a:lnTo>
                    <a:pt x="700" y="630"/>
                  </a:lnTo>
                  <a:lnTo>
                    <a:pt x="706" y="628"/>
                  </a:lnTo>
                  <a:lnTo>
                    <a:pt x="712" y="636"/>
                  </a:lnTo>
                  <a:lnTo>
                    <a:pt x="710" y="642"/>
                  </a:lnTo>
                  <a:close/>
                  <a:moveTo>
                    <a:pt x="972" y="614"/>
                  </a:moveTo>
                  <a:lnTo>
                    <a:pt x="970" y="620"/>
                  </a:lnTo>
                  <a:lnTo>
                    <a:pt x="970" y="616"/>
                  </a:lnTo>
                  <a:lnTo>
                    <a:pt x="966" y="608"/>
                  </a:lnTo>
                  <a:lnTo>
                    <a:pt x="964" y="606"/>
                  </a:lnTo>
                  <a:lnTo>
                    <a:pt x="964" y="602"/>
                  </a:lnTo>
                  <a:lnTo>
                    <a:pt x="962" y="596"/>
                  </a:lnTo>
                  <a:lnTo>
                    <a:pt x="964" y="596"/>
                  </a:lnTo>
                  <a:lnTo>
                    <a:pt x="962" y="598"/>
                  </a:lnTo>
                  <a:lnTo>
                    <a:pt x="966" y="600"/>
                  </a:lnTo>
                  <a:lnTo>
                    <a:pt x="966" y="594"/>
                  </a:lnTo>
                  <a:lnTo>
                    <a:pt x="966" y="602"/>
                  </a:lnTo>
                  <a:lnTo>
                    <a:pt x="972" y="598"/>
                  </a:lnTo>
                  <a:lnTo>
                    <a:pt x="974" y="592"/>
                  </a:lnTo>
                  <a:lnTo>
                    <a:pt x="974" y="594"/>
                  </a:lnTo>
                  <a:lnTo>
                    <a:pt x="974" y="598"/>
                  </a:lnTo>
                  <a:lnTo>
                    <a:pt x="976" y="600"/>
                  </a:lnTo>
                  <a:lnTo>
                    <a:pt x="978" y="608"/>
                  </a:lnTo>
                  <a:lnTo>
                    <a:pt x="972" y="614"/>
                  </a:lnTo>
                  <a:close/>
                  <a:moveTo>
                    <a:pt x="1046" y="548"/>
                  </a:moveTo>
                  <a:lnTo>
                    <a:pt x="1040" y="548"/>
                  </a:lnTo>
                  <a:lnTo>
                    <a:pt x="1038" y="552"/>
                  </a:lnTo>
                  <a:lnTo>
                    <a:pt x="1032" y="552"/>
                  </a:lnTo>
                  <a:lnTo>
                    <a:pt x="1032" y="548"/>
                  </a:lnTo>
                  <a:lnTo>
                    <a:pt x="1024" y="546"/>
                  </a:lnTo>
                  <a:lnTo>
                    <a:pt x="1024" y="550"/>
                  </a:lnTo>
                  <a:lnTo>
                    <a:pt x="1018" y="552"/>
                  </a:lnTo>
                  <a:lnTo>
                    <a:pt x="1016" y="554"/>
                  </a:lnTo>
                  <a:lnTo>
                    <a:pt x="1018" y="558"/>
                  </a:lnTo>
                  <a:lnTo>
                    <a:pt x="1026" y="560"/>
                  </a:lnTo>
                  <a:lnTo>
                    <a:pt x="1026" y="570"/>
                  </a:lnTo>
                  <a:lnTo>
                    <a:pt x="1024" y="564"/>
                  </a:lnTo>
                  <a:lnTo>
                    <a:pt x="1022" y="562"/>
                  </a:lnTo>
                  <a:lnTo>
                    <a:pt x="1012" y="558"/>
                  </a:lnTo>
                  <a:lnTo>
                    <a:pt x="1016" y="558"/>
                  </a:lnTo>
                  <a:lnTo>
                    <a:pt x="1014" y="554"/>
                  </a:lnTo>
                  <a:lnTo>
                    <a:pt x="1016" y="546"/>
                  </a:lnTo>
                  <a:lnTo>
                    <a:pt x="1018" y="548"/>
                  </a:lnTo>
                  <a:lnTo>
                    <a:pt x="1022" y="546"/>
                  </a:lnTo>
                  <a:lnTo>
                    <a:pt x="1020" y="544"/>
                  </a:lnTo>
                  <a:lnTo>
                    <a:pt x="1018" y="536"/>
                  </a:lnTo>
                  <a:lnTo>
                    <a:pt x="1018" y="536"/>
                  </a:lnTo>
                  <a:lnTo>
                    <a:pt x="1022" y="544"/>
                  </a:lnTo>
                  <a:lnTo>
                    <a:pt x="1028" y="542"/>
                  </a:lnTo>
                  <a:lnTo>
                    <a:pt x="1028" y="532"/>
                  </a:lnTo>
                  <a:lnTo>
                    <a:pt x="1030" y="534"/>
                  </a:lnTo>
                  <a:lnTo>
                    <a:pt x="1030" y="536"/>
                  </a:lnTo>
                  <a:lnTo>
                    <a:pt x="1036" y="546"/>
                  </a:lnTo>
                  <a:lnTo>
                    <a:pt x="1038" y="546"/>
                  </a:lnTo>
                  <a:lnTo>
                    <a:pt x="1042" y="546"/>
                  </a:lnTo>
                  <a:lnTo>
                    <a:pt x="1042" y="544"/>
                  </a:lnTo>
                  <a:lnTo>
                    <a:pt x="1046" y="546"/>
                  </a:lnTo>
                  <a:lnTo>
                    <a:pt x="1044" y="546"/>
                  </a:lnTo>
                  <a:lnTo>
                    <a:pt x="1046" y="54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Freeform 827">
              <a:extLst>
                <a:ext uri="{FF2B5EF4-FFF2-40B4-BE49-F238E27FC236}">
                  <a16:creationId xmlns:a16="http://schemas.microsoft.com/office/drawing/2014/main" id="{21D4C609-50FD-5D43-B94F-308612A19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988" y="2617788"/>
              <a:ext cx="34925" cy="444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4" y="14"/>
                </a:cxn>
                <a:cxn ang="0">
                  <a:pos x="8" y="18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12" y="22"/>
                </a:cxn>
                <a:cxn ang="0">
                  <a:pos x="16" y="20"/>
                </a:cxn>
                <a:cxn ang="0">
                  <a:pos x="18" y="22"/>
                </a:cxn>
                <a:cxn ang="0">
                  <a:pos x="18" y="26"/>
                </a:cxn>
                <a:cxn ang="0">
                  <a:pos x="22" y="28"/>
                </a:cxn>
                <a:cxn ang="0">
                  <a:pos x="20" y="26"/>
                </a:cxn>
                <a:cxn ang="0">
                  <a:pos x="22" y="24"/>
                </a:cxn>
                <a:cxn ang="0">
                  <a:pos x="18" y="1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2" h="28">
                  <a:moveTo>
                    <a:pt x="4" y="0"/>
                  </a:move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8" y="18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6"/>
                  </a:lnTo>
                  <a:lnTo>
                    <a:pt x="22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18" y="1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Freeform 828">
              <a:extLst>
                <a:ext uri="{FF2B5EF4-FFF2-40B4-BE49-F238E27FC236}">
                  <a16:creationId xmlns:a16="http://schemas.microsoft.com/office/drawing/2014/main" id="{A775AB45-CFC1-FA45-93C7-9D1A95EBC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3846513"/>
              <a:ext cx="73025" cy="381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12" y="24"/>
                </a:cxn>
                <a:cxn ang="0">
                  <a:pos x="16" y="22"/>
                </a:cxn>
                <a:cxn ang="0">
                  <a:pos x="42" y="20"/>
                </a:cxn>
                <a:cxn ang="0">
                  <a:pos x="44" y="18"/>
                </a:cxn>
                <a:cxn ang="0">
                  <a:pos x="46" y="14"/>
                </a:cxn>
                <a:cxn ang="0">
                  <a:pos x="40" y="10"/>
                </a:cxn>
                <a:cxn ang="0">
                  <a:pos x="40" y="8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24" y="2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46" h="24">
                  <a:moveTo>
                    <a:pt x="16" y="0"/>
                  </a:moveTo>
                  <a:lnTo>
                    <a:pt x="10" y="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4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Freeform 829">
              <a:extLst>
                <a:ext uri="{FF2B5EF4-FFF2-40B4-BE49-F238E27FC236}">
                  <a16:creationId xmlns:a16="http://schemas.microsoft.com/office/drawing/2014/main" id="{0C846321-240C-8144-BE03-CA24EF0FE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8238" y="3887788"/>
              <a:ext cx="101600" cy="130175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24" y="70"/>
                </a:cxn>
                <a:cxn ang="0">
                  <a:pos x="22" y="68"/>
                </a:cxn>
                <a:cxn ang="0">
                  <a:pos x="14" y="72"/>
                </a:cxn>
                <a:cxn ang="0">
                  <a:pos x="10" y="58"/>
                </a:cxn>
                <a:cxn ang="0">
                  <a:pos x="8" y="56"/>
                </a:cxn>
                <a:cxn ang="0">
                  <a:pos x="10" y="48"/>
                </a:cxn>
                <a:cxn ang="0">
                  <a:pos x="6" y="42"/>
                </a:cxn>
                <a:cxn ang="0">
                  <a:pos x="8" y="3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18"/>
                </a:cxn>
                <a:cxn ang="0">
                  <a:pos x="10" y="18"/>
                </a:cxn>
                <a:cxn ang="0">
                  <a:pos x="8" y="14"/>
                </a:cxn>
                <a:cxn ang="0">
                  <a:pos x="4" y="14"/>
                </a:cxn>
                <a:cxn ang="0">
                  <a:pos x="2" y="10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6" y="8"/>
                </a:cxn>
                <a:cxn ang="0">
                  <a:pos x="18" y="6"/>
                </a:cxn>
                <a:cxn ang="0">
                  <a:pos x="20" y="8"/>
                </a:cxn>
                <a:cxn ang="0">
                  <a:pos x="22" y="4"/>
                </a:cxn>
                <a:cxn ang="0">
                  <a:pos x="24" y="14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48" y="18"/>
                </a:cxn>
                <a:cxn ang="0">
                  <a:pos x="58" y="20"/>
                </a:cxn>
                <a:cxn ang="0">
                  <a:pos x="52" y="30"/>
                </a:cxn>
                <a:cxn ang="0">
                  <a:pos x="42" y="36"/>
                </a:cxn>
                <a:cxn ang="0">
                  <a:pos x="42" y="38"/>
                </a:cxn>
                <a:cxn ang="0">
                  <a:pos x="44" y="46"/>
                </a:cxn>
                <a:cxn ang="0">
                  <a:pos x="46" y="48"/>
                </a:cxn>
                <a:cxn ang="0">
                  <a:pos x="50" y="50"/>
                </a:cxn>
                <a:cxn ang="0">
                  <a:pos x="52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60" y="52"/>
                </a:cxn>
                <a:cxn ang="0">
                  <a:pos x="64" y="68"/>
                </a:cxn>
                <a:cxn ang="0">
                  <a:pos x="64" y="76"/>
                </a:cxn>
                <a:cxn ang="0">
                  <a:pos x="60" y="74"/>
                </a:cxn>
                <a:cxn ang="0">
                  <a:pos x="60" y="76"/>
                </a:cxn>
                <a:cxn ang="0">
                  <a:pos x="58" y="82"/>
                </a:cxn>
                <a:cxn ang="0">
                  <a:pos x="56" y="78"/>
                </a:cxn>
                <a:cxn ang="0">
                  <a:pos x="54" y="62"/>
                </a:cxn>
                <a:cxn ang="0">
                  <a:pos x="50" y="56"/>
                </a:cxn>
                <a:cxn ang="0">
                  <a:pos x="48" y="54"/>
                </a:cxn>
                <a:cxn ang="0">
                  <a:pos x="42" y="56"/>
                </a:cxn>
                <a:cxn ang="0">
                  <a:pos x="38" y="52"/>
                </a:cxn>
                <a:cxn ang="0">
                  <a:pos x="34" y="56"/>
                </a:cxn>
                <a:cxn ang="0">
                  <a:pos x="36" y="62"/>
                </a:cxn>
                <a:cxn ang="0">
                  <a:pos x="30" y="68"/>
                </a:cxn>
                <a:cxn ang="0">
                  <a:pos x="28" y="66"/>
                </a:cxn>
                <a:cxn ang="0">
                  <a:pos x="28" y="64"/>
                </a:cxn>
                <a:cxn ang="0">
                  <a:pos x="28" y="64"/>
                </a:cxn>
              </a:cxnLst>
              <a:rect l="0" t="0" r="r" b="b"/>
              <a:pathLst>
                <a:path w="64" h="82">
                  <a:moveTo>
                    <a:pt x="28" y="64"/>
                  </a:moveTo>
                  <a:lnTo>
                    <a:pt x="24" y="70"/>
                  </a:lnTo>
                  <a:lnTo>
                    <a:pt x="22" y="68"/>
                  </a:lnTo>
                  <a:lnTo>
                    <a:pt x="14" y="72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10" y="48"/>
                  </a:lnTo>
                  <a:lnTo>
                    <a:pt x="6" y="42"/>
                  </a:lnTo>
                  <a:lnTo>
                    <a:pt x="8" y="3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10" y="18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0" y="8"/>
                  </a:lnTo>
                  <a:lnTo>
                    <a:pt x="22" y="4"/>
                  </a:lnTo>
                  <a:lnTo>
                    <a:pt x="24" y="14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48" y="18"/>
                  </a:lnTo>
                  <a:lnTo>
                    <a:pt x="58" y="20"/>
                  </a:lnTo>
                  <a:lnTo>
                    <a:pt x="52" y="30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46"/>
                  </a:lnTo>
                  <a:lnTo>
                    <a:pt x="46" y="48"/>
                  </a:lnTo>
                  <a:lnTo>
                    <a:pt x="50" y="50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52"/>
                  </a:lnTo>
                  <a:lnTo>
                    <a:pt x="64" y="6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60" y="76"/>
                  </a:lnTo>
                  <a:lnTo>
                    <a:pt x="58" y="82"/>
                  </a:lnTo>
                  <a:lnTo>
                    <a:pt x="56" y="78"/>
                  </a:lnTo>
                  <a:lnTo>
                    <a:pt x="54" y="62"/>
                  </a:lnTo>
                  <a:lnTo>
                    <a:pt x="50" y="56"/>
                  </a:lnTo>
                  <a:lnTo>
                    <a:pt x="48" y="54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56"/>
                  </a:lnTo>
                  <a:lnTo>
                    <a:pt x="36" y="62"/>
                  </a:lnTo>
                  <a:lnTo>
                    <a:pt x="30" y="68"/>
                  </a:lnTo>
                  <a:lnTo>
                    <a:pt x="28" y="66"/>
                  </a:lnTo>
                  <a:lnTo>
                    <a:pt x="28" y="64"/>
                  </a:lnTo>
                  <a:lnTo>
                    <a:pt x="28" y="6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Freeform 830">
              <a:extLst>
                <a:ext uri="{FF2B5EF4-FFF2-40B4-BE49-F238E27FC236}">
                  <a16:creationId xmlns:a16="http://schemas.microsoft.com/office/drawing/2014/main" id="{26D028AC-20F4-0944-AEF8-57D0BEFE0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3652838"/>
              <a:ext cx="625475" cy="644525"/>
            </a:xfrm>
            <a:custGeom>
              <a:avLst/>
              <a:gdLst/>
              <a:ahLst/>
              <a:cxnLst>
                <a:cxn ang="0">
                  <a:pos x="308" y="184"/>
                </a:cxn>
                <a:cxn ang="0">
                  <a:pos x="318" y="192"/>
                </a:cxn>
                <a:cxn ang="0">
                  <a:pos x="336" y="212"/>
                </a:cxn>
                <a:cxn ang="0">
                  <a:pos x="340" y="186"/>
                </a:cxn>
                <a:cxn ang="0">
                  <a:pos x="364" y="160"/>
                </a:cxn>
                <a:cxn ang="0">
                  <a:pos x="384" y="136"/>
                </a:cxn>
                <a:cxn ang="0">
                  <a:pos x="392" y="120"/>
                </a:cxn>
                <a:cxn ang="0">
                  <a:pos x="378" y="106"/>
                </a:cxn>
                <a:cxn ang="0">
                  <a:pos x="318" y="130"/>
                </a:cxn>
                <a:cxn ang="0">
                  <a:pos x="294" y="144"/>
                </a:cxn>
                <a:cxn ang="0">
                  <a:pos x="278" y="134"/>
                </a:cxn>
                <a:cxn ang="0">
                  <a:pos x="266" y="138"/>
                </a:cxn>
                <a:cxn ang="0">
                  <a:pos x="226" y="144"/>
                </a:cxn>
                <a:cxn ang="0">
                  <a:pos x="172" y="118"/>
                </a:cxn>
                <a:cxn ang="0">
                  <a:pos x="162" y="112"/>
                </a:cxn>
                <a:cxn ang="0">
                  <a:pos x="160" y="84"/>
                </a:cxn>
                <a:cxn ang="0">
                  <a:pos x="146" y="78"/>
                </a:cxn>
                <a:cxn ang="0">
                  <a:pos x="142" y="54"/>
                </a:cxn>
                <a:cxn ang="0">
                  <a:pos x="154" y="54"/>
                </a:cxn>
                <a:cxn ang="0">
                  <a:pos x="148" y="36"/>
                </a:cxn>
                <a:cxn ang="0">
                  <a:pos x="158" y="26"/>
                </a:cxn>
                <a:cxn ang="0">
                  <a:pos x="160" y="10"/>
                </a:cxn>
                <a:cxn ang="0">
                  <a:pos x="150" y="0"/>
                </a:cxn>
                <a:cxn ang="0">
                  <a:pos x="118" y="20"/>
                </a:cxn>
                <a:cxn ang="0">
                  <a:pos x="84" y="18"/>
                </a:cxn>
                <a:cxn ang="0">
                  <a:pos x="82" y="32"/>
                </a:cxn>
                <a:cxn ang="0">
                  <a:pos x="84" y="50"/>
                </a:cxn>
                <a:cxn ang="0">
                  <a:pos x="96" y="64"/>
                </a:cxn>
                <a:cxn ang="0">
                  <a:pos x="90" y="80"/>
                </a:cxn>
                <a:cxn ang="0">
                  <a:pos x="72" y="98"/>
                </a:cxn>
                <a:cxn ang="0">
                  <a:pos x="38" y="130"/>
                </a:cxn>
                <a:cxn ang="0">
                  <a:pos x="28" y="158"/>
                </a:cxn>
                <a:cxn ang="0">
                  <a:pos x="40" y="178"/>
                </a:cxn>
                <a:cxn ang="0">
                  <a:pos x="22" y="182"/>
                </a:cxn>
                <a:cxn ang="0">
                  <a:pos x="2" y="184"/>
                </a:cxn>
                <a:cxn ang="0">
                  <a:pos x="12" y="202"/>
                </a:cxn>
                <a:cxn ang="0">
                  <a:pos x="28" y="204"/>
                </a:cxn>
                <a:cxn ang="0">
                  <a:pos x="12" y="212"/>
                </a:cxn>
                <a:cxn ang="0">
                  <a:pos x="54" y="208"/>
                </a:cxn>
                <a:cxn ang="0">
                  <a:pos x="58" y="214"/>
                </a:cxn>
                <a:cxn ang="0">
                  <a:pos x="62" y="236"/>
                </a:cxn>
                <a:cxn ang="0">
                  <a:pos x="64" y="264"/>
                </a:cxn>
                <a:cxn ang="0">
                  <a:pos x="78" y="306"/>
                </a:cxn>
                <a:cxn ang="0">
                  <a:pos x="90" y="332"/>
                </a:cxn>
                <a:cxn ang="0">
                  <a:pos x="128" y="406"/>
                </a:cxn>
                <a:cxn ang="0">
                  <a:pos x="150" y="376"/>
                </a:cxn>
                <a:cxn ang="0">
                  <a:pos x="160" y="332"/>
                </a:cxn>
                <a:cxn ang="0">
                  <a:pos x="164" y="302"/>
                </a:cxn>
                <a:cxn ang="0">
                  <a:pos x="176" y="294"/>
                </a:cxn>
                <a:cxn ang="0">
                  <a:pos x="226" y="252"/>
                </a:cxn>
                <a:cxn ang="0">
                  <a:pos x="254" y="222"/>
                </a:cxn>
                <a:cxn ang="0">
                  <a:pos x="274" y="220"/>
                </a:cxn>
                <a:cxn ang="0">
                  <a:pos x="274" y="204"/>
                </a:cxn>
                <a:cxn ang="0">
                  <a:pos x="266" y="170"/>
                </a:cxn>
                <a:cxn ang="0">
                  <a:pos x="270" y="162"/>
                </a:cxn>
                <a:cxn ang="0">
                  <a:pos x="280" y="150"/>
                </a:cxn>
                <a:cxn ang="0">
                  <a:pos x="290" y="162"/>
                </a:cxn>
              </a:cxnLst>
              <a:rect l="0" t="0" r="r" b="b"/>
              <a:pathLst>
                <a:path w="394" h="406">
                  <a:moveTo>
                    <a:pt x="294" y="166"/>
                  </a:moveTo>
                  <a:lnTo>
                    <a:pt x="314" y="166"/>
                  </a:lnTo>
                  <a:lnTo>
                    <a:pt x="324" y="168"/>
                  </a:lnTo>
                  <a:lnTo>
                    <a:pt x="318" y="178"/>
                  </a:lnTo>
                  <a:lnTo>
                    <a:pt x="308" y="184"/>
                  </a:lnTo>
                  <a:lnTo>
                    <a:pt x="308" y="186"/>
                  </a:lnTo>
                  <a:lnTo>
                    <a:pt x="310" y="194"/>
                  </a:lnTo>
                  <a:lnTo>
                    <a:pt x="312" y="196"/>
                  </a:lnTo>
                  <a:lnTo>
                    <a:pt x="316" y="198"/>
                  </a:lnTo>
                  <a:lnTo>
                    <a:pt x="318" y="192"/>
                  </a:lnTo>
                  <a:lnTo>
                    <a:pt x="322" y="188"/>
                  </a:lnTo>
                  <a:lnTo>
                    <a:pt x="322" y="188"/>
                  </a:lnTo>
                  <a:lnTo>
                    <a:pt x="326" y="200"/>
                  </a:lnTo>
                  <a:lnTo>
                    <a:pt x="330" y="216"/>
                  </a:lnTo>
                  <a:lnTo>
                    <a:pt x="336" y="212"/>
                  </a:lnTo>
                  <a:lnTo>
                    <a:pt x="334" y="204"/>
                  </a:lnTo>
                  <a:lnTo>
                    <a:pt x="336" y="200"/>
                  </a:lnTo>
                  <a:lnTo>
                    <a:pt x="338" y="200"/>
                  </a:lnTo>
                  <a:lnTo>
                    <a:pt x="338" y="188"/>
                  </a:lnTo>
                  <a:lnTo>
                    <a:pt x="340" y="186"/>
                  </a:lnTo>
                  <a:lnTo>
                    <a:pt x="350" y="186"/>
                  </a:lnTo>
                  <a:lnTo>
                    <a:pt x="350" y="186"/>
                  </a:lnTo>
                  <a:lnTo>
                    <a:pt x="356" y="172"/>
                  </a:lnTo>
                  <a:lnTo>
                    <a:pt x="356" y="168"/>
                  </a:lnTo>
                  <a:lnTo>
                    <a:pt x="364" y="160"/>
                  </a:lnTo>
                  <a:lnTo>
                    <a:pt x="364" y="152"/>
                  </a:lnTo>
                  <a:lnTo>
                    <a:pt x="366" y="148"/>
                  </a:lnTo>
                  <a:lnTo>
                    <a:pt x="372" y="144"/>
                  </a:lnTo>
                  <a:lnTo>
                    <a:pt x="376" y="138"/>
                  </a:lnTo>
                  <a:lnTo>
                    <a:pt x="384" y="136"/>
                  </a:lnTo>
                  <a:lnTo>
                    <a:pt x="388" y="138"/>
                  </a:lnTo>
                  <a:lnTo>
                    <a:pt x="390" y="130"/>
                  </a:lnTo>
                  <a:lnTo>
                    <a:pt x="394" y="126"/>
                  </a:lnTo>
                  <a:lnTo>
                    <a:pt x="394" y="124"/>
                  </a:lnTo>
                  <a:lnTo>
                    <a:pt x="392" y="120"/>
                  </a:lnTo>
                  <a:lnTo>
                    <a:pt x="390" y="120"/>
                  </a:lnTo>
                  <a:lnTo>
                    <a:pt x="380" y="118"/>
                  </a:lnTo>
                  <a:lnTo>
                    <a:pt x="380" y="112"/>
                  </a:lnTo>
                  <a:lnTo>
                    <a:pt x="378" y="110"/>
                  </a:lnTo>
                  <a:lnTo>
                    <a:pt x="378" y="106"/>
                  </a:lnTo>
                  <a:lnTo>
                    <a:pt x="374" y="104"/>
                  </a:lnTo>
                  <a:lnTo>
                    <a:pt x="364" y="108"/>
                  </a:lnTo>
                  <a:lnTo>
                    <a:pt x="356" y="106"/>
                  </a:lnTo>
                  <a:lnTo>
                    <a:pt x="336" y="122"/>
                  </a:lnTo>
                  <a:lnTo>
                    <a:pt x="318" y="130"/>
                  </a:lnTo>
                  <a:lnTo>
                    <a:pt x="318" y="132"/>
                  </a:lnTo>
                  <a:lnTo>
                    <a:pt x="324" y="136"/>
                  </a:lnTo>
                  <a:lnTo>
                    <a:pt x="322" y="140"/>
                  </a:lnTo>
                  <a:lnTo>
                    <a:pt x="320" y="142"/>
                  </a:lnTo>
                  <a:lnTo>
                    <a:pt x="294" y="144"/>
                  </a:lnTo>
                  <a:lnTo>
                    <a:pt x="290" y="146"/>
                  </a:lnTo>
                  <a:lnTo>
                    <a:pt x="280" y="144"/>
                  </a:lnTo>
                  <a:lnTo>
                    <a:pt x="278" y="138"/>
                  </a:lnTo>
                  <a:lnTo>
                    <a:pt x="280" y="136"/>
                  </a:lnTo>
                  <a:lnTo>
                    <a:pt x="278" y="134"/>
                  </a:lnTo>
                  <a:lnTo>
                    <a:pt x="278" y="128"/>
                  </a:lnTo>
                  <a:lnTo>
                    <a:pt x="276" y="126"/>
                  </a:lnTo>
                  <a:lnTo>
                    <a:pt x="268" y="128"/>
                  </a:lnTo>
                  <a:lnTo>
                    <a:pt x="266" y="132"/>
                  </a:lnTo>
                  <a:lnTo>
                    <a:pt x="266" y="138"/>
                  </a:lnTo>
                  <a:lnTo>
                    <a:pt x="266" y="142"/>
                  </a:lnTo>
                  <a:lnTo>
                    <a:pt x="268" y="144"/>
                  </a:lnTo>
                  <a:lnTo>
                    <a:pt x="268" y="150"/>
                  </a:lnTo>
                  <a:lnTo>
                    <a:pt x="256" y="150"/>
                  </a:lnTo>
                  <a:lnTo>
                    <a:pt x="226" y="144"/>
                  </a:lnTo>
                  <a:lnTo>
                    <a:pt x="218" y="136"/>
                  </a:lnTo>
                  <a:lnTo>
                    <a:pt x="198" y="136"/>
                  </a:lnTo>
                  <a:lnTo>
                    <a:pt x="194" y="132"/>
                  </a:lnTo>
                  <a:lnTo>
                    <a:pt x="182" y="126"/>
                  </a:lnTo>
                  <a:lnTo>
                    <a:pt x="172" y="118"/>
                  </a:lnTo>
                  <a:lnTo>
                    <a:pt x="168" y="118"/>
                  </a:lnTo>
                  <a:lnTo>
                    <a:pt x="166" y="118"/>
                  </a:lnTo>
                  <a:lnTo>
                    <a:pt x="164" y="114"/>
                  </a:lnTo>
                  <a:lnTo>
                    <a:pt x="162" y="114"/>
                  </a:lnTo>
                  <a:lnTo>
                    <a:pt x="162" y="112"/>
                  </a:lnTo>
                  <a:lnTo>
                    <a:pt x="164" y="106"/>
                  </a:lnTo>
                  <a:lnTo>
                    <a:pt x="166" y="98"/>
                  </a:lnTo>
                  <a:lnTo>
                    <a:pt x="172" y="92"/>
                  </a:lnTo>
                  <a:lnTo>
                    <a:pt x="174" y="92"/>
                  </a:lnTo>
                  <a:lnTo>
                    <a:pt x="160" y="84"/>
                  </a:lnTo>
                  <a:lnTo>
                    <a:pt x="160" y="82"/>
                  </a:lnTo>
                  <a:lnTo>
                    <a:pt x="154" y="82"/>
                  </a:lnTo>
                  <a:lnTo>
                    <a:pt x="154" y="80"/>
                  </a:lnTo>
                  <a:lnTo>
                    <a:pt x="146" y="80"/>
                  </a:lnTo>
                  <a:lnTo>
                    <a:pt x="146" y="78"/>
                  </a:lnTo>
                  <a:lnTo>
                    <a:pt x="142" y="74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40" y="56"/>
                  </a:lnTo>
                  <a:lnTo>
                    <a:pt x="142" y="54"/>
                  </a:lnTo>
                  <a:lnTo>
                    <a:pt x="146" y="58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2" y="56"/>
                  </a:lnTo>
                  <a:lnTo>
                    <a:pt x="154" y="54"/>
                  </a:lnTo>
                  <a:lnTo>
                    <a:pt x="152" y="48"/>
                  </a:lnTo>
                  <a:lnTo>
                    <a:pt x="152" y="46"/>
                  </a:lnTo>
                  <a:lnTo>
                    <a:pt x="148" y="46"/>
                  </a:lnTo>
                  <a:lnTo>
                    <a:pt x="146" y="42"/>
                  </a:lnTo>
                  <a:lnTo>
                    <a:pt x="148" y="36"/>
                  </a:lnTo>
                  <a:lnTo>
                    <a:pt x="146" y="32"/>
                  </a:lnTo>
                  <a:lnTo>
                    <a:pt x="152" y="32"/>
                  </a:lnTo>
                  <a:lnTo>
                    <a:pt x="154" y="30"/>
                  </a:lnTo>
                  <a:lnTo>
                    <a:pt x="154" y="26"/>
                  </a:lnTo>
                  <a:lnTo>
                    <a:pt x="158" y="26"/>
                  </a:lnTo>
                  <a:lnTo>
                    <a:pt x="158" y="24"/>
                  </a:lnTo>
                  <a:lnTo>
                    <a:pt x="160" y="20"/>
                  </a:lnTo>
                  <a:lnTo>
                    <a:pt x="164" y="8"/>
                  </a:lnTo>
                  <a:lnTo>
                    <a:pt x="164" y="8"/>
                  </a:lnTo>
                  <a:lnTo>
                    <a:pt x="160" y="10"/>
                  </a:lnTo>
                  <a:lnTo>
                    <a:pt x="160" y="6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6" y="2"/>
                  </a:lnTo>
                  <a:lnTo>
                    <a:pt x="150" y="0"/>
                  </a:lnTo>
                  <a:lnTo>
                    <a:pt x="144" y="2"/>
                  </a:lnTo>
                  <a:lnTo>
                    <a:pt x="132" y="8"/>
                  </a:lnTo>
                  <a:lnTo>
                    <a:pt x="128" y="8"/>
                  </a:lnTo>
                  <a:lnTo>
                    <a:pt x="120" y="14"/>
                  </a:lnTo>
                  <a:lnTo>
                    <a:pt x="118" y="20"/>
                  </a:lnTo>
                  <a:lnTo>
                    <a:pt x="112" y="20"/>
                  </a:lnTo>
                  <a:lnTo>
                    <a:pt x="110" y="22"/>
                  </a:lnTo>
                  <a:lnTo>
                    <a:pt x="106" y="20"/>
                  </a:lnTo>
                  <a:lnTo>
                    <a:pt x="100" y="24"/>
                  </a:lnTo>
                  <a:lnTo>
                    <a:pt x="84" y="18"/>
                  </a:lnTo>
                  <a:lnTo>
                    <a:pt x="78" y="20"/>
                  </a:lnTo>
                  <a:lnTo>
                    <a:pt x="76" y="26"/>
                  </a:lnTo>
                  <a:lnTo>
                    <a:pt x="80" y="28"/>
                  </a:lnTo>
                  <a:lnTo>
                    <a:pt x="78" y="30"/>
                  </a:lnTo>
                  <a:lnTo>
                    <a:pt x="82" y="32"/>
                  </a:lnTo>
                  <a:lnTo>
                    <a:pt x="80" y="36"/>
                  </a:lnTo>
                  <a:lnTo>
                    <a:pt x="82" y="40"/>
                  </a:lnTo>
                  <a:lnTo>
                    <a:pt x="78" y="44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8" y="52"/>
                  </a:lnTo>
                  <a:lnTo>
                    <a:pt x="90" y="56"/>
                  </a:lnTo>
                  <a:lnTo>
                    <a:pt x="96" y="58"/>
                  </a:lnTo>
                  <a:lnTo>
                    <a:pt x="98" y="62"/>
                  </a:lnTo>
                  <a:lnTo>
                    <a:pt x="96" y="64"/>
                  </a:lnTo>
                  <a:lnTo>
                    <a:pt x="88" y="66"/>
                  </a:lnTo>
                  <a:lnTo>
                    <a:pt x="88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4" y="82"/>
                  </a:lnTo>
                  <a:lnTo>
                    <a:pt x="78" y="90"/>
                  </a:lnTo>
                  <a:lnTo>
                    <a:pt x="76" y="94"/>
                  </a:lnTo>
                  <a:lnTo>
                    <a:pt x="72" y="98"/>
                  </a:lnTo>
                  <a:lnTo>
                    <a:pt x="64" y="110"/>
                  </a:lnTo>
                  <a:lnTo>
                    <a:pt x="58" y="116"/>
                  </a:lnTo>
                  <a:lnTo>
                    <a:pt x="50" y="126"/>
                  </a:lnTo>
                  <a:lnTo>
                    <a:pt x="42" y="128"/>
                  </a:lnTo>
                  <a:lnTo>
                    <a:pt x="38" y="130"/>
                  </a:lnTo>
                  <a:lnTo>
                    <a:pt x="32" y="126"/>
                  </a:lnTo>
                  <a:lnTo>
                    <a:pt x="20" y="140"/>
                  </a:lnTo>
                  <a:lnTo>
                    <a:pt x="20" y="146"/>
                  </a:lnTo>
                  <a:lnTo>
                    <a:pt x="28" y="148"/>
                  </a:lnTo>
                  <a:lnTo>
                    <a:pt x="28" y="158"/>
                  </a:lnTo>
                  <a:lnTo>
                    <a:pt x="30" y="160"/>
                  </a:lnTo>
                  <a:lnTo>
                    <a:pt x="34" y="160"/>
                  </a:lnTo>
                  <a:lnTo>
                    <a:pt x="36" y="166"/>
                  </a:lnTo>
                  <a:lnTo>
                    <a:pt x="40" y="174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36" y="182"/>
                  </a:lnTo>
                  <a:lnTo>
                    <a:pt x="32" y="178"/>
                  </a:lnTo>
                  <a:lnTo>
                    <a:pt x="26" y="182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12" y="180"/>
                  </a:lnTo>
                  <a:lnTo>
                    <a:pt x="10" y="180"/>
                  </a:lnTo>
                  <a:lnTo>
                    <a:pt x="10" y="184"/>
                  </a:lnTo>
                  <a:lnTo>
                    <a:pt x="2" y="184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2" y="192"/>
                  </a:lnTo>
                  <a:lnTo>
                    <a:pt x="6" y="198"/>
                  </a:lnTo>
                  <a:lnTo>
                    <a:pt x="12" y="202"/>
                  </a:lnTo>
                  <a:lnTo>
                    <a:pt x="22" y="202"/>
                  </a:lnTo>
                  <a:lnTo>
                    <a:pt x="28" y="200"/>
                  </a:lnTo>
                  <a:lnTo>
                    <a:pt x="30" y="198"/>
                  </a:lnTo>
                  <a:lnTo>
                    <a:pt x="30" y="198"/>
                  </a:lnTo>
                  <a:lnTo>
                    <a:pt x="28" y="204"/>
                  </a:lnTo>
                  <a:lnTo>
                    <a:pt x="24" y="208"/>
                  </a:lnTo>
                  <a:lnTo>
                    <a:pt x="14" y="210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2" y="212"/>
                  </a:lnTo>
                  <a:lnTo>
                    <a:pt x="30" y="230"/>
                  </a:lnTo>
                  <a:lnTo>
                    <a:pt x="42" y="230"/>
                  </a:lnTo>
                  <a:lnTo>
                    <a:pt x="50" y="226"/>
                  </a:lnTo>
                  <a:lnTo>
                    <a:pt x="54" y="222"/>
                  </a:lnTo>
                  <a:lnTo>
                    <a:pt x="54" y="208"/>
                  </a:lnTo>
                  <a:lnTo>
                    <a:pt x="56" y="210"/>
                  </a:lnTo>
                  <a:lnTo>
                    <a:pt x="64" y="210"/>
                  </a:lnTo>
                  <a:lnTo>
                    <a:pt x="62" y="212"/>
                  </a:lnTo>
                  <a:lnTo>
                    <a:pt x="60" y="212"/>
                  </a:lnTo>
                  <a:lnTo>
                    <a:pt x="58" y="214"/>
                  </a:lnTo>
                  <a:lnTo>
                    <a:pt x="58" y="218"/>
                  </a:lnTo>
                  <a:lnTo>
                    <a:pt x="60" y="220"/>
                  </a:lnTo>
                  <a:lnTo>
                    <a:pt x="60" y="226"/>
                  </a:lnTo>
                  <a:lnTo>
                    <a:pt x="62" y="226"/>
                  </a:lnTo>
                  <a:lnTo>
                    <a:pt x="62" y="236"/>
                  </a:lnTo>
                  <a:lnTo>
                    <a:pt x="60" y="246"/>
                  </a:lnTo>
                  <a:lnTo>
                    <a:pt x="62" y="256"/>
                  </a:lnTo>
                  <a:lnTo>
                    <a:pt x="64" y="254"/>
                  </a:lnTo>
                  <a:lnTo>
                    <a:pt x="64" y="256"/>
                  </a:lnTo>
                  <a:lnTo>
                    <a:pt x="64" y="264"/>
                  </a:lnTo>
                  <a:lnTo>
                    <a:pt x="68" y="280"/>
                  </a:lnTo>
                  <a:lnTo>
                    <a:pt x="68" y="292"/>
                  </a:lnTo>
                  <a:lnTo>
                    <a:pt x="74" y="302"/>
                  </a:lnTo>
                  <a:lnTo>
                    <a:pt x="76" y="306"/>
                  </a:lnTo>
                  <a:lnTo>
                    <a:pt x="78" y="306"/>
                  </a:lnTo>
                  <a:lnTo>
                    <a:pt x="78" y="308"/>
                  </a:lnTo>
                  <a:lnTo>
                    <a:pt x="78" y="312"/>
                  </a:lnTo>
                  <a:lnTo>
                    <a:pt x="78" y="312"/>
                  </a:lnTo>
                  <a:lnTo>
                    <a:pt x="82" y="316"/>
                  </a:lnTo>
                  <a:lnTo>
                    <a:pt x="90" y="332"/>
                  </a:lnTo>
                  <a:lnTo>
                    <a:pt x="94" y="350"/>
                  </a:lnTo>
                  <a:lnTo>
                    <a:pt x="102" y="360"/>
                  </a:lnTo>
                  <a:lnTo>
                    <a:pt x="114" y="394"/>
                  </a:lnTo>
                  <a:lnTo>
                    <a:pt x="124" y="406"/>
                  </a:lnTo>
                  <a:lnTo>
                    <a:pt x="128" y="406"/>
                  </a:lnTo>
                  <a:lnTo>
                    <a:pt x="134" y="400"/>
                  </a:lnTo>
                  <a:lnTo>
                    <a:pt x="136" y="394"/>
                  </a:lnTo>
                  <a:lnTo>
                    <a:pt x="146" y="390"/>
                  </a:lnTo>
                  <a:lnTo>
                    <a:pt x="146" y="386"/>
                  </a:lnTo>
                  <a:lnTo>
                    <a:pt x="150" y="376"/>
                  </a:lnTo>
                  <a:lnTo>
                    <a:pt x="158" y="376"/>
                  </a:lnTo>
                  <a:lnTo>
                    <a:pt x="156" y="358"/>
                  </a:lnTo>
                  <a:lnTo>
                    <a:pt x="164" y="338"/>
                  </a:lnTo>
                  <a:lnTo>
                    <a:pt x="164" y="334"/>
                  </a:lnTo>
                  <a:lnTo>
                    <a:pt x="160" y="332"/>
                  </a:lnTo>
                  <a:lnTo>
                    <a:pt x="162" y="332"/>
                  </a:lnTo>
                  <a:lnTo>
                    <a:pt x="160" y="324"/>
                  </a:lnTo>
                  <a:lnTo>
                    <a:pt x="162" y="318"/>
                  </a:lnTo>
                  <a:lnTo>
                    <a:pt x="160" y="308"/>
                  </a:lnTo>
                  <a:lnTo>
                    <a:pt x="164" y="302"/>
                  </a:lnTo>
                  <a:lnTo>
                    <a:pt x="168" y="300"/>
                  </a:lnTo>
                  <a:lnTo>
                    <a:pt x="170" y="302"/>
                  </a:lnTo>
                  <a:lnTo>
                    <a:pt x="172" y="302"/>
                  </a:lnTo>
                  <a:lnTo>
                    <a:pt x="174" y="298"/>
                  </a:lnTo>
                  <a:lnTo>
                    <a:pt x="176" y="294"/>
                  </a:lnTo>
                  <a:lnTo>
                    <a:pt x="182" y="294"/>
                  </a:lnTo>
                  <a:lnTo>
                    <a:pt x="188" y="292"/>
                  </a:lnTo>
                  <a:lnTo>
                    <a:pt x="192" y="284"/>
                  </a:lnTo>
                  <a:lnTo>
                    <a:pt x="216" y="266"/>
                  </a:lnTo>
                  <a:lnTo>
                    <a:pt x="226" y="252"/>
                  </a:lnTo>
                  <a:lnTo>
                    <a:pt x="236" y="246"/>
                  </a:lnTo>
                  <a:lnTo>
                    <a:pt x="244" y="244"/>
                  </a:lnTo>
                  <a:lnTo>
                    <a:pt x="254" y="232"/>
                  </a:lnTo>
                  <a:lnTo>
                    <a:pt x="252" y="226"/>
                  </a:lnTo>
                  <a:lnTo>
                    <a:pt x="254" y="222"/>
                  </a:lnTo>
                  <a:lnTo>
                    <a:pt x="266" y="218"/>
                  </a:lnTo>
                  <a:lnTo>
                    <a:pt x="268" y="212"/>
                  </a:lnTo>
                  <a:lnTo>
                    <a:pt x="268" y="218"/>
                  </a:lnTo>
                  <a:lnTo>
                    <a:pt x="270" y="220"/>
                  </a:lnTo>
                  <a:lnTo>
                    <a:pt x="274" y="220"/>
                  </a:lnTo>
                  <a:lnTo>
                    <a:pt x="276" y="216"/>
                  </a:lnTo>
                  <a:lnTo>
                    <a:pt x="278" y="220"/>
                  </a:lnTo>
                  <a:lnTo>
                    <a:pt x="280" y="220"/>
                  </a:lnTo>
                  <a:lnTo>
                    <a:pt x="276" y="206"/>
                  </a:lnTo>
                  <a:lnTo>
                    <a:pt x="274" y="204"/>
                  </a:lnTo>
                  <a:lnTo>
                    <a:pt x="276" y="196"/>
                  </a:lnTo>
                  <a:lnTo>
                    <a:pt x="272" y="190"/>
                  </a:lnTo>
                  <a:lnTo>
                    <a:pt x="274" y="180"/>
                  </a:lnTo>
                  <a:lnTo>
                    <a:pt x="266" y="172"/>
                  </a:lnTo>
                  <a:lnTo>
                    <a:pt x="266" y="170"/>
                  </a:lnTo>
                  <a:lnTo>
                    <a:pt x="270" y="168"/>
                  </a:lnTo>
                  <a:lnTo>
                    <a:pt x="270" y="166"/>
                  </a:lnTo>
                  <a:lnTo>
                    <a:pt x="276" y="166"/>
                  </a:lnTo>
                  <a:lnTo>
                    <a:pt x="274" y="162"/>
                  </a:lnTo>
                  <a:lnTo>
                    <a:pt x="270" y="162"/>
                  </a:lnTo>
                  <a:lnTo>
                    <a:pt x="268" y="158"/>
                  </a:lnTo>
                  <a:lnTo>
                    <a:pt x="272" y="148"/>
                  </a:lnTo>
                  <a:lnTo>
                    <a:pt x="276" y="154"/>
                  </a:lnTo>
                  <a:lnTo>
                    <a:pt x="278" y="148"/>
                  </a:lnTo>
                  <a:lnTo>
                    <a:pt x="280" y="150"/>
                  </a:lnTo>
                  <a:lnTo>
                    <a:pt x="282" y="156"/>
                  </a:lnTo>
                  <a:lnTo>
                    <a:pt x="284" y="154"/>
                  </a:lnTo>
                  <a:lnTo>
                    <a:pt x="286" y="156"/>
                  </a:lnTo>
                  <a:lnTo>
                    <a:pt x="288" y="152"/>
                  </a:lnTo>
                  <a:lnTo>
                    <a:pt x="290" y="162"/>
                  </a:lnTo>
                  <a:lnTo>
                    <a:pt x="294" y="166"/>
                  </a:lnTo>
                  <a:lnTo>
                    <a:pt x="294" y="166"/>
                  </a:lnTo>
                  <a:lnTo>
                    <a:pt x="294" y="16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Freeform 831">
              <a:extLst>
                <a:ext uri="{FF2B5EF4-FFF2-40B4-BE49-F238E27FC236}">
                  <a16:creationId xmlns:a16="http://schemas.microsoft.com/office/drawing/2014/main" id="{803E79A4-A1D4-FD40-8751-816E7A3D8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5063" y="3170238"/>
              <a:ext cx="673100" cy="330200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4" y="88"/>
                </a:cxn>
                <a:cxn ang="0">
                  <a:pos x="4" y="78"/>
                </a:cxn>
                <a:cxn ang="0">
                  <a:pos x="6" y="58"/>
                </a:cxn>
                <a:cxn ang="0">
                  <a:pos x="54" y="34"/>
                </a:cxn>
                <a:cxn ang="0">
                  <a:pos x="94" y="46"/>
                </a:cxn>
                <a:cxn ang="0">
                  <a:pos x="136" y="44"/>
                </a:cxn>
                <a:cxn ang="0">
                  <a:pos x="138" y="32"/>
                </a:cxn>
                <a:cxn ang="0">
                  <a:pos x="152" y="0"/>
                </a:cxn>
                <a:cxn ang="0">
                  <a:pos x="192" y="30"/>
                </a:cxn>
                <a:cxn ang="0">
                  <a:pos x="212" y="40"/>
                </a:cxn>
                <a:cxn ang="0">
                  <a:pos x="238" y="34"/>
                </a:cxn>
                <a:cxn ang="0">
                  <a:pos x="280" y="58"/>
                </a:cxn>
                <a:cxn ang="0">
                  <a:pos x="336" y="56"/>
                </a:cxn>
                <a:cxn ang="0">
                  <a:pos x="374" y="50"/>
                </a:cxn>
                <a:cxn ang="0">
                  <a:pos x="372" y="62"/>
                </a:cxn>
                <a:cxn ang="0">
                  <a:pos x="370" y="80"/>
                </a:cxn>
                <a:cxn ang="0">
                  <a:pos x="374" y="94"/>
                </a:cxn>
                <a:cxn ang="0">
                  <a:pos x="396" y="94"/>
                </a:cxn>
                <a:cxn ang="0">
                  <a:pos x="412" y="92"/>
                </a:cxn>
                <a:cxn ang="0">
                  <a:pos x="420" y="102"/>
                </a:cxn>
                <a:cxn ang="0">
                  <a:pos x="424" y="110"/>
                </a:cxn>
                <a:cxn ang="0">
                  <a:pos x="406" y="114"/>
                </a:cxn>
                <a:cxn ang="0">
                  <a:pos x="372" y="132"/>
                </a:cxn>
                <a:cxn ang="0">
                  <a:pos x="360" y="136"/>
                </a:cxn>
                <a:cxn ang="0">
                  <a:pos x="344" y="150"/>
                </a:cxn>
                <a:cxn ang="0">
                  <a:pos x="328" y="144"/>
                </a:cxn>
                <a:cxn ang="0">
                  <a:pos x="318" y="158"/>
                </a:cxn>
                <a:cxn ang="0">
                  <a:pos x="322" y="168"/>
                </a:cxn>
                <a:cxn ang="0">
                  <a:pos x="282" y="194"/>
                </a:cxn>
                <a:cxn ang="0">
                  <a:pos x="266" y="192"/>
                </a:cxn>
                <a:cxn ang="0">
                  <a:pos x="248" y="200"/>
                </a:cxn>
                <a:cxn ang="0">
                  <a:pos x="220" y="204"/>
                </a:cxn>
                <a:cxn ang="0">
                  <a:pos x="196" y="198"/>
                </a:cxn>
                <a:cxn ang="0">
                  <a:pos x="174" y="186"/>
                </a:cxn>
                <a:cxn ang="0">
                  <a:pos x="120" y="186"/>
                </a:cxn>
                <a:cxn ang="0">
                  <a:pos x="100" y="158"/>
                </a:cxn>
                <a:cxn ang="0">
                  <a:pos x="60" y="146"/>
                </a:cxn>
                <a:cxn ang="0">
                  <a:pos x="40" y="132"/>
                </a:cxn>
                <a:cxn ang="0">
                  <a:pos x="32" y="96"/>
                </a:cxn>
                <a:cxn ang="0">
                  <a:pos x="30" y="92"/>
                </a:cxn>
              </a:cxnLst>
              <a:rect l="0" t="0" r="r" b="b"/>
              <a:pathLst>
                <a:path w="424" h="208">
                  <a:moveTo>
                    <a:pt x="30" y="92"/>
                  </a:moveTo>
                  <a:lnTo>
                    <a:pt x="18" y="88"/>
                  </a:lnTo>
                  <a:lnTo>
                    <a:pt x="16" y="90"/>
                  </a:lnTo>
                  <a:lnTo>
                    <a:pt x="14" y="88"/>
                  </a:lnTo>
                  <a:lnTo>
                    <a:pt x="10" y="84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6" y="58"/>
                  </a:lnTo>
                  <a:lnTo>
                    <a:pt x="30" y="46"/>
                  </a:lnTo>
                  <a:lnTo>
                    <a:pt x="54" y="34"/>
                  </a:lnTo>
                  <a:lnTo>
                    <a:pt x="86" y="38"/>
                  </a:lnTo>
                  <a:lnTo>
                    <a:pt x="94" y="46"/>
                  </a:lnTo>
                  <a:lnTo>
                    <a:pt x="134" y="46"/>
                  </a:lnTo>
                  <a:lnTo>
                    <a:pt x="136" y="44"/>
                  </a:lnTo>
                  <a:lnTo>
                    <a:pt x="136" y="36"/>
                  </a:lnTo>
                  <a:lnTo>
                    <a:pt x="138" y="32"/>
                  </a:lnTo>
                  <a:lnTo>
                    <a:pt x="134" y="16"/>
                  </a:lnTo>
                  <a:lnTo>
                    <a:pt x="152" y="0"/>
                  </a:lnTo>
                  <a:lnTo>
                    <a:pt x="188" y="14"/>
                  </a:lnTo>
                  <a:lnTo>
                    <a:pt x="192" y="30"/>
                  </a:lnTo>
                  <a:lnTo>
                    <a:pt x="202" y="38"/>
                  </a:lnTo>
                  <a:lnTo>
                    <a:pt x="212" y="40"/>
                  </a:lnTo>
                  <a:lnTo>
                    <a:pt x="230" y="32"/>
                  </a:lnTo>
                  <a:lnTo>
                    <a:pt x="238" y="34"/>
                  </a:lnTo>
                  <a:lnTo>
                    <a:pt x="270" y="50"/>
                  </a:lnTo>
                  <a:lnTo>
                    <a:pt x="280" y="58"/>
                  </a:lnTo>
                  <a:lnTo>
                    <a:pt x="308" y="64"/>
                  </a:lnTo>
                  <a:lnTo>
                    <a:pt x="336" y="56"/>
                  </a:lnTo>
                  <a:lnTo>
                    <a:pt x="358" y="42"/>
                  </a:lnTo>
                  <a:lnTo>
                    <a:pt x="374" y="50"/>
                  </a:lnTo>
                  <a:lnTo>
                    <a:pt x="382" y="46"/>
                  </a:lnTo>
                  <a:lnTo>
                    <a:pt x="372" y="62"/>
                  </a:lnTo>
                  <a:lnTo>
                    <a:pt x="374" y="72"/>
                  </a:lnTo>
                  <a:lnTo>
                    <a:pt x="370" y="80"/>
                  </a:lnTo>
                  <a:lnTo>
                    <a:pt x="370" y="86"/>
                  </a:lnTo>
                  <a:lnTo>
                    <a:pt x="374" y="94"/>
                  </a:lnTo>
                  <a:lnTo>
                    <a:pt x="390" y="96"/>
                  </a:lnTo>
                  <a:lnTo>
                    <a:pt x="396" y="94"/>
                  </a:lnTo>
                  <a:lnTo>
                    <a:pt x="408" y="86"/>
                  </a:lnTo>
                  <a:lnTo>
                    <a:pt x="412" y="92"/>
                  </a:lnTo>
                  <a:lnTo>
                    <a:pt x="418" y="98"/>
                  </a:lnTo>
                  <a:lnTo>
                    <a:pt x="420" y="102"/>
                  </a:lnTo>
                  <a:lnTo>
                    <a:pt x="420" y="108"/>
                  </a:lnTo>
                  <a:lnTo>
                    <a:pt x="424" y="110"/>
                  </a:lnTo>
                  <a:lnTo>
                    <a:pt x="424" y="112"/>
                  </a:lnTo>
                  <a:lnTo>
                    <a:pt x="406" y="114"/>
                  </a:lnTo>
                  <a:lnTo>
                    <a:pt x="388" y="114"/>
                  </a:lnTo>
                  <a:lnTo>
                    <a:pt x="372" y="132"/>
                  </a:lnTo>
                  <a:lnTo>
                    <a:pt x="366" y="136"/>
                  </a:lnTo>
                  <a:lnTo>
                    <a:pt x="360" y="136"/>
                  </a:lnTo>
                  <a:lnTo>
                    <a:pt x="352" y="146"/>
                  </a:lnTo>
                  <a:lnTo>
                    <a:pt x="344" y="150"/>
                  </a:lnTo>
                  <a:lnTo>
                    <a:pt x="336" y="148"/>
                  </a:lnTo>
                  <a:lnTo>
                    <a:pt x="328" y="144"/>
                  </a:lnTo>
                  <a:lnTo>
                    <a:pt x="324" y="146"/>
                  </a:lnTo>
                  <a:lnTo>
                    <a:pt x="318" y="158"/>
                  </a:lnTo>
                  <a:lnTo>
                    <a:pt x="322" y="166"/>
                  </a:lnTo>
                  <a:lnTo>
                    <a:pt x="322" y="168"/>
                  </a:lnTo>
                  <a:lnTo>
                    <a:pt x="298" y="190"/>
                  </a:lnTo>
                  <a:lnTo>
                    <a:pt x="282" y="194"/>
                  </a:lnTo>
                  <a:lnTo>
                    <a:pt x="276" y="192"/>
                  </a:lnTo>
                  <a:lnTo>
                    <a:pt x="266" y="192"/>
                  </a:lnTo>
                  <a:lnTo>
                    <a:pt x="250" y="198"/>
                  </a:lnTo>
                  <a:lnTo>
                    <a:pt x="248" y="200"/>
                  </a:lnTo>
                  <a:lnTo>
                    <a:pt x="228" y="208"/>
                  </a:lnTo>
                  <a:lnTo>
                    <a:pt x="220" y="204"/>
                  </a:lnTo>
                  <a:lnTo>
                    <a:pt x="214" y="204"/>
                  </a:lnTo>
                  <a:lnTo>
                    <a:pt x="196" y="198"/>
                  </a:lnTo>
                  <a:lnTo>
                    <a:pt x="184" y="188"/>
                  </a:lnTo>
                  <a:lnTo>
                    <a:pt x="174" y="186"/>
                  </a:lnTo>
                  <a:lnTo>
                    <a:pt x="124" y="188"/>
                  </a:lnTo>
                  <a:lnTo>
                    <a:pt x="120" y="186"/>
                  </a:lnTo>
                  <a:lnTo>
                    <a:pt x="110" y="176"/>
                  </a:lnTo>
                  <a:lnTo>
                    <a:pt x="100" y="158"/>
                  </a:lnTo>
                  <a:lnTo>
                    <a:pt x="68" y="144"/>
                  </a:lnTo>
                  <a:lnTo>
                    <a:pt x="60" y="146"/>
                  </a:lnTo>
                  <a:lnTo>
                    <a:pt x="38" y="140"/>
                  </a:lnTo>
                  <a:lnTo>
                    <a:pt x="40" y="132"/>
                  </a:lnTo>
                  <a:lnTo>
                    <a:pt x="40" y="116"/>
                  </a:lnTo>
                  <a:lnTo>
                    <a:pt x="32" y="96"/>
                  </a:lnTo>
                  <a:lnTo>
                    <a:pt x="30" y="92"/>
                  </a:lnTo>
                  <a:lnTo>
                    <a:pt x="30" y="9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2" name="Rectangle 46">
            <a:extLst>
              <a:ext uri="{FF2B5EF4-FFF2-40B4-BE49-F238E27FC236}">
                <a16:creationId xmlns:a16="http://schemas.microsoft.com/office/drawing/2014/main" id="{A1C4AFE2-242F-4C4B-833E-E141717145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732"/>
            <a:ext cx="6312757" cy="56489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graphicFrame>
        <p:nvGraphicFramePr>
          <p:cNvPr id="833" name="Chart 832">
            <a:extLst>
              <a:ext uri="{FF2B5EF4-FFF2-40B4-BE49-F238E27FC236}">
                <a16:creationId xmlns:a16="http://schemas.microsoft.com/office/drawing/2014/main" id="{B607FDD9-A8BF-7B4F-B8F0-BB0F890E0A4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990613856"/>
              </p:ext>
            </p:extLst>
          </p:nvPr>
        </p:nvGraphicFramePr>
        <p:xfrm>
          <a:off x="-91440" y="683987"/>
          <a:ext cx="6248400" cy="205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46" name="Chart 845">
            <a:extLst>
              <a:ext uri="{FF2B5EF4-FFF2-40B4-BE49-F238E27FC236}">
                <a16:creationId xmlns:a16="http://schemas.microsoft.com/office/drawing/2014/main" id="{62B3342D-1A8C-C94F-B44D-D55ACA95BDD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11324783"/>
              </p:ext>
            </p:extLst>
          </p:nvPr>
        </p:nvGraphicFramePr>
        <p:xfrm>
          <a:off x="565072" y="3177822"/>
          <a:ext cx="1752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48" name="Chart 847">
            <a:extLst>
              <a:ext uri="{FF2B5EF4-FFF2-40B4-BE49-F238E27FC236}">
                <a16:creationId xmlns:a16="http://schemas.microsoft.com/office/drawing/2014/main" id="{8BED3183-5CB7-0847-8839-E44E2ACD9D6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82203165"/>
              </p:ext>
            </p:extLst>
          </p:nvPr>
        </p:nvGraphicFramePr>
        <p:xfrm>
          <a:off x="3657600" y="3184747"/>
          <a:ext cx="1752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850" name="Group 849">
            <a:extLst>
              <a:ext uri="{FF2B5EF4-FFF2-40B4-BE49-F238E27FC236}">
                <a16:creationId xmlns:a16="http://schemas.microsoft.com/office/drawing/2014/main" id="{6A001192-F476-A244-ABC0-2B6362519BD9}"/>
              </a:ext>
            </a:extLst>
          </p:cNvPr>
          <p:cNvGrpSpPr/>
          <p:nvPr userDrawn="1"/>
        </p:nvGrpSpPr>
        <p:grpSpPr>
          <a:xfrm>
            <a:off x="7094527" y="1979128"/>
            <a:ext cx="4446837" cy="1854395"/>
            <a:chOff x="4495800" y="1752600"/>
            <a:chExt cx="4259140" cy="1776123"/>
          </a:xfrm>
          <a:solidFill>
            <a:schemeClr val="accent5"/>
          </a:solidFill>
        </p:grpSpPr>
        <p:grpSp>
          <p:nvGrpSpPr>
            <p:cNvPr id="851" name="Group 850">
              <a:extLst>
                <a:ext uri="{FF2B5EF4-FFF2-40B4-BE49-F238E27FC236}">
                  <a16:creationId xmlns:a16="http://schemas.microsoft.com/office/drawing/2014/main" id="{C2AA497F-A5CC-F543-A3A4-6F3291189A46}"/>
                </a:ext>
              </a:extLst>
            </p:cNvPr>
            <p:cNvGrpSpPr/>
            <p:nvPr/>
          </p:nvGrpSpPr>
          <p:grpSpPr>
            <a:xfrm>
              <a:off x="4495800" y="18288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87" name="Oval 986">
                <a:extLst>
                  <a:ext uri="{FF2B5EF4-FFF2-40B4-BE49-F238E27FC236}">
                    <a16:creationId xmlns:a16="http://schemas.microsoft.com/office/drawing/2014/main" id="{B783E096-3634-8B43-B71F-62E98ADD2B44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88" name="Oval 987">
                <a:extLst>
                  <a:ext uri="{FF2B5EF4-FFF2-40B4-BE49-F238E27FC236}">
                    <a16:creationId xmlns:a16="http://schemas.microsoft.com/office/drawing/2014/main" id="{FF0F291A-F820-5442-ABB1-2319611B9F6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2" name="Group 851">
              <a:extLst>
                <a:ext uri="{FF2B5EF4-FFF2-40B4-BE49-F238E27FC236}">
                  <a16:creationId xmlns:a16="http://schemas.microsoft.com/office/drawing/2014/main" id="{5B34C441-AE16-B24A-8C1A-F51E4F085982}"/>
                </a:ext>
              </a:extLst>
            </p:cNvPr>
            <p:cNvGrpSpPr/>
            <p:nvPr/>
          </p:nvGrpSpPr>
          <p:grpSpPr>
            <a:xfrm>
              <a:off x="4953000" y="21336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85" name="Oval 984">
                <a:extLst>
                  <a:ext uri="{FF2B5EF4-FFF2-40B4-BE49-F238E27FC236}">
                    <a16:creationId xmlns:a16="http://schemas.microsoft.com/office/drawing/2014/main" id="{64ECF57B-4168-F149-8EAD-F3D78F971880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86" name="Oval 985">
                <a:extLst>
                  <a:ext uri="{FF2B5EF4-FFF2-40B4-BE49-F238E27FC236}">
                    <a16:creationId xmlns:a16="http://schemas.microsoft.com/office/drawing/2014/main" id="{F0650187-1703-3649-8C80-094BF9D62096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3" name="Group 852">
              <a:extLst>
                <a:ext uri="{FF2B5EF4-FFF2-40B4-BE49-F238E27FC236}">
                  <a16:creationId xmlns:a16="http://schemas.microsoft.com/office/drawing/2014/main" id="{EA14589F-57B4-504F-A2FD-2926DF435768}"/>
                </a:ext>
              </a:extLst>
            </p:cNvPr>
            <p:cNvGrpSpPr/>
            <p:nvPr/>
          </p:nvGrpSpPr>
          <p:grpSpPr>
            <a:xfrm>
              <a:off x="5410200" y="22098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83" name="Oval 982">
                <a:extLst>
                  <a:ext uri="{FF2B5EF4-FFF2-40B4-BE49-F238E27FC236}">
                    <a16:creationId xmlns:a16="http://schemas.microsoft.com/office/drawing/2014/main" id="{441B82E9-200F-5944-BB48-4CDD28E8FC79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84" name="Oval 983">
                <a:extLst>
                  <a:ext uri="{FF2B5EF4-FFF2-40B4-BE49-F238E27FC236}">
                    <a16:creationId xmlns:a16="http://schemas.microsoft.com/office/drawing/2014/main" id="{3BA3BDA5-E3B5-2D44-B961-3B9158C8E06A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4" name="Group 853">
              <a:extLst>
                <a:ext uri="{FF2B5EF4-FFF2-40B4-BE49-F238E27FC236}">
                  <a16:creationId xmlns:a16="http://schemas.microsoft.com/office/drawing/2014/main" id="{A0DBF156-784D-F545-A14D-3FD2A0714114}"/>
                </a:ext>
              </a:extLst>
            </p:cNvPr>
            <p:cNvGrpSpPr/>
            <p:nvPr/>
          </p:nvGrpSpPr>
          <p:grpSpPr>
            <a:xfrm>
              <a:off x="5410200" y="2286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81" name="Oval 980">
                <a:extLst>
                  <a:ext uri="{FF2B5EF4-FFF2-40B4-BE49-F238E27FC236}">
                    <a16:creationId xmlns:a16="http://schemas.microsoft.com/office/drawing/2014/main" id="{8ACE45E1-8C0D-8D40-89C2-C62A69FA6126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82" name="Oval 981">
                <a:extLst>
                  <a:ext uri="{FF2B5EF4-FFF2-40B4-BE49-F238E27FC236}">
                    <a16:creationId xmlns:a16="http://schemas.microsoft.com/office/drawing/2014/main" id="{51D164BB-77D9-6D4E-8C3E-F4973007F9F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5" name="Group 854">
              <a:extLst>
                <a:ext uri="{FF2B5EF4-FFF2-40B4-BE49-F238E27FC236}">
                  <a16:creationId xmlns:a16="http://schemas.microsoft.com/office/drawing/2014/main" id="{BED857CF-B58E-A040-9343-17D287E4D74A}"/>
                </a:ext>
              </a:extLst>
            </p:cNvPr>
            <p:cNvGrpSpPr/>
            <p:nvPr/>
          </p:nvGrpSpPr>
          <p:grpSpPr>
            <a:xfrm>
              <a:off x="5486400" y="2286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79" name="Oval 978">
                <a:extLst>
                  <a:ext uri="{FF2B5EF4-FFF2-40B4-BE49-F238E27FC236}">
                    <a16:creationId xmlns:a16="http://schemas.microsoft.com/office/drawing/2014/main" id="{06E37FB4-20F3-BE42-9F1A-0B1FD28C4161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80" name="Oval 979">
                <a:extLst>
                  <a:ext uri="{FF2B5EF4-FFF2-40B4-BE49-F238E27FC236}">
                    <a16:creationId xmlns:a16="http://schemas.microsoft.com/office/drawing/2014/main" id="{AE162418-6FE4-E749-9F0F-D582E95DBF2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6" name="Group 855">
              <a:extLst>
                <a:ext uri="{FF2B5EF4-FFF2-40B4-BE49-F238E27FC236}">
                  <a16:creationId xmlns:a16="http://schemas.microsoft.com/office/drawing/2014/main" id="{C7D70325-82C0-6347-85EB-7D4BB6B0675D}"/>
                </a:ext>
              </a:extLst>
            </p:cNvPr>
            <p:cNvGrpSpPr/>
            <p:nvPr/>
          </p:nvGrpSpPr>
          <p:grpSpPr>
            <a:xfrm>
              <a:off x="5562600" y="22098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77" name="Oval 976">
                <a:extLst>
                  <a:ext uri="{FF2B5EF4-FFF2-40B4-BE49-F238E27FC236}">
                    <a16:creationId xmlns:a16="http://schemas.microsoft.com/office/drawing/2014/main" id="{0B4A68A3-17F6-544D-B7FF-B10587C2EE5C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78" name="Oval 977">
                <a:extLst>
                  <a:ext uri="{FF2B5EF4-FFF2-40B4-BE49-F238E27FC236}">
                    <a16:creationId xmlns:a16="http://schemas.microsoft.com/office/drawing/2014/main" id="{52CFFA1E-58DD-2049-AF1B-43DC6E219EE8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7" name="Group 856">
              <a:extLst>
                <a:ext uri="{FF2B5EF4-FFF2-40B4-BE49-F238E27FC236}">
                  <a16:creationId xmlns:a16="http://schemas.microsoft.com/office/drawing/2014/main" id="{C99B0F7F-F101-7249-8589-60B269592FCD}"/>
                </a:ext>
              </a:extLst>
            </p:cNvPr>
            <p:cNvGrpSpPr/>
            <p:nvPr/>
          </p:nvGrpSpPr>
          <p:grpSpPr>
            <a:xfrm>
              <a:off x="5029200" y="2286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75" name="Oval 974">
                <a:extLst>
                  <a:ext uri="{FF2B5EF4-FFF2-40B4-BE49-F238E27FC236}">
                    <a16:creationId xmlns:a16="http://schemas.microsoft.com/office/drawing/2014/main" id="{4251260A-E1C8-7448-A945-0D6E86539CBE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76" name="Oval 975">
                <a:extLst>
                  <a:ext uri="{FF2B5EF4-FFF2-40B4-BE49-F238E27FC236}">
                    <a16:creationId xmlns:a16="http://schemas.microsoft.com/office/drawing/2014/main" id="{BB87FAD9-EE28-804D-B718-3B724209D83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8" name="Group 857">
              <a:extLst>
                <a:ext uri="{FF2B5EF4-FFF2-40B4-BE49-F238E27FC236}">
                  <a16:creationId xmlns:a16="http://schemas.microsoft.com/office/drawing/2014/main" id="{1FA1AE80-D238-204E-BFD9-2A39F4C12E4C}"/>
                </a:ext>
              </a:extLst>
            </p:cNvPr>
            <p:cNvGrpSpPr/>
            <p:nvPr/>
          </p:nvGrpSpPr>
          <p:grpSpPr>
            <a:xfrm>
              <a:off x="4876800" y="2286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73" name="Oval 972">
                <a:extLst>
                  <a:ext uri="{FF2B5EF4-FFF2-40B4-BE49-F238E27FC236}">
                    <a16:creationId xmlns:a16="http://schemas.microsoft.com/office/drawing/2014/main" id="{17614A4E-C4E7-E642-8BA6-70C75933E9B6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74" name="Oval 973">
                <a:extLst>
                  <a:ext uri="{FF2B5EF4-FFF2-40B4-BE49-F238E27FC236}">
                    <a16:creationId xmlns:a16="http://schemas.microsoft.com/office/drawing/2014/main" id="{F0FD26C0-31C2-0340-8794-480EF1BBE351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59" name="Group 858">
              <a:extLst>
                <a:ext uri="{FF2B5EF4-FFF2-40B4-BE49-F238E27FC236}">
                  <a16:creationId xmlns:a16="http://schemas.microsoft.com/office/drawing/2014/main" id="{363711E2-8D13-1A4D-9A9F-1B00639283E2}"/>
                </a:ext>
              </a:extLst>
            </p:cNvPr>
            <p:cNvGrpSpPr/>
            <p:nvPr/>
          </p:nvGrpSpPr>
          <p:grpSpPr>
            <a:xfrm>
              <a:off x="5042916" y="23622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71" name="Oval 970">
                <a:extLst>
                  <a:ext uri="{FF2B5EF4-FFF2-40B4-BE49-F238E27FC236}">
                    <a16:creationId xmlns:a16="http://schemas.microsoft.com/office/drawing/2014/main" id="{FAD8DFF5-EFFA-6644-B152-8A883D0EAA6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72" name="Oval 971">
                <a:extLst>
                  <a:ext uri="{FF2B5EF4-FFF2-40B4-BE49-F238E27FC236}">
                    <a16:creationId xmlns:a16="http://schemas.microsoft.com/office/drawing/2014/main" id="{A6E8B8A6-25C1-0F4A-9A5A-9EFF5D6FEE20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0" name="Group 859">
              <a:extLst>
                <a:ext uri="{FF2B5EF4-FFF2-40B4-BE49-F238E27FC236}">
                  <a16:creationId xmlns:a16="http://schemas.microsoft.com/office/drawing/2014/main" id="{2E8B784B-2BF8-DE4A-A78A-445CC266C5EF}"/>
                </a:ext>
              </a:extLst>
            </p:cNvPr>
            <p:cNvGrpSpPr/>
            <p:nvPr/>
          </p:nvGrpSpPr>
          <p:grpSpPr>
            <a:xfrm>
              <a:off x="5181600" y="23622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69" name="Oval 968">
                <a:extLst>
                  <a:ext uri="{FF2B5EF4-FFF2-40B4-BE49-F238E27FC236}">
                    <a16:creationId xmlns:a16="http://schemas.microsoft.com/office/drawing/2014/main" id="{9FD2A4E8-BB7E-D645-8917-388A0C3C9FEA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70" name="Oval 969">
                <a:extLst>
                  <a:ext uri="{FF2B5EF4-FFF2-40B4-BE49-F238E27FC236}">
                    <a16:creationId xmlns:a16="http://schemas.microsoft.com/office/drawing/2014/main" id="{5A97FF69-D9C4-924F-A99D-036A6A53CD8C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1" name="Group 860">
              <a:extLst>
                <a:ext uri="{FF2B5EF4-FFF2-40B4-BE49-F238E27FC236}">
                  <a16:creationId xmlns:a16="http://schemas.microsoft.com/office/drawing/2014/main" id="{9E1C462E-09E4-8C41-805F-4E3984E96E56}"/>
                </a:ext>
              </a:extLst>
            </p:cNvPr>
            <p:cNvGrpSpPr/>
            <p:nvPr/>
          </p:nvGrpSpPr>
          <p:grpSpPr>
            <a:xfrm>
              <a:off x="5257800" y="22098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67" name="Oval 966">
                <a:extLst>
                  <a:ext uri="{FF2B5EF4-FFF2-40B4-BE49-F238E27FC236}">
                    <a16:creationId xmlns:a16="http://schemas.microsoft.com/office/drawing/2014/main" id="{B85469FF-FB7A-6A49-BC80-947297A6C227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68" name="Oval 967">
                <a:extLst>
                  <a:ext uri="{FF2B5EF4-FFF2-40B4-BE49-F238E27FC236}">
                    <a16:creationId xmlns:a16="http://schemas.microsoft.com/office/drawing/2014/main" id="{556D00FF-9B68-5F48-9DDC-792AC2D2443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2" name="Group 861">
              <a:extLst>
                <a:ext uri="{FF2B5EF4-FFF2-40B4-BE49-F238E27FC236}">
                  <a16:creationId xmlns:a16="http://schemas.microsoft.com/office/drawing/2014/main" id="{116259E8-F2A5-A745-8339-BC9DC5063401}"/>
                </a:ext>
              </a:extLst>
            </p:cNvPr>
            <p:cNvGrpSpPr/>
            <p:nvPr/>
          </p:nvGrpSpPr>
          <p:grpSpPr>
            <a:xfrm>
              <a:off x="5410200" y="2667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65" name="Oval 964">
                <a:extLst>
                  <a:ext uri="{FF2B5EF4-FFF2-40B4-BE49-F238E27FC236}">
                    <a16:creationId xmlns:a16="http://schemas.microsoft.com/office/drawing/2014/main" id="{2F70E496-741D-B349-A53D-FC780982D7E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66" name="Oval 965">
                <a:extLst>
                  <a:ext uri="{FF2B5EF4-FFF2-40B4-BE49-F238E27FC236}">
                    <a16:creationId xmlns:a16="http://schemas.microsoft.com/office/drawing/2014/main" id="{12E6516A-3618-9244-A75D-C90C14D17AD6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3" name="Group 862">
              <a:extLst>
                <a:ext uri="{FF2B5EF4-FFF2-40B4-BE49-F238E27FC236}">
                  <a16:creationId xmlns:a16="http://schemas.microsoft.com/office/drawing/2014/main" id="{B6D96B11-8703-6F48-B93F-D2C6B0170109}"/>
                </a:ext>
              </a:extLst>
            </p:cNvPr>
            <p:cNvGrpSpPr/>
            <p:nvPr/>
          </p:nvGrpSpPr>
          <p:grpSpPr>
            <a:xfrm>
              <a:off x="6400800" y="22860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63" name="Oval 962">
                <a:extLst>
                  <a:ext uri="{FF2B5EF4-FFF2-40B4-BE49-F238E27FC236}">
                    <a16:creationId xmlns:a16="http://schemas.microsoft.com/office/drawing/2014/main" id="{AD9F39E4-63D0-C540-AF4E-E8C321059362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64" name="Oval 963">
                <a:extLst>
                  <a:ext uri="{FF2B5EF4-FFF2-40B4-BE49-F238E27FC236}">
                    <a16:creationId xmlns:a16="http://schemas.microsoft.com/office/drawing/2014/main" id="{5836E38E-3236-EF4E-B1EA-6D9B9284D21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4" name="Group 863">
              <a:extLst>
                <a:ext uri="{FF2B5EF4-FFF2-40B4-BE49-F238E27FC236}">
                  <a16:creationId xmlns:a16="http://schemas.microsoft.com/office/drawing/2014/main" id="{4CFA52DB-097C-D04D-87BD-28BC5D822CBF}"/>
                </a:ext>
              </a:extLst>
            </p:cNvPr>
            <p:cNvGrpSpPr/>
            <p:nvPr/>
          </p:nvGrpSpPr>
          <p:grpSpPr>
            <a:xfrm>
              <a:off x="5943600" y="17526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61" name="Oval 960">
                <a:extLst>
                  <a:ext uri="{FF2B5EF4-FFF2-40B4-BE49-F238E27FC236}">
                    <a16:creationId xmlns:a16="http://schemas.microsoft.com/office/drawing/2014/main" id="{44A74A57-CB3E-1B41-8EAC-72A25C774A44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62" name="Oval 961">
                <a:extLst>
                  <a:ext uri="{FF2B5EF4-FFF2-40B4-BE49-F238E27FC236}">
                    <a16:creationId xmlns:a16="http://schemas.microsoft.com/office/drawing/2014/main" id="{9A0A61DE-97C2-A848-B8FE-6E91DAD9056B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5" name="Group 864">
              <a:extLst>
                <a:ext uri="{FF2B5EF4-FFF2-40B4-BE49-F238E27FC236}">
                  <a16:creationId xmlns:a16="http://schemas.microsoft.com/office/drawing/2014/main" id="{C2954DA3-A9F1-7B4E-A0A4-E2D6379B2DF5}"/>
                </a:ext>
              </a:extLst>
            </p:cNvPr>
            <p:cNvGrpSpPr/>
            <p:nvPr/>
          </p:nvGrpSpPr>
          <p:grpSpPr>
            <a:xfrm>
              <a:off x="6705600" y="20574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59" name="Oval 958">
                <a:extLst>
                  <a:ext uri="{FF2B5EF4-FFF2-40B4-BE49-F238E27FC236}">
                    <a16:creationId xmlns:a16="http://schemas.microsoft.com/office/drawing/2014/main" id="{E278EB74-8EEF-CA4C-AFB6-EFB5FD4D455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60" name="Oval 959">
                <a:extLst>
                  <a:ext uri="{FF2B5EF4-FFF2-40B4-BE49-F238E27FC236}">
                    <a16:creationId xmlns:a16="http://schemas.microsoft.com/office/drawing/2014/main" id="{B3E22A3A-3657-AB4E-86E3-BA3AFDBB7AB7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6" name="Group 865">
              <a:extLst>
                <a:ext uri="{FF2B5EF4-FFF2-40B4-BE49-F238E27FC236}">
                  <a16:creationId xmlns:a16="http://schemas.microsoft.com/office/drawing/2014/main" id="{F4359EDB-320B-0846-BABC-7A957DCFD5A6}"/>
                </a:ext>
              </a:extLst>
            </p:cNvPr>
            <p:cNvGrpSpPr/>
            <p:nvPr/>
          </p:nvGrpSpPr>
          <p:grpSpPr>
            <a:xfrm>
              <a:off x="6477000" y="19812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57" name="Oval 956">
                <a:extLst>
                  <a:ext uri="{FF2B5EF4-FFF2-40B4-BE49-F238E27FC236}">
                    <a16:creationId xmlns:a16="http://schemas.microsoft.com/office/drawing/2014/main" id="{73F88848-5B41-514E-9FAA-A887A5A06DFE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58" name="Oval 957">
                <a:extLst>
                  <a:ext uri="{FF2B5EF4-FFF2-40B4-BE49-F238E27FC236}">
                    <a16:creationId xmlns:a16="http://schemas.microsoft.com/office/drawing/2014/main" id="{9CA4EB5A-B769-9548-BF57-30DE52EF3F93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7" name="Group 866">
              <a:extLst>
                <a:ext uri="{FF2B5EF4-FFF2-40B4-BE49-F238E27FC236}">
                  <a16:creationId xmlns:a16="http://schemas.microsoft.com/office/drawing/2014/main" id="{C58D7B18-E28B-8A40-A1E5-991EDBFE61FF}"/>
                </a:ext>
              </a:extLst>
            </p:cNvPr>
            <p:cNvGrpSpPr/>
            <p:nvPr/>
          </p:nvGrpSpPr>
          <p:grpSpPr>
            <a:xfrm>
              <a:off x="6553200" y="20574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55" name="Oval 954">
                <a:extLst>
                  <a:ext uri="{FF2B5EF4-FFF2-40B4-BE49-F238E27FC236}">
                    <a16:creationId xmlns:a16="http://schemas.microsoft.com/office/drawing/2014/main" id="{79BB5E84-7D0F-5B4C-9997-07EB57B93A9B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56" name="Oval 955">
                <a:extLst>
                  <a:ext uri="{FF2B5EF4-FFF2-40B4-BE49-F238E27FC236}">
                    <a16:creationId xmlns:a16="http://schemas.microsoft.com/office/drawing/2014/main" id="{4677B631-9869-0F4C-AB80-1991F812425C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8" name="Group 867">
              <a:extLst>
                <a:ext uri="{FF2B5EF4-FFF2-40B4-BE49-F238E27FC236}">
                  <a16:creationId xmlns:a16="http://schemas.microsoft.com/office/drawing/2014/main" id="{7C3FC4C8-0F3C-6948-A4E1-F7920EB21D32}"/>
                </a:ext>
              </a:extLst>
            </p:cNvPr>
            <p:cNvGrpSpPr/>
            <p:nvPr/>
          </p:nvGrpSpPr>
          <p:grpSpPr>
            <a:xfrm>
              <a:off x="6477000" y="205740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53" name="Oval 952">
                <a:extLst>
                  <a:ext uri="{FF2B5EF4-FFF2-40B4-BE49-F238E27FC236}">
                    <a16:creationId xmlns:a16="http://schemas.microsoft.com/office/drawing/2014/main" id="{3DF205E0-938C-0140-80F6-8F82658505FB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54" name="Oval 953">
                <a:extLst>
                  <a:ext uri="{FF2B5EF4-FFF2-40B4-BE49-F238E27FC236}">
                    <a16:creationId xmlns:a16="http://schemas.microsoft.com/office/drawing/2014/main" id="{8A48A134-0051-8249-A049-11F41F009327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69" name="Group 868">
              <a:extLst>
                <a:ext uri="{FF2B5EF4-FFF2-40B4-BE49-F238E27FC236}">
                  <a16:creationId xmlns:a16="http://schemas.microsoft.com/office/drawing/2014/main" id="{C7C1F259-9127-9D4C-89A6-9D0F99BA4F2E}"/>
                </a:ext>
              </a:extLst>
            </p:cNvPr>
            <p:cNvGrpSpPr/>
            <p:nvPr/>
          </p:nvGrpSpPr>
          <p:grpSpPr>
            <a:xfrm>
              <a:off x="6512052" y="2109216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51" name="Oval 950">
                <a:extLst>
                  <a:ext uri="{FF2B5EF4-FFF2-40B4-BE49-F238E27FC236}">
                    <a16:creationId xmlns:a16="http://schemas.microsoft.com/office/drawing/2014/main" id="{737E09A5-F3E2-A34E-943E-A4523F9052BA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52" name="Oval 951">
                <a:extLst>
                  <a:ext uri="{FF2B5EF4-FFF2-40B4-BE49-F238E27FC236}">
                    <a16:creationId xmlns:a16="http://schemas.microsoft.com/office/drawing/2014/main" id="{5D9A1F27-7D1E-924D-BCAA-C5071D14117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0" name="Group 869">
              <a:extLst>
                <a:ext uri="{FF2B5EF4-FFF2-40B4-BE49-F238E27FC236}">
                  <a16:creationId xmlns:a16="http://schemas.microsoft.com/office/drawing/2014/main" id="{2024657E-2152-2449-BD95-30C03E7AFE11}"/>
                </a:ext>
              </a:extLst>
            </p:cNvPr>
            <p:cNvGrpSpPr/>
            <p:nvPr/>
          </p:nvGrpSpPr>
          <p:grpSpPr>
            <a:xfrm>
              <a:off x="7293864" y="2223516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49" name="Oval 948">
                <a:extLst>
                  <a:ext uri="{FF2B5EF4-FFF2-40B4-BE49-F238E27FC236}">
                    <a16:creationId xmlns:a16="http://schemas.microsoft.com/office/drawing/2014/main" id="{9BAEE9FD-A20B-7F4F-9AE0-C6FBF8BAA7E4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50" name="Oval 949">
                <a:extLst>
                  <a:ext uri="{FF2B5EF4-FFF2-40B4-BE49-F238E27FC236}">
                    <a16:creationId xmlns:a16="http://schemas.microsoft.com/office/drawing/2014/main" id="{EE55FC4F-5944-774F-B80A-2A63F22ACE2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1" name="Group 870">
              <a:extLst>
                <a:ext uri="{FF2B5EF4-FFF2-40B4-BE49-F238E27FC236}">
                  <a16:creationId xmlns:a16="http://schemas.microsoft.com/office/drawing/2014/main" id="{4463F7B9-F793-7B40-8A9B-00840F887A1D}"/>
                </a:ext>
              </a:extLst>
            </p:cNvPr>
            <p:cNvGrpSpPr/>
            <p:nvPr/>
          </p:nvGrpSpPr>
          <p:grpSpPr>
            <a:xfrm>
              <a:off x="7184136" y="236982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47" name="Oval 946">
                <a:extLst>
                  <a:ext uri="{FF2B5EF4-FFF2-40B4-BE49-F238E27FC236}">
                    <a16:creationId xmlns:a16="http://schemas.microsoft.com/office/drawing/2014/main" id="{E14EC4C0-5E6E-2347-90B7-EDFDC824E9E7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48" name="Oval 947">
                <a:extLst>
                  <a:ext uri="{FF2B5EF4-FFF2-40B4-BE49-F238E27FC236}">
                    <a16:creationId xmlns:a16="http://schemas.microsoft.com/office/drawing/2014/main" id="{9E5ED804-A5DC-304E-AD0A-CA2BA4ECBE25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2" name="Group 871">
              <a:extLst>
                <a:ext uri="{FF2B5EF4-FFF2-40B4-BE49-F238E27FC236}">
                  <a16:creationId xmlns:a16="http://schemas.microsoft.com/office/drawing/2014/main" id="{1EC9C539-7779-4C40-9FC2-10F49A7495DB}"/>
                </a:ext>
              </a:extLst>
            </p:cNvPr>
            <p:cNvGrpSpPr/>
            <p:nvPr/>
          </p:nvGrpSpPr>
          <p:grpSpPr>
            <a:xfrm>
              <a:off x="6443472" y="255727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45" name="Oval 944">
                <a:extLst>
                  <a:ext uri="{FF2B5EF4-FFF2-40B4-BE49-F238E27FC236}">
                    <a16:creationId xmlns:a16="http://schemas.microsoft.com/office/drawing/2014/main" id="{2BD311EF-5C69-324F-BDC0-49DDA89378C7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46" name="Oval 945">
                <a:extLst>
                  <a:ext uri="{FF2B5EF4-FFF2-40B4-BE49-F238E27FC236}">
                    <a16:creationId xmlns:a16="http://schemas.microsoft.com/office/drawing/2014/main" id="{8FDE99E9-3A76-CA4D-9E2D-9BDDE6293C11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3" name="Group 872">
              <a:extLst>
                <a:ext uri="{FF2B5EF4-FFF2-40B4-BE49-F238E27FC236}">
                  <a16:creationId xmlns:a16="http://schemas.microsoft.com/office/drawing/2014/main" id="{9BB07A55-C875-9945-9CF1-D48FDACA6690}"/>
                </a:ext>
              </a:extLst>
            </p:cNvPr>
            <p:cNvGrpSpPr/>
            <p:nvPr/>
          </p:nvGrpSpPr>
          <p:grpSpPr>
            <a:xfrm>
              <a:off x="5460492" y="2950464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43" name="Oval 942">
                <a:extLst>
                  <a:ext uri="{FF2B5EF4-FFF2-40B4-BE49-F238E27FC236}">
                    <a16:creationId xmlns:a16="http://schemas.microsoft.com/office/drawing/2014/main" id="{02D77453-576E-554B-97B0-045A50425C6E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44" name="Oval 943">
                <a:extLst>
                  <a:ext uri="{FF2B5EF4-FFF2-40B4-BE49-F238E27FC236}">
                    <a16:creationId xmlns:a16="http://schemas.microsoft.com/office/drawing/2014/main" id="{2AE36A14-0AAE-3646-A4BD-D796A7FEF44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B9D443BF-9C4C-354C-B3BE-745D8E2501D3}"/>
                </a:ext>
              </a:extLst>
            </p:cNvPr>
            <p:cNvGrpSpPr/>
            <p:nvPr/>
          </p:nvGrpSpPr>
          <p:grpSpPr>
            <a:xfrm>
              <a:off x="5533644" y="303276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41" name="Oval 940">
                <a:extLst>
                  <a:ext uri="{FF2B5EF4-FFF2-40B4-BE49-F238E27FC236}">
                    <a16:creationId xmlns:a16="http://schemas.microsoft.com/office/drawing/2014/main" id="{887E8C64-6DC5-2847-8787-351E77480944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42" name="Oval 941">
                <a:extLst>
                  <a:ext uri="{FF2B5EF4-FFF2-40B4-BE49-F238E27FC236}">
                    <a16:creationId xmlns:a16="http://schemas.microsoft.com/office/drawing/2014/main" id="{E8835E05-27B4-724F-99A4-4A125B927F0E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5" name="Group 874">
              <a:extLst>
                <a:ext uri="{FF2B5EF4-FFF2-40B4-BE49-F238E27FC236}">
                  <a16:creationId xmlns:a16="http://schemas.microsoft.com/office/drawing/2014/main" id="{DEE28F43-118B-5246-BD67-89DC0C2A0030}"/>
                </a:ext>
              </a:extLst>
            </p:cNvPr>
            <p:cNvGrpSpPr/>
            <p:nvPr/>
          </p:nvGrpSpPr>
          <p:grpSpPr>
            <a:xfrm>
              <a:off x="5711952" y="273558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39" name="Oval 938">
                <a:extLst>
                  <a:ext uri="{FF2B5EF4-FFF2-40B4-BE49-F238E27FC236}">
                    <a16:creationId xmlns:a16="http://schemas.microsoft.com/office/drawing/2014/main" id="{BA6FEABE-60BF-B546-A7B8-F05E19E93425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40" name="Oval 939">
                <a:extLst>
                  <a:ext uri="{FF2B5EF4-FFF2-40B4-BE49-F238E27FC236}">
                    <a16:creationId xmlns:a16="http://schemas.microsoft.com/office/drawing/2014/main" id="{2CA692A9-8E93-4646-BFE9-20F0F3BF1A4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6" name="Group 875">
              <a:extLst>
                <a:ext uri="{FF2B5EF4-FFF2-40B4-BE49-F238E27FC236}">
                  <a16:creationId xmlns:a16="http://schemas.microsoft.com/office/drawing/2014/main" id="{24C9F55D-9C82-2245-91FB-8C9FD2896A6F}"/>
                </a:ext>
              </a:extLst>
            </p:cNvPr>
            <p:cNvGrpSpPr/>
            <p:nvPr/>
          </p:nvGrpSpPr>
          <p:grpSpPr>
            <a:xfrm>
              <a:off x="8272272" y="231952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37" name="Oval 936">
                <a:extLst>
                  <a:ext uri="{FF2B5EF4-FFF2-40B4-BE49-F238E27FC236}">
                    <a16:creationId xmlns:a16="http://schemas.microsoft.com/office/drawing/2014/main" id="{1F03D59C-5915-4E46-A328-62900ADD65C8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38" name="Oval 937">
                <a:extLst>
                  <a:ext uri="{FF2B5EF4-FFF2-40B4-BE49-F238E27FC236}">
                    <a16:creationId xmlns:a16="http://schemas.microsoft.com/office/drawing/2014/main" id="{675F0D4D-1F6F-124C-B6B0-57F243676476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7" name="Group 876">
              <a:extLst>
                <a:ext uri="{FF2B5EF4-FFF2-40B4-BE49-F238E27FC236}">
                  <a16:creationId xmlns:a16="http://schemas.microsoft.com/office/drawing/2014/main" id="{76F8C522-2D1B-6649-9D2F-C671AE6E5C54}"/>
                </a:ext>
              </a:extLst>
            </p:cNvPr>
            <p:cNvGrpSpPr/>
            <p:nvPr/>
          </p:nvGrpSpPr>
          <p:grpSpPr>
            <a:xfrm>
              <a:off x="8167116" y="241096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35" name="Oval 934">
                <a:extLst>
                  <a:ext uri="{FF2B5EF4-FFF2-40B4-BE49-F238E27FC236}">
                    <a16:creationId xmlns:a16="http://schemas.microsoft.com/office/drawing/2014/main" id="{6BB87EAB-78DD-5540-87B9-B980339AFE78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36" name="Oval 935">
                <a:extLst>
                  <a:ext uri="{FF2B5EF4-FFF2-40B4-BE49-F238E27FC236}">
                    <a16:creationId xmlns:a16="http://schemas.microsoft.com/office/drawing/2014/main" id="{ED497F84-B23F-724B-8BBB-92FD45B5C83B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8" name="Group 877">
              <a:extLst>
                <a:ext uri="{FF2B5EF4-FFF2-40B4-BE49-F238E27FC236}">
                  <a16:creationId xmlns:a16="http://schemas.microsoft.com/office/drawing/2014/main" id="{B16A8C48-20F2-4446-8365-07B17094133E}"/>
                </a:ext>
              </a:extLst>
            </p:cNvPr>
            <p:cNvGrpSpPr/>
            <p:nvPr/>
          </p:nvGrpSpPr>
          <p:grpSpPr>
            <a:xfrm>
              <a:off x="8112252" y="2333244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33" name="Oval 932">
                <a:extLst>
                  <a:ext uri="{FF2B5EF4-FFF2-40B4-BE49-F238E27FC236}">
                    <a16:creationId xmlns:a16="http://schemas.microsoft.com/office/drawing/2014/main" id="{C9B9892A-0B4E-6447-B960-D8C6579C0CC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34" name="Oval 933">
                <a:extLst>
                  <a:ext uri="{FF2B5EF4-FFF2-40B4-BE49-F238E27FC236}">
                    <a16:creationId xmlns:a16="http://schemas.microsoft.com/office/drawing/2014/main" id="{9E97A7C7-F933-0B4D-A3B9-5FE531B3792F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79" name="Group 878">
              <a:extLst>
                <a:ext uri="{FF2B5EF4-FFF2-40B4-BE49-F238E27FC236}">
                  <a16:creationId xmlns:a16="http://schemas.microsoft.com/office/drawing/2014/main" id="{F4C56C3F-6153-7C47-AE85-C24EFE023508}"/>
                </a:ext>
              </a:extLst>
            </p:cNvPr>
            <p:cNvGrpSpPr/>
            <p:nvPr/>
          </p:nvGrpSpPr>
          <p:grpSpPr>
            <a:xfrm>
              <a:off x="6932676" y="236982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31" name="Oval 930">
                <a:extLst>
                  <a:ext uri="{FF2B5EF4-FFF2-40B4-BE49-F238E27FC236}">
                    <a16:creationId xmlns:a16="http://schemas.microsoft.com/office/drawing/2014/main" id="{7F7241DF-210D-C845-96D5-CE8D5112BE32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32" name="Oval 931">
                <a:extLst>
                  <a:ext uri="{FF2B5EF4-FFF2-40B4-BE49-F238E27FC236}">
                    <a16:creationId xmlns:a16="http://schemas.microsoft.com/office/drawing/2014/main" id="{AE2FCA10-1E03-AA46-A27A-A84CD01446AF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0" name="Group 879">
              <a:extLst>
                <a:ext uri="{FF2B5EF4-FFF2-40B4-BE49-F238E27FC236}">
                  <a16:creationId xmlns:a16="http://schemas.microsoft.com/office/drawing/2014/main" id="{DE89101E-B75D-A246-BF5F-CA6916B3CD1A}"/>
                </a:ext>
              </a:extLst>
            </p:cNvPr>
            <p:cNvGrpSpPr/>
            <p:nvPr/>
          </p:nvGrpSpPr>
          <p:grpSpPr>
            <a:xfrm>
              <a:off x="7952232" y="323392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29" name="Oval 928">
                <a:extLst>
                  <a:ext uri="{FF2B5EF4-FFF2-40B4-BE49-F238E27FC236}">
                    <a16:creationId xmlns:a16="http://schemas.microsoft.com/office/drawing/2014/main" id="{09F0EEE2-7F53-D941-96A9-B305F1A46E8F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30" name="Oval 929">
                <a:extLst>
                  <a:ext uri="{FF2B5EF4-FFF2-40B4-BE49-F238E27FC236}">
                    <a16:creationId xmlns:a16="http://schemas.microsoft.com/office/drawing/2014/main" id="{EBF5FAE2-6238-294D-9B96-2DF8299F6456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1" name="Group 880">
              <a:extLst>
                <a:ext uri="{FF2B5EF4-FFF2-40B4-BE49-F238E27FC236}">
                  <a16:creationId xmlns:a16="http://schemas.microsoft.com/office/drawing/2014/main" id="{5E4040B8-3CFB-8547-B5F0-73D7AE6EB416}"/>
                </a:ext>
              </a:extLst>
            </p:cNvPr>
            <p:cNvGrpSpPr/>
            <p:nvPr/>
          </p:nvGrpSpPr>
          <p:grpSpPr>
            <a:xfrm>
              <a:off x="8071104" y="328422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27" name="Oval 926">
                <a:extLst>
                  <a:ext uri="{FF2B5EF4-FFF2-40B4-BE49-F238E27FC236}">
                    <a16:creationId xmlns:a16="http://schemas.microsoft.com/office/drawing/2014/main" id="{8EBEFCBE-4103-1640-9E4D-18B1EB46132B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28" name="Oval 927">
                <a:extLst>
                  <a:ext uri="{FF2B5EF4-FFF2-40B4-BE49-F238E27FC236}">
                    <a16:creationId xmlns:a16="http://schemas.microsoft.com/office/drawing/2014/main" id="{EAA14890-D3EB-AA43-A9BB-3E05A275C36F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2" name="Group 881">
              <a:extLst>
                <a:ext uri="{FF2B5EF4-FFF2-40B4-BE49-F238E27FC236}">
                  <a16:creationId xmlns:a16="http://schemas.microsoft.com/office/drawing/2014/main" id="{3C454915-0C1C-2D49-A80A-6BD1C5EEE6B7}"/>
                </a:ext>
              </a:extLst>
            </p:cNvPr>
            <p:cNvGrpSpPr/>
            <p:nvPr/>
          </p:nvGrpSpPr>
          <p:grpSpPr>
            <a:xfrm>
              <a:off x="8418576" y="326593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25" name="Oval 924">
                <a:extLst>
                  <a:ext uri="{FF2B5EF4-FFF2-40B4-BE49-F238E27FC236}">
                    <a16:creationId xmlns:a16="http://schemas.microsoft.com/office/drawing/2014/main" id="{753431ED-1AAF-5645-B53B-DBA53AFDAF35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26" name="Oval 925">
                <a:extLst>
                  <a:ext uri="{FF2B5EF4-FFF2-40B4-BE49-F238E27FC236}">
                    <a16:creationId xmlns:a16="http://schemas.microsoft.com/office/drawing/2014/main" id="{CEB99A55-B9C3-F743-9D3E-579438491D32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3" name="Group 882">
              <a:extLst>
                <a:ext uri="{FF2B5EF4-FFF2-40B4-BE49-F238E27FC236}">
                  <a16:creationId xmlns:a16="http://schemas.microsoft.com/office/drawing/2014/main" id="{6B522EC7-A213-ED43-90A7-660545977A40}"/>
                </a:ext>
              </a:extLst>
            </p:cNvPr>
            <p:cNvGrpSpPr/>
            <p:nvPr/>
          </p:nvGrpSpPr>
          <p:grpSpPr>
            <a:xfrm>
              <a:off x="7965948" y="317449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23" name="Oval 922">
                <a:extLst>
                  <a:ext uri="{FF2B5EF4-FFF2-40B4-BE49-F238E27FC236}">
                    <a16:creationId xmlns:a16="http://schemas.microsoft.com/office/drawing/2014/main" id="{081D275E-A5A4-DC4E-A0B3-7BB8FB5AECB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24" name="Oval 923">
                <a:extLst>
                  <a:ext uri="{FF2B5EF4-FFF2-40B4-BE49-F238E27FC236}">
                    <a16:creationId xmlns:a16="http://schemas.microsoft.com/office/drawing/2014/main" id="{DC7AE4ED-062C-7247-953B-34664B3ACFAE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4" name="Group 883">
              <a:extLst>
                <a:ext uri="{FF2B5EF4-FFF2-40B4-BE49-F238E27FC236}">
                  <a16:creationId xmlns:a16="http://schemas.microsoft.com/office/drawing/2014/main" id="{A6315C91-F9CD-7B4F-B450-3097FC2A78D2}"/>
                </a:ext>
              </a:extLst>
            </p:cNvPr>
            <p:cNvGrpSpPr/>
            <p:nvPr/>
          </p:nvGrpSpPr>
          <p:grpSpPr>
            <a:xfrm>
              <a:off x="8011668" y="260299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21" name="Oval 920">
                <a:extLst>
                  <a:ext uri="{FF2B5EF4-FFF2-40B4-BE49-F238E27FC236}">
                    <a16:creationId xmlns:a16="http://schemas.microsoft.com/office/drawing/2014/main" id="{50D4F59E-C4CD-5C48-A36B-5D553BB946AC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22" name="Oval 921">
                <a:extLst>
                  <a:ext uri="{FF2B5EF4-FFF2-40B4-BE49-F238E27FC236}">
                    <a16:creationId xmlns:a16="http://schemas.microsoft.com/office/drawing/2014/main" id="{D999538C-66F0-DE43-A17A-70089DC2B7BD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5" name="Group 884">
              <a:extLst>
                <a:ext uri="{FF2B5EF4-FFF2-40B4-BE49-F238E27FC236}">
                  <a16:creationId xmlns:a16="http://schemas.microsoft.com/office/drawing/2014/main" id="{5E99213E-7509-4D4B-A183-FC7B81698AB9}"/>
                </a:ext>
              </a:extLst>
            </p:cNvPr>
            <p:cNvGrpSpPr/>
            <p:nvPr/>
          </p:nvGrpSpPr>
          <p:grpSpPr>
            <a:xfrm>
              <a:off x="7088124" y="275386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19" name="Oval 918">
                <a:extLst>
                  <a:ext uri="{FF2B5EF4-FFF2-40B4-BE49-F238E27FC236}">
                    <a16:creationId xmlns:a16="http://schemas.microsoft.com/office/drawing/2014/main" id="{31B347FE-46B8-CA43-9AB3-80153DE4FABF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20" name="Oval 919">
                <a:extLst>
                  <a:ext uri="{FF2B5EF4-FFF2-40B4-BE49-F238E27FC236}">
                    <a16:creationId xmlns:a16="http://schemas.microsoft.com/office/drawing/2014/main" id="{EC04E7F5-CC84-824E-9485-F1EBA8EEA069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6" name="Group 885">
              <a:extLst>
                <a:ext uri="{FF2B5EF4-FFF2-40B4-BE49-F238E27FC236}">
                  <a16:creationId xmlns:a16="http://schemas.microsoft.com/office/drawing/2014/main" id="{61A26211-DA0D-BF42-868C-219798422046}"/>
                </a:ext>
              </a:extLst>
            </p:cNvPr>
            <p:cNvGrpSpPr/>
            <p:nvPr/>
          </p:nvGrpSpPr>
          <p:grpSpPr>
            <a:xfrm>
              <a:off x="6649212" y="2278380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17" name="Oval 916">
                <a:extLst>
                  <a:ext uri="{FF2B5EF4-FFF2-40B4-BE49-F238E27FC236}">
                    <a16:creationId xmlns:a16="http://schemas.microsoft.com/office/drawing/2014/main" id="{9E392E18-EB02-244E-BC6B-DEAA48CE6C7C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18" name="Oval 917">
                <a:extLst>
                  <a:ext uri="{FF2B5EF4-FFF2-40B4-BE49-F238E27FC236}">
                    <a16:creationId xmlns:a16="http://schemas.microsoft.com/office/drawing/2014/main" id="{14C08D1B-8CB4-BA42-A20E-4C590AFFD49E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7" name="Group 886">
              <a:extLst>
                <a:ext uri="{FF2B5EF4-FFF2-40B4-BE49-F238E27FC236}">
                  <a16:creationId xmlns:a16="http://schemas.microsoft.com/office/drawing/2014/main" id="{6B32120C-6C94-8840-9FEC-BDB40D979B86}"/>
                </a:ext>
              </a:extLst>
            </p:cNvPr>
            <p:cNvGrpSpPr/>
            <p:nvPr/>
          </p:nvGrpSpPr>
          <p:grpSpPr>
            <a:xfrm>
              <a:off x="6918960" y="200863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15" name="Oval 914">
                <a:extLst>
                  <a:ext uri="{FF2B5EF4-FFF2-40B4-BE49-F238E27FC236}">
                    <a16:creationId xmlns:a16="http://schemas.microsoft.com/office/drawing/2014/main" id="{3CFA3A7C-01AC-3F4E-9074-D3CD97457700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16" name="Oval 915">
                <a:extLst>
                  <a:ext uri="{FF2B5EF4-FFF2-40B4-BE49-F238E27FC236}">
                    <a16:creationId xmlns:a16="http://schemas.microsoft.com/office/drawing/2014/main" id="{A7988E6F-34A9-374C-81CC-04EC03452CE3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8" name="Group 887">
              <a:extLst>
                <a:ext uri="{FF2B5EF4-FFF2-40B4-BE49-F238E27FC236}">
                  <a16:creationId xmlns:a16="http://schemas.microsoft.com/office/drawing/2014/main" id="{B08CF9B6-6338-D147-B893-CA0702FFF7E8}"/>
                </a:ext>
              </a:extLst>
            </p:cNvPr>
            <p:cNvGrpSpPr/>
            <p:nvPr/>
          </p:nvGrpSpPr>
          <p:grpSpPr>
            <a:xfrm>
              <a:off x="6576060" y="277672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13" name="Oval 912">
                <a:extLst>
                  <a:ext uri="{FF2B5EF4-FFF2-40B4-BE49-F238E27FC236}">
                    <a16:creationId xmlns:a16="http://schemas.microsoft.com/office/drawing/2014/main" id="{F7277EED-1651-0D47-94BA-16531282D854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14" name="Oval 913">
                <a:extLst>
                  <a:ext uri="{FF2B5EF4-FFF2-40B4-BE49-F238E27FC236}">
                    <a16:creationId xmlns:a16="http://schemas.microsoft.com/office/drawing/2014/main" id="{8690B47E-5538-5F46-8648-E0462B5D0ED9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89" name="Group 888">
              <a:extLst>
                <a:ext uri="{FF2B5EF4-FFF2-40B4-BE49-F238E27FC236}">
                  <a16:creationId xmlns:a16="http://schemas.microsoft.com/office/drawing/2014/main" id="{D22FF961-9292-F149-B20F-312829B065A0}"/>
                </a:ext>
              </a:extLst>
            </p:cNvPr>
            <p:cNvGrpSpPr/>
            <p:nvPr/>
          </p:nvGrpSpPr>
          <p:grpSpPr>
            <a:xfrm>
              <a:off x="5698236" y="3384804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11" name="Oval 910">
                <a:extLst>
                  <a:ext uri="{FF2B5EF4-FFF2-40B4-BE49-F238E27FC236}">
                    <a16:creationId xmlns:a16="http://schemas.microsoft.com/office/drawing/2014/main" id="{2D5E207D-1FC4-0B42-8C83-C7C38C0AB2B1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12" name="Oval 911">
                <a:extLst>
                  <a:ext uri="{FF2B5EF4-FFF2-40B4-BE49-F238E27FC236}">
                    <a16:creationId xmlns:a16="http://schemas.microsoft.com/office/drawing/2014/main" id="{8E343D57-97C5-574C-9E16-1693901FDEA0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0" name="Group 889">
              <a:extLst>
                <a:ext uri="{FF2B5EF4-FFF2-40B4-BE49-F238E27FC236}">
                  <a16:creationId xmlns:a16="http://schemas.microsoft.com/office/drawing/2014/main" id="{99796BA1-D7F4-684B-BE19-816563B8CC8F}"/>
                </a:ext>
              </a:extLst>
            </p:cNvPr>
            <p:cNvGrpSpPr/>
            <p:nvPr/>
          </p:nvGrpSpPr>
          <p:grpSpPr>
            <a:xfrm>
              <a:off x="8203692" y="199948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09" name="Oval 908">
                <a:extLst>
                  <a:ext uri="{FF2B5EF4-FFF2-40B4-BE49-F238E27FC236}">
                    <a16:creationId xmlns:a16="http://schemas.microsoft.com/office/drawing/2014/main" id="{36F6DF28-0CB1-E644-8A66-66EC60B078E3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10" name="Oval 909">
                <a:extLst>
                  <a:ext uri="{FF2B5EF4-FFF2-40B4-BE49-F238E27FC236}">
                    <a16:creationId xmlns:a16="http://schemas.microsoft.com/office/drawing/2014/main" id="{185125EA-CE10-1C4D-AB9C-2FB7D760CC96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1" name="Group 890">
              <a:extLst>
                <a:ext uri="{FF2B5EF4-FFF2-40B4-BE49-F238E27FC236}">
                  <a16:creationId xmlns:a16="http://schemas.microsoft.com/office/drawing/2014/main" id="{D71B961A-8F68-374F-82FC-4749C100784D}"/>
                </a:ext>
              </a:extLst>
            </p:cNvPr>
            <p:cNvGrpSpPr/>
            <p:nvPr/>
          </p:nvGrpSpPr>
          <p:grpSpPr>
            <a:xfrm>
              <a:off x="7517892" y="228295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07" name="Oval 906">
                <a:extLst>
                  <a:ext uri="{FF2B5EF4-FFF2-40B4-BE49-F238E27FC236}">
                    <a16:creationId xmlns:a16="http://schemas.microsoft.com/office/drawing/2014/main" id="{48B865ED-CD5B-4E4D-A675-DC042217F5FC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08" name="Oval 907">
                <a:extLst>
                  <a:ext uri="{FF2B5EF4-FFF2-40B4-BE49-F238E27FC236}">
                    <a16:creationId xmlns:a16="http://schemas.microsoft.com/office/drawing/2014/main" id="{E7BF32B2-79ED-704A-9233-8E59226081FF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2" name="Group 891">
              <a:extLst>
                <a:ext uri="{FF2B5EF4-FFF2-40B4-BE49-F238E27FC236}">
                  <a16:creationId xmlns:a16="http://schemas.microsoft.com/office/drawing/2014/main" id="{3C46CD81-DCAC-CE43-A563-F1000224D631}"/>
                </a:ext>
              </a:extLst>
            </p:cNvPr>
            <p:cNvGrpSpPr/>
            <p:nvPr/>
          </p:nvGrpSpPr>
          <p:grpSpPr>
            <a:xfrm>
              <a:off x="7476744" y="231952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05" name="Oval 904">
                <a:extLst>
                  <a:ext uri="{FF2B5EF4-FFF2-40B4-BE49-F238E27FC236}">
                    <a16:creationId xmlns:a16="http://schemas.microsoft.com/office/drawing/2014/main" id="{47BE7AB7-450C-074A-A42D-9CE9A3131916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06" name="Oval 905">
                <a:extLst>
                  <a:ext uri="{FF2B5EF4-FFF2-40B4-BE49-F238E27FC236}">
                    <a16:creationId xmlns:a16="http://schemas.microsoft.com/office/drawing/2014/main" id="{B4E3C619-67A2-3D46-BF6B-F2EDA20CCD7A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3" name="Group 892">
              <a:extLst>
                <a:ext uri="{FF2B5EF4-FFF2-40B4-BE49-F238E27FC236}">
                  <a16:creationId xmlns:a16="http://schemas.microsoft.com/office/drawing/2014/main" id="{55232D33-AD47-954F-BD3B-B18323269A83}"/>
                </a:ext>
              </a:extLst>
            </p:cNvPr>
            <p:cNvGrpSpPr/>
            <p:nvPr/>
          </p:nvGrpSpPr>
          <p:grpSpPr>
            <a:xfrm>
              <a:off x="6274308" y="2497836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03" name="Oval 902">
                <a:extLst>
                  <a:ext uri="{FF2B5EF4-FFF2-40B4-BE49-F238E27FC236}">
                    <a16:creationId xmlns:a16="http://schemas.microsoft.com/office/drawing/2014/main" id="{6C92832C-96D7-C64A-894E-A7367FE1F41E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04" name="Oval 903">
                <a:extLst>
                  <a:ext uri="{FF2B5EF4-FFF2-40B4-BE49-F238E27FC236}">
                    <a16:creationId xmlns:a16="http://schemas.microsoft.com/office/drawing/2014/main" id="{EACEA8A4-237A-F145-98A9-78E016E2AB00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4" name="Group 893">
              <a:extLst>
                <a:ext uri="{FF2B5EF4-FFF2-40B4-BE49-F238E27FC236}">
                  <a16:creationId xmlns:a16="http://schemas.microsoft.com/office/drawing/2014/main" id="{A48B7CE4-7BF0-B044-8066-B0B52716E460}"/>
                </a:ext>
              </a:extLst>
            </p:cNvPr>
            <p:cNvGrpSpPr/>
            <p:nvPr/>
          </p:nvGrpSpPr>
          <p:grpSpPr>
            <a:xfrm>
              <a:off x="6333744" y="2054352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901" name="Oval 900">
                <a:extLst>
                  <a:ext uri="{FF2B5EF4-FFF2-40B4-BE49-F238E27FC236}">
                    <a16:creationId xmlns:a16="http://schemas.microsoft.com/office/drawing/2014/main" id="{A6B846F4-C293-894A-9E02-0E23E75CFBF2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02" name="Oval 901">
                <a:extLst>
                  <a:ext uri="{FF2B5EF4-FFF2-40B4-BE49-F238E27FC236}">
                    <a16:creationId xmlns:a16="http://schemas.microsoft.com/office/drawing/2014/main" id="{42F5E86C-E348-4048-BE89-618CED84835A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5" name="Group 894">
              <a:extLst>
                <a:ext uri="{FF2B5EF4-FFF2-40B4-BE49-F238E27FC236}">
                  <a16:creationId xmlns:a16="http://schemas.microsoft.com/office/drawing/2014/main" id="{5B115DAF-39A1-A34C-BE97-1F74A4F0A66F}"/>
                </a:ext>
              </a:extLst>
            </p:cNvPr>
            <p:cNvGrpSpPr/>
            <p:nvPr/>
          </p:nvGrpSpPr>
          <p:grpSpPr>
            <a:xfrm>
              <a:off x="6324600" y="1999488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899" name="Oval 898">
                <a:extLst>
                  <a:ext uri="{FF2B5EF4-FFF2-40B4-BE49-F238E27FC236}">
                    <a16:creationId xmlns:a16="http://schemas.microsoft.com/office/drawing/2014/main" id="{0849BF5D-43DB-D341-A762-B655062458F2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900" name="Oval 899">
                <a:extLst>
                  <a:ext uri="{FF2B5EF4-FFF2-40B4-BE49-F238E27FC236}">
                    <a16:creationId xmlns:a16="http://schemas.microsoft.com/office/drawing/2014/main" id="{E0FD4275-A4A3-BE43-85C9-9E49148BE7E4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  <p:grpSp>
          <p:nvGrpSpPr>
            <p:cNvPr id="896" name="Group 895">
              <a:extLst>
                <a:ext uri="{FF2B5EF4-FFF2-40B4-BE49-F238E27FC236}">
                  <a16:creationId xmlns:a16="http://schemas.microsoft.com/office/drawing/2014/main" id="{7289859D-C77C-194B-870E-A75236DCF63F}"/>
                </a:ext>
              </a:extLst>
            </p:cNvPr>
            <p:cNvGrpSpPr/>
            <p:nvPr/>
          </p:nvGrpSpPr>
          <p:grpSpPr>
            <a:xfrm>
              <a:off x="8662942" y="3436725"/>
              <a:ext cx="91998" cy="91998"/>
              <a:chOff x="5029200" y="3276600"/>
              <a:chExt cx="244398" cy="244398"/>
            </a:xfrm>
            <a:grpFill/>
          </p:grpSpPr>
          <p:sp>
            <p:nvSpPr>
              <p:cNvPr id="897" name="Oval 896">
                <a:extLst>
                  <a:ext uri="{FF2B5EF4-FFF2-40B4-BE49-F238E27FC236}">
                    <a16:creationId xmlns:a16="http://schemas.microsoft.com/office/drawing/2014/main" id="{77D424B8-0971-9E4D-BAD1-6B97494F1310}"/>
                  </a:ext>
                </a:extLst>
              </p:cNvPr>
              <p:cNvSpPr/>
              <p:nvPr/>
            </p:nvSpPr>
            <p:spPr>
              <a:xfrm>
                <a:off x="5029200" y="3276600"/>
                <a:ext cx="244398" cy="24439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38100" dist="127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898" name="Oval 897">
                <a:extLst>
                  <a:ext uri="{FF2B5EF4-FFF2-40B4-BE49-F238E27FC236}">
                    <a16:creationId xmlns:a16="http://schemas.microsoft.com/office/drawing/2014/main" id="{A0EE97A0-8237-054C-A3FC-3A2E582A1F13}"/>
                  </a:ext>
                </a:extLst>
              </p:cNvPr>
              <p:cNvSpPr/>
              <p:nvPr/>
            </p:nvSpPr>
            <p:spPr>
              <a:xfrm rot="5400000" flipV="1">
                <a:off x="5071426" y="3282913"/>
                <a:ext cx="154996" cy="1567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/>
              </a:p>
            </p:txBody>
          </p:sp>
        </p:grpSp>
      </p:grp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579CA544-4E6E-2644-B5B3-423C2AFC76BD}"/>
              </a:ext>
            </a:extLst>
          </p:cNvPr>
          <p:cNvGrpSpPr/>
          <p:nvPr userDrawn="1"/>
        </p:nvGrpSpPr>
        <p:grpSpPr>
          <a:xfrm>
            <a:off x="609774" y="4950779"/>
            <a:ext cx="2834393" cy="2732926"/>
            <a:chOff x="3367217" y="4114800"/>
            <a:chExt cx="2286000" cy="2204165"/>
          </a:xfrm>
        </p:grpSpPr>
        <p:sp>
          <p:nvSpPr>
            <p:cNvPr id="990" name="Freeform 93">
              <a:extLst>
                <a:ext uri="{FF2B5EF4-FFF2-40B4-BE49-F238E27FC236}">
                  <a16:creationId xmlns:a16="http://schemas.microsoft.com/office/drawing/2014/main" id="{86C092B0-557B-9E48-9360-2FEF6247E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217" y="4114800"/>
              <a:ext cx="2286000" cy="1404868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080" y="6"/>
                </a:cxn>
                <a:cxn ang="0">
                  <a:pos x="960" y="24"/>
                </a:cxn>
                <a:cxn ang="0">
                  <a:pos x="845" y="53"/>
                </a:cxn>
                <a:cxn ang="0">
                  <a:pos x="735" y="94"/>
                </a:cxn>
                <a:cxn ang="0">
                  <a:pos x="629" y="145"/>
                </a:cxn>
                <a:cxn ang="0">
                  <a:pos x="531" y="206"/>
                </a:cxn>
                <a:cxn ang="0">
                  <a:pos x="439" y="274"/>
                </a:cxn>
                <a:cxn ang="0">
                  <a:pos x="353" y="352"/>
                </a:cxn>
                <a:cxn ang="0">
                  <a:pos x="275" y="437"/>
                </a:cxn>
                <a:cxn ang="0">
                  <a:pos x="206" y="529"/>
                </a:cxn>
                <a:cxn ang="0">
                  <a:pos x="145" y="629"/>
                </a:cxn>
                <a:cxn ang="0">
                  <a:pos x="96" y="733"/>
                </a:cxn>
                <a:cxn ang="0">
                  <a:pos x="55" y="845"/>
                </a:cxn>
                <a:cxn ang="0">
                  <a:pos x="25" y="960"/>
                </a:cxn>
                <a:cxn ang="0">
                  <a:pos x="6" y="1079"/>
                </a:cxn>
                <a:cxn ang="0">
                  <a:pos x="0" y="1201"/>
                </a:cxn>
                <a:cxn ang="0">
                  <a:pos x="0" y="1211"/>
                </a:cxn>
                <a:cxn ang="0">
                  <a:pos x="6" y="1247"/>
                </a:cxn>
                <a:cxn ang="0">
                  <a:pos x="19" y="1280"/>
                </a:cxn>
                <a:cxn ang="0">
                  <a:pos x="38" y="1316"/>
                </a:cxn>
                <a:cxn ang="0">
                  <a:pos x="68" y="1350"/>
                </a:cxn>
                <a:cxn ang="0">
                  <a:pos x="88" y="1365"/>
                </a:cxn>
                <a:cxn ang="0">
                  <a:pos x="112" y="1377"/>
                </a:cxn>
                <a:cxn ang="0">
                  <a:pos x="139" y="1387"/>
                </a:cxn>
                <a:cxn ang="0">
                  <a:pos x="171" y="1393"/>
                </a:cxn>
                <a:cxn ang="0">
                  <a:pos x="207" y="1395"/>
                </a:cxn>
                <a:cxn ang="0">
                  <a:pos x="1024" y="1395"/>
                </a:cxn>
                <a:cxn ang="0">
                  <a:pos x="1060" y="1430"/>
                </a:cxn>
                <a:cxn ang="0">
                  <a:pos x="1102" y="1455"/>
                </a:cxn>
                <a:cxn ang="0">
                  <a:pos x="1151" y="1472"/>
                </a:cxn>
                <a:cxn ang="0">
                  <a:pos x="1203" y="1478"/>
                </a:cxn>
                <a:cxn ang="0">
                  <a:pos x="1229" y="1476"/>
                </a:cxn>
                <a:cxn ang="0">
                  <a:pos x="1279" y="1464"/>
                </a:cxn>
                <a:cxn ang="0">
                  <a:pos x="1326" y="1443"/>
                </a:cxn>
                <a:cxn ang="0">
                  <a:pos x="1365" y="1413"/>
                </a:cxn>
                <a:cxn ang="0">
                  <a:pos x="2198" y="1395"/>
                </a:cxn>
                <a:cxn ang="0">
                  <a:pos x="2215" y="1395"/>
                </a:cxn>
                <a:cxn ang="0">
                  <a:pos x="2248" y="1390"/>
                </a:cxn>
                <a:cxn ang="0">
                  <a:pos x="2277" y="1383"/>
                </a:cxn>
                <a:cxn ang="0">
                  <a:pos x="2301" y="1371"/>
                </a:cxn>
                <a:cxn ang="0">
                  <a:pos x="2331" y="1350"/>
                </a:cxn>
                <a:cxn ang="0">
                  <a:pos x="2363" y="1316"/>
                </a:cxn>
                <a:cxn ang="0">
                  <a:pos x="2384" y="1280"/>
                </a:cxn>
                <a:cxn ang="0">
                  <a:pos x="2396" y="1247"/>
                </a:cxn>
                <a:cxn ang="0">
                  <a:pos x="2403" y="1211"/>
                </a:cxn>
                <a:cxn ang="0">
                  <a:pos x="2405" y="1201"/>
                </a:cxn>
                <a:cxn ang="0">
                  <a:pos x="2399" y="1079"/>
                </a:cxn>
                <a:cxn ang="0">
                  <a:pos x="2381" y="960"/>
                </a:cxn>
                <a:cxn ang="0">
                  <a:pos x="2351" y="845"/>
                </a:cxn>
                <a:cxn ang="0">
                  <a:pos x="2310" y="733"/>
                </a:cxn>
                <a:cxn ang="0">
                  <a:pos x="2260" y="629"/>
                </a:cxn>
                <a:cxn ang="0">
                  <a:pos x="2199" y="529"/>
                </a:cxn>
                <a:cxn ang="0">
                  <a:pos x="2130" y="437"/>
                </a:cxn>
                <a:cxn ang="0">
                  <a:pos x="2053" y="352"/>
                </a:cxn>
                <a:cxn ang="0">
                  <a:pos x="1967" y="274"/>
                </a:cxn>
                <a:cxn ang="0">
                  <a:pos x="1875" y="206"/>
                </a:cxn>
                <a:cxn ang="0">
                  <a:pos x="1776" y="145"/>
                </a:cxn>
                <a:cxn ang="0">
                  <a:pos x="1670" y="94"/>
                </a:cxn>
                <a:cxn ang="0">
                  <a:pos x="1560" y="53"/>
                </a:cxn>
                <a:cxn ang="0">
                  <a:pos x="1445" y="24"/>
                </a:cxn>
                <a:cxn ang="0">
                  <a:pos x="1326" y="6"/>
                </a:cxn>
                <a:cxn ang="0">
                  <a:pos x="1203" y="0"/>
                </a:cxn>
              </a:cxnLst>
              <a:rect l="0" t="0" r="r" b="b"/>
              <a:pathLst>
                <a:path w="2405" h="1478">
                  <a:moveTo>
                    <a:pt x="1203" y="0"/>
                  </a:moveTo>
                  <a:lnTo>
                    <a:pt x="1203" y="0"/>
                  </a:lnTo>
                  <a:lnTo>
                    <a:pt x="1141" y="2"/>
                  </a:lnTo>
                  <a:lnTo>
                    <a:pt x="1080" y="6"/>
                  </a:lnTo>
                  <a:lnTo>
                    <a:pt x="1019" y="14"/>
                  </a:lnTo>
                  <a:lnTo>
                    <a:pt x="960" y="24"/>
                  </a:lnTo>
                  <a:lnTo>
                    <a:pt x="903" y="38"/>
                  </a:lnTo>
                  <a:lnTo>
                    <a:pt x="845" y="53"/>
                  </a:lnTo>
                  <a:lnTo>
                    <a:pt x="789" y="73"/>
                  </a:lnTo>
                  <a:lnTo>
                    <a:pt x="735" y="94"/>
                  </a:lnTo>
                  <a:lnTo>
                    <a:pt x="682" y="118"/>
                  </a:lnTo>
                  <a:lnTo>
                    <a:pt x="629" y="145"/>
                  </a:lnTo>
                  <a:lnTo>
                    <a:pt x="579" y="174"/>
                  </a:lnTo>
                  <a:lnTo>
                    <a:pt x="531" y="206"/>
                  </a:lnTo>
                  <a:lnTo>
                    <a:pt x="484" y="239"/>
                  </a:lnTo>
                  <a:lnTo>
                    <a:pt x="439" y="274"/>
                  </a:lnTo>
                  <a:lnTo>
                    <a:pt x="395" y="311"/>
                  </a:lnTo>
                  <a:lnTo>
                    <a:pt x="353" y="352"/>
                  </a:lnTo>
                  <a:lnTo>
                    <a:pt x="313" y="393"/>
                  </a:lnTo>
                  <a:lnTo>
                    <a:pt x="275" y="437"/>
                  </a:lnTo>
                  <a:lnTo>
                    <a:pt x="239" y="482"/>
                  </a:lnTo>
                  <a:lnTo>
                    <a:pt x="206" y="529"/>
                  </a:lnTo>
                  <a:lnTo>
                    <a:pt x="174" y="579"/>
                  </a:lnTo>
                  <a:lnTo>
                    <a:pt x="145" y="629"/>
                  </a:lnTo>
                  <a:lnTo>
                    <a:pt x="120" y="680"/>
                  </a:lnTo>
                  <a:lnTo>
                    <a:pt x="96" y="733"/>
                  </a:lnTo>
                  <a:lnTo>
                    <a:pt x="73" y="789"/>
                  </a:lnTo>
                  <a:lnTo>
                    <a:pt x="55" y="845"/>
                  </a:lnTo>
                  <a:lnTo>
                    <a:pt x="38" y="901"/>
                  </a:lnTo>
                  <a:lnTo>
                    <a:pt x="25" y="960"/>
                  </a:lnTo>
                  <a:lnTo>
                    <a:pt x="14" y="1019"/>
                  </a:lnTo>
                  <a:lnTo>
                    <a:pt x="6" y="1079"/>
                  </a:lnTo>
                  <a:lnTo>
                    <a:pt x="2" y="1140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0" y="1211"/>
                  </a:lnTo>
                  <a:lnTo>
                    <a:pt x="3" y="1232"/>
                  </a:lnTo>
                  <a:lnTo>
                    <a:pt x="6" y="1247"/>
                  </a:lnTo>
                  <a:lnTo>
                    <a:pt x="11" y="1263"/>
                  </a:lnTo>
                  <a:lnTo>
                    <a:pt x="19" y="1280"/>
                  </a:lnTo>
                  <a:lnTo>
                    <a:pt x="26" y="1298"/>
                  </a:lnTo>
                  <a:lnTo>
                    <a:pt x="38" y="1316"/>
                  </a:lnTo>
                  <a:lnTo>
                    <a:pt x="52" y="1334"/>
                  </a:lnTo>
                  <a:lnTo>
                    <a:pt x="68" y="1350"/>
                  </a:lnTo>
                  <a:lnTo>
                    <a:pt x="77" y="1357"/>
                  </a:lnTo>
                  <a:lnTo>
                    <a:pt x="88" y="1365"/>
                  </a:lnTo>
                  <a:lnTo>
                    <a:pt x="99" y="1371"/>
                  </a:lnTo>
                  <a:lnTo>
                    <a:pt x="112" y="1377"/>
                  </a:lnTo>
                  <a:lnTo>
                    <a:pt x="124" y="1383"/>
                  </a:lnTo>
                  <a:lnTo>
                    <a:pt x="139" y="1387"/>
                  </a:lnTo>
                  <a:lnTo>
                    <a:pt x="155" y="1390"/>
                  </a:lnTo>
                  <a:lnTo>
                    <a:pt x="171" y="1393"/>
                  </a:lnTo>
                  <a:lnTo>
                    <a:pt x="189" y="1395"/>
                  </a:lnTo>
                  <a:lnTo>
                    <a:pt x="207" y="1395"/>
                  </a:lnTo>
                  <a:lnTo>
                    <a:pt x="1024" y="1395"/>
                  </a:lnTo>
                  <a:lnTo>
                    <a:pt x="1024" y="1395"/>
                  </a:lnTo>
                  <a:lnTo>
                    <a:pt x="1040" y="1413"/>
                  </a:lnTo>
                  <a:lnTo>
                    <a:pt x="1060" y="1430"/>
                  </a:lnTo>
                  <a:lnTo>
                    <a:pt x="1081" y="1443"/>
                  </a:lnTo>
                  <a:lnTo>
                    <a:pt x="1102" y="1455"/>
                  </a:lnTo>
                  <a:lnTo>
                    <a:pt x="1126" y="1464"/>
                  </a:lnTo>
                  <a:lnTo>
                    <a:pt x="1151" y="1472"/>
                  </a:lnTo>
                  <a:lnTo>
                    <a:pt x="1176" y="1476"/>
                  </a:lnTo>
                  <a:lnTo>
                    <a:pt x="1203" y="1478"/>
                  </a:lnTo>
                  <a:lnTo>
                    <a:pt x="1203" y="1478"/>
                  </a:lnTo>
                  <a:lnTo>
                    <a:pt x="1229" y="1476"/>
                  </a:lnTo>
                  <a:lnTo>
                    <a:pt x="1255" y="1472"/>
                  </a:lnTo>
                  <a:lnTo>
                    <a:pt x="1279" y="1464"/>
                  </a:lnTo>
                  <a:lnTo>
                    <a:pt x="1303" y="1455"/>
                  </a:lnTo>
                  <a:lnTo>
                    <a:pt x="1326" y="1443"/>
                  </a:lnTo>
                  <a:lnTo>
                    <a:pt x="1346" y="1430"/>
                  </a:lnTo>
                  <a:lnTo>
                    <a:pt x="1365" y="1413"/>
                  </a:lnTo>
                  <a:lnTo>
                    <a:pt x="1382" y="1395"/>
                  </a:lnTo>
                  <a:lnTo>
                    <a:pt x="2198" y="1395"/>
                  </a:lnTo>
                  <a:lnTo>
                    <a:pt x="2198" y="1395"/>
                  </a:lnTo>
                  <a:lnTo>
                    <a:pt x="2215" y="1395"/>
                  </a:lnTo>
                  <a:lnTo>
                    <a:pt x="2231" y="1393"/>
                  </a:lnTo>
                  <a:lnTo>
                    <a:pt x="2248" y="1390"/>
                  </a:lnTo>
                  <a:lnTo>
                    <a:pt x="2261" y="1387"/>
                  </a:lnTo>
                  <a:lnTo>
                    <a:pt x="2277" y="1383"/>
                  </a:lnTo>
                  <a:lnTo>
                    <a:pt x="2289" y="1377"/>
                  </a:lnTo>
                  <a:lnTo>
                    <a:pt x="2301" y="1371"/>
                  </a:lnTo>
                  <a:lnTo>
                    <a:pt x="2311" y="1365"/>
                  </a:lnTo>
                  <a:lnTo>
                    <a:pt x="2331" y="1350"/>
                  </a:lnTo>
                  <a:lnTo>
                    <a:pt x="2348" y="1334"/>
                  </a:lnTo>
                  <a:lnTo>
                    <a:pt x="2363" y="1316"/>
                  </a:lnTo>
                  <a:lnTo>
                    <a:pt x="2373" y="1298"/>
                  </a:lnTo>
                  <a:lnTo>
                    <a:pt x="2384" y="1280"/>
                  </a:lnTo>
                  <a:lnTo>
                    <a:pt x="2390" y="1263"/>
                  </a:lnTo>
                  <a:lnTo>
                    <a:pt x="2396" y="1247"/>
                  </a:lnTo>
                  <a:lnTo>
                    <a:pt x="2400" y="1232"/>
                  </a:lnTo>
                  <a:lnTo>
                    <a:pt x="2403" y="1211"/>
                  </a:lnTo>
                  <a:lnTo>
                    <a:pt x="2405" y="1201"/>
                  </a:lnTo>
                  <a:lnTo>
                    <a:pt x="2405" y="1201"/>
                  </a:lnTo>
                  <a:lnTo>
                    <a:pt x="2403" y="1140"/>
                  </a:lnTo>
                  <a:lnTo>
                    <a:pt x="2399" y="1079"/>
                  </a:lnTo>
                  <a:lnTo>
                    <a:pt x="2391" y="1019"/>
                  </a:lnTo>
                  <a:lnTo>
                    <a:pt x="2381" y="960"/>
                  </a:lnTo>
                  <a:lnTo>
                    <a:pt x="2367" y="901"/>
                  </a:lnTo>
                  <a:lnTo>
                    <a:pt x="2351" y="845"/>
                  </a:lnTo>
                  <a:lnTo>
                    <a:pt x="2332" y="789"/>
                  </a:lnTo>
                  <a:lnTo>
                    <a:pt x="2310" y="733"/>
                  </a:lnTo>
                  <a:lnTo>
                    <a:pt x="2287" y="680"/>
                  </a:lnTo>
                  <a:lnTo>
                    <a:pt x="2260" y="629"/>
                  </a:lnTo>
                  <a:lnTo>
                    <a:pt x="2231" y="579"/>
                  </a:lnTo>
                  <a:lnTo>
                    <a:pt x="2199" y="529"/>
                  </a:lnTo>
                  <a:lnTo>
                    <a:pt x="2166" y="482"/>
                  </a:lnTo>
                  <a:lnTo>
                    <a:pt x="2130" y="437"/>
                  </a:lnTo>
                  <a:lnTo>
                    <a:pt x="2092" y="393"/>
                  </a:lnTo>
                  <a:lnTo>
                    <a:pt x="2053" y="352"/>
                  </a:lnTo>
                  <a:lnTo>
                    <a:pt x="2011" y="311"/>
                  </a:lnTo>
                  <a:lnTo>
                    <a:pt x="1967" y="274"/>
                  </a:lnTo>
                  <a:lnTo>
                    <a:pt x="1921" y="239"/>
                  </a:lnTo>
                  <a:lnTo>
                    <a:pt x="1875" y="206"/>
                  </a:lnTo>
                  <a:lnTo>
                    <a:pt x="1826" y="174"/>
                  </a:lnTo>
                  <a:lnTo>
                    <a:pt x="1776" y="145"/>
                  </a:lnTo>
                  <a:lnTo>
                    <a:pt x="1723" y="118"/>
                  </a:lnTo>
                  <a:lnTo>
                    <a:pt x="1670" y="94"/>
                  </a:lnTo>
                  <a:lnTo>
                    <a:pt x="1616" y="73"/>
                  </a:lnTo>
                  <a:lnTo>
                    <a:pt x="1560" y="53"/>
                  </a:lnTo>
                  <a:lnTo>
                    <a:pt x="1503" y="38"/>
                  </a:lnTo>
                  <a:lnTo>
                    <a:pt x="1445" y="24"/>
                  </a:lnTo>
                  <a:lnTo>
                    <a:pt x="1386" y="14"/>
                  </a:lnTo>
                  <a:lnTo>
                    <a:pt x="1326" y="6"/>
                  </a:lnTo>
                  <a:lnTo>
                    <a:pt x="1264" y="2"/>
                  </a:lnTo>
                  <a:lnTo>
                    <a:pt x="1203" y="0"/>
                  </a:lnTo>
                  <a:lnTo>
                    <a:pt x="120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Freeform 94">
              <a:extLst>
                <a:ext uri="{FF2B5EF4-FFF2-40B4-BE49-F238E27FC236}">
                  <a16:creationId xmlns:a16="http://schemas.microsoft.com/office/drawing/2014/main" id="{50A822F2-0481-244F-B749-ED20E19D1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386" y="4125337"/>
              <a:ext cx="2216612" cy="1363045"/>
            </a:xfrm>
            <a:custGeom>
              <a:avLst/>
              <a:gdLst/>
              <a:ahLst/>
              <a:cxnLst>
                <a:cxn ang="0">
                  <a:pos x="1166" y="0"/>
                </a:cxn>
                <a:cxn ang="0">
                  <a:pos x="1047" y="6"/>
                </a:cxn>
                <a:cxn ang="0">
                  <a:pos x="931" y="23"/>
                </a:cxn>
                <a:cxn ang="0">
                  <a:pos x="819" y="51"/>
                </a:cxn>
                <a:cxn ang="0">
                  <a:pos x="712" y="91"/>
                </a:cxn>
                <a:cxn ang="0">
                  <a:pos x="610" y="141"/>
                </a:cxn>
                <a:cxn ang="0">
                  <a:pos x="514" y="198"/>
                </a:cxn>
                <a:cxn ang="0">
                  <a:pos x="424" y="266"/>
                </a:cxn>
                <a:cxn ang="0">
                  <a:pos x="341" y="341"/>
                </a:cxn>
                <a:cxn ang="0">
                  <a:pos x="266" y="423"/>
                </a:cxn>
                <a:cxn ang="0">
                  <a:pos x="199" y="514"/>
                </a:cxn>
                <a:cxn ang="0">
                  <a:pos x="140" y="609"/>
                </a:cxn>
                <a:cxn ang="0">
                  <a:pos x="92" y="712"/>
                </a:cxn>
                <a:cxn ang="0">
                  <a:pos x="53" y="819"/>
                </a:cxn>
                <a:cxn ang="0">
                  <a:pos x="24" y="931"/>
                </a:cxn>
                <a:cxn ang="0">
                  <a:pos x="6" y="1046"/>
                </a:cxn>
                <a:cxn ang="0">
                  <a:pos x="0" y="1165"/>
                </a:cxn>
                <a:cxn ang="0">
                  <a:pos x="0" y="1173"/>
                </a:cxn>
                <a:cxn ang="0">
                  <a:pos x="6" y="1209"/>
                </a:cxn>
                <a:cxn ang="0">
                  <a:pos x="16" y="1242"/>
                </a:cxn>
                <a:cxn ang="0">
                  <a:pos x="36" y="1277"/>
                </a:cxn>
                <a:cxn ang="0">
                  <a:pos x="65" y="1309"/>
                </a:cxn>
                <a:cxn ang="0">
                  <a:pos x="84" y="1324"/>
                </a:cxn>
                <a:cxn ang="0">
                  <a:pos x="107" y="1336"/>
                </a:cxn>
                <a:cxn ang="0">
                  <a:pos x="134" y="1345"/>
                </a:cxn>
                <a:cxn ang="0">
                  <a:pos x="166" y="1351"/>
                </a:cxn>
                <a:cxn ang="0">
                  <a:pos x="201" y="1352"/>
                </a:cxn>
                <a:cxn ang="0">
                  <a:pos x="993" y="1352"/>
                </a:cxn>
                <a:cxn ang="0">
                  <a:pos x="1027" y="1386"/>
                </a:cxn>
                <a:cxn ang="0">
                  <a:pos x="1068" y="1411"/>
                </a:cxn>
                <a:cxn ang="0">
                  <a:pos x="1115" y="1428"/>
                </a:cxn>
                <a:cxn ang="0">
                  <a:pos x="1166" y="1434"/>
                </a:cxn>
                <a:cxn ang="0">
                  <a:pos x="1192" y="1432"/>
                </a:cxn>
                <a:cxn ang="0">
                  <a:pos x="1241" y="1420"/>
                </a:cxn>
                <a:cxn ang="0">
                  <a:pos x="1284" y="1399"/>
                </a:cxn>
                <a:cxn ang="0">
                  <a:pos x="1322" y="1370"/>
                </a:cxn>
                <a:cxn ang="0">
                  <a:pos x="2131" y="1352"/>
                </a:cxn>
                <a:cxn ang="0">
                  <a:pos x="2147" y="1352"/>
                </a:cxn>
                <a:cxn ang="0">
                  <a:pos x="2179" y="1348"/>
                </a:cxn>
                <a:cxn ang="0">
                  <a:pos x="2206" y="1340"/>
                </a:cxn>
                <a:cxn ang="0">
                  <a:pos x="2230" y="1330"/>
                </a:cxn>
                <a:cxn ang="0">
                  <a:pos x="2261" y="1309"/>
                </a:cxn>
                <a:cxn ang="0">
                  <a:pos x="2291" y="1277"/>
                </a:cxn>
                <a:cxn ang="0">
                  <a:pos x="2311" y="1242"/>
                </a:cxn>
                <a:cxn ang="0">
                  <a:pos x="2323" y="1209"/>
                </a:cxn>
                <a:cxn ang="0">
                  <a:pos x="2330" y="1173"/>
                </a:cxn>
                <a:cxn ang="0">
                  <a:pos x="2332" y="1165"/>
                </a:cxn>
                <a:cxn ang="0">
                  <a:pos x="2326" y="1046"/>
                </a:cxn>
                <a:cxn ang="0">
                  <a:pos x="2308" y="931"/>
                </a:cxn>
                <a:cxn ang="0">
                  <a:pos x="2279" y="819"/>
                </a:cxn>
                <a:cxn ang="0">
                  <a:pos x="2240" y="712"/>
                </a:cxn>
                <a:cxn ang="0">
                  <a:pos x="2191" y="609"/>
                </a:cxn>
                <a:cxn ang="0">
                  <a:pos x="2132" y="514"/>
                </a:cxn>
                <a:cxn ang="0">
                  <a:pos x="2066" y="423"/>
                </a:cxn>
                <a:cxn ang="0">
                  <a:pos x="1990" y="341"/>
                </a:cxn>
                <a:cxn ang="0">
                  <a:pos x="1907" y="266"/>
                </a:cxn>
                <a:cxn ang="0">
                  <a:pos x="1818" y="198"/>
                </a:cxn>
                <a:cxn ang="0">
                  <a:pos x="1721" y="141"/>
                </a:cxn>
                <a:cxn ang="0">
                  <a:pos x="1620" y="91"/>
                </a:cxn>
                <a:cxn ang="0">
                  <a:pos x="1513" y="51"/>
                </a:cxn>
                <a:cxn ang="0">
                  <a:pos x="1401" y="23"/>
                </a:cxn>
                <a:cxn ang="0">
                  <a:pos x="1284" y="6"/>
                </a:cxn>
                <a:cxn ang="0">
                  <a:pos x="1166" y="0"/>
                </a:cxn>
              </a:cxnLst>
              <a:rect l="0" t="0" r="r" b="b"/>
              <a:pathLst>
                <a:path w="2332" h="1434">
                  <a:moveTo>
                    <a:pt x="1166" y="0"/>
                  </a:moveTo>
                  <a:lnTo>
                    <a:pt x="1166" y="0"/>
                  </a:lnTo>
                  <a:lnTo>
                    <a:pt x="1106" y="2"/>
                  </a:lnTo>
                  <a:lnTo>
                    <a:pt x="1047" y="6"/>
                  </a:lnTo>
                  <a:lnTo>
                    <a:pt x="988" y="12"/>
                  </a:lnTo>
                  <a:lnTo>
                    <a:pt x="931" y="23"/>
                  </a:lnTo>
                  <a:lnTo>
                    <a:pt x="875" y="36"/>
                  </a:lnTo>
                  <a:lnTo>
                    <a:pt x="819" y="51"/>
                  </a:lnTo>
                  <a:lnTo>
                    <a:pt x="764" y="70"/>
                  </a:lnTo>
                  <a:lnTo>
                    <a:pt x="712" y="91"/>
                  </a:lnTo>
                  <a:lnTo>
                    <a:pt x="660" y="115"/>
                  </a:lnTo>
                  <a:lnTo>
                    <a:pt x="610" y="141"/>
                  </a:lnTo>
                  <a:lnTo>
                    <a:pt x="560" y="168"/>
                  </a:lnTo>
                  <a:lnTo>
                    <a:pt x="514" y="198"/>
                  </a:lnTo>
                  <a:lnTo>
                    <a:pt x="468" y="231"/>
                  </a:lnTo>
                  <a:lnTo>
                    <a:pt x="424" y="266"/>
                  </a:lnTo>
                  <a:lnTo>
                    <a:pt x="382" y="302"/>
                  </a:lnTo>
                  <a:lnTo>
                    <a:pt x="341" y="341"/>
                  </a:lnTo>
                  <a:lnTo>
                    <a:pt x="302" y="381"/>
                  </a:lnTo>
                  <a:lnTo>
                    <a:pt x="266" y="423"/>
                  </a:lnTo>
                  <a:lnTo>
                    <a:pt x="231" y="467"/>
                  </a:lnTo>
                  <a:lnTo>
                    <a:pt x="199" y="514"/>
                  </a:lnTo>
                  <a:lnTo>
                    <a:pt x="169" y="561"/>
                  </a:lnTo>
                  <a:lnTo>
                    <a:pt x="140" y="609"/>
                  </a:lnTo>
                  <a:lnTo>
                    <a:pt x="115" y="660"/>
                  </a:lnTo>
                  <a:lnTo>
                    <a:pt x="92" y="712"/>
                  </a:lnTo>
                  <a:lnTo>
                    <a:pt x="71" y="765"/>
                  </a:lnTo>
                  <a:lnTo>
                    <a:pt x="53" y="819"/>
                  </a:lnTo>
                  <a:lnTo>
                    <a:pt x="36" y="873"/>
                  </a:lnTo>
                  <a:lnTo>
                    <a:pt x="24" y="931"/>
                  </a:lnTo>
                  <a:lnTo>
                    <a:pt x="13" y="988"/>
                  </a:lnTo>
                  <a:lnTo>
                    <a:pt x="6" y="1046"/>
                  </a:lnTo>
                  <a:lnTo>
                    <a:pt x="1" y="1105"/>
                  </a:lnTo>
                  <a:lnTo>
                    <a:pt x="0" y="1165"/>
                  </a:lnTo>
                  <a:lnTo>
                    <a:pt x="0" y="1165"/>
                  </a:lnTo>
                  <a:lnTo>
                    <a:pt x="0" y="1173"/>
                  </a:lnTo>
                  <a:lnTo>
                    <a:pt x="3" y="1195"/>
                  </a:lnTo>
                  <a:lnTo>
                    <a:pt x="6" y="1209"/>
                  </a:lnTo>
                  <a:lnTo>
                    <a:pt x="10" y="1224"/>
                  </a:lnTo>
                  <a:lnTo>
                    <a:pt x="16" y="1242"/>
                  </a:lnTo>
                  <a:lnTo>
                    <a:pt x="25" y="1259"/>
                  </a:lnTo>
                  <a:lnTo>
                    <a:pt x="36" y="1277"/>
                  </a:lnTo>
                  <a:lnTo>
                    <a:pt x="48" y="1293"/>
                  </a:lnTo>
                  <a:lnTo>
                    <a:pt x="65" y="1309"/>
                  </a:lnTo>
                  <a:lnTo>
                    <a:pt x="74" y="1316"/>
                  </a:lnTo>
                  <a:lnTo>
                    <a:pt x="84" y="1324"/>
                  </a:lnTo>
                  <a:lnTo>
                    <a:pt x="95" y="1330"/>
                  </a:lnTo>
                  <a:lnTo>
                    <a:pt x="107" y="1336"/>
                  </a:lnTo>
                  <a:lnTo>
                    <a:pt x="121" y="1340"/>
                  </a:lnTo>
                  <a:lnTo>
                    <a:pt x="134" y="1345"/>
                  </a:lnTo>
                  <a:lnTo>
                    <a:pt x="149" y="1348"/>
                  </a:lnTo>
                  <a:lnTo>
                    <a:pt x="166" y="1351"/>
                  </a:lnTo>
                  <a:lnTo>
                    <a:pt x="183" y="1352"/>
                  </a:lnTo>
                  <a:lnTo>
                    <a:pt x="201" y="1352"/>
                  </a:lnTo>
                  <a:lnTo>
                    <a:pt x="993" y="1352"/>
                  </a:lnTo>
                  <a:lnTo>
                    <a:pt x="993" y="1352"/>
                  </a:lnTo>
                  <a:lnTo>
                    <a:pt x="1009" y="1370"/>
                  </a:lnTo>
                  <a:lnTo>
                    <a:pt x="1027" y="1386"/>
                  </a:lnTo>
                  <a:lnTo>
                    <a:pt x="1047" y="1399"/>
                  </a:lnTo>
                  <a:lnTo>
                    <a:pt x="1068" y="1411"/>
                  </a:lnTo>
                  <a:lnTo>
                    <a:pt x="1091" y="1420"/>
                  </a:lnTo>
                  <a:lnTo>
                    <a:pt x="1115" y="1428"/>
                  </a:lnTo>
                  <a:lnTo>
                    <a:pt x="1141" y="1432"/>
                  </a:lnTo>
                  <a:lnTo>
                    <a:pt x="1166" y="1434"/>
                  </a:lnTo>
                  <a:lnTo>
                    <a:pt x="1166" y="1434"/>
                  </a:lnTo>
                  <a:lnTo>
                    <a:pt x="1192" y="1432"/>
                  </a:lnTo>
                  <a:lnTo>
                    <a:pt x="1216" y="1428"/>
                  </a:lnTo>
                  <a:lnTo>
                    <a:pt x="1241" y="1420"/>
                  </a:lnTo>
                  <a:lnTo>
                    <a:pt x="1263" y="1411"/>
                  </a:lnTo>
                  <a:lnTo>
                    <a:pt x="1284" y="1399"/>
                  </a:lnTo>
                  <a:lnTo>
                    <a:pt x="1304" y="1386"/>
                  </a:lnTo>
                  <a:lnTo>
                    <a:pt x="1322" y="1370"/>
                  </a:lnTo>
                  <a:lnTo>
                    <a:pt x="1339" y="1352"/>
                  </a:lnTo>
                  <a:lnTo>
                    <a:pt x="2131" y="1352"/>
                  </a:lnTo>
                  <a:lnTo>
                    <a:pt x="2131" y="1352"/>
                  </a:lnTo>
                  <a:lnTo>
                    <a:pt x="2147" y="1352"/>
                  </a:lnTo>
                  <a:lnTo>
                    <a:pt x="2164" y="1351"/>
                  </a:lnTo>
                  <a:lnTo>
                    <a:pt x="2179" y="1348"/>
                  </a:lnTo>
                  <a:lnTo>
                    <a:pt x="2193" y="1345"/>
                  </a:lnTo>
                  <a:lnTo>
                    <a:pt x="2206" y="1340"/>
                  </a:lnTo>
                  <a:lnTo>
                    <a:pt x="2218" y="1336"/>
                  </a:lnTo>
                  <a:lnTo>
                    <a:pt x="2230" y="1330"/>
                  </a:lnTo>
                  <a:lnTo>
                    <a:pt x="2241" y="1324"/>
                  </a:lnTo>
                  <a:lnTo>
                    <a:pt x="2261" y="1309"/>
                  </a:lnTo>
                  <a:lnTo>
                    <a:pt x="2277" y="1293"/>
                  </a:lnTo>
                  <a:lnTo>
                    <a:pt x="2291" y="1277"/>
                  </a:lnTo>
                  <a:lnTo>
                    <a:pt x="2301" y="1259"/>
                  </a:lnTo>
                  <a:lnTo>
                    <a:pt x="2311" y="1242"/>
                  </a:lnTo>
                  <a:lnTo>
                    <a:pt x="2318" y="1224"/>
                  </a:lnTo>
                  <a:lnTo>
                    <a:pt x="2323" y="1209"/>
                  </a:lnTo>
                  <a:lnTo>
                    <a:pt x="2327" y="1195"/>
                  </a:lnTo>
                  <a:lnTo>
                    <a:pt x="2330" y="1173"/>
                  </a:lnTo>
                  <a:lnTo>
                    <a:pt x="2332" y="1165"/>
                  </a:lnTo>
                  <a:lnTo>
                    <a:pt x="2332" y="1165"/>
                  </a:lnTo>
                  <a:lnTo>
                    <a:pt x="2330" y="1105"/>
                  </a:lnTo>
                  <a:lnTo>
                    <a:pt x="2326" y="1046"/>
                  </a:lnTo>
                  <a:lnTo>
                    <a:pt x="2318" y="988"/>
                  </a:lnTo>
                  <a:lnTo>
                    <a:pt x="2308" y="931"/>
                  </a:lnTo>
                  <a:lnTo>
                    <a:pt x="2295" y="873"/>
                  </a:lnTo>
                  <a:lnTo>
                    <a:pt x="2279" y="819"/>
                  </a:lnTo>
                  <a:lnTo>
                    <a:pt x="2261" y="765"/>
                  </a:lnTo>
                  <a:lnTo>
                    <a:pt x="2240" y="712"/>
                  </a:lnTo>
                  <a:lnTo>
                    <a:pt x="2217" y="660"/>
                  </a:lnTo>
                  <a:lnTo>
                    <a:pt x="2191" y="609"/>
                  </a:lnTo>
                  <a:lnTo>
                    <a:pt x="2162" y="561"/>
                  </a:lnTo>
                  <a:lnTo>
                    <a:pt x="2132" y="514"/>
                  </a:lnTo>
                  <a:lnTo>
                    <a:pt x="2100" y="467"/>
                  </a:lnTo>
                  <a:lnTo>
                    <a:pt x="2066" y="423"/>
                  </a:lnTo>
                  <a:lnTo>
                    <a:pt x="2029" y="381"/>
                  </a:lnTo>
                  <a:lnTo>
                    <a:pt x="1990" y="341"/>
                  </a:lnTo>
                  <a:lnTo>
                    <a:pt x="1949" y="302"/>
                  </a:lnTo>
                  <a:lnTo>
                    <a:pt x="1907" y="266"/>
                  </a:lnTo>
                  <a:lnTo>
                    <a:pt x="1863" y="231"/>
                  </a:lnTo>
                  <a:lnTo>
                    <a:pt x="1818" y="198"/>
                  </a:lnTo>
                  <a:lnTo>
                    <a:pt x="1771" y="168"/>
                  </a:lnTo>
                  <a:lnTo>
                    <a:pt x="1721" y="141"/>
                  </a:lnTo>
                  <a:lnTo>
                    <a:pt x="1671" y="115"/>
                  </a:lnTo>
                  <a:lnTo>
                    <a:pt x="1620" y="91"/>
                  </a:lnTo>
                  <a:lnTo>
                    <a:pt x="1567" y="70"/>
                  </a:lnTo>
                  <a:lnTo>
                    <a:pt x="1513" y="51"/>
                  </a:lnTo>
                  <a:lnTo>
                    <a:pt x="1457" y="36"/>
                  </a:lnTo>
                  <a:lnTo>
                    <a:pt x="1401" y="23"/>
                  </a:lnTo>
                  <a:lnTo>
                    <a:pt x="1343" y="12"/>
                  </a:lnTo>
                  <a:lnTo>
                    <a:pt x="1284" y="6"/>
                  </a:lnTo>
                  <a:lnTo>
                    <a:pt x="1225" y="2"/>
                  </a:lnTo>
                  <a:lnTo>
                    <a:pt x="1166" y="0"/>
                  </a:lnTo>
                  <a:lnTo>
                    <a:pt x="1166" y="0"/>
                  </a:lnTo>
                  <a:close/>
                </a:path>
              </a:pathLst>
            </a:custGeom>
            <a:gradFill flip="none" rotWithShape="1">
              <a:gsLst>
                <a:gs pos="42000">
                  <a:srgbClr val="0D0D0D"/>
                </a:gs>
                <a:gs pos="100000">
                  <a:srgbClr val="474747"/>
                </a:gs>
              </a:gsLst>
              <a:lin ang="2700000" scaled="1"/>
              <a:tileRect/>
            </a:gradFill>
            <a:ln w="9525"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154">
              <a:extLst>
                <a:ext uri="{FF2B5EF4-FFF2-40B4-BE49-F238E27FC236}">
                  <a16:creationId xmlns:a16="http://schemas.microsoft.com/office/drawing/2014/main" id="{D6C3D947-ACBA-AD41-9355-F2F7EB60A1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4815" y="4186735"/>
              <a:ext cx="2099698" cy="968580"/>
            </a:xfrm>
            <a:custGeom>
              <a:avLst/>
              <a:gdLst/>
              <a:ahLst/>
              <a:cxnLst>
                <a:cxn ang="0">
                  <a:pos x="37" y="1014"/>
                </a:cxn>
                <a:cxn ang="0">
                  <a:pos x="25" y="877"/>
                </a:cxn>
                <a:cxn ang="0">
                  <a:pos x="30" y="854"/>
                </a:cxn>
                <a:cxn ang="0">
                  <a:pos x="110" y="741"/>
                </a:cxn>
                <a:cxn ang="0">
                  <a:pos x="30" y="854"/>
                </a:cxn>
                <a:cxn ang="0">
                  <a:pos x="116" y="724"/>
                </a:cxn>
                <a:cxn ang="0">
                  <a:pos x="139" y="586"/>
                </a:cxn>
                <a:cxn ang="0">
                  <a:pos x="151" y="565"/>
                </a:cxn>
                <a:cxn ang="0">
                  <a:pos x="257" y="476"/>
                </a:cxn>
                <a:cxn ang="0">
                  <a:pos x="151" y="565"/>
                </a:cxn>
                <a:cxn ang="0">
                  <a:pos x="267" y="463"/>
                </a:cxn>
                <a:cxn ang="0">
                  <a:pos x="323" y="336"/>
                </a:cxn>
                <a:cxn ang="0">
                  <a:pos x="341" y="319"/>
                </a:cxn>
                <a:cxn ang="0">
                  <a:pos x="467" y="260"/>
                </a:cxn>
                <a:cxn ang="0">
                  <a:pos x="341" y="319"/>
                </a:cxn>
                <a:cxn ang="0">
                  <a:pos x="480" y="249"/>
                </a:cxn>
                <a:cxn ang="0">
                  <a:pos x="569" y="144"/>
                </a:cxn>
                <a:cxn ang="0">
                  <a:pos x="591" y="132"/>
                </a:cxn>
                <a:cxn ang="0">
                  <a:pos x="728" y="110"/>
                </a:cxn>
                <a:cxn ang="0">
                  <a:pos x="591" y="132"/>
                </a:cxn>
                <a:cxn ang="0">
                  <a:pos x="745" y="104"/>
                </a:cxn>
                <a:cxn ang="0">
                  <a:pos x="860" y="27"/>
                </a:cxn>
                <a:cxn ang="0">
                  <a:pos x="884" y="23"/>
                </a:cxn>
                <a:cxn ang="0">
                  <a:pos x="1021" y="42"/>
                </a:cxn>
                <a:cxn ang="0">
                  <a:pos x="884" y="23"/>
                </a:cxn>
                <a:cxn ang="0">
                  <a:pos x="1171" y="42"/>
                </a:cxn>
                <a:cxn ang="0">
                  <a:pos x="1039" y="0"/>
                </a:cxn>
                <a:cxn ang="0">
                  <a:pos x="1191" y="42"/>
                </a:cxn>
                <a:cxn ang="0">
                  <a:pos x="1327" y="23"/>
                </a:cxn>
                <a:cxn ang="0">
                  <a:pos x="1191" y="42"/>
                </a:cxn>
                <a:cxn ang="0">
                  <a:pos x="1466" y="104"/>
                </a:cxn>
                <a:cxn ang="0">
                  <a:pos x="1351" y="29"/>
                </a:cxn>
                <a:cxn ang="0">
                  <a:pos x="1500" y="76"/>
                </a:cxn>
                <a:cxn ang="0">
                  <a:pos x="1603" y="169"/>
                </a:cxn>
                <a:cxn ang="0">
                  <a:pos x="1500" y="76"/>
                </a:cxn>
                <a:cxn ang="0">
                  <a:pos x="1620" y="178"/>
                </a:cxn>
                <a:cxn ang="0">
                  <a:pos x="1751" y="219"/>
                </a:cxn>
                <a:cxn ang="0">
                  <a:pos x="1771" y="233"/>
                </a:cxn>
                <a:cxn ang="0">
                  <a:pos x="1844" y="351"/>
                </a:cxn>
                <a:cxn ang="0">
                  <a:pos x="1771" y="233"/>
                </a:cxn>
                <a:cxn ang="0">
                  <a:pos x="1856" y="364"/>
                </a:cxn>
                <a:cxn ang="0">
                  <a:pos x="1972" y="438"/>
                </a:cxn>
                <a:cxn ang="0">
                  <a:pos x="1987" y="458"/>
                </a:cxn>
                <a:cxn ang="0">
                  <a:pos x="2026" y="591"/>
                </a:cxn>
                <a:cxn ang="0">
                  <a:pos x="1987" y="458"/>
                </a:cxn>
                <a:cxn ang="0">
                  <a:pos x="2035" y="608"/>
                </a:cxn>
                <a:cxn ang="0">
                  <a:pos x="2128" y="710"/>
                </a:cxn>
                <a:cxn ang="0">
                  <a:pos x="2137" y="731"/>
                </a:cxn>
                <a:cxn ang="0">
                  <a:pos x="2140" y="869"/>
                </a:cxn>
                <a:cxn ang="0">
                  <a:pos x="2137" y="731"/>
                </a:cxn>
                <a:cxn ang="0">
                  <a:pos x="2144" y="889"/>
                </a:cxn>
                <a:cxn ang="0">
                  <a:pos x="2209" y="1011"/>
                </a:cxn>
              </a:cxnLst>
              <a:rect l="0" t="0" r="r" b="b"/>
              <a:pathLst>
                <a:path w="2209" h="1019">
                  <a:moveTo>
                    <a:pt x="0" y="1006"/>
                  </a:moveTo>
                  <a:lnTo>
                    <a:pt x="37" y="1014"/>
                  </a:lnTo>
                  <a:lnTo>
                    <a:pt x="63" y="884"/>
                  </a:lnTo>
                  <a:lnTo>
                    <a:pt x="25" y="877"/>
                  </a:lnTo>
                  <a:lnTo>
                    <a:pt x="0" y="1006"/>
                  </a:lnTo>
                  <a:close/>
                  <a:moveTo>
                    <a:pt x="30" y="854"/>
                  </a:moveTo>
                  <a:lnTo>
                    <a:pt x="68" y="866"/>
                  </a:lnTo>
                  <a:lnTo>
                    <a:pt x="110" y="741"/>
                  </a:lnTo>
                  <a:lnTo>
                    <a:pt x="72" y="728"/>
                  </a:lnTo>
                  <a:lnTo>
                    <a:pt x="30" y="854"/>
                  </a:lnTo>
                  <a:close/>
                  <a:moveTo>
                    <a:pt x="81" y="706"/>
                  </a:moveTo>
                  <a:lnTo>
                    <a:pt x="116" y="724"/>
                  </a:lnTo>
                  <a:lnTo>
                    <a:pt x="173" y="603"/>
                  </a:lnTo>
                  <a:lnTo>
                    <a:pt x="139" y="586"/>
                  </a:lnTo>
                  <a:lnTo>
                    <a:pt x="81" y="706"/>
                  </a:lnTo>
                  <a:close/>
                  <a:moveTo>
                    <a:pt x="151" y="565"/>
                  </a:moveTo>
                  <a:lnTo>
                    <a:pt x="184" y="588"/>
                  </a:lnTo>
                  <a:lnTo>
                    <a:pt x="257" y="476"/>
                  </a:lnTo>
                  <a:lnTo>
                    <a:pt x="223" y="455"/>
                  </a:lnTo>
                  <a:lnTo>
                    <a:pt x="151" y="565"/>
                  </a:lnTo>
                  <a:close/>
                  <a:moveTo>
                    <a:pt x="237" y="437"/>
                  </a:moveTo>
                  <a:lnTo>
                    <a:pt x="267" y="463"/>
                  </a:lnTo>
                  <a:lnTo>
                    <a:pt x="353" y="361"/>
                  </a:lnTo>
                  <a:lnTo>
                    <a:pt x="323" y="336"/>
                  </a:lnTo>
                  <a:lnTo>
                    <a:pt x="237" y="437"/>
                  </a:lnTo>
                  <a:close/>
                  <a:moveTo>
                    <a:pt x="341" y="319"/>
                  </a:moveTo>
                  <a:lnTo>
                    <a:pt x="367" y="348"/>
                  </a:lnTo>
                  <a:lnTo>
                    <a:pt x="467" y="260"/>
                  </a:lnTo>
                  <a:lnTo>
                    <a:pt x="439" y="231"/>
                  </a:lnTo>
                  <a:lnTo>
                    <a:pt x="341" y="319"/>
                  </a:lnTo>
                  <a:close/>
                  <a:moveTo>
                    <a:pt x="459" y="216"/>
                  </a:moveTo>
                  <a:lnTo>
                    <a:pt x="480" y="249"/>
                  </a:lnTo>
                  <a:lnTo>
                    <a:pt x="592" y="175"/>
                  </a:lnTo>
                  <a:lnTo>
                    <a:pt x="569" y="144"/>
                  </a:lnTo>
                  <a:lnTo>
                    <a:pt x="459" y="216"/>
                  </a:lnTo>
                  <a:close/>
                  <a:moveTo>
                    <a:pt x="591" y="132"/>
                  </a:moveTo>
                  <a:lnTo>
                    <a:pt x="607" y="166"/>
                  </a:lnTo>
                  <a:lnTo>
                    <a:pt x="728" y="110"/>
                  </a:lnTo>
                  <a:lnTo>
                    <a:pt x="710" y="74"/>
                  </a:lnTo>
                  <a:lnTo>
                    <a:pt x="591" y="132"/>
                  </a:lnTo>
                  <a:close/>
                  <a:moveTo>
                    <a:pt x="733" y="67"/>
                  </a:moveTo>
                  <a:lnTo>
                    <a:pt x="745" y="104"/>
                  </a:lnTo>
                  <a:lnTo>
                    <a:pt x="872" y="65"/>
                  </a:lnTo>
                  <a:lnTo>
                    <a:pt x="860" y="27"/>
                  </a:lnTo>
                  <a:lnTo>
                    <a:pt x="733" y="67"/>
                  </a:lnTo>
                  <a:close/>
                  <a:moveTo>
                    <a:pt x="884" y="23"/>
                  </a:moveTo>
                  <a:lnTo>
                    <a:pt x="890" y="62"/>
                  </a:lnTo>
                  <a:lnTo>
                    <a:pt x="1021" y="42"/>
                  </a:lnTo>
                  <a:lnTo>
                    <a:pt x="1015" y="3"/>
                  </a:lnTo>
                  <a:lnTo>
                    <a:pt x="884" y="23"/>
                  </a:lnTo>
                  <a:close/>
                  <a:moveTo>
                    <a:pt x="1039" y="39"/>
                  </a:moveTo>
                  <a:lnTo>
                    <a:pt x="1171" y="42"/>
                  </a:lnTo>
                  <a:lnTo>
                    <a:pt x="1172" y="3"/>
                  </a:lnTo>
                  <a:lnTo>
                    <a:pt x="1039" y="0"/>
                  </a:lnTo>
                  <a:lnTo>
                    <a:pt x="1039" y="39"/>
                  </a:lnTo>
                  <a:close/>
                  <a:moveTo>
                    <a:pt x="1191" y="42"/>
                  </a:moveTo>
                  <a:lnTo>
                    <a:pt x="1321" y="62"/>
                  </a:lnTo>
                  <a:lnTo>
                    <a:pt x="1327" y="23"/>
                  </a:lnTo>
                  <a:lnTo>
                    <a:pt x="1197" y="3"/>
                  </a:lnTo>
                  <a:lnTo>
                    <a:pt x="1191" y="42"/>
                  </a:lnTo>
                  <a:close/>
                  <a:moveTo>
                    <a:pt x="1339" y="67"/>
                  </a:moveTo>
                  <a:lnTo>
                    <a:pt x="1466" y="104"/>
                  </a:lnTo>
                  <a:lnTo>
                    <a:pt x="1478" y="67"/>
                  </a:lnTo>
                  <a:lnTo>
                    <a:pt x="1351" y="29"/>
                  </a:lnTo>
                  <a:lnTo>
                    <a:pt x="1339" y="67"/>
                  </a:lnTo>
                  <a:close/>
                  <a:moveTo>
                    <a:pt x="1500" y="76"/>
                  </a:moveTo>
                  <a:lnTo>
                    <a:pt x="1484" y="112"/>
                  </a:lnTo>
                  <a:lnTo>
                    <a:pt x="1603" y="169"/>
                  </a:lnTo>
                  <a:lnTo>
                    <a:pt x="1620" y="133"/>
                  </a:lnTo>
                  <a:lnTo>
                    <a:pt x="1500" y="76"/>
                  </a:lnTo>
                  <a:close/>
                  <a:moveTo>
                    <a:pt x="1641" y="145"/>
                  </a:moveTo>
                  <a:lnTo>
                    <a:pt x="1620" y="178"/>
                  </a:lnTo>
                  <a:lnTo>
                    <a:pt x="1730" y="251"/>
                  </a:lnTo>
                  <a:lnTo>
                    <a:pt x="1751" y="219"/>
                  </a:lnTo>
                  <a:lnTo>
                    <a:pt x="1641" y="145"/>
                  </a:lnTo>
                  <a:close/>
                  <a:moveTo>
                    <a:pt x="1771" y="233"/>
                  </a:moveTo>
                  <a:lnTo>
                    <a:pt x="1744" y="263"/>
                  </a:lnTo>
                  <a:lnTo>
                    <a:pt x="1844" y="351"/>
                  </a:lnTo>
                  <a:lnTo>
                    <a:pt x="1869" y="322"/>
                  </a:lnTo>
                  <a:lnTo>
                    <a:pt x="1771" y="233"/>
                  </a:lnTo>
                  <a:close/>
                  <a:moveTo>
                    <a:pt x="1886" y="339"/>
                  </a:moveTo>
                  <a:lnTo>
                    <a:pt x="1856" y="364"/>
                  </a:lnTo>
                  <a:lnTo>
                    <a:pt x="1943" y="464"/>
                  </a:lnTo>
                  <a:lnTo>
                    <a:pt x="1972" y="438"/>
                  </a:lnTo>
                  <a:lnTo>
                    <a:pt x="1886" y="339"/>
                  </a:lnTo>
                  <a:close/>
                  <a:moveTo>
                    <a:pt x="1987" y="458"/>
                  </a:moveTo>
                  <a:lnTo>
                    <a:pt x="1954" y="479"/>
                  </a:lnTo>
                  <a:lnTo>
                    <a:pt x="2026" y="591"/>
                  </a:lnTo>
                  <a:lnTo>
                    <a:pt x="2060" y="570"/>
                  </a:lnTo>
                  <a:lnTo>
                    <a:pt x="1987" y="458"/>
                  </a:lnTo>
                  <a:close/>
                  <a:moveTo>
                    <a:pt x="2070" y="589"/>
                  </a:moveTo>
                  <a:lnTo>
                    <a:pt x="2035" y="608"/>
                  </a:lnTo>
                  <a:lnTo>
                    <a:pt x="2093" y="727"/>
                  </a:lnTo>
                  <a:lnTo>
                    <a:pt x="2128" y="710"/>
                  </a:lnTo>
                  <a:lnTo>
                    <a:pt x="2070" y="589"/>
                  </a:lnTo>
                  <a:close/>
                  <a:moveTo>
                    <a:pt x="2137" y="731"/>
                  </a:moveTo>
                  <a:lnTo>
                    <a:pt x="2099" y="744"/>
                  </a:lnTo>
                  <a:lnTo>
                    <a:pt x="2140" y="869"/>
                  </a:lnTo>
                  <a:lnTo>
                    <a:pt x="2178" y="857"/>
                  </a:lnTo>
                  <a:lnTo>
                    <a:pt x="2137" y="731"/>
                  </a:lnTo>
                  <a:close/>
                  <a:moveTo>
                    <a:pt x="2184" y="881"/>
                  </a:moveTo>
                  <a:lnTo>
                    <a:pt x="2144" y="889"/>
                  </a:lnTo>
                  <a:lnTo>
                    <a:pt x="2170" y="1019"/>
                  </a:lnTo>
                  <a:lnTo>
                    <a:pt x="2209" y="1011"/>
                  </a:lnTo>
                  <a:lnTo>
                    <a:pt x="2184" y="881"/>
                  </a:lnTo>
                  <a:close/>
                </a:path>
              </a:pathLst>
            </a:custGeom>
            <a:gradFill>
              <a:gsLst>
                <a:gs pos="22000">
                  <a:schemeClr val="accent3">
                    <a:lumMod val="50000"/>
                  </a:schemeClr>
                </a:gs>
                <a:gs pos="36000">
                  <a:schemeClr val="accent4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2400000" scaled="0"/>
            </a:gradFill>
            <a:ln w="9525">
              <a:solidFill>
                <a:srgbClr val="26262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TextBox 992">
              <a:extLst>
                <a:ext uri="{FF2B5EF4-FFF2-40B4-BE49-F238E27FC236}">
                  <a16:creationId xmlns:a16="http://schemas.microsoft.com/office/drawing/2014/main" id="{89389CAC-8699-434E-B290-4AD2EBC6A4EB}"/>
                </a:ext>
              </a:extLst>
            </p:cNvPr>
            <p:cNvSpPr txBox="1"/>
            <p:nvPr/>
          </p:nvSpPr>
          <p:spPr>
            <a:xfrm>
              <a:off x="3601995" y="4324946"/>
              <a:ext cx="1824998" cy="184747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prstTxWarp prst="textArchUp">
                <a:avLst>
                  <a:gd name="adj" fmla="val 10873232"/>
                </a:avLst>
              </a:prstTxWarp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FF"/>
                  </a:solidFill>
                  <a:latin typeface="Arial Narrow" pitchFamily="34" charset="0"/>
                </a:rPr>
                <a:t>10       20       30       40       50        60       70       80       90       100</a:t>
              </a:r>
            </a:p>
          </p:txBody>
        </p:sp>
        <p:grpSp>
          <p:nvGrpSpPr>
            <p:cNvPr id="994" name="Group 256">
              <a:extLst>
                <a:ext uri="{FF2B5EF4-FFF2-40B4-BE49-F238E27FC236}">
                  <a16:creationId xmlns:a16="http://schemas.microsoft.com/office/drawing/2014/main" id="{F465086C-E521-834B-A4DC-6B55D1395388}"/>
                </a:ext>
              </a:extLst>
            </p:cNvPr>
            <p:cNvGrpSpPr/>
            <p:nvPr/>
          </p:nvGrpSpPr>
          <p:grpSpPr>
            <a:xfrm>
              <a:off x="3663741" y="4379006"/>
              <a:ext cx="1693791" cy="832638"/>
              <a:chOff x="3621088" y="3140075"/>
              <a:chExt cx="2828925" cy="1390650"/>
            </a:xfrm>
            <a:solidFill>
              <a:srgbClr val="7F7F7F"/>
            </a:solidFill>
          </p:grpSpPr>
          <p:sp>
            <p:nvSpPr>
              <p:cNvPr id="1008" name="Freeform 95">
                <a:extLst>
                  <a:ext uri="{FF2B5EF4-FFF2-40B4-BE49-F238E27FC236}">
                    <a16:creationId xmlns:a16="http://schemas.microsoft.com/office/drawing/2014/main" id="{027FD178-F30B-4B45-B10B-E90A85629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088" y="4514850"/>
                <a:ext cx="93663" cy="15875"/>
              </a:xfrm>
              <a:custGeom>
                <a:avLst/>
                <a:gdLst/>
                <a:ahLst/>
                <a:cxnLst>
                  <a:cxn ang="0">
                    <a:pos x="59" y="1"/>
                  </a:cxn>
                  <a:cxn ang="0">
                    <a:pos x="59" y="10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59" y="1"/>
                  </a:cxn>
                </a:cxnLst>
                <a:rect l="0" t="0" r="r" b="b"/>
                <a:pathLst>
                  <a:path w="59" h="10">
                    <a:moveTo>
                      <a:pt x="59" y="1"/>
                    </a:moveTo>
                    <a:lnTo>
                      <a:pt x="59" y="10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" name="Freeform 96">
                <a:extLst>
                  <a:ext uri="{FF2B5EF4-FFF2-40B4-BE49-F238E27FC236}">
                    <a16:creationId xmlns:a16="http://schemas.microsoft.com/office/drawing/2014/main" id="{B161565C-2B4C-AA41-A371-D71E6F08A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675" y="4440238"/>
                <a:ext cx="93663" cy="20638"/>
              </a:xfrm>
              <a:custGeom>
                <a:avLst/>
                <a:gdLst/>
                <a:ahLst/>
                <a:cxnLst>
                  <a:cxn ang="0">
                    <a:pos x="59" y="4"/>
                  </a:cxn>
                  <a:cxn ang="0">
                    <a:pos x="59" y="13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4"/>
                  </a:cxn>
                </a:cxnLst>
                <a:rect l="0" t="0" r="r" b="b"/>
                <a:pathLst>
                  <a:path w="59" h="13">
                    <a:moveTo>
                      <a:pt x="59" y="4"/>
                    </a:moveTo>
                    <a:lnTo>
                      <a:pt x="59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" name="Freeform 97">
                <a:extLst>
                  <a:ext uri="{FF2B5EF4-FFF2-40B4-BE49-F238E27FC236}">
                    <a16:creationId xmlns:a16="http://schemas.microsoft.com/office/drawing/2014/main" id="{435BE936-425C-BB48-9868-32C8C8FAC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613" y="4365625"/>
                <a:ext cx="93663" cy="23813"/>
              </a:xfrm>
              <a:custGeom>
                <a:avLst/>
                <a:gdLst/>
                <a:ahLst/>
                <a:cxnLst>
                  <a:cxn ang="0">
                    <a:pos x="59" y="8"/>
                  </a:cxn>
                  <a:cxn ang="0">
                    <a:pos x="59" y="15"/>
                  </a:cxn>
                  <a:cxn ang="0">
                    <a:pos x="0" y="9"/>
                  </a:cxn>
                  <a:cxn ang="0">
                    <a:pos x="1" y="0"/>
                  </a:cxn>
                  <a:cxn ang="0">
                    <a:pos x="59" y="8"/>
                  </a:cxn>
                </a:cxnLst>
                <a:rect l="0" t="0" r="r" b="b"/>
                <a:pathLst>
                  <a:path w="59" h="15">
                    <a:moveTo>
                      <a:pt x="59" y="8"/>
                    </a:moveTo>
                    <a:lnTo>
                      <a:pt x="59" y="15"/>
                    </a:lnTo>
                    <a:lnTo>
                      <a:pt x="0" y="9"/>
                    </a:lnTo>
                    <a:lnTo>
                      <a:pt x="1" y="0"/>
                    </a:lnTo>
                    <a:lnTo>
                      <a:pt x="5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" name="Freeform 98">
                <a:extLst>
                  <a:ext uri="{FF2B5EF4-FFF2-40B4-BE49-F238E27FC236}">
                    <a16:creationId xmlns:a16="http://schemas.microsoft.com/office/drawing/2014/main" id="{7CD64CF7-8F36-4444-80F5-16CF704A7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725" y="4291013"/>
                <a:ext cx="93663" cy="31750"/>
              </a:xfrm>
              <a:custGeom>
                <a:avLst/>
                <a:gdLst/>
                <a:ahLst/>
                <a:cxnLst>
                  <a:cxn ang="0">
                    <a:pos x="59" y="11"/>
                  </a:cxn>
                  <a:cxn ang="0">
                    <a:pos x="58" y="20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11"/>
                  </a:cxn>
                </a:cxnLst>
                <a:rect l="0" t="0" r="r" b="b"/>
                <a:pathLst>
                  <a:path w="59" h="20">
                    <a:moveTo>
                      <a:pt x="59" y="11"/>
                    </a:moveTo>
                    <a:lnTo>
                      <a:pt x="58" y="20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" name="Freeform 99">
                <a:extLst>
                  <a:ext uri="{FF2B5EF4-FFF2-40B4-BE49-F238E27FC236}">
                    <a16:creationId xmlns:a16="http://schemas.microsoft.com/office/drawing/2014/main" id="{8587B699-38CC-F242-B18F-CC5AC9550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013" y="4216400"/>
                <a:ext cx="93663" cy="36513"/>
              </a:xfrm>
              <a:custGeom>
                <a:avLst/>
                <a:gdLst/>
                <a:ahLst/>
                <a:cxnLst>
                  <a:cxn ang="0">
                    <a:pos x="59" y="14"/>
                  </a:cxn>
                  <a:cxn ang="0">
                    <a:pos x="58" y="23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9" y="14"/>
                  </a:cxn>
                </a:cxnLst>
                <a:rect l="0" t="0" r="r" b="b"/>
                <a:pathLst>
                  <a:path w="59" h="23">
                    <a:moveTo>
                      <a:pt x="59" y="14"/>
                    </a:moveTo>
                    <a:lnTo>
                      <a:pt x="58" y="23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9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" name="Freeform 100">
                <a:extLst>
                  <a:ext uri="{FF2B5EF4-FFF2-40B4-BE49-F238E27FC236}">
                    <a16:creationId xmlns:a16="http://schemas.microsoft.com/office/drawing/2014/main" id="{14AF80B4-6A41-164B-9E2B-2C6A97EEC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63" y="4144963"/>
                <a:ext cx="93663" cy="41275"/>
              </a:xfrm>
              <a:custGeom>
                <a:avLst/>
                <a:gdLst/>
                <a:ahLst/>
                <a:cxnLst>
                  <a:cxn ang="0">
                    <a:pos x="59" y="17"/>
                  </a:cxn>
                  <a:cxn ang="0">
                    <a:pos x="56" y="26"/>
                  </a:cxn>
                  <a:cxn ang="0">
                    <a:pos x="0" y="9"/>
                  </a:cxn>
                  <a:cxn ang="0">
                    <a:pos x="4" y="0"/>
                  </a:cxn>
                  <a:cxn ang="0">
                    <a:pos x="59" y="17"/>
                  </a:cxn>
                </a:cxnLst>
                <a:rect l="0" t="0" r="r" b="b"/>
                <a:pathLst>
                  <a:path w="59" h="26">
                    <a:moveTo>
                      <a:pt x="59" y="17"/>
                    </a:moveTo>
                    <a:lnTo>
                      <a:pt x="56" y="26"/>
                    </a:lnTo>
                    <a:lnTo>
                      <a:pt x="0" y="9"/>
                    </a:lnTo>
                    <a:lnTo>
                      <a:pt x="4" y="0"/>
                    </a:lnTo>
                    <a:lnTo>
                      <a:pt x="59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" name="Freeform 101">
                <a:extLst>
                  <a:ext uri="{FF2B5EF4-FFF2-40B4-BE49-F238E27FC236}">
                    <a16:creationId xmlns:a16="http://schemas.microsoft.com/office/drawing/2014/main" id="{BF600DDF-87FD-E946-AFFF-A8EE7C331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0463" y="4073525"/>
                <a:ext cx="90488" cy="44450"/>
              </a:xfrm>
              <a:custGeom>
                <a:avLst/>
                <a:gdLst/>
                <a:ahLst/>
                <a:cxnLst>
                  <a:cxn ang="0">
                    <a:pos x="57" y="19"/>
                  </a:cxn>
                  <a:cxn ang="0">
                    <a:pos x="54" y="28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7" y="19"/>
                  </a:cxn>
                </a:cxnLst>
                <a:rect l="0" t="0" r="r" b="b"/>
                <a:pathLst>
                  <a:path w="57" h="28">
                    <a:moveTo>
                      <a:pt x="57" y="19"/>
                    </a:moveTo>
                    <a:lnTo>
                      <a:pt x="54" y="28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7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" name="Freeform 102">
                <a:extLst>
                  <a:ext uri="{FF2B5EF4-FFF2-40B4-BE49-F238E27FC236}">
                    <a16:creationId xmlns:a16="http://schemas.microsoft.com/office/drawing/2014/main" id="{E714406D-B87E-9041-89DF-D2019265B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003675"/>
                <a:ext cx="92075" cy="50800"/>
              </a:xfrm>
              <a:custGeom>
                <a:avLst/>
                <a:gdLst/>
                <a:ahLst/>
                <a:cxnLst>
                  <a:cxn ang="0">
                    <a:pos x="58" y="23"/>
                  </a:cxn>
                  <a:cxn ang="0">
                    <a:pos x="55" y="32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8" y="23"/>
                  </a:cxn>
                </a:cxnLst>
                <a:rect l="0" t="0" r="r" b="b"/>
                <a:pathLst>
                  <a:path w="58" h="32">
                    <a:moveTo>
                      <a:pt x="58" y="23"/>
                    </a:moveTo>
                    <a:lnTo>
                      <a:pt x="55" y="32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8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" name="Freeform 103">
                <a:extLst>
                  <a:ext uri="{FF2B5EF4-FFF2-40B4-BE49-F238E27FC236}">
                    <a16:creationId xmlns:a16="http://schemas.microsoft.com/office/drawing/2014/main" id="{4F36F8C5-9F6E-9A43-8043-1D919DE63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3937000"/>
                <a:ext cx="88900" cy="52388"/>
              </a:xfrm>
              <a:custGeom>
                <a:avLst/>
                <a:gdLst/>
                <a:ahLst/>
                <a:cxnLst>
                  <a:cxn ang="0">
                    <a:pos x="56" y="25"/>
                  </a:cxn>
                  <a:cxn ang="0">
                    <a:pos x="53" y="33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56" y="25"/>
                  </a:cxn>
                </a:cxnLst>
                <a:rect l="0" t="0" r="r" b="b"/>
                <a:pathLst>
                  <a:path w="56" h="33">
                    <a:moveTo>
                      <a:pt x="56" y="25"/>
                    </a:moveTo>
                    <a:lnTo>
                      <a:pt x="53" y="33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6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" name="Freeform 104">
                <a:extLst>
                  <a:ext uri="{FF2B5EF4-FFF2-40B4-BE49-F238E27FC236}">
                    <a16:creationId xmlns:a16="http://schemas.microsoft.com/office/drawing/2014/main" id="{DB1621FB-61B8-A04C-840F-1325C6601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950" y="3868738"/>
                <a:ext cx="88900" cy="58738"/>
              </a:xfrm>
              <a:custGeom>
                <a:avLst/>
                <a:gdLst/>
                <a:ahLst/>
                <a:cxnLst>
                  <a:cxn ang="0">
                    <a:pos x="56" y="29"/>
                  </a:cxn>
                  <a:cxn ang="0">
                    <a:pos x="51" y="37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6" y="29"/>
                  </a:cxn>
                </a:cxnLst>
                <a:rect l="0" t="0" r="r" b="b"/>
                <a:pathLst>
                  <a:path w="56" h="37">
                    <a:moveTo>
                      <a:pt x="56" y="29"/>
                    </a:moveTo>
                    <a:lnTo>
                      <a:pt x="51" y="37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6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" name="Freeform 105">
                <a:extLst>
                  <a:ext uri="{FF2B5EF4-FFF2-40B4-BE49-F238E27FC236}">
                    <a16:creationId xmlns:a16="http://schemas.microsoft.com/office/drawing/2014/main" id="{33B9BD66-3F4D-EF4A-AE08-13D59C232B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0" y="3803650"/>
                <a:ext cx="87313" cy="60325"/>
              </a:xfrm>
              <a:custGeom>
                <a:avLst/>
                <a:gdLst/>
                <a:ahLst/>
                <a:cxnLst>
                  <a:cxn ang="0">
                    <a:pos x="55" y="31"/>
                  </a:cxn>
                  <a:cxn ang="0">
                    <a:pos x="50" y="38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5" y="31"/>
                  </a:cxn>
                </a:cxnLst>
                <a:rect l="0" t="0" r="r" b="b"/>
                <a:pathLst>
                  <a:path w="55" h="38">
                    <a:moveTo>
                      <a:pt x="55" y="31"/>
                    </a:moveTo>
                    <a:lnTo>
                      <a:pt x="50" y="38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5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" name="Freeform 106">
                <a:extLst>
                  <a:ext uri="{FF2B5EF4-FFF2-40B4-BE49-F238E27FC236}">
                    <a16:creationId xmlns:a16="http://schemas.microsoft.com/office/drawing/2014/main" id="{1A88894D-490D-D441-94FB-77435C3D9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325" y="3741738"/>
                <a:ext cx="84138" cy="65088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47" y="41"/>
                  </a:cxn>
                  <a:cxn ang="0">
                    <a:pos x="0" y="8"/>
                  </a:cxn>
                  <a:cxn ang="0">
                    <a:pos x="4" y="0"/>
                  </a:cxn>
                  <a:cxn ang="0">
                    <a:pos x="53" y="33"/>
                  </a:cxn>
                </a:cxnLst>
                <a:rect l="0" t="0" r="r" b="b"/>
                <a:pathLst>
                  <a:path w="53" h="41">
                    <a:moveTo>
                      <a:pt x="53" y="33"/>
                    </a:moveTo>
                    <a:lnTo>
                      <a:pt x="47" y="41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53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" name="Freeform 107">
                <a:extLst>
                  <a:ext uri="{FF2B5EF4-FFF2-40B4-BE49-F238E27FC236}">
                    <a16:creationId xmlns:a16="http://schemas.microsoft.com/office/drawing/2014/main" id="{DB249EA3-1D4B-544F-819F-59FFA711A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188" y="3681413"/>
                <a:ext cx="82550" cy="68263"/>
              </a:xfrm>
              <a:custGeom>
                <a:avLst/>
                <a:gdLst/>
                <a:ahLst/>
                <a:cxnLst>
                  <a:cxn ang="0">
                    <a:pos x="52" y="35"/>
                  </a:cxn>
                  <a:cxn ang="0">
                    <a:pos x="47" y="43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2" y="35"/>
                  </a:cxn>
                </a:cxnLst>
                <a:rect l="0" t="0" r="r" b="b"/>
                <a:pathLst>
                  <a:path w="52" h="43">
                    <a:moveTo>
                      <a:pt x="52" y="35"/>
                    </a:moveTo>
                    <a:lnTo>
                      <a:pt x="47" y="43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2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" name="Freeform 108">
                <a:extLst>
                  <a:ext uri="{FF2B5EF4-FFF2-40B4-BE49-F238E27FC236}">
                    <a16:creationId xmlns:a16="http://schemas.microsoft.com/office/drawing/2014/main" id="{5FD9B83B-82CD-5F4B-B964-DCFB3C604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813" y="3624263"/>
                <a:ext cx="79375" cy="69850"/>
              </a:xfrm>
              <a:custGeom>
                <a:avLst/>
                <a:gdLst/>
                <a:ahLst/>
                <a:cxnLst>
                  <a:cxn ang="0">
                    <a:pos x="50" y="38"/>
                  </a:cxn>
                  <a:cxn ang="0">
                    <a:pos x="44" y="44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0" y="38"/>
                  </a:cxn>
                </a:cxnLst>
                <a:rect l="0" t="0" r="r" b="b"/>
                <a:pathLst>
                  <a:path w="50" h="44">
                    <a:moveTo>
                      <a:pt x="50" y="38"/>
                    </a:moveTo>
                    <a:lnTo>
                      <a:pt x="44" y="44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0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" name="Freeform 109">
                <a:extLst>
                  <a:ext uri="{FF2B5EF4-FFF2-40B4-BE49-F238E27FC236}">
                    <a16:creationId xmlns:a16="http://schemas.microsoft.com/office/drawing/2014/main" id="{271F8AD1-54D8-264B-A69B-CF5330DDF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613" y="3567113"/>
                <a:ext cx="76200" cy="76200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2" y="48"/>
                  </a:cxn>
                  <a:cxn ang="0">
                    <a:pos x="0" y="7"/>
                  </a:cxn>
                  <a:cxn ang="0">
                    <a:pos x="6" y="0"/>
                  </a:cxn>
                  <a:cxn ang="0">
                    <a:pos x="48" y="41"/>
                  </a:cxn>
                </a:cxnLst>
                <a:rect l="0" t="0" r="r" b="b"/>
                <a:pathLst>
                  <a:path w="48" h="48">
                    <a:moveTo>
                      <a:pt x="48" y="41"/>
                    </a:moveTo>
                    <a:lnTo>
                      <a:pt x="42" y="48"/>
                    </a:lnTo>
                    <a:lnTo>
                      <a:pt x="0" y="7"/>
                    </a:lnTo>
                    <a:lnTo>
                      <a:pt x="6" y="0"/>
                    </a:lnTo>
                    <a:lnTo>
                      <a:pt x="4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" name="Freeform 110">
                <a:extLst>
                  <a:ext uri="{FF2B5EF4-FFF2-40B4-BE49-F238E27FC236}">
                    <a16:creationId xmlns:a16="http://schemas.microsoft.com/office/drawing/2014/main" id="{A6C21B7F-38A1-8542-88EC-59C528923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000" y="3516313"/>
                <a:ext cx="74613" cy="77788"/>
              </a:xfrm>
              <a:custGeom>
                <a:avLst/>
                <a:gdLst/>
                <a:ahLst/>
                <a:cxnLst>
                  <a:cxn ang="0">
                    <a:pos x="47" y="42"/>
                  </a:cxn>
                  <a:cxn ang="0">
                    <a:pos x="41" y="49"/>
                  </a:cxn>
                  <a:cxn ang="0">
                    <a:pos x="0" y="5"/>
                  </a:cxn>
                  <a:cxn ang="0">
                    <a:pos x="8" y="0"/>
                  </a:cxn>
                  <a:cxn ang="0">
                    <a:pos x="47" y="42"/>
                  </a:cxn>
                </a:cxnLst>
                <a:rect l="0" t="0" r="r" b="b"/>
                <a:pathLst>
                  <a:path w="47" h="49">
                    <a:moveTo>
                      <a:pt x="47" y="42"/>
                    </a:moveTo>
                    <a:lnTo>
                      <a:pt x="41" y="49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47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Freeform 111">
                <a:extLst>
                  <a:ext uri="{FF2B5EF4-FFF2-40B4-BE49-F238E27FC236}">
                    <a16:creationId xmlns:a16="http://schemas.microsoft.com/office/drawing/2014/main" id="{324CDDF8-739C-5142-9AD8-D40C5D4E0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738" y="3465513"/>
                <a:ext cx="68263" cy="79375"/>
              </a:xfrm>
              <a:custGeom>
                <a:avLst/>
                <a:gdLst/>
                <a:ahLst/>
                <a:cxnLst>
                  <a:cxn ang="0">
                    <a:pos x="43" y="46"/>
                  </a:cxn>
                  <a:cxn ang="0">
                    <a:pos x="37" y="50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43" y="46"/>
                  </a:cxn>
                </a:cxnLst>
                <a:rect l="0" t="0" r="r" b="b"/>
                <a:pathLst>
                  <a:path w="43" h="50">
                    <a:moveTo>
                      <a:pt x="43" y="46"/>
                    </a:moveTo>
                    <a:lnTo>
                      <a:pt x="37" y="5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43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Freeform 112">
                <a:extLst>
                  <a:ext uri="{FF2B5EF4-FFF2-40B4-BE49-F238E27FC236}">
                    <a16:creationId xmlns:a16="http://schemas.microsoft.com/office/drawing/2014/main" id="{1DE708EC-7EC4-884E-A90B-3031F8560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888" y="3417888"/>
                <a:ext cx="66675" cy="84138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36" y="53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42" y="47"/>
                  </a:cxn>
                </a:cxnLst>
                <a:rect l="0" t="0" r="r" b="b"/>
                <a:pathLst>
                  <a:path w="42" h="53">
                    <a:moveTo>
                      <a:pt x="42" y="47"/>
                    </a:moveTo>
                    <a:lnTo>
                      <a:pt x="36" y="53"/>
                    </a:lnTo>
                    <a:lnTo>
                      <a:pt x="0" y="6"/>
                    </a:lnTo>
                    <a:lnTo>
                      <a:pt x="7" y="0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" name="Freeform 113">
                <a:extLst>
                  <a:ext uri="{FF2B5EF4-FFF2-40B4-BE49-F238E27FC236}">
                    <a16:creationId xmlns:a16="http://schemas.microsoft.com/office/drawing/2014/main" id="{91B45B87-6E6B-7345-BDCB-3306BA63A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800" y="3375025"/>
                <a:ext cx="61913" cy="85725"/>
              </a:xfrm>
              <a:custGeom>
                <a:avLst/>
                <a:gdLst/>
                <a:ahLst/>
                <a:cxnLst>
                  <a:cxn ang="0">
                    <a:pos x="39" y="50"/>
                  </a:cxn>
                  <a:cxn ang="0">
                    <a:pos x="32" y="54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9" y="50"/>
                  </a:cxn>
                </a:cxnLst>
                <a:rect l="0" t="0" r="r" b="b"/>
                <a:pathLst>
                  <a:path w="39" h="54">
                    <a:moveTo>
                      <a:pt x="39" y="50"/>
                    </a:moveTo>
                    <a:lnTo>
                      <a:pt x="32" y="5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39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" name="Freeform 114">
                <a:extLst>
                  <a:ext uri="{FF2B5EF4-FFF2-40B4-BE49-F238E27FC236}">
                    <a16:creationId xmlns:a16="http://schemas.microsoft.com/office/drawing/2014/main" id="{06C2EA57-0199-FF4D-A927-3D9A7E61E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713" y="3336925"/>
                <a:ext cx="60325" cy="85725"/>
              </a:xfrm>
              <a:custGeom>
                <a:avLst/>
                <a:gdLst/>
                <a:ahLst/>
                <a:cxnLst>
                  <a:cxn ang="0">
                    <a:pos x="38" y="50"/>
                  </a:cxn>
                  <a:cxn ang="0">
                    <a:pos x="31" y="54"/>
                  </a:cxn>
                  <a:cxn ang="0">
                    <a:pos x="0" y="4"/>
                  </a:cxn>
                  <a:cxn ang="0">
                    <a:pos x="8" y="0"/>
                  </a:cxn>
                  <a:cxn ang="0">
                    <a:pos x="38" y="50"/>
                  </a:cxn>
                </a:cxnLst>
                <a:rect l="0" t="0" r="r" b="b"/>
                <a:pathLst>
                  <a:path w="38" h="54">
                    <a:moveTo>
                      <a:pt x="38" y="50"/>
                    </a:moveTo>
                    <a:lnTo>
                      <a:pt x="31" y="54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38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Freeform 115">
                <a:extLst>
                  <a:ext uri="{FF2B5EF4-FFF2-40B4-BE49-F238E27FC236}">
                    <a16:creationId xmlns:a16="http://schemas.microsoft.com/office/drawing/2014/main" id="{C394340A-5C8D-0442-ADF5-9181D46E2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800" y="3300413"/>
                <a:ext cx="58738" cy="87313"/>
              </a:xfrm>
              <a:custGeom>
                <a:avLst/>
                <a:gdLst/>
                <a:ahLst/>
                <a:cxnLst>
                  <a:cxn ang="0">
                    <a:pos x="37" y="52"/>
                  </a:cxn>
                  <a:cxn ang="0">
                    <a:pos x="29" y="55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7" y="52"/>
                  </a:cxn>
                </a:cxnLst>
                <a:rect l="0" t="0" r="r" b="b"/>
                <a:pathLst>
                  <a:path w="37" h="55">
                    <a:moveTo>
                      <a:pt x="37" y="52"/>
                    </a:moveTo>
                    <a:lnTo>
                      <a:pt x="29" y="55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7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Freeform 116">
                <a:extLst>
                  <a:ext uri="{FF2B5EF4-FFF2-40B4-BE49-F238E27FC236}">
                    <a16:creationId xmlns:a16="http://schemas.microsoft.com/office/drawing/2014/main" id="{8F7D3B77-84BE-524E-AF73-57CB203E0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063" y="3267075"/>
                <a:ext cx="52388" cy="88900"/>
              </a:xfrm>
              <a:custGeom>
                <a:avLst/>
                <a:gdLst/>
                <a:ahLst/>
                <a:cxnLst>
                  <a:cxn ang="0">
                    <a:pos x="33" y="53"/>
                  </a:cxn>
                  <a:cxn ang="0">
                    <a:pos x="25" y="56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3" y="53"/>
                  </a:cxn>
                </a:cxnLst>
                <a:rect l="0" t="0" r="r" b="b"/>
                <a:pathLst>
                  <a:path w="33" h="56">
                    <a:moveTo>
                      <a:pt x="33" y="53"/>
                    </a:moveTo>
                    <a:lnTo>
                      <a:pt x="25" y="56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3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Freeform 117">
                <a:extLst>
                  <a:ext uri="{FF2B5EF4-FFF2-40B4-BE49-F238E27FC236}">
                    <a16:creationId xmlns:a16="http://schemas.microsoft.com/office/drawing/2014/main" id="{6BF2CC58-3E59-954D-8D16-58F477E2B0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5325" y="3238500"/>
                <a:ext cx="49213" cy="90488"/>
              </a:xfrm>
              <a:custGeom>
                <a:avLst/>
                <a:gdLst/>
                <a:ahLst/>
                <a:cxnLst>
                  <a:cxn ang="0">
                    <a:pos x="31" y="54"/>
                  </a:cxn>
                  <a:cxn ang="0">
                    <a:pos x="23" y="57"/>
                  </a:cxn>
                  <a:cxn ang="0">
                    <a:pos x="0" y="3"/>
                  </a:cxn>
                  <a:cxn ang="0">
                    <a:pos x="10" y="0"/>
                  </a:cxn>
                  <a:cxn ang="0">
                    <a:pos x="31" y="54"/>
                  </a:cxn>
                </a:cxnLst>
                <a:rect l="0" t="0" r="r" b="b"/>
                <a:pathLst>
                  <a:path w="31" h="57">
                    <a:moveTo>
                      <a:pt x="31" y="54"/>
                    </a:moveTo>
                    <a:lnTo>
                      <a:pt x="23" y="57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31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118">
                <a:extLst>
                  <a:ext uri="{FF2B5EF4-FFF2-40B4-BE49-F238E27FC236}">
                    <a16:creationId xmlns:a16="http://schemas.microsoft.com/office/drawing/2014/main" id="{64318F60-35AF-F64F-862A-F21F6F640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3211513"/>
                <a:ext cx="39688" cy="93663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18" y="59"/>
                  </a:cxn>
                  <a:cxn ang="0">
                    <a:pos x="0" y="3"/>
                  </a:cxn>
                  <a:cxn ang="0">
                    <a:pos x="7" y="0"/>
                  </a:cxn>
                  <a:cxn ang="0">
                    <a:pos x="25" y="56"/>
                  </a:cxn>
                </a:cxnLst>
                <a:rect l="0" t="0" r="r" b="b"/>
                <a:pathLst>
                  <a:path w="25" h="59">
                    <a:moveTo>
                      <a:pt x="25" y="56"/>
                    </a:moveTo>
                    <a:lnTo>
                      <a:pt x="18" y="59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25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Freeform 119">
                <a:extLst>
                  <a:ext uri="{FF2B5EF4-FFF2-40B4-BE49-F238E27FC236}">
                    <a16:creationId xmlns:a16="http://schemas.microsoft.com/office/drawing/2014/main" id="{71547D9B-E4BB-0A4C-9DE6-F84BAF7E4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200" y="3190875"/>
                <a:ext cx="38100" cy="93663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16" y="59"/>
                  </a:cxn>
                  <a:cxn ang="0">
                    <a:pos x="0" y="1"/>
                  </a:cxn>
                  <a:cxn ang="0">
                    <a:pos x="9" y="0"/>
                  </a:cxn>
                  <a:cxn ang="0">
                    <a:pos x="24" y="56"/>
                  </a:cxn>
                </a:cxnLst>
                <a:rect l="0" t="0" r="r" b="b"/>
                <a:pathLst>
                  <a:path w="24" h="59">
                    <a:moveTo>
                      <a:pt x="24" y="56"/>
                    </a:moveTo>
                    <a:lnTo>
                      <a:pt x="16" y="59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24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120">
                <a:extLst>
                  <a:ext uri="{FF2B5EF4-FFF2-40B4-BE49-F238E27FC236}">
                    <a16:creationId xmlns:a16="http://schemas.microsoft.com/office/drawing/2014/main" id="{BF9F30FC-BDE0-7640-BB00-AFAD1DCDE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1225" y="3171825"/>
                <a:ext cx="34925" cy="95250"/>
              </a:xfrm>
              <a:custGeom>
                <a:avLst/>
                <a:gdLst/>
                <a:ahLst/>
                <a:cxnLst>
                  <a:cxn ang="0">
                    <a:pos x="22" y="57"/>
                  </a:cxn>
                  <a:cxn ang="0">
                    <a:pos x="13" y="60"/>
                  </a:cxn>
                  <a:cxn ang="0">
                    <a:pos x="0" y="3"/>
                  </a:cxn>
                  <a:cxn ang="0">
                    <a:pos x="8" y="0"/>
                  </a:cxn>
                  <a:cxn ang="0">
                    <a:pos x="22" y="57"/>
                  </a:cxn>
                </a:cxnLst>
                <a:rect l="0" t="0" r="r" b="b"/>
                <a:pathLst>
                  <a:path w="22" h="60">
                    <a:moveTo>
                      <a:pt x="22" y="57"/>
                    </a:moveTo>
                    <a:lnTo>
                      <a:pt x="13" y="60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22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121">
                <a:extLst>
                  <a:ext uri="{FF2B5EF4-FFF2-40B4-BE49-F238E27FC236}">
                    <a16:creationId xmlns:a16="http://schemas.microsoft.com/office/drawing/2014/main" id="{33FC4C35-0123-BA4F-B0AC-8E129976A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250" y="3159125"/>
                <a:ext cx="28575" cy="93663"/>
              </a:xfrm>
              <a:custGeom>
                <a:avLst/>
                <a:gdLst/>
                <a:ahLst/>
                <a:cxnLst>
                  <a:cxn ang="0">
                    <a:pos x="18" y="57"/>
                  </a:cxn>
                  <a:cxn ang="0">
                    <a:pos x="10" y="59"/>
                  </a:cxn>
                  <a:cxn ang="0">
                    <a:pos x="0" y="2"/>
                  </a:cxn>
                  <a:cxn ang="0">
                    <a:pos x="9" y="0"/>
                  </a:cxn>
                  <a:cxn ang="0">
                    <a:pos x="18" y="57"/>
                  </a:cxn>
                </a:cxnLst>
                <a:rect l="0" t="0" r="r" b="b"/>
                <a:pathLst>
                  <a:path w="18" h="59">
                    <a:moveTo>
                      <a:pt x="18" y="57"/>
                    </a:moveTo>
                    <a:lnTo>
                      <a:pt x="10" y="59"/>
                    </a:lnTo>
                    <a:lnTo>
                      <a:pt x="0" y="2"/>
                    </a:lnTo>
                    <a:lnTo>
                      <a:pt x="9" y="0"/>
                    </a:lnTo>
                    <a:lnTo>
                      <a:pt x="18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22">
                <a:extLst>
                  <a:ext uri="{FF2B5EF4-FFF2-40B4-BE49-F238E27FC236}">
                    <a16:creationId xmlns:a16="http://schemas.microsoft.com/office/drawing/2014/main" id="{B60A57C9-8A60-3349-AF68-B84E21873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863" y="3149600"/>
                <a:ext cx="23813" cy="93663"/>
              </a:xfrm>
              <a:custGeom>
                <a:avLst/>
                <a:gdLst/>
                <a:ahLst/>
                <a:cxnLst>
                  <a:cxn ang="0">
                    <a:pos x="15" y="57"/>
                  </a:cxn>
                  <a:cxn ang="0">
                    <a:pos x="7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5" y="57"/>
                  </a:cxn>
                </a:cxnLst>
                <a:rect l="0" t="0" r="r" b="b"/>
                <a:pathLst>
                  <a:path w="15" h="59">
                    <a:moveTo>
                      <a:pt x="15" y="57"/>
                    </a:moveTo>
                    <a:lnTo>
                      <a:pt x="7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5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23">
                <a:extLst>
                  <a:ext uri="{FF2B5EF4-FFF2-40B4-BE49-F238E27FC236}">
                    <a16:creationId xmlns:a16="http://schemas.microsoft.com/office/drawing/2014/main" id="{B877583A-4E3B-444B-BA70-36FF7D8F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3141663"/>
                <a:ext cx="19050" cy="93663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3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2" y="59"/>
                  </a:cxn>
                </a:cxnLst>
                <a:rect l="0" t="0" r="r" b="b"/>
                <a:pathLst>
                  <a:path w="12" h="59">
                    <a:moveTo>
                      <a:pt x="12" y="59"/>
                    </a:moveTo>
                    <a:lnTo>
                      <a:pt x="3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24">
                <a:extLst>
                  <a:ext uri="{FF2B5EF4-FFF2-40B4-BE49-F238E27FC236}">
                    <a16:creationId xmlns:a16="http://schemas.microsoft.com/office/drawing/2014/main" id="{671872BF-2AC0-9840-A6D4-42AF2C165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1263" y="3140075"/>
                <a:ext cx="17463" cy="93663"/>
              </a:xfrm>
              <a:custGeom>
                <a:avLst/>
                <a:gdLst/>
                <a:ahLst/>
                <a:cxnLst>
                  <a:cxn ang="0">
                    <a:pos x="11" y="59"/>
                  </a:cxn>
                  <a:cxn ang="0">
                    <a:pos x="2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1" y="59"/>
                  </a:cxn>
                </a:cxnLst>
                <a:rect l="0" t="0" r="r" b="b"/>
                <a:pathLst>
                  <a:path w="11" h="59">
                    <a:moveTo>
                      <a:pt x="11" y="59"/>
                    </a:moveTo>
                    <a:lnTo>
                      <a:pt x="2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1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Freeform 125">
                <a:extLst>
                  <a:ext uri="{FF2B5EF4-FFF2-40B4-BE49-F238E27FC236}">
                    <a16:creationId xmlns:a16="http://schemas.microsoft.com/office/drawing/2014/main" id="{B5538EB4-60EF-0544-9EF6-8587D7222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113" y="3141663"/>
                <a:ext cx="1746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9" y="59"/>
                  </a:cxn>
                </a:cxnLst>
                <a:rect l="0" t="0" r="r" b="b"/>
                <a:pathLst>
                  <a:path w="11" h="59">
                    <a:moveTo>
                      <a:pt x="9" y="59"/>
                    </a:moveTo>
                    <a:lnTo>
                      <a:pt x="0" y="58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26">
                <a:extLst>
                  <a:ext uri="{FF2B5EF4-FFF2-40B4-BE49-F238E27FC236}">
                    <a16:creationId xmlns:a16="http://schemas.microsoft.com/office/drawing/2014/main" id="{3096C0F8-CB26-E34D-A3A3-9C49E6E99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0963" y="3146425"/>
                <a:ext cx="2381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6" y="0"/>
                  </a:cxn>
                  <a:cxn ang="0">
                    <a:pos x="15" y="0"/>
                  </a:cxn>
                  <a:cxn ang="0">
                    <a:pos x="9" y="59"/>
                  </a:cxn>
                </a:cxnLst>
                <a:rect l="0" t="0" r="r" b="b"/>
                <a:pathLst>
                  <a:path w="15" h="59">
                    <a:moveTo>
                      <a:pt x="9" y="59"/>
                    </a:moveTo>
                    <a:lnTo>
                      <a:pt x="0" y="58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127">
                <a:extLst>
                  <a:ext uri="{FF2B5EF4-FFF2-40B4-BE49-F238E27FC236}">
                    <a16:creationId xmlns:a16="http://schemas.microsoft.com/office/drawing/2014/main" id="{FD5EB812-B525-924E-BE3C-0F545A85C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813" y="3155950"/>
                <a:ext cx="28575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9" y="0"/>
                  </a:cxn>
                  <a:cxn ang="0">
                    <a:pos x="18" y="2"/>
                  </a:cxn>
                  <a:cxn ang="0">
                    <a:pos x="9" y="59"/>
                  </a:cxn>
                </a:cxnLst>
                <a:rect l="0" t="0" r="r" b="b"/>
                <a:pathLst>
                  <a:path w="18" h="59">
                    <a:moveTo>
                      <a:pt x="9" y="59"/>
                    </a:moveTo>
                    <a:lnTo>
                      <a:pt x="0" y="58"/>
                    </a:lnTo>
                    <a:lnTo>
                      <a:pt x="9" y="0"/>
                    </a:lnTo>
                    <a:lnTo>
                      <a:pt x="18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128">
                <a:extLst>
                  <a:ext uri="{FF2B5EF4-FFF2-40B4-BE49-F238E27FC236}">
                    <a16:creationId xmlns:a16="http://schemas.microsoft.com/office/drawing/2014/main" id="{686EEA44-08C0-D446-B051-B2142C6E1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0663" y="3168650"/>
                <a:ext cx="33338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2" y="0"/>
                  </a:cxn>
                  <a:cxn ang="0">
                    <a:pos x="21" y="2"/>
                  </a:cxn>
                  <a:cxn ang="0">
                    <a:pos x="9" y="59"/>
                  </a:cxn>
                </a:cxnLst>
                <a:rect l="0" t="0" r="r" b="b"/>
                <a:pathLst>
                  <a:path w="21" h="59">
                    <a:moveTo>
                      <a:pt x="9" y="59"/>
                    </a:moveTo>
                    <a:lnTo>
                      <a:pt x="0" y="57"/>
                    </a:lnTo>
                    <a:lnTo>
                      <a:pt x="12" y="0"/>
                    </a:lnTo>
                    <a:lnTo>
                      <a:pt x="21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129">
                <a:extLst>
                  <a:ext uri="{FF2B5EF4-FFF2-40B4-BE49-F238E27FC236}">
                    <a16:creationId xmlns:a16="http://schemas.microsoft.com/office/drawing/2014/main" id="{F6AA36FA-2EEA-2448-9E76-4550FC4A2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338" y="3186113"/>
                <a:ext cx="38100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5" y="0"/>
                  </a:cxn>
                  <a:cxn ang="0">
                    <a:pos x="24" y="3"/>
                  </a:cxn>
                  <a:cxn ang="0">
                    <a:pos x="9" y="59"/>
                  </a:cxn>
                </a:cxnLst>
                <a:rect l="0" t="0" r="r" b="b"/>
                <a:pathLst>
                  <a:path w="24" h="59">
                    <a:moveTo>
                      <a:pt x="9" y="59"/>
                    </a:moveTo>
                    <a:lnTo>
                      <a:pt x="0" y="57"/>
                    </a:lnTo>
                    <a:lnTo>
                      <a:pt x="15" y="0"/>
                    </a:lnTo>
                    <a:lnTo>
                      <a:pt x="24" y="3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130">
                <a:extLst>
                  <a:ext uri="{FF2B5EF4-FFF2-40B4-BE49-F238E27FC236}">
                    <a16:creationId xmlns:a16="http://schemas.microsoft.com/office/drawing/2014/main" id="{A89C90C3-7C9F-7148-817F-001BAA9B2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7188" y="3206750"/>
                <a:ext cx="41275" cy="93663"/>
              </a:xfrm>
              <a:custGeom>
                <a:avLst/>
                <a:gdLst/>
                <a:ahLst/>
                <a:cxnLst>
                  <a:cxn ang="0">
                    <a:pos x="7" y="59"/>
                  </a:cxn>
                  <a:cxn ang="0">
                    <a:pos x="0" y="56"/>
                  </a:cxn>
                  <a:cxn ang="0">
                    <a:pos x="18" y="0"/>
                  </a:cxn>
                  <a:cxn ang="0">
                    <a:pos x="26" y="3"/>
                  </a:cxn>
                  <a:cxn ang="0">
                    <a:pos x="7" y="59"/>
                  </a:cxn>
                </a:cxnLst>
                <a:rect l="0" t="0" r="r" b="b"/>
                <a:pathLst>
                  <a:path w="26" h="59">
                    <a:moveTo>
                      <a:pt x="7" y="59"/>
                    </a:moveTo>
                    <a:lnTo>
                      <a:pt x="0" y="56"/>
                    </a:lnTo>
                    <a:lnTo>
                      <a:pt x="18" y="0"/>
                    </a:lnTo>
                    <a:lnTo>
                      <a:pt x="26" y="3"/>
                    </a:lnTo>
                    <a:lnTo>
                      <a:pt x="7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131">
                <a:extLst>
                  <a:ext uri="{FF2B5EF4-FFF2-40B4-BE49-F238E27FC236}">
                    <a16:creationId xmlns:a16="http://schemas.microsoft.com/office/drawing/2014/main" id="{0498833D-D767-F94E-89CD-7022B774C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3230563"/>
                <a:ext cx="47625" cy="92075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0" y="55"/>
                  </a:cxn>
                  <a:cxn ang="0">
                    <a:pos x="21" y="0"/>
                  </a:cxn>
                  <a:cxn ang="0">
                    <a:pos x="30" y="3"/>
                  </a:cxn>
                  <a:cxn ang="0">
                    <a:pos x="9" y="58"/>
                  </a:cxn>
                </a:cxnLst>
                <a:rect l="0" t="0" r="r" b="b"/>
                <a:pathLst>
                  <a:path w="30" h="58">
                    <a:moveTo>
                      <a:pt x="9" y="58"/>
                    </a:moveTo>
                    <a:lnTo>
                      <a:pt x="0" y="55"/>
                    </a:lnTo>
                    <a:lnTo>
                      <a:pt x="21" y="0"/>
                    </a:lnTo>
                    <a:lnTo>
                      <a:pt x="30" y="3"/>
                    </a:lnTo>
                    <a:lnTo>
                      <a:pt x="9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132">
                <a:extLst>
                  <a:ext uri="{FF2B5EF4-FFF2-40B4-BE49-F238E27FC236}">
                    <a16:creationId xmlns:a16="http://schemas.microsoft.com/office/drawing/2014/main" id="{5486E702-32BC-3544-AA56-A251F51F1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5775" y="3259138"/>
                <a:ext cx="50800" cy="92075"/>
              </a:xfrm>
              <a:custGeom>
                <a:avLst/>
                <a:gdLst/>
                <a:ahLst/>
                <a:cxnLst>
                  <a:cxn ang="0">
                    <a:pos x="10" y="58"/>
                  </a:cxn>
                  <a:cxn ang="0">
                    <a:pos x="0" y="53"/>
                  </a:cxn>
                  <a:cxn ang="0">
                    <a:pos x="25" y="0"/>
                  </a:cxn>
                  <a:cxn ang="0">
                    <a:pos x="32" y="3"/>
                  </a:cxn>
                  <a:cxn ang="0">
                    <a:pos x="10" y="58"/>
                  </a:cxn>
                </a:cxnLst>
                <a:rect l="0" t="0" r="r" b="b"/>
                <a:pathLst>
                  <a:path w="32" h="58">
                    <a:moveTo>
                      <a:pt x="10" y="58"/>
                    </a:moveTo>
                    <a:lnTo>
                      <a:pt x="0" y="53"/>
                    </a:lnTo>
                    <a:lnTo>
                      <a:pt x="25" y="0"/>
                    </a:lnTo>
                    <a:lnTo>
                      <a:pt x="32" y="3"/>
                    </a:lnTo>
                    <a:lnTo>
                      <a:pt x="10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133">
                <a:extLst>
                  <a:ext uri="{FF2B5EF4-FFF2-40B4-BE49-F238E27FC236}">
                    <a16:creationId xmlns:a16="http://schemas.microsoft.com/office/drawing/2014/main" id="{EC5AF423-0F17-754E-A0A5-61DC08174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863" y="3290888"/>
                <a:ext cx="55563" cy="92075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0" y="53"/>
                  </a:cxn>
                  <a:cxn ang="0">
                    <a:pos x="26" y="0"/>
                  </a:cxn>
                  <a:cxn ang="0">
                    <a:pos x="35" y="5"/>
                  </a:cxn>
                  <a:cxn ang="0">
                    <a:pos x="8" y="58"/>
                  </a:cxn>
                </a:cxnLst>
                <a:rect l="0" t="0" r="r" b="b"/>
                <a:pathLst>
                  <a:path w="35" h="58">
                    <a:moveTo>
                      <a:pt x="8" y="58"/>
                    </a:moveTo>
                    <a:lnTo>
                      <a:pt x="0" y="53"/>
                    </a:lnTo>
                    <a:lnTo>
                      <a:pt x="26" y="0"/>
                    </a:lnTo>
                    <a:lnTo>
                      <a:pt x="35" y="5"/>
                    </a:lnTo>
                    <a:lnTo>
                      <a:pt x="8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134">
                <a:extLst>
                  <a:ext uri="{FF2B5EF4-FFF2-40B4-BE49-F238E27FC236}">
                    <a16:creationId xmlns:a16="http://schemas.microsoft.com/office/drawing/2014/main" id="{CDF4BF09-782C-DC41-99E3-88E09EBB1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4363" y="3327400"/>
                <a:ext cx="57150" cy="88900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1"/>
                  </a:cxn>
                  <a:cxn ang="0">
                    <a:pos x="28" y="0"/>
                  </a:cxn>
                  <a:cxn ang="0">
                    <a:pos x="36" y="4"/>
                  </a:cxn>
                  <a:cxn ang="0">
                    <a:pos x="7" y="56"/>
                  </a:cxn>
                </a:cxnLst>
                <a:rect l="0" t="0" r="r" b="b"/>
                <a:pathLst>
                  <a:path w="36" h="56">
                    <a:moveTo>
                      <a:pt x="7" y="56"/>
                    </a:moveTo>
                    <a:lnTo>
                      <a:pt x="0" y="51"/>
                    </a:lnTo>
                    <a:lnTo>
                      <a:pt x="28" y="0"/>
                    </a:lnTo>
                    <a:lnTo>
                      <a:pt x="36" y="4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135">
                <a:extLst>
                  <a:ext uri="{FF2B5EF4-FFF2-40B4-BE49-F238E27FC236}">
                    <a16:creationId xmlns:a16="http://schemas.microsoft.com/office/drawing/2014/main" id="{432B91CD-DB4C-4C41-B5E6-B40FA8EDA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3100" y="3367088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2" y="0"/>
                  </a:cxn>
                  <a:cxn ang="0">
                    <a:pos x="40" y="5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2" y="0"/>
                    </a:lnTo>
                    <a:lnTo>
                      <a:pt x="40" y="5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136">
                <a:extLst>
                  <a:ext uri="{FF2B5EF4-FFF2-40B4-BE49-F238E27FC236}">
                    <a16:creationId xmlns:a16="http://schemas.microsoft.com/office/drawing/2014/main" id="{871F9425-1DE5-F24A-9C3A-8A867C244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1838" y="3408363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4" y="0"/>
                  </a:cxn>
                  <a:cxn ang="0">
                    <a:pos x="40" y="6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137">
                <a:extLst>
                  <a:ext uri="{FF2B5EF4-FFF2-40B4-BE49-F238E27FC236}">
                    <a16:creationId xmlns:a16="http://schemas.microsoft.com/office/drawing/2014/main" id="{ACAD457F-E36F-D040-9959-392CA8B20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5813" y="3454400"/>
                <a:ext cx="69850" cy="80963"/>
              </a:xfrm>
              <a:custGeom>
                <a:avLst/>
                <a:gdLst/>
                <a:ahLst/>
                <a:cxnLst>
                  <a:cxn ang="0">
                    <a:pos x="6" y="51"/>
                  </a:cxn>
                  <a:cxn ang="0">
                    <a:pos x="0" y="47"/>
                  </a:cxn>
                  <a:cxn ang="0">
                    <a:pos x="38" y="0"/>
                  </a:cxn>
                  <a:cxn ang="0">
                    <a:pos x="44" y="6"/>
                  </a:cxn>
                  <a:cxn ang="0">
                    <a:pos x="6" y="51"/>
                  </a:cxn>
                </a:cxnLst>
                <a:rect l="0" t="0" r="r" b="b"/>
                <a:pathLst>
                  <a:path w="44" h="51">
                    <a:moveTo>
                      <a:pt x="6" y="51"/>
                    </a:moveTo>
                    <a:lnTo>
                      <a:pt x="0" y="47"/>
                    </a:lnTo>
                    <a:lnTo>
                      <a:pt x="38" y="0"/>
                    </a:lnTo>
                    <a:lnTo>
                      <a:pt x="44" y="6"/>
                    </a:lnTo>
                    <a:lnTo>
                      <a:pt x="6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138">
                <a:extLst>
                  <a:ext uri="{FF2B5EF4-FFF2-40B4-BE49-F238E27FC236}">
                    <a16:creationId xmlns:a16="http://schemas.microsoft.com/office/drawing/2014/main" id="{4B476884-4425-6743-9DE5-C815C5483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9788" y="3505200"/>
                <a:ext cx="73025" cy="76200"/>
              </a:xfrm>
              <a:custGeom>
                <a:avLst/>
                <a:gdLst/>
                <a:ahLst/>
                <a:cxnLst>
                  <a:cxn ang="0">
                    <a:pos x="7" y="48"/>
                  </a:cxn>
                  <a:cxn ang="0">
                    <a:pos x="0" y="43"/>
                  </a:cxn>
                  <a:cxn ang="0">
                    <a:pos x="39" y="0"/>
                  </a:cxn>
                  <a:cxn ang="0">
                    <a:pos x="46" y="6"/>
                  </a:cxn>
                  <a:cxn ang="0">
                    <a:pos x="7" y="48"/>
                  </a:cxn>
                </a:cxnLst>
                <a:rect l="0" t="0" r="r" b="b"/>
                <a:pathLst>
                  <a:path w="46" h="48">
                    <a:moveTo>
                      <a:pt x="7" y="48"/>
                    </a:moveTo>
                    <a:lnTo>
                      <a:pt x="0" y="43"/>
                    </a:lnTo>
                    <a:lnTo>
                      <a:pt x="39" y="0"/>
                    </a:lnTo>
                    <a:lnTo>
                      <a:pt x="46" y="6"/>
                    </a:lnTo>
                    <a:lnTo>
                      <a:pt x="7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139">
                <a:extLst>
                  <a:ext uri="{FF2B5EF4-FFF2-40B4-BE49-F238E27FC236}">
                    <a16:creationId xmlns:a16="http://schemas.microsoft.com/office/drawing/2014/main" id="{73C51DA1-E544-0543-8467-E5A923E54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2175" y="3557588"/>
                <a:ext cx="74613" cy="74613"/>
              </a:xfrm>
              <a:custGeom>
                <a:avLst/>
                <a:gdLst/>
                <a:ahLst/>
                <a:cxnLst>
                  <a:cxn ang="0">
                    <a:pos x="6" y="47"/>
                  </a:cxn>
                  <a:cxn ang="0">
                    <a:pos x="0" y="41"/>
                  </a:cxn>
                  <a:cxn ang="0">
                    <a:pos x="41" y="0"/>
                  </a:cxn>
                  <a:cxn ang="0">
                    <a:pos x="47" y="6"/>
                  </a:cxn>
                  <a:cxn ang="0">
                    <a:pos x="6" y="47"/>
                  </a:cxn>
                </a:cxnLst>
                <a:rect l="0" t="0" r="r" b="b"/>
                <a:pathLst>
                  <a:path w="47" h="47">
                    <a:moveTo>
                      <a:pt x="6" y="47"/>
                    </a:moveTo>
                    <a:lnTo>
                      <a:pt x="0" y="41"/>
                    </a:lnTo>
                    <a:lnTo>
                      <a:pt x="41" y="0"/>
                    </a:lnTo>
                    <a:lnTo>
                      <a:pt x="47" y="6"/>
                    </a:lnTo>
                    <a:lnTo>
                      <a:pt x="6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140">
                <a:extLst>
                  <a:ext uri="{FF2B5EF4-FFF2-40B4-BE49-F238E27FC236}">
                    <a16:creationId xmlns:a16="http://schemas.microsoft.com/office/drawing/2014/main" id="{45200ED9-45BF-0848-8FFB-2F37E79E6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9800" y="3609975"/>
                <a:ext cx="79375" cy="71438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0" y="39"/>
                  </a:cxn>
                  <a:cxn ang="0">
                    <a:pos x="44" y="0"/>
                  </a:cxn>
                  <a:cxn ang="0">
                    <a:pos x="50" y="8"/>
                  </a:cxn>
                  <a:cxn ang="0">
                    <a:pos x="6" y="45"/>
                  </a:cxn>
                </a:cxnLst>
                <a:rect l="0" t="0" r="r" b="b"/>
                <a:pathLst>
                  <a:path w="50" h="45">
                    <a:moveTo>
                      <a:pt x="6" y="45"/>
                    </a:moveTo>
                    <a:lnTo>
                      <a:pt x="0" y="39"/>
                    </a:lnTo>
                    <a:lnTo>
                      <a:pt x="44" y="0"/>
                    </a:lnTo>
                    <a:lnTo>
                      <a:pt x="50" y="8"/>
                    </a:lnTo>
                    <a:lnTo>
                      <a:pt x="6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141">
                <a:extLst>
                  <a:ext uri="{FF2B5EF4-FFF2-40B4-BE49-F238E27FC236}">
                    <a16:creationId xmlns:a16="http://schemas.microsoft.com/office/drawing/2014/main" id="{184C6A1B-71B8-9346-8596-06D7A9F4C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8" y="3667125"/>
                <a:ext cx="80963" cy="69850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0" y="37"/>
                  </a:cxn>
                  <a:cxn ang="0">
                    <a:pos x="45" y="0"/>
                  </a:cxn>
                  <a:cxn ang="0">
                    <a:pos x="51" y="8"/>
                  </a:cxn>
                  <a:cxn ang="0">
                    <a:pos x="4" y="44"/>
                  </a:cxn>
                </a:cxnLst>
                <a:rect l="0" t="0" r="r" b="b"/>
                <a:pathLst>
                  <a:path w="51" h="44">
                    <a:moveTo>
                      <a:pt x="4" y="44"/>
                    </a:moveTo>
                    <a:lnTo>
                      <a:pt x="0" y="37"/>
                    </a:lnTo>
                    <a:lnTo>
                      <a:pt x="45" y="0"/>
                    </a:lnTo>
                    <a:lnTo>
                      <a:pt x="51" y="8"/>
                    </a:lnTo>
                    <a:lnTo>
                      <a:pt x="4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142">
                <a:extLst>
                  <a:ext uri="{FF2B5EF4-FFF2-40B4-BE49-F238E27FC236}">
                    <a16:creationId xmlns:a16="http://schemas.microsoft.com/office/drawing/2014/main" id="{76AB0FB6-7841-594B-95F5-34EC3D4D2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8700" y="3727450"/>
                <a:ext cx="80963" cy="65088"/>
              </a:xfrm>
              <a:custGeom>
                <a:avLst/>
                <a:gdLst/>
                <a:ahLst/>
                <a:cxnLst>
                  <a:cxn ang="0">
                    <a:pos x="5" y="41"/>
                  </a:cxn>
                  <a:cxn ang="0">
                    <a:pos x="0" y="35"/>
                  </a:cxn>
                  <a:cxn ang="0">
                    <a:pos x="47" y="0"/>
                  </a:cxn>
                  <a:cxn ang="0">
                    <a:pos x="51" y="8"/>
                  </a:cxn>
                  <a:cxn ang="0">
                    <a:pos x="5" y="41"/>
                  </a:cxn>
                </a:cxnLst>
                <a:rect l="0" t="0" r="r" b="b"/>
                <a:pathLst>
                  <a:path w="51" h="41">
                    <a:moveTo>
                      <a:pt x="5" y="41"/>
                    </a:moveTo>
                    <a:lnTo>
                      <a:pt x="0" y="35"/>
                    </a:lnTo>
                    <a:lnTo>
                      <a:pt x="47" y="0"/>
                    </a:lnTo>
                    <a:lnTo>
                      <a:pt x="51" y="8"/>
                    </a:lnTo>
                    <a:lnTo>
                      <a:pt x="5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143">
                <a:extLst>
                  <a:ext uri="{FF2B5EF4-FFF2-40B4-BE49-F238E27FC236}">
                    <a16:creationId xmlns:a16="http://schemas.microsoft.com/office/drawing/2014/main" id="{0E7DB597-9562-0E4D-8BCA-D07F9E231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789363"/>
                <a:ext cx="87313" cy="63500"/>
              </a:xfrm>
              <a:custGeom>
                <a:avLst/>
                <a:gdLst/>
                <a:ahLst/>
                <a:cxnLst>
                  <a:cxn ang="0">
                    <a:pos x="5" y="40"/>
                  </a:cxn>
                  <a:cxn ang="0">
                    <a:pos x="0" y="32"/>
                  </a:cxn>
                  <a:cxn ang="0">
                    <a:pos x="50" y="0"/>
                  </a:cxn>
                  <a:cxn ang="0">
                    <a:pos x="55" y="8"/>
                  </a:cxn>
                  <a:cxn ang="0">
                    <a:pos x="5" y="40"/>
                  </a:cxn>
                </a:cxnLst>
                <a:rect l="0" t="0" r="r" b="b"/>
                <a:pathLst>
                  <a:path w="55" h="40">
                    <a:moveTo>
                      <a:pt x="5" y="40"/>
                    </a:moveTo>
                    <a:lnTo>
                      <a:pt x="0" y="32"/>
                    </a:lnTo>
                    <a:lnTo>
                      <a:pt x="50" y="0"/>
                    </a:lnTo>
                    <a:lnTo>
                      <a:pt x="55" y="8"/>
                    </a:lnTo>
                    <a:lnTo>
                      <a:pt x="5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144">
                <a:extLst>
                  <a:ext uri="{FF2B5EF4-FFF2-40B4-BE49-F238E27FC236}">
                    <a16:creationId xmlns:a16="http://schemas.microsoft.com/office/drawing/2014/main" id="{84F52F95-BE3B-8F4E-AAE0-160E57C31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13" y="3854450"/>
                <a:ext cx="88900" cy="57150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0" y="29"/>
                  </a:cxn>
                  <a:cxn ang="0">
                    <a:pos x="51" y="0"/>
                  </a:cxn>
                  <a:cxn ang="0">
                    <a:pos x="56" y="8"/>
                  </a:cxn>
                  <a:cxn ang="0">
                    <a:pos x="4" y="36"/>
                  </a:cxn>
                </a:cxnLst>
                <a:rect l="0" t="0" r="r" b="b"/>
                <a:pathLst>
                  <a:path w="56" h="36">
                    <a:moveTo>
                      <a:pt x="4" y="36"/>
                    </a:moveTo>
                    <a:lnTo>
                      <a:pt x="0" y="29"/>
                    </a:lnTo>
                    <a:lnTo>
                      <a:pt x="51" y="0"/>
                    </a:lnTo>
                    <a:lnTo>
                      <a:pt x="56" y="8"/>
                    </a:lnTo>
                    <a:lnTo>
                      <a:pt x="4" y="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145">
                <a:extLst>
                  <a:ext uri="{FF2B5EF4-FFF2-40B4-BE49-F238E27FC236}">
                    <a16:creationId xmlns:a16="http://schemas.microsoft.com/office/drawing/2014/main" id="{594B56F0-97FB-7543-ADC9-E4680D378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6650" y="3922713"/>
                <a:ext cx="88900" cy="52388"/>
              </a:xfrm>
              <a:custGeom>
                <a:avLst/>
                <a:gdLst/>
                <a:ahLst/>
                <a:cxnLst>
                  <a:cxn ang="0">
                    <a:pos x="5" y="33"/>
                  </a:cxn>
                  <a:cxn ang="0">
                    <a:pos x="0" y="25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5" y="33"/>
                  </a:cxn>
                </a:cxnLst>
                <a:rect l="0" t="0" r="r" b="b"/>
                <a:pathLst>
                  <a:path w="56" h="33">
                    <a:moveTo>
                      <a:pt x="5" y="33"/>
                    </a:moveTo>
                    <a:lnTo>
                      <a:pt x="0" y="25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5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146">
                <a:extLst>
                  <a:ext uri="{FF2B5EF4-FFF2-40B4-BE49-F238E27FC236}">
                    <a16:creationId xmlns:a16="http://schemas.microsoft.com/office/drawing/2014/main" id="{BE52D8FA-43B7-6E40-9C65-C8730740A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8400" y="3989388"/>
                <a:ext cx="88900" cy="50800"/>
              </a:xfrm>
              <a:custGeom>
                <a:avLst/>
                <a:gdLst/>
                <a:ahLst/>
                <a:cxnLst>
                  <a:cxn ang="0">
                    <a:pos x="3" y="32"/>
                  </a:cxn>
                  <a:cxn ang="0">
                    <a:pos x="0" y="22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3" y="32"/>
                  </a:cxn>
                </a:cxnLst>
                <a:rect l="0" t="0" r="r" b="b"/>
                <a:pathLst>
                  <a:path w="56" h="32">
                    <a:moveTo>
                      <a:pt x="3" y="32"/>
                    </a:moveTo>
                    <a:lnTo>
                      <a:pt x="0" y="22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3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147">
                <a:extLst>
                  <a:ext uri="{FF2B5EF4-FFF2-40B4-BE49-F238E27FC236}">
                    <a16:creationId xmlns:a16="http://schemas.microsoft.com/office/drawing/2014/main" id="{BD452F56-41FC-EE46-93D1-8BB7FA824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3800" y="4059238"/>
                <a:ext cx="92075" cy="4445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0" y="19"/>
                  </a:cxn>
                  <a:cxn ang="0">
                    <a:pos x="55" y="0"/>
                  </a:cxn>
                  <a:cxn ang="0">
                    <a:pos x="58" y="7"/>
                  </a:cxn>
                  <a:cxn ang="0">
                    <a:pos x="3" y="28"/>
                  </a:cxn>
                </a:cxnLst>
                <a:rect l="0" t="0" r="r" b="b"/>
                <a:pathLst>
                  <a:path w="58" h="28">
                    <a:moveTo>
                      <a:pt x="3" y="28"/>
                    </a:moveTo>
                    <a:lnTo>
                      <a:pt x="0" y="19"/>
                    </a:lnTo>
                    <a:lnTo>
                      <a:pt x="55" y="0"/>
                    </a:lnTo>
                    <a:lnTo>
                      <a:pt x="58" y="7"/>
                    </a:lnTo>
                    <a:lnTo>
                      <a:pt x="3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148">
                <a:extLst>
                  <a:ext uri="{FF2B5EF4-FFF2-40B4-BE49-F238E27FC236}">
                    <a16:creationId xmlns:a16="http://schemas.microsoft.com/office/drawing/2014/main" id="{6982CB5B-714D-9C4D-9E9B-7D134BA88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4127500"/>
                <a:ext cx="93663" cy="41275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0" y="19"/>
                  </a:cxn>
                  <a:cxn ang="0">
                    <a:pos x="56" y="0"/>
                  </a:cxn>
                  <a:cxn ang="0">
                    <a:pos x="59" y="10"/>
                  </a:cxn>
                  <a:cxn ang="0">
                    <a:pos x="3" y="26"/>
                  </a:cxn>
                </a:cxnLst>
                <a:rect l="0" t="0" r="r" b="b"/>
                <a:pathLst>
                  <a:path w="59" h="26">
                    <a:moveTo>
                      <a:pt x="3" y="26"/>
                    </a:moveTo>
                    <a:lnTo>
                      <a:pt x="0" y="19"/>
                    </a:lnTo>
                    <a:lnTo>
                      <a:pt x="56" y="0"/>
                    </a:lnTo>
                    <a:lnTo>
                      <a:pt x="59" y="10"/>
                    </a:lnTo>
                    <a:lnTo>
                      <a:pt x="3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149">
                <a:extLst>
                  <a:ext uri="{FF2B5EF4-FFF2-40B4-BE49-F238E27FC236}">
                    <a16:creationId xmlns:a16="http://schemas.microsoft.com/office/drawing/2014/main" id="{66826DE0-142A-7248-B7A9-B24E8D9BE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4202113"/>
                <a:ext cx="93663" cy="36513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0" y="14"/>
                  </a:cxn>
                  <a:cxn ang="0">
                    <a:pos x="57" y="0"/>
                  </a:cxn>
                  <a:cxn ang="0">
                    <a:pos x="59" y="8"/>
                  </a:cxn>
                  <a:cxn ang="0">
                    <a:pos x="3" y="23"/>
                  </a:cxn>
                </a:cxnLst>
                <a:rect l="0" t="0" r="r" b="b"/>
                <a:pathLst>
                  <a:path w="59" h="23">
                    <a:moveTo>
                      <a:pt x="3" y="23"/>
                    </a:moveTo>
                    <a:lnTo>
                      <a:pt x="0" y="14"/>
                    </a:lnTo>
                    <a:lnTo>
                      <a:pt x="57" y="0"/>
                    </a:lnTo>
                    <a:lnTo>
                      <a:pt x="59" y="8"/>
                    </a:lnTo>
                    <a:lnTo>
                      <a:pt x="3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150">
                <a:extLst>
                  <a:ext uri="{FF2B5EF4-FFF2-40B4-BE49-F238E27FC236}">
                    <a16:creationId xmlns:a16="http://schemas.microsoft.com/office/drawing/2014/main" id="{920843BB-EB59-7A4E-91A4-F5EAA7F29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4275138"/>
                <a:ext cx="93663" cy="30163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0" y="12"/>
                  </a:cxn>
                  <a:cxn ang="0">
                    <a:pos x="57" y="0"/>
                  </a:cxn>
                  <a:cxn ang="0">
                    <a:pos x="59" y="9"/>
                  </a:cxn>
                  <a:cxn ang="0">
                    <a:pos x="1" y="19"/>
                  </a:cxn>
                </a:cxnLst>
                <a:rect l="0" t="0" r="r" b="b"/>
                <a:pathLst>
                  <a:path w="59" h="19">
                    <a:moveTo>
                      <a:pt x="1" y="19"/>
                    </a:moveTo>
                    <a:lnTo>
                      <a:pt x="0" y="12"/>
                    </a:lnTo>
                    <a:lnTo>
                      <a:pt x="57" y="0"/>
                    </a:lnTo>
                    <a:lnTo>
                      <a:pt x="59" y="9"/>
                    </a:lnTo>
                    <a:lnTo>
                      <a:pt x="1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151">
                <a:extLst>
                  <a:ext uri="{FF2B5EF4-FFF2-40B4-BE49-F238E27FC236}">
                    <a16:creationId xmlns:a16="http://schemas.microsoft.com/office/drawing/2014/main" id="{8A953005-51C4-3D48-B850-A294B5F8D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3650" y="4348163"/>
                <a:ext cx="93663" cy="269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8"/>
                  </a:cxn>
                  <a:cxn ang="0">
                    <a:pos x="58" y="0"/>
                  </a:cxn>
                  <a:cxn ang="0">
                    <a:pos x="59" y="10"/>
                  </a:cxn>
                  <a:cxn ang="0">
                    <a:pos x="0" y="17"/>
                  </a:cxn>
                </a:cxnLst>
                <a:rect l="0" t="0" r="r" b="b"/>
                <a:pathLst>
                  <a:path w="59" h="17">
                    <a:moveTo>
                      <a:pt x="0" y="17"/>
                    </a:moveTo>
                    <a:lnTo>
                      <a:pt x="0" y="8"/>
                    </a:lnTo>
                    <a:lnTo>
                      <a:pt x="58" y="0"/>
                    </a:lnTo>
                    <a:lnTo>
                      <a:pt x="59" y="10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152">
                <a:extLst>
                  <a:ext uri="{FF2B5EF4-FFF2-40B4-BE49-F238E27FC236}">
                    <a16:creationId xmlns:a16="http://schemas.microsoft.com/office/drawing/2014/main" id="{8204DB5E-6DD4-0847-B5F0-435236839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1588" y="4422775"/>
                <a:ext cx="93663" cy="22225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0" y="6"/>
                  </a:cxn>
                  <a:cxn ang="0">
                    <a:pos x="59" y="0"/>
                  </a:cxn>
                  <a:cxn ang="0">
                    <a:pos x="59" y="9"/>
                  </a:cxn>
                  <a:cxn ang="0">
                    <a:pos x="1" y="14"/>
                  </a:cxn>
                </a:cxnLst>
                <a:rect l="0" t="0" r="r" b="b"/>
                <a:pathLst>
                  <a:path w="59" h="14">
                    <a:moveTo>
                      <a:pt x="1" y="14"/>
                    </a:moveTo>
                    <a:lnTo>
                      <a:pt x="0" y="6"/>
                    </a:lnTo>
                    <a:lnTo>
                      <a:pt x="59" y="0"/>
                    </a:lnTo>
                    <a:lnTo>
                      <a:pt x="59" y="9"/>
                    </a:lnTo>
                    <a:lnTo>
                      <a:pt x="1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153">
                <a:extLst>
                  <a:ext uri="{FF2B5EF4-FFF2-40B4-BE49-F238E27FC236}">
                    <a16:creationId xmlns:a16="http://schemas.microsoft.com/office/drawing/2014/main" id="{3C44AF47-CF45-724C-85A3-F93A1B62D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0" y="4500563"/>
                <a:ext cx="93663" cy="1587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"/>
                  </a:cxn>
                  <a:cxn ang="0">
                    <a:pos x="59" y="0"/>
                  </a:cxn>
                  <a:cxn ang="0">
                    <a:pos x="59" y="7"/>
                  </a:cxn>
                  <a:cxn ang="0">
                    <a:pos x="0" y="10"/>
                  </a:cxn>
                </a:cxnLst>
                <a:rect l="0" t="0" r="r" b="b"/>
                <a:pathLst>
                  <a:path w="59" h="10">
                    <a:moveTo>
                      <a:pt x="0" y="10"/>
                    </a:moveTo>
                    <a:lnTo>
                      <a:pt x="0" y="1"/>
                    </a:lnTo>
                    <a:lnTo>
                      <a:pt x="59" y="0"/>
                    </a:lnTo>
                    <a:lnTo>
                      <a:pt x="59" y="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95" name="TextBox 994">
              <a:extLst>
                <a:ext uri="{FF2B5EF4-FFF2-40B4-BE49-F238E27FC236}">
                  <a16:creationId xmlns:a16="http://schemas.microsoft.com/office/drawing/2014/main" id="{7C5D4ADE-78DC-134B-9954-71489D2C3A90}"/>
                </a:ext>
              </a:extLst>
            </p:cNvPr>
            <p:cNvSpPr txBox="1"/>
            <p:nvPr/>
          </p:nvSpPr>
          <p:spPr>
            <a:xfrm>
              <a:off x="4234552" y="4535961"/>
              <a:ext cx="5389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FFFFFF"/>
                  </a:solidFill>
                  <a:latin typeface="Arial Narrow" pitchFamily="34" charset="0"/>
                </a:rPr>
                <a:t>Average</a:t>
              </a:r>
            </a:p>
          </p:txBody>
        </p:sp>
        <p:sp>
          <p:nvSpPr>
            <p:cNvPr id="996" name="Rectangle 995">
              <a:extLst>
                <a:ext uri="{FF2B5EF4-FFF2-40B4-BE49-F238E27FC236}">
                  <a16:creationId xmlns:a16="http://schemas.microsoft.com/office/drawing/2014/main" id="{4057A62E-5B87-F446-A9A7-860512B25AAD}"/>
                </a:ext>
              </a:extLst>
            </p:cNvPr>
            <p:cNvSpPr/>
            <p:nvPr/>
          </p:nvSpPr>
          <p:spPr bwMode="auto">
            <a:xfrm>
              <a:off x="4286191" y="4718461"/>
              <a:ext cx="446372" cy="182500"/>
            </a:xfrm>
            <a:prstGeom prst="rect">
              <a:avLst/>
            </a:prstGeom>
            <a:gradFill flip="none" rotWithShape="1">
              <a:gsLst>
                <a:gs pos="0">
                  <a:srgbClr val="0D0D0D"/>
                </a:gs>
                <a:gs pos="100000">
                  <a:srgbClr val="7F7F7F"/>
                </a:gs>
              </a:gsLst>
              <a:lin ang="27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997" name="Rectangle 996">
              <a:extLst>
                <a:ext uri="{FF2B5EF4-FFF2-40B4-BE49-F238E27FC236}">
                  <a16:creationId xmlns:a16="http://schemas.microsoft.com/office/drawing/2014/main" id="{02180F4F-E4F5-054F-8D6C-B642167CB8F3}"/>
                </a:ext>
              </a:extLst>
            </p:cNvPr>
            <p:cNvSpPr/>
            <p:nvPr/>
          </p:nvSpPr>
          <p:spPr bwMode="auto">
            <a:xfrm>
              <a:off x="4297479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998" name="Rectangle 997">
              <a:extLst>
                <a:ext uri="{FF2B5EF4-FFF2-40B4-BE49-F238E27FC236}">
                  <a16:creationId xmlns:a16="http://schemas.microsoft.com/office/drawing/2014/main" id="{A068118E-DBA4-DC4C-95BA-55E7D50C2EC5}"/>
                </a:ext>
              </a:extLst>
            </p:cNvPr>
            <p:cNvSpPr/>
            <p:nvPr/>
          </p:nvSpPr>
          <p:spPr bwMode="auto">
            <a:xfrm>
              <a:off x="4439998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999" name="Rectangle 998">
              <a:extLst>
                <a:ext uri="{FF2B5EF4-FFF2-40B4-BE49-F238E27FC236}">
                  <a16:creationId xmlns:a16="http://schemas.microsoft.com/office/drawing/2014/main" id="{FB3F1C75-D32F-D442-94EE-5D652CBC9E40}"/>
                </a:ext>
              </a:extLst>
            </p:cNvPr>
            <p:cNvSpPr/>
            <p:nvPr/>
          </p:nvSpPr>
          <p:spPr bwMode="auto">
            <a:xfrm>
              <a:off x="4582991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000" name="TextBox 999">
              <a:extLst>
                <a:ext uri="{FF2B5EF4-FFF2-40B4-BE49-F238E27FC236}">
                  <a16:creationId xmlns:a16="http://schemas.microsoft.com/office/drawing/2014/main" id="{AEF6511F-27DE-5944-A0C3-210B7B8CC691}"/>
                </a:ext>
              </a:extLst>
            </p:cNvPr>
            <p:cNvSpPr txBox="1"/>
            <p:nvPr/>
          </p:nvSpPr>
          <p:spPr>
            <a:xfrm>
              <a:off x="4227044" y="4702221"/>
              <a:ext cx="593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kern="0" spc="90" dirty="0">
                  <a:solidFill>
                    <a:srgbClr val="000000"/>
                  </a:solidFill>
                  <a:latin typeface="Arial Narrow" pitchFamily="34" charset="0"/>
                </a:rPr>
                <a:t>0  5  6</a:t>
              </a:r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1132DC26-FD9C-7141-B1B5-649E2D49ED05}"/>
                </a:ext>
              </a:extLst>
            </p:cNvPr>
            <p:cNvSpPr/>
            <p:nvPr/>
          </p:nvSpPr>
          <p:spPr bwMode="auto">
            <a:xfrm>
              <a:off x="4379672" y="5160110"/>
              <a:ext cx="273750" cy="273750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Oval 1001">
              <a:extLst>
                <a:ext uri="{FF2B5EF4-FFF2-40B4-BE49-F238E27FC236}">
                  <a16:creationId xmlns:a16="http://schemas.microsoft.com/office/drawing/2014/main" id="{896E2FAC-946A-5B46-B7E3-9F5AC87332A3}"/>
                </a:ext>
              </a:extLst>
            </p:cNvPr>
            <p:cNvSpPr/>
            <p:nvPr/>
          </p:nvSpPr>
          <p:spPr bwMode="auto">
            <a:xfrm>
              <a:off x="4413435" y="5193873"/>
              <a:ext cx="206225" cy="20622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50000">
                  <a:srgbClr val="5F5F5F"/>
                </a:gs>
                <a:gs pos="63000">
                  <a:srgbClr val="97979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91BFEF22-BD95-6347-8643-7C381D73C5E0}"/>
                </a:ext>
              </a:extLst>
            </p:cNvPr>
            <p:cNvSpPr/>
            <p:nvPr/>
          </p:nvSpPr>
          <p:spPr>
            <a:xfrm rot="5400000">
              <a:off x="4132076" y="3891119"/>
              <a:ext cx="762000" cy="131233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rgbClr val="C2D1ED">
                    <a:alpha val="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04" name="Group 180">
              <a:extLst>
                <a:ext uri="{FF2B5EF4-FFF2-40B4-BE49-F238E27FC236}">
                  <a16:creationId xmlns:a16="http://schemas.microsoft.com/office/drawing/2014/main" id="{55A2B4A9-AB93-FB4E-AFF4-951C39EAC245}"/>
                </a:ext>
              </a:extLst>
            </p:cNvPr>
            <p:cNvGrpSpPr/>
            <p:nvPr/>
          </p:nvGrpSpPr>
          <p:grpSpPr>
            <a:xfrm rot="-2160000" flipH="1">
              <a:off x="4478596" y="4284580"/>
              <a:ext cx="57670" cy="2034385"/>
              <a:chOff x="4453000" y="1712030"/>
              <a:chExt cx="152400" cy="3200395"/>
            </a:xfrm>
          </p:grpSpPr>
          <p:sp>
            <p:nvSpPr>
              <p:cNvPr id="1006" name="Freeform 139">
                <a:extLst>
                  <a:ext uri="{FF2B5EF4-FFF2-40B4-BE49-F238E27FC236}">
                    <a16:creationId xmlns:a16="http://schemas.microsoft.com/office/drawing/2014/main" id="{5AF0014C-8C0F-0F4D-9277-BBD375496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000" y="1712030"/>
                <a:ext cx="152400" cy="1600189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" name="Freeform 139">
                <a:extLst>
                  <a:ext uri="{FF2B5EF4-FFF2-40B4-BE49-F238E27FC236}">
                    <a16:creationId xmlns:a16="http://schemas.microsoft.com/office/drawing/2014/main" id="{B592FC35-7983-AE47-A646-1B0DD023A25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453000" y="3312225"/>
                <a:ext cx="152399" cy="1600200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5" name="Oval 1004">
              <a:extLst>
                <a:ext uri="{FF2B5EF4-FFF2-40B4-BE49-F238E27FC236}">
                  <a16:creationId xmlns:a16="http://schemas.microsoft.com/office/drawing/2014/main" id="{0E74ABA8-8962-4245-A7A3-E247B863E836}"/>
                </a:ext>
              </a:extLst>
            </p:cNvPr>
            <p:cNvSpPr/>
            <p:nvPr/>
          </p:nvSpPr>
          <p:spPr bwMode="auto">
            <a:xfrm>
              <a:off x="4446231" y="5225651"/>
              <a:ext cx="138700" cy="138700"/>
            </a:xfrm>
            <a:prstGeom prst="ellipse">
              <a:avLst/>
            </a:prstGeom>
            <a:gradFill flip="none" rotWithShape="1">
              <a:gsLst>
                <a:gs pos="12000">
                  <a:srgbClr val="FFFFFF"/>
                </a:gs>
                <a:gs pos="58000">
                  <a:srgbClr val="777777"/>
                </a:gs>
                <a:gs pos="100000">
                  <a:srgbClr val="DDDDDD"/>
                </a:gs>
              </a:gsLst>
              <a:path path="circle">
                <a:fillToRect r="100000" b="100000"/>
              </a:path>
              <a:tileRect l="-100000" t="-100000"/>
            </a:gradFill>
            <a:ln w="635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901E5667-4061-BB4C-BBD4-00D2A5FF6301}"/>
              </a:ext>
            </a:extLst>
          </p:cNvPr>
          <p:cNvGrpSpPr/>
          <p:nvPr userDrawn="1"/>
        </p:nvGrpSpPr>
        <p:grpSpPr>
          <a:xfrm>
            <a:off x="4678803" y="4923616"/>
            <a:ext cx="2834393" cy="2732934"/>
            <a:chOff x="3367217" y="4114800"/>
            <a:chExt cx="2286000" cy="2204172"/>
          </a:xfrm>
        </p:grpSpPr>
        <p:sp>
          <p:nvSpPr>
            <p:cNvPr id="1068" name="Freeform 93">
              <a:extLst>
                <a:ext uri="{FF2B5EF4-FFF2-40B4-BE49-F238E27FC236}">
                  <a16:creationId xmlns:a16="http://schemas.microsoft.com/office/drawing/2014/main" id="{930259E3-A799-4D42-84C2-EB6CFC928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217" y="4114800"/>
              <a:ext cx="2286000" cy="1404868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080" y="6"/>
                </a:cxn>
                <a:cxn ang="0">
                  <a:pos x="960" y="24"/>
                </a:cxn>
                <a:cxn ang="0">
                  <a:pos x="845" y="53"/>
                </a:cxn>
                <a:cxn ang="0">
                  <a:pos x="735" y="94"/>
                </a:cxn>
                <a:cxn ang="0">
                  <a:pos x="629" y="145"/>
                </a:cxn>
                <a:cxn ang="0">
                  <a:pos x="531" y="206"/>
                </a:cxn>
                <a:cxn ang="0">
                  <a:pos x="439" y="274"/>
                </a:cxn>
                <a:cxn ang="0">
                  <a:pos x="353" y="352"/>
                </a:cxn>
                <a:cxn ang="0">
                  <a:pos x="275" y="437"/>
                </a:cxn>
                <a:cxn ang="0">
                  <a:pos x="206" y="529"/>
                </a:cxn>
                <a:cxn ang="0">
                  <a:pos x="145" y="629"/>
                </a:cxn>
                <a:cxn ang="0">
                  <a:pos x="96" y="733"/>
                </a:cxn>
                <a:cxn ang="0">
                  <a:pos x="55" y="845"/>
                </a:cxn>
                <a:cxn ang="0">
                  <a:pos x="25" y="960"/>
                </a:cxn>
                <a:cxn ang="0">
                  <a:pos x="6" y="1079"/>
                </a:cxn>
                <a:cxn ang="0">
                  <a:pos x="0" y="1201"/>
                </a:cxn>
                <a:cxn ang="0">
                  <a:pos x="0" y="1211"/>
                </a:cxn>
                <a:cxn ang="0">
                  <a:pos x="6" y="1247"/>
                </a:cxn>
                <a:cxn ang="0">
                  <a:pos x="19" y="1280"/>
                </a:cxn>
                <a:cxn ang="0">
                  <a:pos x="38" y="1316"/>
                </a:cxn>
                <a:cxn ang="0">
                  <a:pos x="68" y="1350"/>
                </a:cxn>
                <a:cxn ang="0">
                  <a:pos x="88" y="1365"/>
                </a:cxn>
                <a:cxn ang="0">
                  <a:pos x="112" y="1377"/>
                </a:cxn>
                <a:cxn ang="0">
                  <a:pos x="139" y="1387"/>
                </a:cxn>
                <a:cxn ang="0">
                  <a:pos x="171" y="1393"/>
                </a:cxn>
                <a:cxn ang="0">
                  <a:pos x="207" y="1395"/>
                </a:cxn>
                <a:cxn ang="0">
                  <a:pos x="1024" y="1395"/>
                </a:cxn>
                <a:cxn ang="0">
                  <a:pos x="1060" y="1430"/>
                </a:cxn>
                <a:cxn ang="0">
                  <a:pos x="1102" y="1455"/>
                </a:cxn>
                <a:cxn ang="0">
                  <a:pos x="1151" y="1472"/>
                </a:cxn>
                <a:cxn ang="0">
                  <a:pos x="1203" y="1478"/>
                </a:cxn>
                <a:cxn ang="0">
                  <a:pos x="1229" y="1476"/>
                </a:cxn>
                <a:cxn ang="0">
                  <a:pos x="1279" y="1464"/>
                </a:cxn>
                <a:cxn ang="0">
                  <a:pos x="1326" y="1443"/>
                </a:cxn>
                <a:cxn ang="0">
                  <a:pos x="1365" y="1413"/>
                </a:cxn>
                <a:cxn ang="0">
                  <a:pos x="2198" y="1395"/>
                </a:cxn>
                <a:cxn ang="0">
                  <a:pos x="2215" y="1395"/>
                </a:cxn>
                <a:cxn ang="0">
                  <a:pos x="2248" y="1390"/>
                </a:cxn>
                <a:cxn ang="0">
                  <a:pos x="2277" y="1383"/>
                </a:cxn>
                <a:cxn ang="0">
                  <a:pos x="2301" y="1371"/>
                </a:cxn>
                <a:cxn ang="0">
                  <a:pos x="2331" y="1350"/>
                </a:cxn>
                <a:cxn ang="0">
                  <a:pos x="2363" y="1316"/>
                </a:cxn>
                <a:cxn ang="0">
                  <a:pos x="2384" y="1280"/>
                </a:cxn>
                <a:cxn ang="0">
                  <a:pos x="2396" y="1247"/>
                </a:cxn>
                <a:cxn ang="0">
                  <a:pos x="2403" y="1211"/>
                </a:cxn>
                <a:cxn ang="0">
                  <a:pos x="2405" y="1201"/>
                </a:cxn>
                <a:cxn ang="0">
                  <a:pos x="2399" y="1079"/>
                </a:cxn>
                <a:cxn ang="0">
                  <a:pos x="2381" y="960"/>
                </a:cxn>
                <a:cxn ang="0">
                  <a:pos x="2351" y="845"/>
                </a:cxn>
                <a:cxn ang="0">
                  <a:pos x="2310" y="733"/>
                </a:cxn>
                <a:cxn ang="0">
                  <a:pos x="2260" y="629"/>
                </a:cxn>
                <a:cxn ang="0">
                  <a:pos x="2199" y="529"/>
                </a:cxn>
                <a:cxn ang="0">
                  <a:pos x="2130" y="437"/>
                </a:cxn>
                <a:cxn ang="0">
                  <a:pos x="2053" y="352"/>
                </a:cxn>
                <a:cxn ang="0">
                  <a:pos x="1967" y="274"/>
                </a:cxn>
                <a:cxn ang="0">
                  <a:pos x="1875" y="206"/>
                </a:cxn>
                <a:cxn ang="0">
                  <a:pos x="1776" y="145"/>
                </a:cxn>
                <a:cxn ang="0">
                  <a:pos x="1670" y="94"/>
                </a:cxn>
                <a:cxn ang="0">
                  <a:pos x="1560" y="53"/>
                </a:cxn>
                <a:cxn ang="0">
                  <a:pos x="1445" y="24"/>
                </a:cxn>
                <a:cxn ang="0">
                  <a:pos x="1326" y="6"/>
                </a:cxn>
                <a:cxn ang="0">
                  <a:pos x="1203" y="0"/>
                </a:cxn>
              </a:cxnLst>
              <a:rect l="0" t="0" r="r" b="b"/>
              <a:pathLst>
                <a:path w="2405" h="1478">
                  <a:moveTo>
                    <a:pt x="1203" y="0"/>
                  </a:moveTo>
                  <a:lnTo>
                    <a:pt x="1203" y="0"/>
                  </a:lnTo>
                  <a:lnTo>
                    <a:pt x="1141" y="2"/>
                  </a:lnTo>
                  <a:lnTo>
                    <a:pt x="1080" y="6"/>
                  </a:lnTo>
                  <a:lnTo>
                    <a:pt x="1019" y="14"/>
                  </a:lnTo>
                  <a:lnTo>
                    <a:pt x="960" y="24"/>
                  </a:lnTo>
                  <a:lnTo>
                    <a:pt x="903" y="38"/>
                  </a:lnTo>
                  <a:lnTo>
                    <a:pt x="845" y="53"/>
                  </a:lnTo>
                  <a:lnTo>
                    <a:pt x="789" y="73"/>
                  </a:lnTo>
                  <a:lnTo>
                    <a:pt x="735" y="94"/>
                  </a:lnTo>
                  <a:lnTo>
                    <a:pt x="682" y="118"/>
                  </a:lnTo>
                  <a:lnTo>
                    <a:pt x="629" y="145"/>
                  </a:lnTo>
                  <a:lnTo>
                    <a:pt x="579" y="174"/>
                  </a:lnTo>
                  <a:lnTo>
                    <a:pt x="531" y="206"/>
                  </a:lnTo>
                  <a:lnTo>
                    <a:pt x="484" y="239"/>
                  </a:lnTo>
                  <a:lnTo>
                    <a:pt x="439" y="274"/>
                  </a:lnTo>
                  <a:lnTo>
                    <a:pt x="395" y="311"/>
                  </a:lnTo>
                  <a:lnTo>
                    <a:pt x="353" y="352"/>
                  </a:lnTo>
                  <a:lnTo>
                    <a:pt x="313" y="393"/>
                  </a:lnTo>
                  <a:lnTo>
                    <a:pt x="275" y="437"/>
                  </a:lnTo>
                  <a:lnTo>
                    <a:pt x="239" y="482"/>
                  </a:lnTo>
                  <a:lnTo>
                    <a:pt x="206" y="529"/>
                  </a:lnTo>
                  <a:lnTo>
                    <a:pt x="174" y="579"/>
                  </a:lnTo>
                  <a:lnTo>
                    <a:pt x="145" y="629"/>
                  </a:lnTo>
                  <a:lnTo>
                    <a:pt x="120" y="680"/>
                  </a:lnTo>
                  <a:lnTo>
                    <a:pt x="96" y="733"/>
                  </a:lnTo>
                  <a:lnTo>
                    <a:pt x="73" y="789"/>
                  </a:lnTo>
                  <a:lnTo>
                    <a:pt x="55" y="845"/>
                  </a:lnTo>
                  <a:lnTo>
                    <a:pt x="38" y="901"/>
                  </a:lnTo>
                  <a:lnTo>
                    <a:pt x="25" y="960"/>
                  </a:lnTo>
                  <a:lnTo>
                    <a:pt x="14" y="1019"/>
                  </a:lnTo>
                  <a:lnTo>
                    <a:pt x="6" y="1079"/>
                  </a:lnTo>
                  <a:lnTo>
                    <a:pt x="2" y="1140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0" y="1211"/>
                  </a:lnTo>
                  <a:lnTo>
                    <a:pt x="3" y="1232"/>
                  </a:lnTo>
                  <a:lnTo>
                    <a:pt x="6" y="1247"/>
                  </a:lnTo>
                  <a:lnTo>
                    <a:pt x="11" y="1263"/>
                  </a:lnTo>
                  <a:lnTo>
                    <a:pt x="19" y="1280"/>
                  </a:lnTo>
                  <a:lnTo>
                    <a:pt x="26" y="1298"/>
                  </a:lnTo>
                  <a:lnTo>
                    <a:pt x="38" y="1316"/>
                  </a:lnTo>
                  <a:lnTo>
                    <a:pt x="52" y="1334"/>
                  </a:lnTo>
                  <a:lnTo>
                    <a:pt x="68" y="1350"/>
                  </a:lnTo>
                  <a:lnTo>
                    <a:pt x="77" y="1357"/>
                  </a:lnTo>
                  <a:lnTo>
                    <a:pt x="88" y="1365"/>
                  </a:lnTo>
                  <a:lnTo>
                    <a:pt x="99" y="1371"/>
                  </a:lnTo>
                  <a:lnTo>
                    <a:pt x="112" y="1377"/>
                  </a:lnTo>
                  <a:lnTo>
                    <a:pt x="124" y="1383"/>
                  </a:lnTo>
                  <a:lnTo>
                    <a:pt x="139" y="1387"/>
                  </a:lnTo>
                  <a:lnTo>
                    <a:pt x="155" y="1390"/>
                  </a:lnTo>
                  <a:lnTo>
                    <a:pt x="171" y="1393"/>
                  </a:lnTo>
                  <a:lnTo>
                    <a:pt x="189" y="1395"/>
                  </a:lnTo>
                  <a:lnTo>
                    <a:pt x="207" y="1395"/>
                  </a:lnTo>
                  <a:lnTo>
                    <a:pt x="1024" y="1395"/>
                  </a:lnTo>
                  <a:lnTo>
                    <a:pt x="1024" y="1395"/>
                  </a:lnTo>
                  <a:lnTo>
                    <a:pt x="1040" y="1413"/>
                  </a:lnTo>
                  <a:lnTo>
                    <a:pt x="1060" y="1430"/>
                  </a:lnTo>
                  <a:lnTo>
                    <a:pt x="1081" y="1443"/>
                  </a:lnTo>
                  <a:lnTo>
                    <a:pt x="1102" y="1455"/>
                  </a:lnTo>
                  <a:lnTo>
                    <a:pt x="1126" y="1464"/>
                  </a:lnTo>
                  <a:lnTo>
                    <a:pt x="1151" y="1472"/>
                  </a:lnTo>
                  <a:lnTo>
                    <a:pt x="1176" y="1476"/>
                  </a:lnTo>
                  <a:lnTo>
                    <a:pt x="1203" y="1478"/>
                  </a:lnTo>
                  <a:lnTo>
                    <a:pt x="1203" y="1478"/>
                  </a:lnTo>
                  <a:lnTo>
                    <a:pt x="1229" y="1476"/>
                  </a:lnTo>
                  <a:lnTo>
                    <a:pt x="1255" y="1472"/>
                  </a:lnTo>
                  <a:lnTo>
                    <a:pt x="1279" y="1464"/>
                  </a:lnTo>
                  <a:lnTo>
                    <a:pt x="1303" y="1455"/>
                  </a:lnTo>
                  <a:lnTo>
                    <a:pt x="1326" y="1443"/>
                  </a:lnTo>
                  <a:lnTo>
                    <a:pt x="1346" y="1430"/>
                  </a:lnTo>
                  <a:lnTo>
                    <a:pt x="1365" y="1413"/>
                  </a:lnTo>
                  <a:lnTo>
                    <a:pt x="1382" y="1395"/>
                  </a:lnTo>
                  <a:lnTo>
                    <a:pt x="2198" y="1395"/>
                  </a:lnTo>
                  <a:lnTo>
                    <a:pt x="2198" y="1395"/>
                  </a:lnTo>
                  <a:lnTo>
                    <a:pt x="2215" y="1395"/>
                  </a:lnTo>
                  <a:lnTo>
                    <a:pt x="2231" y="1393"/>
                  </a:lnTo>
                  <a:lnTo>
                    <a:pt x="2248" y="1390"/>
                  </a:lnTo>
                  <a:lnTo>
                    <a:pt x="2261" y="1387"/>
                  </a:lnTo>
                  <a:lnTo>
                    <a:pt x="2277" y="1383"/>
                  </a:lnTo>
                  <a:lnTo>
                    <a:pt x="2289" y="1377"/>
                  </a:lnTo>
                  <a:lnTo>
                    <a:pt x="2301" y="1371"/>
                  </a:lnTo>
                  <a:lnTo>
                    <a:pt x="2311" y="1365"/>
                  </a:lnTo>
                  <a:lnTo>
                    <a:pt x="2331" y="1350"/>
                  </a:lnTo>
                  <a:lnTo>
                    <a:pt x="2348" y="1334"/>
                  </a:lnTo>
                  <a:lnTo>
                    <a:pt x="2363" y="1316"/>
                  </a:lnTo>
                  <a:lnTo>
                    <a:pt x="2373" y="1298"/>
                  </a:lnTo>
                  <a:lnTo>
                    <a:pt x="2384" y="1280"/>
                  </a:lnTo>
                  <a:lnTo>
                    <a:pt x="2390" y="1263"/>
                  </a:lnTo>
                  <a:lnTo>
                    <a:pt x="2396" y="1247"/>
                  </a:lnTo>
                  <a:lnTo>
                    <a:pt x="2400" y="1232"/>
                  </a:lnTo>
                  <a:lnTo>
                    <a:pt x="2403" y="1211"/>
                  </a:lnTo>
                  <a:lnTo>
                    <a:pt x="2405" y="1201"/>
                  </a:lnTo>
                  <a:lnTo>
                    <a:pt x="2405" y="1201"/>
                  </a:lnTo>
                  <a:lnTo>
                    <a:pt x="2403" y="1140"/>
                  </a:lnTo>
                  <a:lnTo>
                    <a:pt x="2399" y="1079"/>
                  </a:lnTo>
                  <a:lnTo>
                    <a:pt x="2391" y="1019"/>
                  </a:lnTo>
                  <a:lnTo>
                    <a:pt x="2381" y="960"/>
                  </a:lnTo>
                  <a:lnTo>
                    <a:pt x="2367" y="901"/>
                  </a:lnTo>
                  <a:lnTo>
                    <a:pt x="2351" y="845"/>
                  </a:lnTo>
                  <a:lnTo>
                    <a:pt x="2332" y="789"/>
                  </a:lnTo>
                  <a:lnTo>
                    <a:pt x="2310" y="733"/>
                  </a:lnTo>
                  <a:lnTo>
                    <a:pt x="2287" y="680"/>
                  </a:lnTo>
                  <a:lnTo>
                    <a:pt x="2260" y="629"/>
                  </a:lnTo>
                  <a:lnTo>
                    <a:pt x="2231" y="579"/>
                  </a:lnTo>
                  <a:lnTo>
                    <a:pt x="2199" y="529"/>
                  </a:lnTo>
                  <a:lnTo>
                    <a:pt x="2166" y="482"/>
                  </a:lnTo>
                  <a:lnTo>
                    <a:pt x="2130" y="437"/>
                  </a:lnTo>
                  <a:lnTo>
                    <a:pt x="2092" y="393"/>
                  </a:lnTo>
                  <a:lnTo>
                    <a:pt x="2053" y="352"/>
                  </a:lnTo>
                  <a:lnTo>
                    <a:pt x="2011" y="311"/>
                  </a:lnTo>
                  <a:lnTo>
                    <a:pt x="1967" y="274"/>
                  </a:lnTo>
                  <a:lnTo>
                    <a:pt x="1921" y="239"/>
                  </a:lnTo>
                  <a:lnTo>
                    <a:pt x="1875" y="206"/>
                  </a:lnTo>
                  <a:lnTo>
                    <a:pt x="1826" y="174"/>
                  </a:lnTo>
                  <a:lnTo>
                    <a:pt x="1776" y="145"/>
                  </a:lnTo>
                  <a:lnTo>
                    <a:pt x="1723" y="118"/>
                  </a:lnTo>
                  <a:lnTo>
                    <a:pt x="1670" y="94"/>
                  </a:lnTo>
                  <a:lnTo>
                    <a:pt x="1616" y="73"/>
                  </a:lnTo>
                  <a:lnTo>
                    <a:pt x="1560" y="53"/>
                  </a:lnTo>
                  <a:lnTo>
                    <a:pt x="1503" y="38"/>
                  </a:lnTo>
                  <a:lnTo>
                    <a:pt x="1445" y="24"/>
                  </a:lnTo>
                  <a:lnTo>
                    <a:pt x="1386" y="14"/>
                  </a:lnTo>
                  <a:lnTo>
                    <a:pt x="1326" y="6"/>
                  </a:lnTo>
                  <a:lnTo>
                    <a:pt x="1264" y="2"/>
                  </a:lnTo>
                  <a:lnTo>
                    <a:pt x="1203" y="0"/>
                  </a:lnTo>
                  <a:lnTo>
                    <a:pt x="120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94">
              <a:extLst>
                <a:ext uri="{FF2B5EF4-FFF2-40B4-BE49-F238E27FC236}">
                  <a16:creationId xmlns:a16="http://schemas.microsoft.com/office/drawing/2014/main" id="{52CC32B9-B21A-9642-97CA-7B012BAA3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386" y="4125337"/>
              <a:ext cx="2216612" cy="1363045"/>
            </a:xfrm>
            <a:custGeom>
              <a:avLst/>
              <a:gdLst/>
              <a:ahLst/>
              <a:cxnLst>
                <a:cxn ang="0">
                  <a:pos x="1166" y="0"/>
                </a:cxn>
                <a:cxn ang="0">
                  <a:pos x="1047" y="6"/>
                </a:cxn>
                <a:cxn ang="0">
                  <a:pos x="931" y="23"/>
                </a:cxn>
                <a:cxn ang="0">
                  <a:pos x="819" y="51"/>
                </a:cxn>
                <a:cxn ang="0">
                  <a:pos x="712" y="91"/>
                </a:cxn>
                <a:cxn ang="0">
                  <a:pos x="610" y="141"/>
                </a:cxn>
                <a:cxn ang="0">
                  <a:pos x="514" y="198"/>
                </a:cxn>
                <a:cxn ang="0">
                  <a:pos x="424" y="266"/>
                </a:cxn>
                <a:cxn ang="0">
                  <a:pos x="341" y="341"/>
                </a:cxn>
                <a:cxn ang="0">
                  <a:pos x="266" y="423"/>
                </a:cxn>
                <a:cxn ang="0">
                  <a:pos x="199" y="514"/>
                </a:cxn>
                <a:cxn ang="0">
                  <a:pos x="140" y="609"/>
                </a:cxn>
                <a:cxn ang="0">
                  <a:pos x="92" y="712"/>
                </a:cxn>
                <a:cxn ang="0">
                  <a:pos x="53" y="819"/>
                </a:cxn>
                <a:cxn ang="0">
                  <a:pos x="24" y="931"/>
                </a:cxn>
                <a:cxn ang="0">
                  <a:pos x="6" y="1046"/>
                </a:cxn>
                <a:cxn ang="0">
                  <a:pos x="0" y="1165"/>
                </a:cxn>
                <a:cxn ang="0">
                  <a:pos x="0" y="1173"/>
                </a:cxn>
                <a:cxn ang="0">
                  <a:pos x="6" y="1209"/>
                </a:cxn>
                <a:cxn ang="0">
                  <a:pos x="16" y="1242"/>
                </a:cxn>
                <a:cxn ang="0">
                  <a:pos x="36" y="1277"/>
                </a:cxn>
                <a:cxn ang="0">
                  <a:pos x="65" y="1309"/>
                </a:cxn>
                <a:cxn ang="0">
                  <a:pos x="84" y="1324"/>
                </a:cxn>
                <a:cxn ang="0">
                  <a:pos x="107" y="1336"/>
                </a:cxn>
                <a:cxn ang="0">
                  <a:pos x="134" y="1345"/>
                </a:cxn>
                <a:cxn ang="0">
                  <a:pos x="166" y="1351"/>
                </a:cxn>
                <a:cxn ang="0">
                  <a:pos x="201" y="1352"/>
                </a:cxn>
                <a:cxn ang="0">
                  <a:pos x="993" y="1352"/>
                </a:cxn>
                <a:cxn ang="0">
                  <a:pos x="1027" y="1386"/>
                </a:cxn>
                <a:cxn ang="0">
                  <a:pos x="1068" y="1411"/>
                </a:cxn>
                <a:cxn ang="0">
                  <a:pos x="1115" y="1428"/>
                </a:cxn>
                <a:cxn ang="0">
                  <a:pos x="1166" y="1434"/>
                </a:cxn>
                <a:cxn ang="0">
                  <a:pos x="1192" y="1432"/>
                </a:cxn>
                <a:cxn ang="0">
                  <a:pos x="1241" y="1420"/>
                </a:cxn>
                <a:cxn ang="0">
                  <a:pos x="1284" y="1399"/>
                </a:cxn>
                <a:cxn ang="0">
                  <a:pos x="1322" y="1370"/>
                </a:cxn>
                <a:cxn ang="0">
                  <a:pos x="2131" y="1352"/>
                </a:cxn>
                <a:cxn ang="0">
                  <a:pos x="2147" y="1352"/>
                </a:cxn>
                <a:cxn ang="0">
                  <a:pos x="2179" y="1348"/>
                </a:cxn>
                <a:cxn ang="0">
                  <a:pos x="2206" y="1340"/>
                </a:cxn>
                <a:cxn ang="0">
                  <a:pos x="2230" y="1330"/>
                </a:cxn>
                <a:cxn ang="0">
                  <a:pos x="2261" y="1309"/>
                </a:cxn>
                <a:cxn ang="0">
                  <a:pos x="2291" y="1277"/>
                </a:cxn>
                <a:cxn ang="0">
                  <a:pos x="2311" y="1242"/>
                </a:cxn>
                <a:cxn ang="0">
                  <a:pos x="2323" y="1209"/>
                </a:cxn>
                <a:cxn ang="0">
                  <a:pos x="2330" y="1173"/>
                </a:cxn>
                <a:cxn ang="0">
                  <a:pos x="2332" y="1165"/>
                </a:cxn>
                <a:cxn ang="0">
                  <a:pos x="2326" y="1046"/>
                </a:cxn>
                <a:cxn ang="0">
                  <a:pos x="2308" y="931"/>
                </a:cxn>
                <a:cxn ang="0">
                  <a:pos x="2279" y="819"/>
                </a:cxn>
                <a:cxn ang="0">
                  <a:pos x="2240" y="712"/>
                </a:cxn>
                <a:cxn ang="0">
                  <a:pos x="2191" y="609"/>
                </a:cxn>
                <a:cxn ang="0">
                  <a:pos x="2132" y="514"/>
                </a:cxn>
                <a:cxn ang="0">
                  <a:pos x="2066" y="423"/>
                </a:cxn>
                <a:cxn ang="0">
                  <a:pos x="1990" y="341"/>
                </a:cxn>
                <a:cxn ang="0">
                  <a:pos x="1907" y="266"/>
                </a:cxn>
                <a:cxn ang="0">
                  <a:pos x="1818" y="198"/>
                </a:cxn>
                <a:cxn ang="0">
                  <a:pos x="1721" y="141"/>
                </a:cxn>
                <a:cxn ang="0">
                  <a:pos x="1620" y="91"/>
                </a:cxn>
                <a:cxn ang="0">
                  <a:pos x="1513" y="51"/>
                </a:cxn>
                <a:cxn ang="0">
                  <a:pos x="1401" y="23"/>
                </a:cxn>
                <a:cxn ang="0">
                  <a:pos x="1284" y="6"/>
                </a:cxn>
                <a:cxn ang="0">
                  <a:pos x="1166" y="0"/>
                </a:cxn>
              </a:cxnLst>
              <a:rect l="0" t="0" r="r" b="b"/>
              <a:pathLst>
                <a:path w="2332" h="1434">
                  <a:moveTo>
                    <a:pt x="1166" y="0"/>
                  </a:moveTo>
                  <a:lnTo>
                    <a:pt x="1166" y="0"/>
                  </a:lnTo>
                  <a:lnTo>
                    <a:pt x="1106" y="2"/>
                  </a:lnTo>
                  <a:lnTo>
                    <a:pt x="1047" y="6"/>
                  </a:lnTo>
                  <a:lnTo>
                    <a:pt x="988" y="12"/>
                  </a:lnTo>
                  <a:lnTo>
                    <a:pt x="931" y="23"/>
                  </a:lnTo>
                  <a:lnTo>
                    <a:pt x="875" y="36"/>
                  </a:lnTo>
                  <a:lnTo>
                    <a:pt x="819" y="51"/>
                  </a:lnTo>
                  <a:lnTo>
                    <a:pt x="764" y="70"/>
                  </a:lnTo>
                  <a:lnTo>
                    <a:pt x="712" y="91"/>
                  </a:lnTo>
                  <a:lnTo>
                    <a:pt x="660" y="115"/>
                  </a:lnTo>
                  <a:lnTo>
                    <a:pt x="610" y="141"/>
                  </a:lnTo>
                  <a:lnTo>
                    <a:pt x="560" y="168"/>
                  </a:lnTo>
                  <a:lnTo>
                    <a:pt x="514" y="198"/>
                  </a:lnTo>
                  <a:lnTo>
                    <a:pt x="468" y="231"/>
                  </a:lnTo>
                  <a:lnTo>
                    <a:pt x="424" y="266"/>
                  </a:lnTo>
                  <a:lnTo>
                    <a:pt x="382" y="302"/>
                  </a:lnTo>
                  <a:lnTo>
                    <a:pt x="341" y="341"/>
                  </a:lnTo>
                  <a:lnTo>
                    <a:pt x="302" y="381"/>
                  </a:lnTo>
                  <a:lnTo>
                    <a:pt x="266" y="423"/>
                  </a:lnTo>
                  <a:lnTo>
                    <a:pt x="231" y="467"/>
                  </a:lnTo>
                  <a:lnTo>
                    <a:pt x="199" y="514"/>
                  </a:lnTo>
                  <a:lnTo>
                    <a:pt x="169" y="561"/>
                  </a:lnTo>
                  <a:lnTo>
                    <a:pt x="140" y="609"/>
                  </a:lnTo>
                  <a:lnTo>
                    <a:pt x="115" y="660"/>
                  </a:lnTo>
                  <a:lnTo>
                    <a:pt x="92" y="712"/>
                  </a:lnTo>
                  <a:lnTo>
                    <a:pt x="71" y="765"/>
                  </a:lnTo>
                  <a:lnTo>
                    <a:pt x="53" y="819"/>
                  </a:lnTo>
                  <a:lnTo>
                    <a:pt x="36" y="873"/>
                  </a:lnTo>
                  <a:lnTo>
                    <a:pt x="24" y="931"/>
                  </a:lnTo>
                  <a:lnTo>
                    <a:pt x="13" y="988"/>
                  </a:lnTo>
                  <a:lnTo>
                    <a:pt x="6" y="1046"/>
                  </a:lnTo>
                  <a:lnTo>
                    <a:pt x="1" y="1105"/>
                  </a:lnTo>
                  <a:lnTo>
                    <a:pt x="0" y="1165"/>
                  </a:lnTo>
                  <a:lnTo>
                    <a:pt x="0" y="1165"/>
                  </a:lnTo>
                  <a:lnTo>
                    <a:pt x="0" y="1173"/>
                  </a:lnTo>
                  <a:lnTo>
                    <a:pt x="3" y="1195"/>
                  </a:lnTo>
                  <a:lnTo>
                    <a:pt x="6" y="1209"/>
                  </a:lnTo>
                  <a:lnTo>
                    <a:pt x="10" y="1224"/>
                  </a:lnTo>
                  <a:lnTo>
                    <a:pt x="16" y="1242"/>
                  </a:lnTo>
                  <a:lnTo>
                    <a:pt x="25" y="1259"/>
                  </a:lnTo>
                  <a:lnTo>
                    <a:pt x="36" y="1277"/>
                  </a:lnTo>
                  <a:lnTo>
                    <a:pt x="48" y="1293"/>
                  </a:lnTo>
                  <a:lnTo>
                    <a:pt x="65" y="1309"/>
                  </a:lnTo>
                  <a:lnTo>
                    <a:pt x="74" y="1316"/>
                  </a:lnTo>
                  <a:lnTo>
                    <a:pt x="84" y="1324"/>
                  </a:lnTo>
                  <a:lnTo>
                    <a:pt x="95" y="1330"/>
                  </a:lnTo>
                  <a:lnTo>
                    <a:pt x="107" y="1336"/>
                  </a:lnTo>
                  <a:lnTo>
                    <a:pt x="121" y="1340"/>
                  </a:lnTo>
                  <a:lnTo>
                    <a:pt x="134" y="1345"/>
                  </a:lnTo>
                  <a:lnTo>
                    <a:pt x="149" y="1348"/>
                  </a:lnTo>
                  <a:lnTo>
                    <a:pt x="166" y="1351"/>
                  </a:lnTo>
                  <a:lnTo>
                    <a:pt x="183" y="1352"/>
                  </a:lnTo>
                  <a:lnTo>
                    <a:pt x="201" y="1352"/>
                  </a:lnTo>
                  <a:lnTo>
                    <a:pt x="993" y="1352"/>
                  </a:lnTo>
                  <a:lnTo>
                    <a:pt x="993" y="1352"/>
                  </a:lnTo>
                  <a:lnTo>
                    <a:pt x="1009" y="1370"/>
                  </a:lnTo>
                  <a:lnTo>
                    <a:pt x="1027" y="1386"/>
                  </a:lnTo>
                  <a:lnTo>
                    <a:pt x="1047" y="1399"/>
                  </a:lnTo>
                  <a:lnTo>
                    <a:pt x="1068" y="1411"/>
                  </a:lnTo>
                  <a:lnTo>
                    <a:pt x="1091" y="1420"/>
                  </a:lnTo>
                  <a:lnTo>
                    <a:pt x="1115" y="1428"/>
                  </a:lnTo>
                  <a:lnTo>
                    <a:pt x="1141" y="1432"/>
                  </a:lnTo>
                  <a:lnTo>
                    <a:pt x="1166" y="1434"/>
                  </a:lnTo>
                  <a:lnTo>
                    <a:pt x="1166" y="1434"/>
                  </a:lnTo>
                  <a:lnTo>
                    <a:pt x="1192" y="1432"/>
                  </a:lnTo>
                  <a:lnTo>
                    <a:pt x="1216" y="1428"/>
                  </a:lnTo>
                  <a:lnTo>
                    <a:pt x="1241" y="1420"/>
                  </a:lnTo>
                  <a:lnTo>
                    <a:pt x="1263" y="1411"/>
                  </a:lnTo>
                  <a:lnTo>
                    <a:pt x="1284" y="1399"/>
                  </a:lnTo>
                  <a:lnTo>
                    <a:pt x="1304" y="1386"/>
                  </a:lnTo>
                  <a:lnTo>
                    <a:pt x="1322" y="1370"/>
                  </a:lnTo>
                  <a:lnTo>
                    <a:pt x="1339" y="1352"/>
                  </a:lnTo>
                  <a:lnTo>
                    <a:pt x="2131" y="1352"/>
                  </a:lnTo>
                  <a:lnTo>
                    <a:pt x="2131" y="1352"/>
                  </a:lnTo>
                  <a:lnTo>
                    <a:pt x="2147" y="1352"/>
                  </a:lnTo>
                  <a:lnTo>
                    <a:pt x="2164" y="1351"/>
                  </a:lnTo>
                  <a:lnTo>
                    <a:pt x="2179" y="1348"/>
                  </a:lnTo>
                  <a:lnTo>
                    <a:pt x="2193" y="1345"/>
                  </a:lnTo>
                  <a:lnTo>
                    <a:pt x="2206" y="1340"/>
                  </a:lnTo>
                  <a:lnTo>
                    <a:pt x="2218" y="1336"/>
                  </a:lnTo>
                  <a:lnTo>
                    <a:pt x="2230" y="1330"/>
                  </a:lnTo>
                  <a:lnTo>
                    <a:pt x="2241" y="1324"/>
                  </a:lnTo>
                  <a:lnTo>
                    <a:pt x="2261" y="1309"/>
                  </a:lnTo>
                  <a:lnTo>
                    <a:pt x="2277" y="1293"/>
                  </a:lnTo>
                  <a:lnTo>
                    <a:pt x="2291" y="1277"/>
                  </a:lnTo>
                  <a:lnTo>
                    <a:pt x="2301" y="1259"/>
                  </a:lnTo>
                  <a:lnTo>
                    <a:pt x="2311" y="1242"/>
                  </a:lnTo>
                  <a:lnTo>
                    <a:pt x="2318" y="1224"/>
                  </a:lnTo>
                  <a:lnTo>
                    <a:pt x="2323" y="1209"/>
                  </a:lnTo>
                  <a:lnTo>
                    <a:pt x="2327" y="1195"/>
                  </a:lnTo>
                  <a:lnTo>
                    <a:pt x="2330" y="1173"/>
                  </a:lnTo>
                  <a:lnTo>
                    <a:pt x="2332" y="1165"/>
                  </a:lnTo>
                  <a:lnTo>
                    <a:pt x="2332" y="1165"/>
                  </a:lnTo>
                  <a:lnTo>
                    <a:pt x="2330" y="1105"/>
                  </a:lnTo>
                  <a:lnTo>
                    <a:pt x="2326" y="1046"/>
                  </a:lnTo>
                  <a:lnTo>
                    <a:pt x="2318" y="988"/>
                  </a:lnTo>
                  <a:lnTo>
                    <a:pt x="2308" y="931"/>
                  </a:lnTo>
                  <a:lnTo>
                    <a:pt x="2295" y="873"/>
                  </a:lnTo>
                  <a:lnTo>
                    <a:pt x="2279" y="819"/>
                  </a:lnTo>
                  <a:lnTo>
                    <a:pt x="2261" y="765"/>
                  </a:lnTo>
                  <a:lnTo>
                    <a:pt x="2240" y="712"/>
                  </a:lnTo>
                  <a:lnTo>
                    <a:pt x="2217" y="660"/>
                  </a:lnTo>
                  <a:lnTo>
                    <a:pt x="2191" y="609"/>
                  </a:lnTo>
                  <a:lnTo>
                    <a:pt x="2162" y="561"/>
                  </a:lnTo>
                  <a:lnTo>
                    <a:pt x="2132" y="514"/>
                  </a:lnTo>
                  <a:lnTo>
                    <a:pt x="2100" y="467"/>
                  </a:lnTo>
                  <a:lnTo>
                    <a:pt x="2066" y="423"/>
                  </a:lnTo>
                  <a:lnTo>
                    <a:pt x="2029" y="381"/>
                  </a:lnTo>
                  <a:lnTo>
                    <a:pt x="1990" y="341"/>
                  </a:lnTo>
                  <a:lnTo>
                    <a:pt x="1949" y="302"/>
                  </a:lnTo>
                  <a:lnTo>
                    <a:pt x="1907" y="266"/>
                  </a:lnTo>
                  <a:lnTo>
                    <a:pt x="1863" y="231"/>
                  </a:lnTo>
                  <a:lnTo>
                    <a:pt x="1818" y="198"/>
                  </a:lnTo>
                  <a:lnTo>
                    <a:pt x="1771" y="168"/>
                  </a:lnTo>
                  <a:lnTo>
                    <a:pt x="1721" y="141"/>
                  </a:lnTo>
                  <a:lnTo>
                    <a:pt x="1671" y="115"/>
                  </a:lnTo>
                  <a:lnTo>
                    <a:pt x="1620" y="91"/>
                  </a:lnTo>
                  <a:lnTo>
                    <a:pt x="1567" y="70"/>
                  </a:lnTo>
                  <a:lnTo>
                    <a:pt x="1513" y="51"/>
                  </a:lnTo>
                  <a:lnTo>
                    <a:pt x="1457" y="36"/>
                  </a:lnTo>
                  <a:lnTo>
                    <a:pt x="1401" y="23"/>
                  </a:lnTo>
                  <a:lnTo>
                    <a:pt x="1343" y="12"/>
                  </a:lnTo>
                  <a:lnTo>
                    <a:pt x="1284" y="6"/>
                  </a:lnTo>
                  <a:lnTo>
                    <a:pt x="1225" y="2"/>
                  </a:lnTo>
                  <a:lnTo>
                    <a:pt x="1166" y="0"/>
                  </a:lnTo>
                  <a:lnTo>
                    <a:pt x="1166" y="0"/>
                  </a:lnTo>
                  <a:close/>
                </a:path>
              </a:pathLst>
            </a:custGeom>
            <a:gradFill flip="none" rotWithShape="1">
              <a:gsLst>
                <a:gs pos="42000">
                  <a:srgbClr val="0D0D0D"/>
                </a:gs>
                <a:gs pos="100000">
                  <a:srgbClr val="474747"/>
                </a:gs>
              </a:gsLst>
              <a:lin ang="2700000" scaled="1"/>
              <a:tileRect/>
            </a:gradFill>
            <a:ln w="9525"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4">
              <a:extLst>
                <a:ext uri="{FF2B5EF4-FFF2-40B4-BE49-F238E27FC236}">
                  <a16:creationId xmlns:a16="http://schemas.microsoft.com/office/drawing/2014/main" id="{6114141F-0027-A34C-A8C9-401D3DEBC6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4816" y="4186735"/>
              <a:ext cx="2099698" cy="968580"/>
            </a:xfrm>
            <a:custGeom>
              <a:avLst/>
              <a:gdLst/>
              <a:ahLst/>
              <a:cxnLst>
                <a:cxn ang="0">
                  <a:pos x="37" y="1014"/>
                </a:cxn>
                <a:cxn ang="0">
                  <a:pos x="25" y="877"/>
                </a:cxn>
                <a:cxn ang="0">
                  <a:pos x="30" y="854"/>
                </a:cxn>
                <a:cxn ang="0">
                  <a:pos x="110" y="741"/>
                </a:cxn>
                <a:cxn ang="0">
                  <a:pos x="30" y="854"/>
                </a:cxn>
                <a:cxn ang="0">
                  <a:pos x="116" y="724"/>
                </a:cxn>
                <a:cxn ang="0">
                  <a:pos x="139" y="586"/>
                </a:cxn>
                <a:cxn ang="0">
                  <a:pos x="151" y="565"/>
                </a:cxn>
                <a:cxn ang="0">
                  <a:pos x="257" y="476"/>
                </a:cxn>
                <a:cxn ang="0">
                  <a:pos x="151" y="565"/>
                </a:cxn>
                <a:cxn ang="0">
                  <a:pos x="267" y="463"/>
                </a:cxn>
                <a:cxn ang="0">
                  <a:pos x="323" y="336"/>
                </a:cxn>
                <a:cxn ang="0">
                  <a:pos x="341" y="319"/>
                </a:cxn>
                <a:cxn ang="0">
                  <a:pos x="467" y="260"/>
                </a:cxn>
                <a:cxn ang="0">
                  <a:pos x="341" y="319"/>
                </a:cxn>
                <a:cxn ang="0">
                  <a:pos x="480" y="249"/>
                </a:cxn>
                <a:cxn ang="0">
                  <a:pos x="569" y="144"/>
                </a:cxn>
                <a:cxn ang="0">
                  <a:pos x="591" y="132"/>
                </a:cxn>
                <a:cxn ang="0">
                  <a:pos x="728" y="110"/>
                </a:cxn>
                <a:cxn ang="0">
                  <a:pos x="591" y="132"/>
                </a:cxn>
                <a:cxn ang="0">
                  <a:pos x="745" y="104"/>
                </a:cxn>
                <a:cxn ang="0">
                  <a:pos x="860" y="27"/>
                </a:cxn>
                <a:cxn ang="0">
                  <a:pos x="884" y="23"/>
                </a:cxn>
                <a:cxn ang="0">
                  <a:pos x="1021" y="42"/>
                </a:cxn>
                <a:cxn ang="0">
                  <a:pos x="884" y="23"/>
                </a:cxn>
                <a:cxn ang="0">
                  <a:pos x="1171" y="42"/>
                </a:cxn>
                <a:cxn ang="0">
                  <a:pos x="1039" y="0"/>
                </a:cxn>
                <a:cxn ang="0">
                  <a:pos x="1191" y="42"/>
                </a:cxn>
                <a:cxn ang="0">
                  <a:pos x="1327" y="23"/>
                </a:cxn>
                <a:cxn ang="0">
                  <a:pos x="1191" y="42"/>
                </a:cxn>
                <a:cxn ang="0">
                  <a:pos x="1466" y="104"/>
                </a:cxn>
                <a:cxn ang="0">
                  <a:pos x="1351" y="29"/>
                </a:cxn>
                <a:cxn ang="0">
                  <a:pos x="1500" y="76"/>
                </a:cxn>
                <a:cxn ang="0">
                  <a:pos x="1603" y="169"/>
                </a:cxn>
                <a:cxn ang="0">
                  <a:pos x="1500" y="76"/>
                </a:cxn>
                <a:cxn ang="0">
                  <a:pos x="1620" y="178"/>
                </a:cxn>
                <a:cxn ang="0">
                  <a:pos x="1751" y="219"/>
                </a:cxn>
                <a:cxn ang="0">
                  <a:pos x="1771" y="233"/>
                </a:cxn>
                <a:cxn ang="0">
                  <a:pos x="1844" y="351"/>
                </a:cxn>
                <a:cxn ang="0">
                  <a:pos x="1771" y="233"/>
                </a:cxn>
                <a:cxn ang="0">
                  <a:pos x="1856" y="364"/>
                </a:cxn>
                <a:cxn ang="0">
                  <a:pos x="1972" y="438"/>
                </a:cxn>
                <a:cxn ang="0">
                  <a:pos x="1987" y="458"/>
                </a:cxn>
                <a:cxn ang="0">
                  <a:pos x="2026" y="591"/>
                </a:cxn>
                <a:cxn ang="0">
                  <a:pos x="1987" y="458"/>
                </a:cxn>
                <a:cxn ang="0">
                  <a:pos x="2035" y="608"/>
                </a:cxn>
                <a:cxn ang="0">
                  <a:pos x="2128" y="710"/>
                </a:cxn>
                <a:cxn ang="0">
                  <a:pos x="2137" y="731"/>
                </a:cxn>
                <a:cxn ang="0">
                  <a:pos x="2140" y="869"/>
                </a:cxn>
                <a:cxn ang="0">
                  <a:pos x="2137" y="731"/>
                </a:cxn>
                <a:cxn ang="0">
                  <a:pos x="2144" y="889"/>
                </a:cxn>
                <a:cxn ang="0">
                  <a:pos x="2209" y="1011"/>
                </a:cxn>
              </a:cxnLst>
              <a:rect l="0" t="0" r="r" b="b"/>
              <a:pathLst>
                <a:path w="2209" h="1019">
                  <a:moveTo>
                    <a:pt x="0" y="1006"/>
                  </a:moveTo>
                  <a:lnTo>
                    <a:pt x="37" y="1014"/>
                  </a:lnTo>
                  <a:lnTo>
                    <a:pt x="63" y="884"/>
                  </a:lnTo>
                  <a:lnTo>
                    <a:pt x="25" y="877"/>
                  </a:lnTo>
                  <a:lnTo>
                    <a:pt x="0" y="1006"/>
                  </a:lnTo>
                  <a:close/>
                  <a:moveTo>
                    <a:pt x="30" y="854"/>
                  </a:moveTo>
                  <a:lnTo>
                    <a:pt x="68" y="866"/>
                  </a:lnTo>
                  <a:lnTo>
                    <a:pt x="110" y="741"/>
                  </a:lnTo>
                  <a:lnTo>
                    <a:pt x="72" y="728"/>
                  </a:lnTo>
                  <a:lnTo>
                    <a:pt x="30" y="854"/>
                  </a:lnTo>
                  <a:close/>
                  <a:moveTo>
                    <a:pt x="81" y="706"/>
                  </a:moveTo>
                  <a:lnTo>
                    <a:pt x="116" y="724"/>
                  </a:lnTo>
                  <a:lnTo>
                    <a:pt x="173" y="603"/>
                  </a:lnTo>
                  <a:lnTo>
                    <a:pt x="139" y="586"/>
                  </a:lnTo>
                  <a:lnTo>
                    <a:pt x="81" y="706"/>
                  </a:lnTo>
                  <a:close/>
                  <a:moveTo>
                    <a:pt x="151" y="565"/>
                  </a:moveTo>
                  <a:lnTo>
                    <a:pt x="184" y="588"/>
                  </a:lnTo>
                  <a:lnTo>
                    <a:pt x="257" y="476"/>
                  </a:lnTo>
                  <a:lnTo>
                    <a:pt x="223" y="455"/>
                  </a:lnTo>
                  <a:lnTo>
                    <a:pt x="151" y="565"/>
                  </a:lnTo>
                  <a:close/>
                  <a:moveTo>
                    <a:pt x="237" y="437"/>
                  </a:moveTo>
                  <a:lnTo>
                    <a:pt x="267" y="463"/>
                  </a:lnTo>
                  <a:lnTo>
                    <a:pt x="353" y="361"/>
                  </a:lnTo>
                  <a:lnTo>
                    <a:pt x="323" y="336"/>
                  </a:lnTo>
                  <a:lnTo>
                    <a:pt x="237" y="437"/>
                  </a:lnTo>
                  <a:close/>
                  <a:moveTo>
                    <a:pt x="341" y="319"/>
                  </a:moveTo>
                  <a:lnTo>
                    <a:pt x="367" y="348"/>
                  </a:lnTo>
                  <a:lnTo>
                    <a:pt x="467" y="260"/>
                  </a:lnTo>
                  <a:lnTo>
                    <a:pt x="439" y="231"/>
                  </a:lnTo>
                  <a:lnTo>
                    <a:pt x="341" y="319"/>
                  </a:lnTo>
                  <a:close/>
                  <a:moveTo>
                    <a:pt x="459" y="216"/>
                  </a:moveTo>
                  <a:lnTo>
                    <a:pt x="480" y="249"/>
                  </a:lnTo>
                  <a:lnTo>
                    <a:pt x="592" y="175"/>
                  </a:lnTo>
                  <a:lnTo>
                    <a:pt x="569" y="144"/>
                  </a:lnTo>
                  <a:lnTo>
                    <a:pt x="459" y="216"/>
                  </a:lnTo>
                  <a:close/>
                  <a:moveTo>
                    <a:pt x="591" y="132"/>
                  </a:moveTo>
                  <a:lnTo>
                    <a:pt x="607" y="166"/>
                  </a:lnTo>
                  <a:lnTo>
                    <a:pt x="728" y="110"/>
                  </a:lnTo>
                  <a:lnTo>
                    <a:pt x="710" y="74"/>
                  </a:lnTo>
                  <a:lnTo>
                    <a:pt x="591" y="132"/>
                  </a:lnTo>
                  <a:close/>
                  <a:moveTo>
                    <a:pt x="733" y="67"/>
                  </a:moveTo>
                  <a:lnTo>
                    <a:pt x="745" y="104"/>
                  </a:lnTo>
                  <a:lnTo>
                    <a:pt x="872" y="65"/>
                  </a:lnTo>
                  <a:lnTo>
                    <a:pt x="860" y="27"/>
                  </a:lnTo>
                  <a:lnTo>
                    <a:pt x="733" y="67"/>
                  </a:lnTo>
                  <a:close/>
                  <a:moveTo>
                    <a:pt x="884" y="23"/>
                  </a:moveTo>
                  <a:lnTo>
                    <a:pt x="890" y="62"/>
                  </a:lnTo>
                  <a:lnTo>
                    <a:pt x="1021" y="42"/>
                  </a:lnTo>
                  <a:lnTo>
                    <a:pt x="1015" y="3"/>
                  </a:lnTo>
                  <a:lnTo>
                    <a:pt x="884" y="23"/>
                  </a:lnTo>
                  <a:close/>
                  <a:moveTo>
                    <a:pt x="1039" y="39"/>
                  </a:moveTo>
                  <a:lnTo>
                    <a:pt x="1171" y="42"/>
                  </a:lnTo>
                  <a:lnTo>
                    <a:pt x="1172" y="3"/>
                  </a:lnTo>
                  <a:lnTo>
                    <a:pt x="1039" y="0"/>
                  </a:lnTo>
                  <a:lnTo>
                    <a:pt x="1039" y="39"/>
                  </a:lnTo>
                  <a:close/>
                  <a:moveTo>
                    <a:pt x="1191" y="42"/>
                  </a:moveTo>
                  <a:lnTo>
                    <a:pt x="1321" y="62"/>
                  </a:lnTo>
                  <a:lnTo>
                    <a:pt x="1327" y="23"/>
                  </a:lnTo>
                  <a:lnTo>
                    <a:pt x="1197" y="3"/>
                  </a:lnTo>
                  <a:lnTo>
                    <a:pt x="1191" y="42"/>
                  </a:lnTo>
                  <a:close/>
                  <a:moveTo>
                    <a:pt x="1339" y="67"/>
                  </a:moveTo>
                  <a:lnTo>
                    <a:pt x="1466" y="104"/>
                  </a:lnTo>
                  <a:lnTo>
                    <a:pt x="1478" y="67"/>
                  </a:lnTo>
                  <a:lnTo>
                    <a:pt x="1351" y="29"/>
                  </a:lnTo>
                  <a:lnTo>
                    <a:pt x="1339" y="67"/>
                  </a:lnTo>
                  <a:close/>
                  <a:moveTo>
                    <a:pt x="1500" y="76"/>
                  </a:moveTo>
                  <a:lnTo>
                    <a:pt x="1484" y="112"/>
                  </a:lnTo>
                  <a:lnTo>
                    <a:pt x="1603" y="169"/>
                  </a:lnTo>
                  <a:lnTo>
                    <a:pt x="1620" y="133"/>
                  </a:lnTo>
                  <a:lnTo>
                    <a:pt x="1500" y="76"/>
                  </a:lnTo>
                  <a:close/>
                  <a:moveTo>
                    <a:pt x="1641" y="145"/>
                  </a:moveTo>
                  <a:lnTo>
                    <a:pt x="1620" y="178"/>
                  </a:lnTo>
                  <a:lnTo>
                    <a:pt x="1730" y="251"/>
                  </a:lnTo>
                  <a:lnTo>
                    <a:pt x="1751" y="219"/>
                  </a:lnTo>
                  <a:lnTo>
                    <a:pt x="1641" y="145"/>
                  </a:lnTo>
                  <a:close/>
                  <a:moveTo>
                    <a:pt x="1771" y="233"/>
                  </a:moveTo>
                  <a:lnTo>
                    <a:pt x="1744" y="263"/>
                  </a:lnTo>
                  <a:lnTo>
                    <a:pt x="1844" y="351"/>
                  </a:lnTo>
                  <a:lnTo>
                    <a:pt x="1869" y="322"/>
                  </a:lnTo>
                  <a:lnTo>
                    <a:pt x="1771" y="233"/>
                  </a:lnTo>
                  <a:close/>
                  <a:moveTo>
                    <a:pt x="1886" y="339"/>
                  </a:moveTo>
                  <a:lnTo>
                    <a:pt x="1856" y="364"/>
                  </a:lnTo>
                  <a:lnTo>
                    <a:pt x="1943" y="464"/>
                  </a:lnTo>
                  <a:lnTo>
                    <a:pt x="1972" y="438"/>
                  </a:lnTo>
                  <a:lnTo>
                    <a:pt x="1886" y="339"/>
                  </a:lnTo>
                  <a:close/>
                  <a:moveTo>
                    <a:pt x="1987" y="458"/>
                  </a:moveTo>
                  <a:lnTo>
                    <a:pt x="1954" y="479"/>
                  </a:lnTo>
                  <a:lnTo>
                    <a:pt x="2026" y="591"/>
                  </a:lnTo>
                  <a:lnTo>
                    <a:pt x="2060" y="570"/>
                  </a:lnTo>
                  <a:lnTo>
                    <a:pt x="1987" y="458"/>
                  </a:lnTo>
                  <a:close/>
                  <a:moveTo>
                    <a:pt x="2070" y="589"/>
                  </a:moveTo>
                  <a:lnTo>
                    <a:pt x="2035" y="608"/>
                  </a:lnTo>
                  <a:lnTo>
                    <a:pt x="2093" y="727"/>
                  </a:lnTo>
                  <a:lnTo>
                    <a:pt x="2128" y="710"/>
                  </a:lnTo>
                  <a:lnTo>
                    <a:pt x="2070" y="589"/>
                  </a:lnTo>
                  <a:close/>
                  <a:moveTo>
                    <a:pt x="2137" y="731"/>
                  </a:moveTo>
                  <a:lnTo>
                    <a:pt x="2099" y="744"/>
                  </a:lnTo>
                  <a:lnTo>
                    <a:pt x="2140" y="869"/>
                  </a:lnTo>
                  <a:lnTo>
                    <a:pt x="2178" y="857"/>
                  </a:lnTo>
                  <a:lnTo>
                    <a:pt x="2137" y="731"/>
                  </a:lnTo>
                  <a:close/>
                  <a:moveTo>
                    <a:pt x="2184" y="881"/>
                  </a:moveTo>
                  <a:lnTo>
                    <a:pt x="2144" y="889"/>
                  </a:lnTo>
                  <a:lnTo>
                    <a:pt x="2170" y="1019"/>
                  </a:lnTo>
                  <a:lnTo>
                    <a:pt x="2209" y="1011"/>
                  </a:lnTo>
                  <a:lnTo>
                    <a:pt x="2184" y="881"/>
                  </a:lnTo>
                  <a:close/>
                </a:path>
              </a:pathLst>
            </a:custGeom>
            <a:gradFill>
              <a:gsLst>
                <a:gs pos="22000">
                  <a:schemeClr val="accent3">
                    <a:lumMod val="50000"/>
                  </a:schemeClr>
                </a:gs>
                <a:gs pos="36000">
                  <a:schemeClr val="accent4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2400000" scaled="0"/>
            </a:gradFill>
            <a:ln w="9525">
              <a:solidFill>
                <a:srgbClr val="26262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TextBox 1070">
              <a:extLst>
                <a:ext uri="{FF2B5EF4-FFF2-40B4-BE49-F238E27FC236}">
                  <a16:creationId xmlns:a16="http://schemas.microsoft.com/office/drawing/2014/main" id="{0E4122EA-6C16-EA42-AEA4-1BB39223D9CF}"/>
                </a:ext>
              </a:extLst>
            </p:cNvPr>
            <p:cNvSpPr txBox="1"/>
            <p:nvPr/>
          </p:nvSpPr>
          <p:spPr>
            <a:xfrm>
              <a:off x="3601995" y="4324946"/>
              <a:ext cx="1824998" cy="184747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prstTxWarp prst="textArchUp">
                <a:avLst>
                  <a:gd name="adj" fmla="val 10873232"/>
                </a:avLst>
              </a:prstTxWarp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FF"/>
                  </a:solidFill>
                  <a:latin typeface="Arial Narrow" pitchFamily="34" charset="0"/>
                </a:rPr>
                <a:t>10       20       30       40       50        60       70       80       90       100</a:t>
              </a:r>
            </a:p>
          </p:txBody>
        </p:sp>
        <p:grpSp>
          <p:nvGrpSpPr>
            <p:cNvPr id="1072" name="Group 256">
              <a:extLst>
                <a:ext uri="{FF2B5EF4-FFF2-40B4-BE49-F238E27FC236}">
                  <a16:creationId xmlns:a16="http://schemas.microsoft.com/office/drawing/2014/main" id="{30FFA4DC-A3C0-5E49-A04C-0C9C11BC6860}"/>
                </a:ext>
              </a:extLst>
            </p:cNvPr>
            <p:cNvGrpSpPr/>
            <p:nvPr/>
          </p:nvGrpSpPr>
          <p:grpSpPr>
            <a:xfrm>
              <a:off x="3663741" y="4379006"/>
              <a:ext cx="1693791" cy="832638"/>
              <a:chOff x="3621088" y="3140075"/>
              <a:chExt cx="2828925" cy="1390650"/>
            </a:xfrm>
            <a:solidFill>
              <a:srgbClr val="7F7F7F"/>
            </a:solidFill>
          </p:grpSpPr>
          <p:sp>
            <p:nvSpPr>
              <p:cNvPr id="1086" name="Freeform 95">
                <a:extLst>
                  <a:ext uri="{FF2B5EF4-FFF2-40B4-BE49-F238E27FC236}">
                    <a16:creationId xmlns:a16="http://schemas.microsoft.com/office/drawing/2014/main" id="{9BED938B-C5F0-3E44-84BC-9B5746DB4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088" y="4514850"/>
                <a:ext cx="93663" cy="15875"/>
              </a:xfrm>
              <a:custGeom>
                <a:avLst/>
                <a:gdLst/>
                <a:ahLst/>
                <a:cxnLst>
                  <a:cxn ang="0">
                    <a:pos x="59" y="1"/>
                  </a:cxn>
                  <a:cxn ang="0">
                    <a:pos x="59" y="10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59" y="1"/>
                  </a:cxn>
                </a:cxnLst>
                <a:rect l="0" t="0" r="r" b="b"/>
                <a:pathLst>
                  <a:path w="59" h="10">
                    <a:moveTo>
                      <a:pt x="59" y="1"/>
                    </a:moveTo>
                    <a:lnTo>
                      <a:pt x="59" y="10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Freeform 96">
                <a:extLst>
                  <a:ext uri="{FF2B5EF4-FFF2-40B4-BE49-F238E27FC236}">
                    <a16:creationId xmlns:a16="http://schemas.microsoft.com/office/drawing/2014/main" id="{1F99D3CA-3535-5E4D-842C-11166CDA6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675" y="4440238"/>
                <a:ext cx="93663" cy="20638"/>
              </a:xfrm>
              <a:custGeom>
                <a:avLst/>
                <a:gdLst/>
                <a:ahLst/>
                <a:cxnLst>
                  <a:cxn ang="0">
                    <a:pos x="59" y="4"/>
                  </a:cxn>
                  <a:cxn ang="0">
                    <a:pos x="59" y="13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4"/>
                  </a:cxn>
                </a:cxnLst>
                <a:rect l="0" t="0" r="r" b="b"/>
                <a:pathLst>
                  <a:path w="59" h="13">
                    <a:moveTo>
                      <a:pt x="59" y="4"/>
                    </a:moveTo>
                    <a:lnTo>
                      <a:pt x="59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Freeform 97">
                <a:extLst>
                  <a:ext uri="{FF2B5EF4-FFF2-40B4-BE49-F238E27FC236}">
                    <a16:creationId xmlns:a16="http://schemas.microsoft.com/office/drawing/2014/main" id="{51A12960-227A-BE45-A981-EDD40B65D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613" y="4365625"/>
                <a:ext cx="93663" cy="23813"/>
              </a:xfrm>
              <a:custGeom>
                <a:avLst/>
                <a:gdLst/>
                <a:ahLst/>
                <a:cxnLst>
                  <a:cxn ang="0">
                    <a:pos x="59" y="8"/>
                  </a:cxn>
                  <a:cxn ang="0">
                    <a:pos x="59" y="15"/>
                  </a:cxn>
                  <a:cxn ang="0">
                    <a:pos x="0" y="9"/>
                  </a:cxn>
                  <a:cxn ang="0">
                    <a:pos x="1" y="0"/>
                  </a:cxn>
                  <a:cxn ang="0">
                    <a:pos x="59" y="8"/>
                  </a:cxn>
                </a:cxnLst>
                <a:rect l="0" t="0" r="r" b="b"/>
                <a:pathLst>
                  <a:path w="59" h="15">
                    <a:moveTo>
                      <a:pt x="59" y="8"/>
                    </a:moveTo>
                    <a:lnTo>
                      <a:pt x="59" y="15"/>
                    </a:lnTo>
                    <a:lnTo>
                      <a:pt x="0" y="9"/>
                    </a:lnTo>
                    <a:lnTo>
                      <a:pt x="1" y="0"/>
                    </a:lnTo>
                    <a:lnTo>
                      <a:pt x="5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Freeform 98">
                <a:extLst>
                  <a:ext uri="{FF2B5EF4-FFF2-40B4-BE49-F238E27FC236}">
                    <a16:creationId xmlns:a16="http://schemas.microsoft.com/office/drawing/2014/main" id="{F6462162-9707-F64B-84C2-950DBF429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725" y="4291013"/>
                <a:ext cx="93663" cy="31750"/>
              </a:xfrm>
              <a:custGeom>
                <a:avLst/>
                <a:gdLst/>
                <a:ahLst/>
                <a:cxnLst>
                  <a:cxn ang="0">
                    <a:pos x="59" y="11"/>
                  </a:cxn>
                  <a:cxn ang="0">
                    <a:pos x="58" y="20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11"/>
                  </a:cxn>
                </a:cxnLst>
                <a:rect l="0" t="0" r="r" b="b"/>
                <a:pathLst>
                  <a:path w="59" h="20">
                    <a:moveTo>
                      <a:pt x="59" y="11"/>
                    </a:moveTo>
                    <a:lnTo>
                      <a:pt x="58" y="20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Freeform 99">
                <a:extLst>
                  <a:ext uri="{FF2B5EF4-FFF2-40B4-BE49-F238E27FC236}">
                    <a16:creationId xmlns:a16="http://schemas.microsoft.com/office/drawing/2014/main" id="{23990466-A36C-F549-B353-C0B8DE8B8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013" y="4216400"/>
                <a:ext cx="93663" cy="36513"/>
              </a:xfrm>
              <a:custGeom>
                <a:avLst/>
                <a:gdLst/>
                <a:ahLst/>
                <a:cxnLst>
                  <a:cxn ang="0">
                    <a:pos x="59" y="14"/>
                  </a:cxn>
                  <a:cxn ang="0">
                    <a:pos x="58" y="23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9" y="14"/>
                  </a:cxn>
                </a:cxnLst>
                <a:rect l="0" t="0" r="r" b="b"/>
                <a:pathLst>
                  <a:path w="59" h="23">
                    <a:moveTo>
                      <a:pt x="59" y="14"/>
                    </a:moveTo>
                    <a:lnTo>
                      <a:pt x="58" y="23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9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Freeform 100">
                <a:extLst>
                  <a:ext uri="{FF2B5EF4-FFF2-40B4-BE49-F238E27FC236}">
                    <a16:creationId xmlns:a16="http://schemas.microsoft.com/office/drawing/2014/main" id="{31FE784B-0D3C-F247-9812-14A5B3F7B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63" y="4144963"/>
                <a:ext cx="93663" cy="41275"/>
              </a:xfrm>
              <a:custGeom>
                <a:avLst/>
                <a:gdLst/>
                <a:ahLst/>
                <a:cxnLst>
                  <a:cxn ang="0">
                    <a:pos x="59" y="17"/>
                  </a:cxn>
                  <a:cxn ang="0">
                    <a:pos x="56" y="26"/>
                  </a:cxn>
                  <a:cxn ang="0">
                    <a:pos x="0" y="9"/>
                  </a:cxn>
                  <a:cxn ang="0">
                    <a:pos x="4" y="0"/>
                  </a:cxn>
                  <a:cxn ang="0">
                    <a:pos x="59" y="17"/>
                  </a:cxn>
                </a:cxnLst>
                <a:rect l="0" t="0" r="r" b="b"/>
                <a:pathLst>
                  <a:path w="59" h="26">
                    <a:moveTo>
                      <a:pt x="59" y="17"/>
                    </a:moveTo>
                    <a:lnTo>
                      <a:pt x="56" y="26"/>
                    </a:lnTo>
                    <a:lnTo>
                      <a:pt x="0" y="9"/>
                    </a:lnTo>
                    <a:lnTo>
                      <a:pt x="4" y="0"/>
                    </a:lnTo>
                    <a:lnTo>
                      <a:pt x="59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Freeform 101">
                <a:extLst>
                  <a:ext uri="{FF2B5EF4-FFF2-40B4-BE49-F238E27FC236}">
                    <a16:creationId xmlns:a16="http://schemas.microsoft.com/office/drawing/2014/main" id="{8B744A30-77D6-E141-B8AC-AF097DAC2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0463" y="4073525"/>
                <a:ext cx="90488" cy="44450"/>
              </a:xfrm>
              <a:custGeom>
                <a:avLst/>
                <a:gdLst/>
                <a:ahLst/>
                <a:cxnLst>
                  <a:cxn ang="0">
                    <a:pos x="57" y="19"/>
                  </a:cxn>
                  <a:cxn ang="0">
                    <a:pos x="54" y="28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7" y="19"/>
                  </a:cxn>
                </a:cxnLst>
                <a:rect l="0" t="0" r="r" b="b"/>
                <a:pathLst>
                  <a:path w="57" h="28">
                    <a:moveTo>
                      <a:pt x="57" y="19"/>
                    </a:moveTo>
                    <a:lnTo>
                      <a:pt x="54" y="28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7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Freeform 102">
                <a:extLst>
                  <a:ext uri="{FF2B5EF4-FFF2-40B4-BE49-F238E27FC236}">
                    <a16:creationId xmlns:a16="http://schemas.microsoft.com/office/drawing/2014/main" id="{A597B6B2-00CA-6045-8757-3A1557E85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003675"/>
                <a:ext cx="92075" cy="50800"/>
              </a:xfrm>
              <a:custGeom>
                <a:avLst/>
                <a:gdLst/>
                <a:ahLst/>
                <a:cxnLst>
                  <a:cxn ang="0">
                    <a:pos x="58" y="23"/>
                  </a:cxn>
                  <a:cxn ang="0">
                    <a:pos x="55" y="32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8" y="23"/>
                  </a:cxn>
                </a:cxnLst>
                <a:rect l="0" t="0" r="r" b="b"/>
                <a:pathLst>
                  <a:path w="58" h="32">
                    <a:moveTo>
                      <a:pt x="58" y="23"/>
                    </a:moveTo>
                    <a:lnTo>
                      <a:pt x="55" y="32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8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Freeform 103">
                <a:extLst>
                  <a:ext uri="{FF2B5EF4-FFF2-40B4-BE49-F238E27FC236}">
                    <a16:creationId xmlns:a16="http://schemas.microsoft.com/office/drawing/2014/main" id="{66A8C2C7-CC42-DF4E-85E3-4DC3109A17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3937000"/>
                <a:ext cx="88900" cy="52388"/>
              </a:xfrm>
              <a:custGeom>
                <a:avLst/>
                <a:gdLst/>
                <a:ahLst/>
                <a:cxnLst>
                  <a:cxn ang="0">
                    <a:pos x="56" y="25"/>
                  </a:cxn>
                  <a:cxn ang="0">
                    <a:pos x="53" y="33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56" y="25"/>
                  </a:cxn>
                </a:cxnLst>
                <a:rect l="0" t="0" r="r" b="b"/>
                <a:pathLst>
                  <a:path w="56" h="33">
                    <a:moveTo>
                      <a:pt x="56" y="25"/>
                    </a:moveTo>
                    <a:lnTo>
                      <a:pt x="53" y="33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6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Freeform 104">
                <a:extLst>
                  <a:ext uri="{FF2B5EF4-FFF2-40B4-BE49-F238E27FC236}">
                    <a16:creationId xmlns:a16="http://schemas.microsoft.com/office/drawing/2014/main" id="{816698A7-75D9-8E47-9DD2-2E78A3CDE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950" y="3868738"/>
                <a:ext cx="88900" cy="58738"/>
              </a:xfrm>
              <a:custGeom>
                <a:avLst/>
                <a:gdLst/>
                <a:ahLst/>
                <a:cxnLst>
                  <a:cxn ang="0">
                    <a:pos x="56" y="29"/>
                  </a:cxn>
                  <a:cxn ang="0">
                    <a:pos x="51" y="37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6" y="29"/>
                  </a:cxn>
                </a:cxnLst>
                <a:rect l="0" t="0" r="r" b="b"/>
                <a:pathLst>
                  <a:path w="56" h="37">
                    <a:moveTo>
                      <a:pt x="56" y="29"/>
                    </a:moveTo>
                    <a:lnTo>
                      <a:pt x="51" y="37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6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Freeform 105">
                <a:extLst>
                  <a:ext uri="{FF2B5EF4-FFF2-40B4-BE49-F238E27FC236}">
                    <a16:creationId xmlns:a16="http://schemas.microsoft.com/office/drawing/2014/main" id="{14C83921-1EE2-5B4D-9AA5-64E1F26B9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0" y="3803650"/>
                <a:ext cx="87313" cy="60325"/>
              </a:xfrm>
              <a:custGeom>
                <a:avLst/>
                <a:gdLst/>
                <a:ahLst/>
                <a:cxnLst>
                  <a:cxn ang="0">
                    <a:pos x="55" y="31"/>
                  </a:cxn>
                  <a:cxn ang="0">
                    <a:pos x="50" y="38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5" y="31"/>
                  </a:cxn>
                </a:cxnLst>
                <a:rect l="0" t="0" r="r" b="b"/>
                <a:pathLst>
                  <a:path w="55" h="38">
                    <a:moveTo>
                      <a:pt x="55" y="31"/>
                    </a:moveTo>
                    <a:lnTo>
                      <a:pt x="50" y="38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5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Freeform 106">
                <a:extLst>
                  <a:ext uri="{FF2B5EF4-FFF2-40B4-BE49-F238E27FC236}">
                    <a16:creationId xmlns:a16="http://schemas.microsoft.com/office/drawing/2014/main" id="{BCEADD3C-2309-FE42-834E-134317CBA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325" y="3741738"/>
                <a:ext cx="84138" cy="65088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47" y="41"/>
                  </a:cxn>
                  <a:cxn ang="0">
                    <a:pos x="0" y="8"/>
                  </a:cxn>
                  <a:cxn ang="0">
                    <a:pos x="4" y="0"/>
                  </a:cxn>
                  <a:cxn ang="0">
                    <a:pos x="53" y="33"/>
                  </a:cxn>
                </a:cxnLst>
                <a:rect l="0" t="0" r="r" b="b"/>
                <a:pathLst>
                  <a:path w="53" h="41">
                    <a:moveTo>
                      <a:pt x="53" y="33"/>
                    </a:moveTo>
                    <a:lnTo>
                      <a:pt x="47" y="41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53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Freeform 107">
                <a:extLst>
                  <a:ext uri="{FF2B5EF4-FFF2-40B4-BE49-F238E27FC236}">
                    <a16:creationId xmlns:a16="http://schemas.microsoft.com/office/drawing/2014/main" id="{68763F1A-3E89-0544-824D-D43ABB943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188" y="3681413"/>
                <a:ext cx="82550" cy="68263"/>
              </a:xfrm>
              <a:custGeom>
                <a:avLst/>
                <a:gdLst/>
                <a:ahLst/>
                <a:cxnLst>
                  <a:cxn ang="0">
                    <a:pos x="52" y="35"/>
                  </a:cxn>
                  <a:cxn ang="0">
                    <a:pos x="47" y="43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2" y="35"/>
                  </a:cxn>
                </a:cxnLst>
                <a:rect l="0" t="0" r="r" b="b"/>
                <a:pathLst>
                  <a:path w="52" h="43">
                    <a:moveTo>
                      <a:pt x="52" y="35"/>
                    </a:moveTo>
                    <a:lnTo>
                      <a:pt x="47" y="43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2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Freeform 108">
                <a:extLst>
                  <a:ext uri="{FF2B5EF4-FFF2-40B4-BE49-F238E27FC236}">
                    <a16:creationId xmlns:a16="http://schemas.microsoft.com/office/drawing/2014/main" id="{6B30C398-C1AA-0448-906E-70E17BB8C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813" y="3624263"/>
                <a:ext cx="79375" cy="69850"/>
              </a:xfrm>
              <a:custGeom>
                <a:avLst/>
                <a:gdLst/>
                <a:ahLst/>
                <a:cxnLst>
                  <a:cxn ang="0">
                    <a:pos x="50" y="38"/>
                  </a:cxn>
                  <a:cxn ang="0">
                    <a:pos x="44" y="44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0" y="38"/>
                  </a:cxn>
                </a:cxnLst>
                <a:rect l="0" t="0" r="r" b="b"/>
                <a:pathLst>
                  <a:path w="50" h="44">
                    <a:moveTo>
                      <a:pt x="50" y="38"/>
                    </a:moveTo>
                    <a:lnTo>
                      <a:pt x="44" y="44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0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Freeform 109">
                <a:extLst>
                  <a:ext uri="{FF2B5EF4-FFF2-40B4-BE49-F238E27FC236}">
                    <a16:creationId xmlns:a16="http://schemas.microsoft.com/office/drawing/2014/main" id="{EB2AE948-EF93-D94F-AE1D-D2F9DA3F1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613" y="3567113"/>
                <a:ext cx="76200" cy="76200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2" y="48"/>
                  </a:cxn>
                  <a:cxn ang="0">
                    <a:pos x="0" y="7"/>
                  </a:cxn>
                  <a:cxn ang="0">
                    <a:pos x="6" y="0"/>
                  </a:cxn>
                  <a:cxn ang="0">
                    <a:pos x="48" y="41"/>
                  </a:cxn>
                </a:cxnLst>
                <a:rect l="0" t="0" r="r" b="b"/>
                <a:pathLst>
                  <a:path w="48" h="48">
                    <a:moveTo>
                      <a:pt x="48" y="41"/>
                    </a:moveTo>
                    <a:lnTo>
                      <a:pt x="42" y="48"/>
                    </a:lnTo>
                    <a:lnTo>
                      <a:pt x="0" y="7"/>
                    </a:lnTo>
                    <a:lnTo>
                      <a:pt x="6" y="0"/>
                    </a:lnTo>
                    <a:lnTo>
                      <a:pt x="4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Freeform 110">
                <a:extLst>
                  <a:ext uri="{FF2B5EF4-FFF2-40B4-BE49-F238E27FC236}">
                    <a16:creationId xmlns:a16="http://schemas.microsoft.com/office/drawing/2014/main" id="{B8943AB5-F434-EE4F-B481-65B965956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000" y="3516313"/>
                <a:ext cx="74613" cy="77788"/>
              </a:xfrm>
              <a:custGeom>
                <a:avLst/>
                <a:gdLst/>
                <a:ahLst/>
                <a:cxnLst>
                  <a:cxn ang="0">
                    <a:pos x="47" y="42"/>
                  </a:cxn>
                  <a:cxn ang="0">
                    <a:pos x="41" y="49"/>
                  </a:cxn>
                  <a:cxn ang="0">
                    <a:pos x="0" y="5"/>
                  </a:cxn>
                  <a:cxn ang="0">
                    <a:pos x="8" y="0"/>
                  </a:cxn>
                  <a:cxn ang="0">
                    <a:pos x="47" y="42"/>
                  </a:cxn>
                </a:cxnLst>
                <a:rect l="0" t="0" r="r" b="b"/>
                <a:pathLst>
                  <a:path w="47" h="49">
                    <a:moveTo>
                      <a:pt x="47" y="42"/>
                    </a:moveTo>
                    <a:lnTo>
                      <a:pt x="41" y="49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47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Freeform 111">
                <a:extLst>
                  <a:ext uri="{FF2B5EF4-FFF2-40B4-BE49-F238E27FC236}">
                    <a16:creationId xmlns:a16="http://schemas.microsoft.com/office/drawing/2014/main" id="{03121C7F-CCDF-5848-83D5-50CC27373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738" y="3465513"/>
                <a:ext cx="68263" cy="79375"/>
              </a:xfrm>
              <a:custGeom>
                <a:avLst/>
                <a:gdLst/>
                <a:ahLst/>
                <a:cxnLst>
                  <a:cxn ang="0">
                    <a:pos x="43" y="46"/>
                  </a:cxn>
                  <a:cxn ang="0">
                    <a:pos x="37" y="50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43" y="46"/>
                  </a:cxn>
                </a:cxnLst>
                <a:rect l="0" t="0" r="r" b="b"/>
                <a:pathLst>
                  <a:path w="43" h="50">
                    <a:moveTo>
                      <a:pt x="43" y="46"/>
                    </a:moveTo>
                    <a:lnTo>
                      <a:pt x="37" y="5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43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Freeform 112">
                <a:extLst>
                  <a:ext uri="{FF2B5EF4-FFF2-40B4-BE49-F238E27FC236}">
                    <a16:creationId xmlns:a16="http://schemas.microsoft.com/office/drawing/2014/main" id="{A3DFC3BF-3B43-2B40-954A-D3AB470F9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888" y="3417888"/>
                <a:ext cx="66675" cy="84138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36" y="53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42" y="47"/>
                  </a:cxn>
                </a:cxnLst>
                <a:rect l="0" t="0" r="r" b="b"/>
                <a:pathLst>
                  <a:path w="42" h="53">
                    <a:moveTo>
                      <a:pt x="42" y="47"/>
                    </a:moveTo>
                    <a:lnTo>
                      <a:pt x="36" y="53"/>
                    </a:lnTo>
                    <a:lnTo>
                      <a:pt x="0" y="6"/>
                    </a:lnTo>
                    <a:lnTo>
                      <a:pt x="7" y="0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4" name="Freeform 113">
                <a:extLst>
                  <a:ext uri="{FF2B5EF4-FFF2-40B4-BE49-F238E27FC236}">
                    <a16:creationId xmlns:a16="http://schemas.microsoft.com/office/drawing/2014/main" id="{009D5C17-6B3C-8246-B49B-873EE62EF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800" y="3375025"/>
                <a:ext cx="61913" cy="85725"/>
              </a:xfrm>
              <a:custGeom>
                <a:avLst/>
                <a:gdLst/>
                <a:ahLst/>
                <a:cxnLst>
                  <a:cxn ang="0">
                    <a:pos x="39" y="50"/>
                  </a:cxn>
                  <a:cxn ang="0">
                    <a:pos x="32" y="54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9" y="50"/>
                  </a:cxn>
                </a:cxnLst>
                <a:rect l="0" t="0" r="r" b="b"/>
                <a:pathLst>
                  <a:path w="39" h="54">
                    <a:moveTo>
                      <a:pt x="39" y="50"/>
                    </a:moveTo>
                    <a:lnTo>
                      <a:pt x="32" y="5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39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Freeform 114">
                <a:extLst>
                  <a:ext uri="{FF2B5EF4-FFF2-40B4-BE49-F238E27FC236}">
                    <a16:creationId xmlns:a16="http://schemas.microsoft.com/office/drawing/2014/main" id="{C0B7D626-9D8E-D545-B4AA-EA373305E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713" y="3336925"/>
                <a:ext cx="60325" cy="85725"/>
              </a:xfrm>
              <a:custGeom>
                <a:avLst/>
                <a:gdLst/>
                <a:ahLst/>
                <a:cxnLst>
                  <a:cxn ang="0">
                    <a:pos x="38" y="50"/>
                  </a:cxn>
                  <a:cxn ang="0">
                    <a:pos x="31" y="54"/>
                  </a:cxn>
                  <a:cxn ang="0">
                    <a:pos x="0" y="4"/>
                  </a:cxn>
                  <a:cxn ang="0">
                    <a:pos x="8" y="0"/>
                  </a:cxn>
                  <a:cxn ang="0">
                    <a:pos x="38" y="50"/>
                  </a:cxn>
                </a:cxnLst>
                <a:rect l="0" t="0" r="r" b="b"/>
                <a:pathLst>
                  <a:path w="38" h="54">
                    <a:moveTo>
                      <a:pt x="38" y="50"/>
                    </a:moveTo>
                    <a:lnTo>
                      <a:pt x="31" y="54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38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Freeform 115">
                <a:extLst>
                  <a:ext uri="{FF2B5EF4-FFF2-40B4-BE49-F238E27FC236}">
                    <a16:creationId xmlns:a16="http://schemas.microsoft.com/office/drawing/2014/main" id="{F7B94816-81E0-9C40-AB37-2BBFAE7E3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800" y="3300413"/>
                <a:ext cx="58738" cy="87313"/>
              </a:xfrm>
              <a:custGeom>
                <a:avLst/>
                <a:gdLst/>
                <a:ahLst/>
                <a:cxnLst>
                  <a:cxn ang="0">
                    <a:pos x="37" y="52"/>
                  </a:cxn>
                  <a:cxn ang="0">
                    <a:pos x="29" y="55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7" y="52"/>
                  </a:cxn>
                </a:cxnLst>
                <a:rect l="0" t="0" r="r" b="b"/>
                <a:pathLst>
                  <a:path w="37" h="55">
                    <a:moveTo>
                      <a:pt x="37" y="52"/>
                    </a:moveTo>
                    <a:lnTo>
                      <a:pt x="29" y="55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7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Freeform 116">
                <a:extLst>
                  <a:ext uri="{FF2B5EF4-FFF2-40B4-BE49-F238E27FC236}">
                    <a16:creationId xmlns:a16="http://schemas.microsoft.com/office/drawing/2014/main" id="{8B017207-67DF-1D4C-9264-4923D7993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063" y="3267075"/>
                <a:ext cx="52388" cy="88900"/>
              </a:xfrm>
              <a:custGeom>
                <a:avLst/>
                <a:gdLst/>
                <a:ahLst/>
                <a:cxnLst>
                  <a:cxn ang="0">
                    <a:pos x="33" y="53"/>
                  </a:cxn>
                  <a:cxn ang="0">
                    <a:pos x="25" y="56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3" y="53"/>
                  </a:cxn>
                </a:cxnLst>
                <a:rect l="0" t="0" r="r" b="b"/>
                <a:pathLst>
                  <a:path w="33" h="56">
                    <a:moveTo>
                      <a:pt x="33" y="53"/>
                    </a:moveTo>
                    <a:lnTo>
                      <a:pt x="25" y="56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3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Freeform 117">
                <a:extLst>
                  <a:ext uri="{FF2B5EF4-FFF2-40B4-BE49-F238E27FC236}">
                    <a16:creationId xmlns:a16="http://schemas.microsoft.com/office/drawing/2014/main" id="{FB7C1AB9-D98C-0242-BA59-2A5830D7B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5325" y="3238500"/>
                <a:ext cx="49213" cy="90488"/>
              </a:xfrm>
              <a:custGeom>
                <a:avLst/>
                <a:gdLst/>
                <a:ahLst/>
                <a:cxnLst>
                  <a:cxn ang="0">
                    <a:pos x="31" y="54"/>
                  </a:cxn>
                  <a:cxn ang="0">
                    <a:pos x="23" y="57"/>
                  </a:cxn>
                  <a:cxn ang="0">
                    <a:pos x="0" y="3"/>
                  </a:cxn>
                  <a:cxn ang="0">
                    <a:pos x="10" y="0"/>
                  </a:cxn>
                  <a:cxn ang="0">
                    <a:pos x="31" y="54"/>
                  </a:cxn>
                </a:cxnLst>
                <a:rect l="0" t="0" r="r" b="b"/>
                <a:pathLst>
                  <a:path w="31" h="57">
                    <a:moveTo>
                      <a:pt x="31" y="54"/>
                    </a:moveTo>
                    <a:lnTo>
                      <a:pt x="23" y="57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31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Freeform 118">
                <a:extLst>
                  <a:ext uri="{FF2B5EF4-FFF2-40B4-BE49-F238E27FC236}">
                    <a16:creationId xmlns:a16="http://schemas.microsoft.com/office/drawing/2014/main" id="{39A1D762-9825-B94B-B038-5659D7DAD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3211513"/>
                <a:ext cx="39688" cy="93663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18" y="59"/>
                  </a:cxn>
                  <a:cxn ang="0">
                    <a:pos x="0" y="3"/>
                  </a:cxn>
                  <a:cxn ang="0">
                    <a:pos x="7" y="0"/>
                  </a:cxn>
                  <a:cxn ang="0">
                    <a:pos x="25" y="56"/>
                  </a:cxn>
                </a:cxnLst>
                <a:rect l="0" t="0" r="r" b="b"/>
                <a:pathLst>
                  <a:path w="25" h="59">
                    <a:moveTo>
                      <a:pt x="25" y="56"/>
                    </a:moveTo>
                    <a:lnTo>
                      <a:pt x="18" y="59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25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Freeform 119">
                <a:extLst>
                  <a:ext uri="{FF2B5EF4-FFF2-40B4-BE49-F238E27FC236}">
                    <a16:creationId xmlns:a16="http://schemas.microsoft.com/office/drawing/2014/main" id="{AFF9E054-887F-DE4A-9A05-036E39D2B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200" y="3190875"/>
                <a:ext cx="38100" cy="93663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16" y="59"/>
                  </a:cxn>
                  <a:cxn ang="0">
                    <a:pos x="0" y="1"/>
                  </a:cxn>
                  <a:cxn ang="0">
                    <a:pos x="9" y="0"/>
                  </a:cxn>
                  <a:cxn ang="0">
                    <a:pos x="24" y="56"/>
                  </a:cxn>
                </a:cxnLst>
                <a:rect l="0" t="0" r="r" b="b"/>
                <a:pathLst>
                  <a:path w="24" h="59">
                    <a:moveTo>
                      <a:pt x="24" y="56"/>
                    </a:moveTo>
                    <a:lnTo>
                      <a:pt x="16" y="59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24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Freeform 120">
                <a:extLst>
                  <a:ext uri="{FF2B5EF4-FFF2-40B4-BE49-F238E27FC236}">
                    <a16:creationId xmlns:a16="http://schemas.microsoft.com/office/drawing/2014/main" id="{0C986409-59CF-244C-81C5-D45544888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1225" y="3171825"/>
                <a:ext cx="34925" cy="95250"/>
              </a:xfrm>
              <a:custGeom>
                <a:avLst/>
                <a:gdLst/>
                <a:ahLst/>
                <a:cxnLst>
                  <a:cxn ang="0">
                    <a:pos x="22" y="57"/>
                  </a:cxn>
                  <a:cxn ang="0">
                    <a:pos x="13" y="60"/>
                  </a:cxn>
                  <a:cxn ang="0">
                    <a:pos x="0" y="3"/>
                  </a:cxn>
                  <a:cxn ang="0">
                    <a:pos x="8" y="0"/>
                  </a:cxn>
                  <a:cxn ang="0">
                    <a:pos x="22" y="57"/>
                  </a:cxn>
                </a:cxnLst>
                <a:rect l="0" t="0" r="r" b="b"/>
                <a:pathLst>
                  <a:path w="22" h="60">
                    <a:moveTo>
                      <a:pt x="22" y="57"/>
                    </a:moveTo>
                    <a:lnTo>
                      <a:pt x="13" y="60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22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Freeform 121">
                <a:extLst>
                  <a:ext uri="{FF2B5EF4-FFF2-40B4-BE49-F238E27FC236}">
                    <a16:creationId xmlns:a16="http://schemas.microsoft.com/office/drawing/2014/main" id="{890D69FE-73AF-6E47-BDB1-E158A77A5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250" y="3159125"/>
                <a:ext cx="28575" cy="93663"/>
              </a:xfrm>
              <a:custGeom>
                <a:avLst/>
                <a:gdLst/>
                <a:ahLst/>
                <a:cxnLst>
                  <a:cxn ang="0">
                    <a:pos x="18" y="57"/>
                  </a:cxn>
                  <a:cxn ang="0">
                    <a:pos x="10" y="59"/>
                  </a:cxn>
                  <a:cxn ang="0">
                    <a:pos x="0" y="2"/>
                  </a:cxn>
                  <a:cxn ang="0">
                    <a:pos x="9" y="0"/>
                  </a:cxn>
                  <a:cxn ang="0">
                    <a:pos x="18" y="57"/>
                  </a:cxn>
                </a:cxnLst>
                <a:rect l="0" t="0" r="r" b="b"/>
                <a:pathLst>
                  <a:path w="18" h="59">
                    <a:moveTo>
                      <a:pt x="18" y="57"/>
                    </a:moveTo>
                    <a:lnTo>
                      <a:pt x="10" y="59"/>
                    </a:lnTo>
                    <a:lnTo>
                      <a:pt x="0" y="2"/>
                    </a:lnTo>
                    <a:lnTo>
                      <a:pt x="9" y="0"/>
                    </a:lnTo>
                    <a:lnTo>
                      <a:pt x="18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Freeform 122">
                <a:extLst>
                  <a:ext uri="{FF2B5EF4-FFF2-40B4-BE49-F238E27FC236}">
                    <a16:creationId xmlns:a16="http://schemas.microsoft.com/office/drawing/2014/main" id="{0CCE8BCC-AD9A-D74E-8B1C-1D60071B7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863" y="3149600"/>
                <a:ext cx="23813" cy="93663"/>
              </a:xfrm>
              <a:custGeom>
                <a:avLst/>
                <a:gdLst/>
                <a:ahLst/>
                <a:cxnLst>
                  <a:cxn ang="0">
                    <a:pos x="15" y="57"/>
                  </a:cxn>
                  <a:cxn ang="0">
                    <a:pos x="7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5" y="57"/>
                  </a:cxn>
                </a:cxnLst>
                <a:rect l="0" t="0" r="r" b="b"/>
                <a:pathLst>
                  <a:path w="15" h="59">
                    <a:moveTo>
                      <a:pt x="15" y="57"/>
                    </a:moveTo>
                    <a:lnTo>
                      <a:pt x="7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5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Freeform 123">
                <a:extLst>
                  <a:ext uri="{FF2B5EF4-FFF2-40B4-BE49-F238E27FC236}">
                    <a16:creationId xmlns:a16="http://schemas.microsoft.com/office/drawing/2014/main" id="{A7ACE99A-A5B2-7B41-AA1B-CD1BA616C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3141663"/>
                <a:ext cx="19050" cy="93663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3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2" y="59"/>
                  </a:cxn>
                </a:cxnLst>
                <a:rect l="0" t="0" r="r" b="b"/>
                <a:pathLst>
                  <a:path w="12" h="59">
                    <a:moveTo>
                      <a:pt x="12" y="59"/>
                    </a:moveTo>
                    <a:lnTo>
                      <a:pt x="3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Freeform 124">
                <a:extLst>
                  <a:ext uri="{FF2B5EF4-FFF2-40B4-BE49-F238E27FC236}">
                    <a16:creationId xmlns:a16="http://schemas.microsoft.com/office/drawing/2014/main" id="{C11D77B4-6A4D-2B44-8472-0AE8BA42E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1263" y="3140075"/>
                <a:ext cx="17463" cy="93663"/>
              </a:xfrm>
              <a:custGeom>
                <a:avLst/>
                <a:gdLst/>
                <a:ahLst/>
                <a:cxnLst>
                  <a:cxn ang="0">
                    <a:pos x="11" y="59"/>
                  </a:cxn>
                  <a:cxn ang="0">
                    <a:pos x="2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1" y="59"/>
                  </a:cxn>
                </a:cxnLst>
                <a:rect l="0" t="0" r="r" b="b"/>
                <a:pathLst>
                  <a:path w="11" h="59">
                    <a:moveTo>
                      <a:pt x="11" y="59"/>
                    </a:moveTo>
                    <a:lnTo>
                      <a:pt x="2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1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Freeform 125">
                <a:extLst>
                  <a:ext uri="{FF2B5EF4-FFF2-40B4-BE49-F238E27FC236}">
                    <a16:creationId xmlns:a16="http://schemas.microsoft.com/office/drawing/2014/main" id="{1FEA38A7-4665-2D4F-A191-36F7DEDF4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113" y="3141663"/>
                <a:ext cx="1746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9" y="59"/>
                  </a:cxn>
                </a:cxnLst>
                <a:rect l="0" t="0" r="r" b="b"/>
                <a:pathLst>
                  <a:path w="11" h="59">
                    <a:moveTo>
                      <a:pt x="9" y="59"/>
                    </a:moveTo>
                    <a:lnTo>
                      <a:pt x="0" y="58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Freeform 126">
                <a:extLst>
                  <a:ext uri="{FF2B5EF4-FFF2-40B4-BE49-F238E27FC236}">
                    <a16:creationId xmlns:a16="http://schemas.microsoft.com/office/drawing/2014/main" id="{111CA948-EACA-C048-B5CB-E776BC186C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0963" y="3146425"/>
                <a:ext cx="2381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6" y="0"/>
                  </a:cxn>
                  <a:cxn ang="0">
                    <a:pos x="15" y="0"/>
                  </a:cxn>
                  <a:cxn ang="0">
                    <a:pos x="9" y="59"/>
                  </a:cxn>
                </a:cxnLst>
                <a:rect l="0" t="0" r="r" b="b"/>
                <a:pathLst>
                  <a:path w="15" h="59">
                    <a:moveTo>
                      <a:pt x="9" y="59"/>
                    </a:moveTo>
                    <a:lnTo>
                      <a:pt x="0" y="58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Freeform 127">
                <a:extLst>
                  <a:ext uri="{FF2B5EF4-FFF2-40B4-BE49-F238E27FC236}">
                    <a16:creationId xmlns:a16="http://schemas.microsoft.com/office/drawing/2014/main" id="{C9849FA4-AA90-E047-BC91-07F53EC13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813" y="3155950"/>
                <a:ext cx="28575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9" y="0"/>
                  </a:cxn>
                  <a:cxn ang="0">
                    <a:pos x="18" y="2"/>
                  </a:cxn>
                  <a:cxn ang="0">
                    <a:pos x="9" y="59"/>
                  </a:cxn>
                </a:cxnLst>
                <a:rect l="0" t="0" r="r" b="b"/>
                <a:pathLst>
                  <a:path w="18" h="59">
                    <a:moveTo>
                      <a:pt x="9" y="59"/>
                    </a:moveTo>
                    <a:lnTo>
                      <a:pt x="0" y="58"/>
                    </a:lnTo>
                    <a:lnTo>
                      <a:pt x="9" y="0"/>
                    </a:lnTo>
                    <a:lnTo>
                      <a:pt x="18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Freeform 128">
                <a:extLst>
                  <a:ext uri="{FF2B5EF4-FFF2-40B4-BE49-F238E27FC236}">
                    <a16:creationId xmlns:a16="http://schemas.microsoft.com/office/drawing/2014/main" id="{C42BDA10-A21A-B844-B993-48FEA170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0663" y="3168650"/>
                <a:ext cx="33338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2" y="0"/>
                  </a:cxn>
                  <a:cxn ang="0">
                    <a:pos x="21" y="2"/>
                  </a:cxn>
                  <a:cxn ang="0">
                    <a:pos x="9" y="59"/>
                  </a:cxn>
                </a:cxnLst>
                <a:rect l="0" t="0" r="r" b="b"/>
                <a:pathLst>
                  <a:path w="21" h="59">
                    <a:moveTo>
                      <a:pt x="9" y="59"/>
                    </a:moveTo>
                    <a:lnTo>
                      <a:pt x="0" y="57"/>
                    </a:lnTo>
                    <a:lnTo>
                      <a:pt x="12" y="0"/>
                    </a:lnTo>
                    <a:lnTo>
                      <a:pt x="21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Freeform 129">
                <a:extLst>
                  <a:ext uri="{FF2B5EF4-FFF2-40B4-BE49-F238E27FC236}">
                    <a16:creationId xmlns:a16="http://schemas.microsoft.com/office/drawing/2014/main" id="{3EB97253-A70C-A441-BF1A-6BA281AAB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338" y="3186113"/>
                <a:ext cx="38100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5" y="0"/>
                  </a:cxn>
                  <a:cxn ang="0">
                    <a:pos x="24" y="3"/>
                  </a:cxn>
                  <a:cxn ang="0">
                    <a:pos x="9" y="59"/>
                  </a:cxn>
                </a:cxnLst>
                <a:rect l="0" t="0" r="r" b="b"/>
                <a:pathLst>
                  <a:path w="24" h="59">
                    <a:moveTo>
                      <a:pt x="9" y="59"/>
                    </a:moveTo>
                    <a:lnTo>
                      <a:pt x="0" y="57"/>
                    </a:lnTo>
                    <a:lnTo>
                      <a:pt x="15" y="0"/>
                    </a:lnTo>
                    <a:lnTo>
                      <a:pt x="24" y="3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Freeform 130">
                <a:extLst>
                  <a:ext uri="{FF2B5EF4-FFF2-40B4-BE49-F238E27FC236}">
                    <a16:creationId xmlns:a16="http://schemas.microsoft.com/office/drawing/2014/main" id="{6712BD8F-2037-C94E-AA9C-DE9AF597DC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7188" y="3206750"/>
                <a:ext cx="41275" cy="93663"/>
              </a:xfrm>
              <a:custGeom>
                <a:avLst/>
                <a:gdLst/>
                <a:ahLst/>
                <a:cxnLst>
                  <a:cxn ang="0">
                    <a:pos x="7" y="59"/>
                  </a:cxn>
                  <a:cxn ang="0">
                    <a:pos x="0" y="56"/>
                  </a:cxn>
                  <a:cxn ang="0">
                    <a:pos x="18" y="0"/>
                  </a:cxn>
                  <a:cxn ang="0">
                    <a:pos x="26" y="3"/>
                  </a:cxn>
                  <a:cxn ang="0">
                    <a:pos x="7" y="59"/>
                  </a:cxn>
                </a:cxnLst>
                <a:rect l="0" t="0" r="r" b="b"/>
                <a:pathLst>
                  <a:path w="26" h="59">
                    <a:moveTo>
                      <a:pt x="7" y="59"/>
                    </a:moveTo>
                    <a:lnTo>
                      <a:pt x="0" y="56"/>
                    </a:lnTo>
                    <a:lnTo>
                      <a:pt x="18" y="0"/>
                    </a:lnTo>
                    <a:lnTo>
                      <a:pt x="26" y="3"/>
                    </a:lnTo>
                    <a:lnTo>
                      <a:pt x="7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Freeform 131">
                <a:extLst>
                  <a:ext uri="{FF2B5EF4-FFF2-40B4-BE49-F238E27FC236}">
                    <a16:creationId xmlns:a16="http://schemas.microsoft.com/office/drawing/2014/main" id="{776FF933-F0A4-5049-A8D8-74391D2E2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3230563"/>
                <a:ext cx="47625" cy="92075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0" y="55"/>
                  </a:cxn>
                  <a:cxn ang="0">
                    <a:pos x="21" y="0"/>
                  </a:cxn>
                  <a:cxn ang="0">
                    <a:pos x="30" y="3"/>
                  </a:cxn>
                  <a:cxn ang="0">
                    <a:pos x="9" y="58"/>
                  </a:cxn>
                </a:cxnLst>
                <a:rect l="0" t="0" r="r" b="b"/>
                <a:pathLst>
                  <a:path w="30" h="58">
                    <a:moveTo>
                      <a:pt x="9" y="58"/>
                    </a:moveTo>
                    <a:lnTo>
                      <a:pt x="0" y="55"/>
                    </a:lnTo>
                    <a:lnTo>
                      <a:pt x="21" y="0"/>
                    </a:lnTo>
                    <a:lnTo>
                      <a:pt x="30" y="3"/>
                    </a:lnTo>
                    <a:lnTo>
                      <a:pt x="9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Freeform 132">
                <a:extLst>
                  <a:ext uri="{FF2B5EF4-FFF2-40B4-BE49-F238E27FC236}">
                    <a16:creationId xmlns:a16="http://schemas.microsoft.com/office/drawing/2014/main" id="{896095E9-E76B-0749-A8E7-F269EA510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5775" y="3259138"/>
                <a:ext cx="50800" cy="92075"/>
              </a:xfrm>
              <a:custGeom>
                <a:avLst/>
                <a:gdLst/>
                <a:ahLst/>
                <a:cxnLst>
                  <a:cxn ang="0">
                    <a:pos x="10" y="58"/>
                  </a:cxn>
                  <a:cxn ang="0">
                    <a:pos x="0" y="53"/>
                  </a:cxn>
                  <a:cxn ang="0">
                    <a:pos x="25" y="0"/>
                  </a:cxn>
                  <a:cxn ang="0">
                    <a:pos x="32" y="3"/>
                  </a:cxn>
                  <a:cxn ang="0">
                    <a:pos x="10" y="58"/>
                  </a:cxn>
                </a:cxnLst>
                <a:rect l="0" t="0" r="r" b="b"/>
                <a:pathLst>
                  <a:path w="32" h="58">
                    <a:moveTo>
                      <a:pt x="10" y="58"/>
                    </a:moveTo>
                    <a:lnTo>
                      <a:pt x="0" y="53"/>
                    </a:lnTo>
                    <a:lnTo>
                      <a:pt x="25" y="0"/>
                    </a:lnTo>
                    <a:lnTo>
                      <a:pt x="32" y="3"/>
                    </a:lnTo>
                    <a:lnTo>
                      <a:pt x="10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Freeform 133">
                <a:extLst>
                  <a:ext uri="{FF2B5EF4-FFF2-40B4-BE49-F238E27FC236}">
                    <a16:creationId xmlns:a16="http://schemas.microsoft.com/office/drawing/2014/main" id="{236B37D0-8899-A34E-9C7F-FE2F634F7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863" y="3290888"/>
                <a:ext cx="55563" cy="92075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0" y="53"/>
                  </a:cxn>
                  <a:cxn ang="0">
                    <a:pos x="26" y="0"/>
                  </a:cxn>
                  <a:cxn ang="0">
                    <a:pos x="35" y="5"/>
                  </a:cxn>
                  <a:cxn ang="0">
                    <a:pos x="8" y="58"/>
                  </a:cxn>
                </a:cxnLst>
                <a:rect l="0" t="0" r="r" b="b"/>
                <a:pathLst>
                  <a:path w="35" h="58">
                    <a:moveTo>
                      <a:pt x="8" y="58"/>
                    </a:moveTo>
                    <a:lnTo>
                      <a:pt x="0" y="53"/>
                    </a:lnTo>
                    <a:lnTo>
                      <a:pt x="26" y="0"/>
                    </a:lnTo>
                    <a:lnTo>
                      <a:pt x="35" y="5"/>
                    </a:lnTo>
                    <a:lnTo>
                      <a:pt x="8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Freeform 134">
                <a:extLst>
                  <a:ext uri="{FF2B5EF4-FFF2-40B4-BE49-F238E27FC236}">
                    <a16:creationId xmlns:a16="http://schemas.microsoft.com/office/drawing/2014/main" id="{AF194A02-D136-2B47-8074-032F47270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4363" y="3327400"/>
                <a:ext cx="57150" cy="88900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1"/>
                  </a:cxn>
                  <a:cxn ang="0">
                    <a:pos x="28" y="0"/>
                  </a:cxn>
                  <a:cxn ang="0">
                    <a:pos x="36" y="4"/>
                  </a:cxn>
                  <a:cxn ang="0">
                    <a:pos x="7" y="56"/>
                  </a:cxn>
                </a:cxnLst>
                <a:rect l="0" t="0" r="r" b="b"/>
                <a:pathLst>
                  <a:path w="36" h="56">
                    <a:moveTo>
                      <a:pt x="7" y="56"/>
                    </a:moveTo>
                    <a:lnTo>
                      <a:pt x="0" y="51"/>
                    </a:lnTo>
                    <a:lnTo>
                      <a:pt x="28" y="0"/>
                    </a:lnTo>
                    <a:lnTo>
                      <a:pt x="36" y="4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Freeform 135">
                <a:extLst>
                  <a:ext uri="{FF2B5EF4-FFF2-40B4-BE49-F238E27FC236}">
                    <a16:creationId xmlns:a16="http://schemas.microsoft.com/office/drawing/2014/main" id="{80FA578F-FBAE-AA43-AA35-AE31FBB1D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3100" y="3367088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2" y="0"/>
                  </a:cxn>
                  <a:cxn ang="0">
                    <a:pos x="40" y="5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2" y="0"/>
                    </a:lnTo>
                    <a:lnTo>
                      <a:pt x="40" y="5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Freeform 136">
                <a:extLst>
                  <a:ext uri="{FF2B5EF4-FFF2-40B4-BE49-F238E27FC236}">
                    <a16:creationId xmlns:a16="http://schemas.microsoft.com/office/drawing/2014/main" id="{860A810A-531C-3F46-996F-074CD4103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1838" y="3408363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4" y="0"/>
                  </a:cxn>
                  <a:cxn ang="0">
                    <a:pos x="40" y="6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Freeform 137">
                <a:extLst>
                  <a:ext uri="{FF2B5EF4-FFF2-40B4-BE49-F238E27FC236}">
                    <a16:creationId xmlns:a16="http://schemas.microsoft.com/office/drawing/2014/main" id="{327F5A80-855A-ED48-94CF-A277C7F23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5813" y="3454400"/>
                <a:ext cx="69850" cy="80963"/>
              </a:xfrm>
              <a:custGeom>
                <a:avLst/>
                <a:gdLst/>
                <a:ahLst/>
                <a:cxnLst>
                  <a:cxn ang="0">
                    <a:pos x="6" y="51"/>
                  </a:cxn>
                  <a:cxn ang="0">
                    <a:pos x="0" y="47"/>
                  </a:cxn>
                  <a:cxn ang="0">
                    <a:pos x="38" y="0"/>
                  </a:cxn>
                  <a:cxn ang="0">
                    <a:pos x="44" y="6"/>
                  </a:cxn>
                  <a:cxn ang="0">
                    <a:pos x="6" y="51"/>
                  </a:cxn>
                </a:cxnLst>
                <a:rect l="0" t="0" r="r" b="b"/>
                <a:pathLst>
                  <a:path w="44" h="51">
                    <a:moveTo>
                      <a:pt x="6" y="51"/>
                    </a:moveTo>
                    <a:lnTo>
                      <a:pt x="0" y="47"/>
                    </a:lnTo>
                    <a:lnTo>
                      <a:pt x="38" y="0"/>
                    </a:lnTo>
                    <a:lnTo>
                      <a:pt x="44" y="6"/>
                    </a:lnTo>
                    <a:lnTo>
                      <a:pt x="6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Freeform 138">
                <a:extLst>
                  <a:ext uri="{FF2B5EF4-FFF2-40B4-BE49-F238E27FC236}">
                    <a16:creationId xmlns:a16="http://schemas.microsoft.com/office/drawing/2014/main" id="{C58AA85F-F07F-EC4C-B72A-5ABD60B45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9788" y="3505200"/>
                <a:ext cx="73025" cy="76200"/>
              </a:xfrm>
              <a:custGeom>
                <a:avLst/>
                <a:gdLst/>
                <a:ahLst/>
                <a:cxnLst>
                  <a:cxn ang="0">
                    <a:pos x="7" y="48"/>
                  </a:cxn>
                  <a:cxn ang="0">
                    <a:pos x="0" y="43"/>
                  </a:cxn>
                  <a:cxn ang="0">
                    <a:pos x="39" y="0"/>
                  </a:cxn>
                  <a:cxn ang="0">
                    <a:pos x="46" y="6"/>
                  </a:cxn>
                  <a:cxn ang="0">
                    <a:pos x="7" y="48"/>
                  </a:cxn>
                </a:cxnLst>
                <a:rect l="0" t="0" r="r" b="b"/>
                <a:pathLst>
                  <a:path w="46" h="48">
                    <a:moveTo>
                      <a:pt x="7" y="48"/>
                    </a:moveTo>
                    <a:lnTo>
                      <a:pt x="0" y="43"/>
                    </a:lnTo>
                    <a:lnTo>
                      <a:pt x="39" y="0"/>
                    </a:lnTo>
                    <a:lnTo>
                      <a:pt x="46" y="6"/>
                    </a:lnTo>
                    <a:lnTo>
                      <a:pt x="7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Freeform 139">
                <a:extLst>
                  <a:ext uri="{FF2B5EF4-FFF2-40B4-BE49-F238E27FC236}">
                    <a16:creationId xmlns:a16="http://schemas.microsoft.com/office/drawing/2014/main" id="{D22578F1-3488-9448-B9D1-9097512D8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2175" y="3557588"/>
                <a:ext cx="74613" cy="74613"/>
              </a:xfrm>
              <a:custGeom>
                <a:avLst/>
                <a:gdLst/>
                <a:ahLst/>
                <a:cxnLst>
                  <a:cxn ang="0">
                    <a:pos x="6" y="47"/>
                  </a:cxn>
                  <a:cxn ang="0">
                    <a:pos x="0" y="41"/>
                  </a:cxn>
                  <a:cxn ang="0">
                    <a:pos x="41" y="0"/>
                  </a:cxn>
                  <a:cxn ang="0">
                    <a:pos x="47" y="6"/>
                  </a:cxn>
                  <a:cxn ang="0">
                    <a:pos x="6" y="47"/>
                  </a:cxn>
                </a:cxnLst>
                <a:rect l="0" t="0" r="r" b="b"/>
                <a:pathLst>
                  <a:path w="47" h="47">
                    <a:moveTo>
                      <a:pt x="6" y="47"/>
                    </a:moveTo>
                    <a:lnTo>
                      <a:pt x="0" y="41"/>
                    </a:lnTo>
                    <a:lnTo>
                      <a:pt x="41" y="0"/>
                    </a:lnTo>
                    <a:lnTo>
                      <a:pt x="47" y="6"/>
                    </a:lnTo>
                    <a:lnTo>
                      <a:pt x="6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Freeform 140">
                <a:extLst>
                  <a:ext uri="{FF2B5EF4-FFF2-40B4-BE49-F238E27FC236}">
                    <a16:creationId xmlns:a16="http://schemas.microsoft.com/office/drawing/2014/main" id="{E8456070-2D1F-A947-B2BB-99718B740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9800" y="3609975"/>
                <a:ext cx="79375" cy="71438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0" y="39"/>
                  </a:cxn>
                  <a:cxn ang="0">
                    <a:pos x="44" y="0"/>
                  </a:cxn>
                  <a:cxn ang="0">
                    <a:pos x="50" y="8"/>
                  </a:cxn>
                  <a:cxn ang="0">
                    <a:pos x="6" y="45"/>
                  </a:cxn>
                </a:cxnLst>
                <a:rect l="0" t="0" r="r" b="b"/>
                <a:pathLst>
                  <a:path w="50" h="45">
                    <a:moveTo>
                      <a:pt x="6" y="45"/>
                    </a:moveTo>
                    <a:lnTo>
                      <a:pt x="0" y="39"/>
                    </a:lnTo>
                    <a:lnTo>
                      <a:pt x="44" y="0"/>
                    </a:lnTo>
                    <a:lnTo>
                      <a:pt x="50" y="8"/>
                    </a:lnTo>
                    <a:lnTo>
                      <a:pt x="6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Freeform 141">
                <a:extLst>
                  <a:ext uri="{FF2B5EF4-FFF2-40B4-BE49-F238E27FC236}">
                    <a16:creationId xmlns:a16="http://schemas.microsoft.com/office/drawing/2014/main" id="{2144D9D2-7B44-AA47-950A-EE01A96C0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8" y="3667125"/>
                <a:ext cx="80963" cy="69850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0" y="37"/>
                  </a:cxn>
                  <a:cxn ang="0">
                    <a:pos x="45" y="0"/>
                  </a:cxn>
                  <a:cxn ang="0">
                    <a:pos x="51" y="8"/>
                  </a:cxn>
                  <a:cxn ang="0">
                    <a:pos x="4" y="44"/>
                  </a:cxn>
                </a:cxnLst>
                <a:rect l="0" t="0" r="r" b="b"/>
                <a:pathLst>
                  <a:path w="51" h="44">
                    <a:moveTo>
                      <a:pt x="4" y="44"/>
                    </a:moveTo>
                    <a:lnTo>
                      <a:pt x="0" y="37"/>
                    </a:lnTo>
                    <a:lnTo>
                      <a:pt x="45" y="0"/>
                    </a:lnTo>
                    <a:lnTo>
                      <a:pt x="51" y="8"/>
                    </a:lnTo>
                    <a:lnTo>
                      <a:pt x="4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Freeform 142">
                <a:extLst>
                  <a:ext uri="{FF2B5EF4-FFF2-40B4-BE49-F238E27FC236}">
                    <a16:creationId xmlns:a16="http://schemas.microsoft.com/office/drawing/2014/main" id="{E884E389-0BC0-EA40-9FB4-0D17B05AC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8700" y="3727450"/>
                <a:ext cx="80963" cy="65088"/>
              </a:xfrm>
              <a:custGeom>
                <a:avLst/>
                <a:gdLst/>
                <a:ahLst/>
                <a:cxnLst>
                  <a:cxn ang="0">
                    <a:pos x="5" y="41"/>
                  </a:cxn>
                  <a:cxn ang="0">
                    <a:pos x="0" y="35"/>
                  </a:cxn>
                  <a:cxn ang="0">
                    <a:pos x="47" y="0"/>
                  </a:cxn>
                  <a:cxn ang="0">
                    <a:pos x="51" y="8"/>
                  </a:cxn>
                  <a:cxn ang="0">
                    <a:pos x="5" y="41"/>
                  </a:cxn>
                </a:cxnLst>
                <a:rect l="0" t="0" r="r" b="b"/>
                <a:pathLst>
                  <a:path w="51" h="41">
                    <a:moveTo>
                      <a:pt x="5" y="41"/>
                    </a:moveTo>
                    <a:lnTo>
                      <a:pt x="0" y="35"/>
                    </a:lnTo>
                    <a:lnTo>
                      <a:pt x="47" y="0"/>
                    </a:lnTo>
                    <a:lnTo>
                      <a:pt x="51" y="8"/>
                    </a:lnTo>
                    <a:lnTo>
                      <a:pt x="5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Freeform 143">
                <a:extLst>
                  <a:ext uri="{FF2B5EF4-FFF2-40B4-BE49-F238E27FC236}">
                    <a16:creationId xmlns:a16="http://schemas.microsoft.com/office/drawing/2014/main" id="{FBAC4F59-4339-7C47-850C-781FC6AA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789363"/>
                <a:ext cx="87313" cy="63500"/>
              </a:xfrm>
              <a:custGeom>
                <a:avLst/>
                <a:gdLst/>
                <a:ahLst/>
                <a:cxnLst>
                  <a:cxn ang="0">
                    <a:pos x="5" y="40"/>
                  </a:cxn>
                  <a:cxn ang="0">
                    <a:pos x="0" y="32"/>
                  </a:cxn>
                  <a:cxn ang="0">
                    <a:pos x="50" y="0"/>
                  </a:cxn>
                  <a:cxn ang="0">
                    <a:pos x="55" y="8"/>
                  </a:cxn>
                  <a:cxn ang="0">
                    <a:pos x="5" y="40"/>
                  </a:cxn>
                </a:cxnLst>
                <a:rect l="0" t="0" r="r" b="b"/>
                <a:pathLst>
                  <a:path w="55" h="40">
                    <a:moveTo>
                      <a:pt x="5" y="40"/>
                    </a:moveTo>
                    <a:lnTo>
                      <a:pt x="0" y="32"/>
                    </a:lnTo>
                    <a:lnTo>
                      <a:pt x="50" y="0"/>
                    </a:lnTo>
                    <a:lnTo>
                      <a:pt x="55" y="8"/>
                    </a:lnTo>
                    <a:lnTo>
                      <a:pt x="5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" name="Freeform 144">
                <a:extLst>
                  <a:ext uri="{FF2B5EF4-FFF2-40B4-BE49-F238E27FC236}">
                    <a16:creationId xmlns:a16="http://schemas.microsoft.com/office/drawing/2014/main" id="{70E92686-5A21-9E46-9AAF-62F25FC6F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13" y="3854450"/>
                <a:ext cx="88900" cy="57150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0" y="29"/>
                  </a:cxn>
                  <a:cxn ang="0">
                    <a:pos x="51" y="0"/>
                  </a:cxn>
                  <a:cxn ang="0">
                    <a:pos x="56" y="8"/>
                  </a:cxn>
                  <a:cxn ang="0">
                    <a:pos x="4" y="36"/>
                  </a:cxn>
                </a:cxnLst>
                <a:rect l="0" t="0" r="r" b="b"/>
                <a:pathLst>
                  <a:path w="56" h="36">
                    <a:moveTo>
                      <a:pt x="4" y="36"/>
                    </a:moveTo>
                    <a:lnTo>
                      <a:pt x="0" y="29"/>
                    </a:lnTo>
                    <a:lnTo>
                      <a:pt x="51" y="0"/>
                    </a:lnTo>
                    <a:lnTo>
                      <a:pt x="56" y="8"/>
                    </a:lnTo>
                    <a:lnTo>
                      <a:pt x="4" y="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Freeform 145">
                <a:extLst>
                  <a:ext uri="{FF2B5EF4-FFF2-40B4-BE49-F238E27FC236}">
                    <a16:creationId xmlns:a16="http://schemas.microsoft.com/office/drawing/2014/main" id="{C3F4BC58-2CA0-0D48-A1D9-1731EF500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6650" y="3922713"/>
                <a:ext cx="88900" cy="52388"/>
              </a:xfrm>
              <a:custGeom>
                <a:avLst/>
                <a:gdLst/>
                <a:ahLst/>
                <a:cxnLst>
                  <a:cxn ang="0">
                    <a:pos x="5" y="33"/>
                  </a:cxn>
                  <a:cxn ang="0">
                    <a:pos x="0" y="25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5" y="33"/>
                  </a:cxn>
                </a:cxnLst>
                <a:rect l="0" t="0" r="r" b="b"/>
                <a:pathLst>
                  <a:path w="56" h="33">
                    <a:moveTo>
                      <a:pt x="5" y="33"/>
                    </a:moveTo>
                    <a:lnTo>
                      <a:pt x="0" y="25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5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Freeform 146">
                <a:extLst>
                  <a:ext uri="{FF2B5EF4-FFF2-40B4-BE49-F238E27FC236}">
                    <a16:creationId xmlns:a16="http://schemas.microsoft.com/office/drawing/2014/main" id="{4ED06AB2-EAC0-BB45-B2AC-326E833D2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8400" y="3989388"/>
                <a:ext cx="88900" cy="50800"/>
              </a:xfrm>
              <a:custGeom>
                <a:avLst/>
                <a:gdLst/>
                <a:ahLst/>
                <a:cxnLst>
                  <a:cxn ang="0">
                    <a:pos x="3" y="32"/>
                  </a:cxn>
                  <a:cxn ang="0">
                    <a:pos x="0" y="22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3" y="32"/>
                  </a:cxn>
                </a:cxnLst>
                <a:rect l="0" t="0" r="r" b="b"/>
                <a:pathLst>
                  <a:path w="56" h="32">
                    <a:moveTo>
                      <a:pt x="3" y="32"/>
                    </a:moveTo>
                    <a:lnTo>
                      <a:pt x="0" y="22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3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Freeform 147">
                <a:extLst>
                  <a:ext uri="{FF2B5EF4-FFF2-40B4-BE49-F238E27FC236}">
                    <a16:creationId xmlns:a16="http://schemas.microsoft.com/office/drawing/2014/main" id="{DB2723C9-A843-D74B-A349-3521464B5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3800" y="4059238"/>
                <a:ext cx="92075" cy="4445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0" y="19"/>
                  </a:cxn>
                  <a:cxn ang="0">
                    <a:pos x="55" y="0"/>
                  </a:cxn>
                  <a:cxn ang="0">
                    <a:pos x="58" y="7"/>
                  </a:cxn>
                  <a:cxn ang="0">
                    <a:pos x="3" y="28"/>
                  </a:cxn>
                </a:cxnLst>
                <a:rect l="0" t="0" r="r" b="b"/>
                <a:pathLst>
                  <a:path w="58" h="28">
                    <a:moveTo>
                      <a:pt x="3" y="28"/>
                    </a:moveTo>
                    <a:lnTo>
                      <a:pt x="0" y="19"/>
                    </a:lnTo>
                    <a:lnTo>
                      <a:pt x="55" y="0"/>
                    </a:lnTo>
                    <a:lnTo>
                      <a:pt x="58" y="7"/>
                    </a:lnTo>
                    <a:lnTo>
                      <a:pt x="3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Freeform 148">
                <a:extLst>
                  <a:ext uri="{FF2B5EF4-FFF2-40B4-BE49-F238E27FC236}">
                    <a16:creationId xmlns:a16="http://schemas.microsoft.com/office/drawing/2014/main" id="{E3FEA438-AD7B-4343-94F7-ACC018BAF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4127500"/>
                <a:ext cx="93663" cy="41275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0" y="19"/>
                  </a:cxn>
                  <a:cxn ang="0">
                    <a:pos x="56" y="0"/>
                  </a:cxn>
                  <a:cxn ang="0">
                    <a:pos x="59" y="10"/>
                  </a:cxn>
                  <a:cxn ang="0">
                    <a:pos x="3" y="26"/>
                  </a:cxn>
                </a:cxnLst>
                <a:rect l="0" t="0" r="r" b="b"/>
                <a:pathLst>
                  <a:path w="59" h="26">
                    <a:moveTo>
                      <a:pt x="3" y="26"/>
                    </a:moveTo>
                    <a:lnTo>
                      <a:pt x="0" y="19"/>
                    </a:lnTo>
                    <a:lnTo>
                      <a:pt x="56" y="0"/>
                    </a:lnTo>
                    <a:lnTo>
                      <a:pt x="59" y="10"/>
                    </a:lnTo>
                    <a:lnTo>
                      <a:pt x="3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Freeform 149">
                <a:extLst>
                  <a:ext uri="{FF2B5EF4-FFF2-40B4-BE49-F238E27FC236}">
                    <a16:creationId xmlns:a16="http://schemas.microsoft.com/office/drawing/2014/main" id="{7FDB9C39-AD13-8C48-A91E-2026D5783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4202113"/>
                <a:ext cx="93663" cy="36513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0" y="14"/>
                  </a:cxn>
                  <a:cxn ang="0">
                    <a:pos x="57" y="0"/>
                  </a:cxn>
                  <a:cxn ang="0">
                    <a:pos x="59" y="8"/>
                  </a:cxn>
                  <a:cxn ang="0">
                    <a:pos x="3" y="23"/>
                  </a:cxn>
                </a:cxnLst>
                <a:rect l="0" t="0" r="r" b="b"/>
                <a:pathLst>
                  <a:path w="59" h="23">
                    <a:moveTo>
                      <a:pt x="3" y="23"/>
                    </a:moveTo>
                    <a:lnTo>
                      <a:pt x="0" y="14"/>
                    </a:lnTo>
                    <a:lnTo>
                      <a:pt x="57" y="0"/>
                    </a:lnTo>
                    <a:lnTo>
                      <a:pt x="59" y="8"/>
                    </a:lnTo>
                    <a:lnTo>
                      <a:pt x="3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Freeform 150">
                <a:extLst>
                  <a:ext uri="{FF2B5EF4-FFF2-40B4-BE49-F238E27FC236}">
                    <a16:creationId xmlns:a16="http://schemas.microsoft.com/office/drawing/2014/main" id="{84D62B10-C59C-7A46-8FD0-5131E8549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4275138"/>
                <a:ext cx="93663" cy="30163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0" y="12"/>
                  </a:cxn>
                  <a:cxn ang="0">
                    <a:pos x="57" y="0"/>
                  </a:cxn>
                  <a:cxn ang="0">
                    <a:pos x="59" y="9"/>
                  </a:cxn>
                  <a:cxn ang="0">
                    <a:pos x="1" y="19"/>
                  </a:cxn>
                </a:cxnLst>
                <a:rect l="0" t="0" r="r" b="b"/>
                <a:pathLst>
                  <a:path w="59" h="19">
                    <a:moveTo>
                      <a:pt x="1" y="19"/>
                    </a:moveTo>
                    <a:lnTo>
                      <a:pt x="0" y="12"/>
                    </a:lnTo>
                    <a:lnTo>
                      <a:pt x="57" y="0"/>
                    </a:lnTo>
                    <a:lnTo>
                      <a:pt x="59" y="9"/>
                    </a:lnTo>
                    <a:lnTo>
                      <a:pt x="1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Freeform 151">
                <a:extLst>
                  <a:ext uri="{FF2B5EF4-FFF2-40B4-BE49-F238E27FC236}">
                    <a16:creationId xmlns:a16="http://schemas.microsoft.com/office/drawing/2014/main" id="{053F1ACD-9671-5C4F-A0AA-F90FFE5FA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3650" y="4348163"/>
                <a:ext cx="93663" cy="269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8"/>
                  </a:cxn>
                  <a:cxn ang="0">
                    <a:pos x="58" y="0"/>
                  </a:cxn>
                  <a:cxn ang="0">
                    <a:pos x="59" y="10"/>
                  </a:cxn>
                  <a:cxn ang="0">
                    <a:pos x="0" y="17"/>
                  </a:cxn>
                </a:cxnLst>
                <a:rect l="0" t="0" r="r" b="b"/>
                <a:pathLst>
                  <a:path w="59" h="17">
                    <a:moveTo>
                      <a:pt x="0" y="17"/>
                    </a:moveTo>
                    <a:lnTo>
                      <a:pt x="0" y="8"/>
                    </a:lnTo>
                    <a:lnTo>
                      <a:pt x="58" y="0"/>
                    </a:lnTo>
                    <a:lnTo>
                      <a:pt x="59" y="10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Freeform 152">
                <a:extLst>
                  <a:ext uri="{FF2B5EF4-FFF2-40B4-BE49-F238E27FC236}">
                    <a16:creationId xmlns:a16="http://schemas.microsoft.com/office/drawing/2014/main" id="{A6F280BE-B678-8C4E-A24A-1866E99D0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1588" y="4422775"/>
                <a:ext cx="93663" cy="22225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0" y="6"/>
                  </a:cxn>
                  <a:cxn ang="0">
                    <a:pos x="59" y="0"/>
                  </a:cxn>
                  <a:cxn ang="0">
                    <a:pos x="59" y="9"/>
                  </a:cxn>
                  <a:cxn ang="0">
                    <a:pos x="1" y="14"/>
                  </a:cxn>
                </a:cxnLst>
                <a:rect l="0" t="0" r="r" b="b"/>
                <a:pathLst>
                  <a:path w="59" h="14">
                    <a:moveTo>
                      <a:pt x="1" y="14"/>
                    </a:moveTo>
                    <a:lnTo>
                      <a:pt x="0" y="6"/>
                    </a:lnTo>
                    <a:lnTo>
                      <a:pt x="59" y="0"/>
                    </a:lnTo>
                    <a:lnTo>
                      <a:pt x="59" y="9"/>
                    </a:lnTo>
                    <a:lnTo>
                      <a:pt x="1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Freeform 153">
                <a:extLst>
                  <a:ext uri="{FF2B5EF4-FFF2-40B4-BE49-F238E27FC236}">
                    <a16:creationId xmlns:a16="http://schemas.microsoft.com/office/drawing/2014/main" id="{C306B69D-1E9C-A34B-BA0E-4B5D76D8A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0" y="4500563"/>
                <a:ext cx="93663" cy="1587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"/>
                  </a:cxn>
                  <a:cxn ang="0">
                    <a:pos x="59" y="0"/>
                  </a:cxn>
                  <a:cxn ang="0">
                    <a:pos x="59" y="7"/>
                  </a:cxn>
                  <a:cxn ang="0">
                    <a:pos x="0" y="10"/>
                  </a:cxn>
                </a:cxnLst>
                <a:rect l="0" t="0" r="r" b="b"/>
                <a:pathLst>
                  <a:path w="59" h="10">
                    <a:moveTo>
                      <a:pt x="0" y="10"/>
                    </a:moveTo>
                    <a:lnTo>
                      <a:pt x="0" y="1"/>
                    </a:lnTo>
                    <a:lnTo>
                      <a:pt x="59" y="0"/>
                    </a:lnTo>
                    <a:lnTo>
                      <a:pt x="59" y="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73" name="TextBox 1072">
              <a:extLst>
                <a:ext uri="{FF2B5EF4-FFF2-40B4-BE49-F238E27FC236}">
                  <a16:creationId xmlns:a16="http://schemas.microsoft.com/office/drawing/2014/main" id="{EDBED74B-1F9A-2145-8ADE-9D02D60FD3A4}"/>
                </a:ext>
              </a:extLst>
            </p:cNvPr>
            <p:cNvSpPr txBox="1"/>
            <p:nvPr/>
          </p:nvSpPr>
          <p:spPr>
            <a:xfrm>
              <a:off x="4234552" y="4535961"/>
              <a:ext cx="5389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FFFFFF"/>
                  </a:solidFill>
                  <a:latin typeface="Arial Narrow" pitchFamily="34" charset="0"/>
                </a:rPr>
                <a:t>Average</a:t>
              </a:r>
            </a:p>
          </p:txBody>
        </p:sp>
        <p:sp>
          <p:nvSpPr>
            <p:cNvPr id="1074" name="Rectangle 1073">
              <a:extLst>
                <a:ext uri="{FF2B5EF4-FFF2-40B4-BE49-F238E27FC236}">
                  <a16:creationId xmlns:a16="http://schemas.microsoft.com/office/drawing/2014/main" id="{C89FC611-A56B-CA41-A59D-13F7218D644C}"/>
                </a:ext>
              </a:extLst>
            </p:cNvPr>
            <p:cNvSpPr/>
            <p:nvPr/>
          </p:nvSpPr>
          <p:spPr bwMode="auto">
            <a:xfrm>
              <a:off x="4286191" y="4718461"/>
              <a:ext cx="446372" cy="182500"/>
            </a:xfrm>
            <a:prstGeom prst="rect">
              <a:avLst/>
            </a:prstGeom>
            <a:gradFill flip="none" rotWithShape="1">
              <a:gsLst>
                <a:gs pos="0">
                  <a:srgbClr val="0D0D0D"/>
                </a:gs>
                <a:gs pos="100000">
                  <a:srgbClr val="7F7F7F"/>
                </a:gs>
              </a:gsLst>
              <a:lin ang="27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075" name="Rectangle 1074">
              <a:extLst>
                <a:ext uri="{FF2B5EF4-FFF2-40B4-BE49-F238E27FC236}">
                  <a16:creationId xmlns:a16="http://schemas.microsoft.com/office/drawing/2014/main" id="{3576D861-0A26-DA45-9BB1-F994C5C75C49}"/>
                </a:ext>
              </a:extLst>
            </p:cNvPr>
            <p:cNvSpPr/>
            <p:nvPr/>
          </p:nvSpPr>
          <p:spPr bwMode="auto">
            <a:xfrm>
              <a:off x="4297479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076" name="Rectangle 1075">
              <a:extLst>
                <a:ext uri="{FF2B5EF4-FFF2-40B4-BE49-F238E27FC236}">
                  <a16:creationId xmlns:a16="http://schemas.microsoft.com/office/drawing/2014/main" id="{5C093A0F-332D-CF44-A6FC-3D85128470F2}"/>
                </a:ext>
              </a:extLst>
            </p:cNvPr>
            <p:cNvSpPr/>
            <p:nvPr/>
          </p:nvSpPr>
          <p:spPr bwMode="auto">
            <a:xfrm>
              <a:off x="4439998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077" name="Rectangle 1076">
              <a:extLst>
                <a:ext uri="{FF2B5EF4-FFF2-40B4-BE49-F238E27FC236}">
                  <a16:creationId xmlns:a16="http://schemas.microsoft.com/office/drawing/2014/main" id="{BE3A3625-7767-4841-B7FE-24F294F0ADC1}"/>
                </a:ext>
              </a:extLst>
            </p:cNvPr>
            <p:cNvSpPr/>
            <p:nvPr/>
          </p:nvSpPr>
          <p:spPr bwMode="auto">
            <a:xfrm>
              <a:off x="4582991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078" name="TextBox 1077">
              <a:extLst>
                <a:ext uri="{FF2B5EF4-FFF2-40B4-BE49-F238E27FC236}">
                  <a16:creationId xmlns:a16="http://schemas.microsoft.com/office/drawing/2014/main" id="{8278D4B6-6330-5B41-86F8-04A8EF9D1B8B}"/>
                </a:ext>
              </a:extLst>
            </p:cNvPr>
            <p:cNvSpPr txBox="1"/>
            <p:nvPr/>
          </p:nvSpPr>
          <p:spPr>
            <a:xfrm>
              <a:off x="4227044" y="4702221"/>
              <a:ext cx="593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kern="0" spc="90" dirty="0">
                  <a:solidFill>
                    <a:srgbClr val="000000"/>
                  </a:solidFill>
                  <a:latin typeface="Arial Narrow" pitchFamily="34" charset="0"/>
                </a:rPr>
                <a:t>0  5  6</a:t>
              </a:r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BAFC5082-4CFE-B74F-AE77-E4AA5E3C663A}"/>
                </a:ext>
              </a:extLst>
            </p:cNvPr>
            <p:cNvSpPr/>
            <p:nvPr/>
          </p:nvSpPr>
          <p:spPr bwMode="auto">
            <a:xfrm>
              <a:off x="4379672" y="5160110"/>
              <a:ext cx="273750" cy="273750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Oval 1079">
              <a:extLst>
                <a:ext uri="{FF2B5EF4-FFF2-40B4-BE49-F238E27FC236}">
                  <a16:creationId xmlns:a16="http://schemas.microsoft.com/office/drawing/2014/main" id="{25AFD22D-7625-DA4E-B3AF-010D4832C4C9}"/>
                </a:ext>
              </a:extLst>
            </p:cNvPr>
            <p:cNvSpPr/>
            <p:nvPr/>
          </p:nvSpPr>
          <p:spPr bwMode="auto">
            <a:xfrm>
              <a:off x="4413435" y="5193873"/>
              <a:ext cx="206225" cy="20622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50000">
                  <a:srgbClr val="5F5F5F"/>
                </a:gs>
                <a:gs pos="63000">
                  <a:srgbClr val="97979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955B887F-F8B7-EA47-A73B-0B570E17B982}"/>
                </a:ext>
              </a:extLst>
            </p:cNvPr>
            <p:cNvSpPr/>
            <p:nvPr/>
          </p:nvSpPr>
          <p:spPr>
            <a:xfrm rot="5400000">
              <a:off x="4132076" y="3891119"/>
              <a:ext cx="762000" cy="131233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rgbClr val="C2D1ED">
                    <a:alpha val="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2" name="Group 180">
              <a:extLst>
                <a:ext uri="{FF2B5EF4-FFF2-40B4-BE49-F238E27FC236}">
                  <a16:creationId xmlns:a16="http://schemas.microsoft.com/office/drawing/2014/main" id="{DC1A0430-B966-4946-B42A-B10EF24FEDEB}"/>
                </a:ext>
              </a:extLst>
            </p:cNvPr>
            <p:cNvGrpSpPr/>
            <p:nvPr/>
          </p:nvGrpSpPr>
          <p:grpSpPr>
            <a:xfrm rot="-2160000" flipH="1">
              <a:off x="4478586" y="4284584"/>
              <a:ext cx="57670" cy="2034388"/>
              <a:chOff x="4453000" y="1712025"/>
              <a:chExt cx="152399" cy="3200400"/>
            </a:xfrm>
          </p:grpSpPr>
          <p:sp>
            <p:nvSpPr>
              <p:cNvPr id="1084" name="Freeform 139">
                <a:extLst>
                  <a:ext uri="{FF2B5EF4-FFF2-40B4-BE49-F238E27FC236}">
                    <a16:creationId xmlns:a16="http://schemas.microsoft.com/office/drawing/2014/main" id="{D002B2AE-8E65-F042-A5AF-D4C327437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000" y="1712025"/>
                <a:ext cx="152399" cy="1600200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  <a:lin ang="13500000" scaled="1"/>
                <a:tileRect/>
              </a:gradFill>
              <a:ln w="9525">
                <a:solidFill>
                  <a:schemeClr val="accent6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139">
                <a:extLst>
                  <a:ext uri="{FF2B5EF4-FFF2-40B4-BE49-F238E27FC236}">
                    <a16:creationId xmlns:a16="http://schemas.microsoft.com/office/drawing/2014/main" id="{4583B4DB-B7F6-4F4D-ADBD-623B36DB513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453000" y="3312225"/>
                <a:ext cx="152399" cy="1600200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F46A62D8-FBF2-E14E-878A-B23A61E42E67}"/>
                </a:ext>
              </a:extLst>
            </p:cNvPr>
            <p:cNvSpPr/>
            <p:nvPr/>
          </p:nvSpPr>
          <p:spPr bwMode="auto">
            <a:xfrm>
              <a:off x="4446231" y="5225651"/>
              <a:ext cx="138700" cy="138700"/>
            </a:xfrm>
            <a:prstGeom prst="ellipse">
              <a:avLst/>
            </a:prstGeom>
            <a:gradFill flip="none" rotWithShape="1">
              <a:gsLst>
                <a:gs pos="12000">
                  <a:srgbClr val="FFFFFF"/>
                </a:gs>
                <a:gs pos="58000">
                  <a:srgbClr val="777777"/>
                </a:gs>
                <a:gs pos="100000">
                  <a:srgbClr val="DDDDDD"/>
                </a:gs>
              </a:gsLst>
              <a:path path="circle">
                <a:fillToRect r="100000" b="100000"/>
              </a:path>
              <a:tileRect l="-100000" t="-100000"/>
            </a:gradFill>
            <a:ln w="635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68DD59C1-B574-8446-8EEA-BCF2228D4993}"/>
              </a:ext>
            </a:extLst>
          </p:cNvPr>
          <p:cNvGrpSpPr/>
          <p:nvPr userDrawn="1"/>
        </p:nvGrpSpPr>
        <p:grpSpPr>
          <a:xfrm>
            <a:off x="8743187" y="4949933"/>
            <a:ext cx="2834393" cy="2732934"/>
            <a:chOff x="3367217" y="4114800"/>
            <a:chExt cx="2286000" cy="2204172"/>
          </a:xfrm>
        </p:grpSpPr>
        <p:sp>
          <p:nvSpPr>
            <p:cNvPr id="1146" name="Freeform 93">
              <a:extLst>
                <a:ext uri="{FF2B5EF4-FFF2-40B4-BE49-F238E27FC236}">
                  <a16:creationId xmlns:a16="http://schemas.microsoft.com/office/drawing/2014/main" id="{E5DE82A5-80BC-2848-9FF6-E40E5847D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217" y="4114800"/>
              <a:ext cx="2286000" cy="1404868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080" y="6"/>
                </a:cxn>
                <a:cxn ang="0">
                  <a:pos x="960" y="24"/>
                </a:cxn>
                <a:cxn ang="0">
                  <a:pos x="845" y="53"/>
                </a:cxn>
                <a:cxn ang="0">
                  <a:pos x="735" y="94"/>
                </a:cxn>
                <a:cxn ang="0">
                  <a:pos x="629" y="145"/>
                </a:cxn>
                <a:cxn ang="0">
                  <a:pos x="531" y="206"/>
                </a:cxn>
                <a:cxn ang="0">
                  <a:pos x="439" y="274"/>
                </a:cxn>
                <a:cxn ang="0">
                  <a:pos x="353" y="352"/>
                </a:cxn>
                <a:cxn ang="0">
                  <a:pos x="275" y="437"/>
                </a:cxn>
                <a:cxn ang="0">
                  <a:pos x="206" y="529"/>
                </a:cxn>
                <a:cxn ang="0">
                  <a:pos x="145" y="629"/>
                </a:cxn>
                <a:cxn ang="0">
                  <a:pos x="96" y="733"/>
                </a:cxn>
                <a:cxn ang="0">
                  <a:pos x="55" y="845"/>
                </a:cxn>
                <a:cxn ang="0">
                  <a:pos x="25" y="960"/>
                </a:cxn>
                <a:cxn ang="0">
                  <a:pos x="6" y="1079"/>
                </a:cxn>
                <a:cxn ang="0">
                  <a:pos x="0" y="1201"/>
                </a:cxn>
                <a:cxn ang="0">
                  <a:pos x="0" y="1211"/>
                </a:cxn>
                <a:cxn ang="0">
                  <a:pos x="6" y="1247"/>
                </a:cxn>
                <a:cxn ang="0">
                  <a:pos x="19" y="1280"/>
                </a:cxn>
                <a:cxn ang="0">
                  <a:pos x="38" y="1316"/>
                </a:cxn>
                <a:cxn ang="0">
                  <a:pos x="68" y="1350"/>
                </a:cxn>
                <a:cxn ang="0">
                  <a:pos x="88" y="1365"/>
                </a:cxn>
                <a:cxn ang="0">
                  <a:pos x="112" y="1377"/>
                </a:cxn>
                <a:cxn ang="0">
                  <a:pos x="139" y="1387"/>
                </a:cxn>
                <a:cxn ang="0">
                  <a:pos x="171" y="1393"/>
                </a:cxn>
                <a:cxn ang="0">
                  <a:pos x="207" y="1395"/>
                </a:cxn>
                <a:cxn ang="0">
                  <a:pos x="1024" y="1395"/>
                </a:cxn>
                <a:cxn ang="0">
                  <a:pos x="1060" y="1430"/>
                </a:cxn>
                <a:cxn ang="0">
                  <a:pos x="1102" y="1455"/>
                </a:cxn>
                <a:cxn ang="0">
                  <a:pos x="1151" y="1472"/>
                </a:cxn>
                <a:cxn ang="0">
                  <a:pos x="1203" y="1478"/>
                </a:cxn>
                <a:cxn ang="0">
                  <a:pos x="1229" y="1476"/>
                </a:cxn>
                <a:cxn ang="0">
                  <a:pos x="1279" y="1464"/>
                </a:cxn>
                <a:cxn ang="0">
                  <a:pos x="1326" y="1443"/>
                </a:cxn>
                <a:cxn ang="0">
                  <a:pos x="1365" y="1413"/>
                </a:cxn>
                <a:cxn ang="0">
                  <a:pos x="2198" y="1395"/>
                </a:cxn>
                <a:cxn ang="0">
                  <a:pos x="2215" y="1395"/>
                </a:cxn>
                <a:cxn ang="0">
                  <a:pos x="2248" y="1390"/>
                </a:cxn>
                <a:cxn ang="0">
                  <a:pos x="2277" y="1383"/>
                </a:cxn>
                <a:cxn ang="0">
                  <a:pos x="2301" y="1371"/>
                </a:cxn>
                <a:cxn ang="0">
                  <a:pos x="2331" y="1350"/>
                </a:cxn>
                <a:cxn ang="0">
                  <a:pos x="2363" y="1316"/>
                </a:cxn>
                <a:cxn ang="0">
                  <a:pos x="2384" y="1280"/>
                </a:cxn>
                <a:cxn ang="0">
                  <a:pos x="2396" y="1247"/>
                </a:cxn>
                <a:cxn ang="0">
                  <a:pos x="2403" y="1211"/>
                </a:cxn>
                <a:cxn ang="0">
                  <a:pos x="2405" y="1201"/>
                </a:cxn>
                <a:cxn ang="0">
                  <a:pos x="2399" y="1079"/>
                </a:cxn>
                <a:cxn ang="0">
                  <a:pos x="2381" y="960"/>
                </a:cxn>
                <a:cxn ang="0">
                  <a:pos x="2351" y="845"/>
                </a:cxn>
                <a:cxn ang="0">
                  <a:pos x="2310" y="733"/>
                </a:cxn>
                <a:cxn ang="0">
                  <a:pos x="2260" y="629"/>
                </a:cxn>
                <a:cxn ang="0">
                  <a:pos x="2199" y="529"/>
                </a:cxn>
                <a:cxn ang="0">
                  <a:pos x="2130" y="437"/>
                </a:cxn>
                <a:cxn ang="0">
                  <a:pos x="2053" y="352"/>
                </a:cxn>
                <a:cxn ang="0">
                  <a:pos x="1967" y="274"/>
                </a:cxn>
                <a:cxn ang="0">
                  <a:pos x="1875" y="206"/>
                </a:cxn>
                <a:cxn ang="0">
                  <a:pos x="1776" y="145"/>
                </a:cxn>
                <a:cxn ang="0">
                  <a:pos x="1670" y="94"/>
                </a:cxn>
                <a:cxn ang="0">
                  <a:pos x="1560" y="53"/>
                </a:cxn>
                <a:cxn ang="0">
                  <a:pos x="1445" y="24"/>
                </a:cxn>
                <a:cxn ang="0">
                  <a:pos x="1326" y="6"/>
                </a:cxn>
                <a:cxn ang="0">
                  <a:pos x="1203" y="0"/>
                </a:cxn>
              </a:cxnLst>
              <a:rect l="0" t="0" r="r" b="b"/>
              <a:pathLst>
                <a:path w="2405" h="1478">
                  <a:moveTo>
                    <a:pt x="1203" y="0"/>
                  </a:moveTo>
                  <a:lnTo>
                    <a:pt x="1203" y="0"/>
                  </a:lnTo>
                  <a:lnTo>
                    <a:pt x="1141" y="2"/>
                  </a:lnTo>
                  <a:lnTo>
                    <a:pt x="1080" y="6"/>
                  </a:lnTo>
                  <a:lnTo>
                    <a:pt x="1019" y="14"/>
                  </a:lnTo>
                  <a:lnTo>
                    <a:pt x="960" y="24"/>
                  </a:lnTo>
                  <a:lnTo>
                    <a:pt x="903" y="38"/>
                  </a:lnTo>
                  <a:lnTo>
                    <a:pt x="845" y="53"/>
                  </a:lnTo>
                  <a:lnTo>
                    <a:pt x="789" y="73"/>
                  </a:lnTo>
                  <a:lnTo>
                    <a:pt x="735" y="94"/>
                  </a:lnTo>
                  <a:lnTo>
                    <a:pt x="682" y="118"/>
                  </a:lnTo>
                  <a:lnTo>
                    <a:pt x="629" y="145"/>
                  </a:lnTo>
                  <a:lnTo>
                    <a:pt x="579" y="174"/>
                  </a:lnTo>
                  <a:lnTo>
                    <a:pt x="531" y="206"/>
                  </a:lnTo>
                  <a:lnTo>
                    <a:pt x="484" y="239"/>
                  </a:lnTo>
                  <a:lnTo>
                    <a:pt x="439" y="274"/>
                  </a:lnTo>
                  <a:lnTo>
                    <a:pt x="395" y="311"/>
                  </a:lnTo>
                  <a:lnTo>
                    <a:pt x="353" y="352"/>
                  </a:lnTo>
                  <a:lnTo>
                    <a:pt x="313" y="393"/>
                  </a:lnTo>
                  <a:lnTo>
                    <a:pt x="275" y="437"/>
                  </a:lnTo>
                  <a:lnTo>
                    <a:pt x="239" y="482"/>
                  </a:lnTo>
                  <a:lnTo>
                    <a:pt x="206" y="529"/>
                  </a:lnTo>
                  <a:lnTo>
                    <a:pt x="174" y="579"/>
                  </a:lnTo>
                  <a:lnTo>
                    <a:pt x="145" y="629"/>
                  </a:lnTo>
                  <a:lnTo>
                    <a:pt x="120" y="680"/>
                  </a:lnTo>
                  <a:lnTo>
                    <a:pt x="96" y="733"/>
                  </a:lnTo>
                  <a:lnTo>
                    <a:pt x="73" y="789"/>
                  </a:lnTo>
                  <a:lnTo>
                    <a:pt x="55" y="845"/>
                  </a:lnTo>
                  <a:lnTo>
                    <a:pt x="38" y="901"/>
                  </a:lnTo>
                  <a:lnTo>
                    <a:pt x="25" y="960"/>
                  </a:lnTo>
                  <a:lnTo>
                    <a:pt x="14" y="1019"/>
                  </a:lnTo>
                  <a:lnTo>
                    <a:pt x="6" y="1079"/>
                  </a:lnTo>
                  <a:lnTo>
                    <a:pt x="2" y="1140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0" y="1211"/>
                  </a:lnTo>
                  <a:lnTo>
                    <a:pt x="3" y="1232"/>
                  </a:lnTo>
                  <a:lnTo>
                    <a:pt x="6" y="1247"/>
                  </a:lnTo>
                  <a:lnTo>
                    <a:pt x="11" y="1263"/>
                  </a:lnTo>
                  <a:lnTo>
                    <a:pt x="19" y="1280"/>
                  </a:lnTo>
                  <a:lnTo>
                    <a:pt x="26" y="1298"/>
                  </a:lnTo>
                  <a:lnTo>
                    <a:pt x="38" y="1316"/>
                  </a:lnTo>
                  <a:lnTo>
                    <a:pt x="52" y="1334"/>
                  </a:lnTo>
                  <a:lnTo>
                    <a:pt x="68" y="1350"/>
                  </a:lnTo>
                  <a:lnTo>
                    <a:pt x="77" y="1357"/>
                  </a:lnTo>
                  <a:lnTo>
                    <a:pt x="88" y="1365"/>
                  </a:lnTo>
                  <a:lnTo>
                    <a:pt x="99" y="1371"/>
                  </a:lnTo>
                  <a:lnTo>
                    <a:pt x="112" y="1377"/>
                  </a:lnTo>
                  <a:lnTo>
                    <a:pt x="124" y="1383"/>
                  </a:lnTo>
                  <a:lnTo>
                    <a:pt x="139" y="1387"/>
                  </a:lnTo>
                  <a:lnTo>
                    <a:pt x="155" y="1390"/>
                  </a:lnTo>
                  <a:lnTo>
                    <a:pt x="171" y="1393"/>
                  </a:lnTo>
                  <a:lnTo>
                    <a:pt x="189" y="1395"/>
                  </a:lnTo>
                  <a:lnTo>
                    <a:pt x="207" y="1395"/>
                  </a:lnTo>
                  <a:lnTo>
                    <a:pt x="1024" y="1395"/>
                  </a:lnTo>
                  <a:lnTo>
                    <a:pt x="1024" y="1395"/>
                  </a:lnTo>
                  <a:lnTo>
                    <a:pt x="1040" y="1413"/>
                  </a:lnTo>
                  <a:lnTo>
                    <a:pt x="1060" y="1430"/>
                  </a:lnTo>
                  <a:lnTo>
                    <a:pt x="1081" y="1443"/>
                  </a:lnTo>
                  <a:lnTo>
                    <a:pt x="1102" y="1455"/>
                  </a:lnTo>
                  <a:lnTo>
                    <a:pt x="1126" y="1464"/>
                  </a:lnTo>
                  <a:lnTo>
                    <a:pt x="1151" y="1472"/>
                  </a:lnTo>
                  <a:lnTo>
                    <a:pt x="1176" y="1476"/>
                  </a:lnTo>
                  <a:lnTo>
                    <a:pt x="1203" y="1478"/>
                  </a:lnTo>
                  <a:lnTo>
                    <a:pt x="1203" y="1478"/>
                  </a:lnTo>
                  <a:lnTo>
                    <a:pt x="1229" y="1476"/>
                  </a:lnTo>
                  <a:lnTo>
                    <a:pt x="1255" y="1472"/>
                  </a:lnTo>
                  <a:lnTo>
                    <a:pt x="1279" y="1464"/>
                  </a:lnTo>
                  <a:lnTo>
                    <a:pt x="1303" y="1455"/>
                  </a:lnTo>
                  <a:lnTo>
                    <a:pt x="1326" y="1443"/>
                  </a:lnTo>
                  <a:lnTo>
                    <a:pt x="1346" y="1430"/>
                  </a:lnTo>
                  <a:lnTo>
                    <a:pt x="1365" y="1413"/>
                  </a:lnTo>
                  <a:lnTo>
                    <a:pt x="1382" y="1395"/>
                  </a:lnTo>
                  <a:lnTo>
                    <a:pt x="2198" y="1395"/>
                  </a:lnTo>
                  <a:lnTo>
                    <a:pt x="2198" y="1395"/>
                  </a:lnTo>
                  <a:lnTo>
                    <a:pt x="2215" y="1395"/>
                  </a:lnTo>
                  <a:lnTo>
                    <a:pt x="2231" y="1393"/>
                  </a:lnTo>
                  <a:lnTo>
                    <a:pt x="2248" y="1390"/>
                  </a:lnTo>
                  <a:lnTo>
                    <a:pt x="2261" y="1387"/>
                  </a:lnTo>
                  <a:lnTo>
                    <a:pt x="2277" y="1383"/>
                  </a:lnTo>
                  <a:lnTo>
                    <a:pt x="2289" y="1377"/>
                  </a:lnTo>
                  <a:lnTo>
                    <a:pt x="2301" y="1371"/>
                  </a:lnTo>
                  <a:lnTo>
                    <a:pt x="2311" y="1365"/>
                  </a:lnTo>
                  <a:lnTo>
                    <a:pt x="2331" y="1350"/>
                  </a:lnTo>
                  <a:lnTo>
                    <a:pt x="2348" y="1334"/>
                  </a:lnTo>
                  <a:lnTo>
                    <a:pt x="2363" y="1316"/>
                  </a:lnTo>
                  <a:lnTo>
                    <a:pt x="2373" y="1298"/>
                  </a:lnTo>
                  <a:lnTo>
                    <a:pt x="2384" y="1280"/>
                  </a:lnTo>
                  <a:lnTo>
                    <a:pt x="2390" y="1263"/>
                  </a:lnTo>
                  <a:lnTo>
                    <a:pt x="2396" y="1247"/>
                  </a:lnTo>
                  <a:lnTo>
                    <a:pt x="2400" y="1232"/>
                  </a:lnTo>
                  <a:lnTo>
                    <a:pt x="2403" y="1211"/>
                  </a:lnTo>
                  <a:lnTo>
                    <a:pt x="2405" y="1201"/>
                  </a:lnTo>
                  <a:lnTo>
                    <a:pt x="2405" y="1201"/>
                  </a:lnTo>
                  <a:lnTo>
                    <a:pt x="2403" y="1140"/>
                  </a:lnTo>
                  <a:lnTo>
                    <a:pt x="2399" y="1079"/>
                  </a:lnTo>
                  <a:lnTo>
                    <a:pt x="2391" y="1019"/>
                  </a:lnTo>
                  <a:lnTo>
                    <a:pt x="2381" y="960"/>
                  </a:lnTo>
                  <a:lnTo>
                    <a:pt x="2367" y="901"/>
                  </a:lnTo>
                  <a:lnTo>
                    <a:pt x="2351" y="845"/>
                  </a:lnTo>
                  <a:lnTo>
                    <a:pt x="2332" y="789"/>
                  </a:lnTo>
                  <a:lnTo>
                    <a:pt x="2310" y="733"/>
                  </a:lnTo>
                  <a:lnTo>
                    <a:pt x="2287" y="680"/>
                  </a:lnTo>
                  <a:lnTo>
                    <a:pt x="2260" y="629"/>
                  </a:lnTo>
                  <a:lnTo>
                    <a:pt x="2231" y="579"/>
                  </a:lnTo>
                  <a:lnTo>
                    <a:pt x="2199" y="529"/>
                  </a:lnTo>
                  <a:lnTo>
                    <a:pt x="2166" y="482"/>
                  </a:lnTo>
                  <a:lnTo>
                    <a:pt x="2130" y="437"/>
                  </a:lnTo>
                  <a:lnTo>
                    <a:pt x="2092" y="393"/>
                  </a:lnTo>
                  <a:lnTo>
                    <a:pt x="2053" y="352"/>
                  </a:lnTo>
                  <a:lnTo>
                    <a:pt x="2011" y="311"/>
                  </a:lnTo>
                  <a:lnTo>
                    <a:pt x="1967" y="274"/>
                  </a:lnTo>
                  <a:lnTo>
                    <a:pt x="1921" y="239"/>
                  </a:lnTo>
                  <a:lnTo>
                    <a:pt x="1875" y="206"/>
                  </a:lnTo>
                  <a:lnTo>
                    <a:pt x="1826" y="174"/>
                  </a:lnTo>
                  <a:lnTo>
                    <a:pt x="1776" y="145"/>
                  </a:lnTo>
                  <a:lnTo>
                    <a:pt x="1723" y="118"/>
                  </a:lnTo>
                  <a:lnTo>
                    <a:pt x="1670" y="94"/>
                  </a:lnTo>
                  <a:lnTo>
                    <a:pt x="1616" y="73"/>
                  </a:lnTo>
                  <a:lnTo>
                    <a:pt x="1560" y="53"/>
                  </a:lnTo>
                  <a:lnTo>
                    <a:pt x="1503" y="38"/>
                  </a:lnTo>
                  <a:lnTo>
                    <a:pt x="1445" y="24"/>
                  </a:lnTo>
                  <a:lnTo>
                    <a:pt x="1386" y="14"/>
                  </a:lnTo>
                  <a:lnTo>
                    <a:pt x="1326" y="6"/>
                  </a:lnTo>
                  <a:lnTo>
                    <a:pt x="1264" y="2"/>
                  </a:lnTo>
                  <a:lnTo>
                    <a:pt x="1203" y="0"/>
                  </a:lnTo>
                  <a:lnTo>
                    <a:pt x="120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94">
              <a:extLst>
                <a:ext uri="{FF2B5EF4-FFF2-40B4-BE49-F238E27FC236}">
                  <a16:creationId xmlns:a16="http://schemas.microsoft.com/office/drawing/2014/main" id="{3FBB4C0C-AB1F-4D4E-B5CC-5D45671AC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386" y="4125337"/>
              <a:ext cx="2216612" cy="1363045"/>
            </a:xfrm>
            <a:custGeom>
              <a:avLst/>
              <a:gdLst/>
              <a:ahLst/>
              <a:cxnLst>
                <a:cxn ang="0">
                  <a:pos x="1166" y="0"/>
                </a:cxn>
                <a:cxn ang="0">
                  <a:pos x="1047" y="6"/>
                </a:cxn>
                <a:cxn ang="0">
                  <a:pos x="931" y="23"/>
                </a:cxn>
                <a:cxn ang="0">
                  <a:pos x="819" y="51"/>
                </a:cxn>
                <a:cxn ang="0">
                  <a:pos x="712" y="91"/>
                </a:cxn>
                <a:cxn ang="0">
                  <a:pos x="610" y="141"/>
                </a:cxn>
                <a:cxn ang="0">
                  <a:pos x="514" y="198"/>
                </a:cxn>
                <a:cxn ang="0">
                  <a:pos x="424" y="266"/>
                </a:cxn>
                <a:cxn ang="0">
                  <a:pos x="341" y="341"/>
                </a:cxn>
                <a:cxn ang="0">
                  <a:pos x="266" y="423"/>
                </a:cxn>
                <a:cxn ang="0">
                  <a:pos x="199" y="514"/>
                </a:cxn>
                <a:cxn ang="0">
                  <a:pos x="140" y="609"/>
                </a:cxn>
                <a:cxn ang="0">
                  <a:pos x="92" y="712"/>
                </a:cxn>
                <a:cxn ang="0">
                  <a:pos x="53" y="819"/>
                </a:cxn>
                <a:cxn ang="0">
                  <a:pos x="24" y="931"/>
                </a:cxn>
                <a:cxn ang="0">
                  <a:pos x="6" y="1046"/>
                </a:cxn>
                <a:cxn ang="0">
                  <a:pos x="0" y="1165"/>
                </a:cxn>
                <a:cxn ang="0">
                  <a:pos x="0" y="1173"/>
                </a:cxn>
                <a:cxn ang="0">
                  <a:pos x="6" y="1209"/>
                </a:cxn>
                <a:cxn ang="0">
                  <a:pos x="16" y="1242"/>
                </a:cxn>
                <a:cxn ang="0">
                  <a:pos x="36" y="1277"/>
                </a:cxn>
                <a:cxn ang="0">
                  <a:pos x="65" y="1309"/>
                </a:cxn>
                <a:cxn ang="0">
                  <a:pos x="84" y="1324"/>
                </a:cxn>
                <a:cxn ang="0">
                  <a:pos x="107" y="1336"/>
                </a:cxn>
                <a:cxn ang="0">
                  <a:pos x="134" y="1345"/>
                </a:cxn>
                <a:cxn ang="0">
                  <a:pos x="166" y="1351"/>
                </a:cxn>
                <a:cxn ang="0">
                  <a:pos x="201" y="1352"/>
                </a:cxn>
                <a:cxn ang="0">
                  <a:pos x="993" y="1352"/>
                </a:cxn>
                <a:cxn ang="0">
                  <a:pos x="1027" y="1386"/>
                </a:cxn>
                <a:cxn ang="0">
                  <a:pos x="1068" y="1411"/>
                </a:cxn>
                <a:cxn ang="0">
                  <a:pos x="1115" y="1428"/>
                </a:cxn>
                <a:cxn ang="0">
                  <a:pos x="1166" y="1434"/>
                </a:cxn>
                <a:cxn ang="0">
                  <a:pos x="1192" y="1432"/>
                </a:cxn>
                <a:cxn ang="0">
                  <a:pos x="1241" y="1420"/>
                </a:cxn>
                <a:cxn ang="0">
                  <a:pos x="1284" y="1399"/>
                </a:cxn>
                <a:cxn ang="0">
                  <a:pos x="1322" y="1370"/>
                </a:cxn>
                <a:cxn ang="0">
                  <a:pos x="2131" y="1352"/>
                </a:cxn>
                <a:cxn ang="0">
                  <a:pos x="2147" y="1352"/>
                </a:cxn>
                <a:cxn ang="0">
                  <a:pos x="2179" y="1348"/>
                </a:cxn>
                <a:cxn ang="0">
                  <a:pos x="2206" y="1340"/>
                </a:cxn>
                <a:cxn ang="0">
                  <a:pos x="2230" y="1330"/>
                </a:cxn>
                <a:cxn ang="0">
                  <a:pos x="2261" y="1309"/>
                </a:cxn>
                <a:cxn ang="0">
                  <a:pos x="2291" y="1277"/>
                </a:cxn>
                <a:cxn ang="0">
                  <a:pos x="2311" y="1242"/>
                </a:cxn>
                <a:cxn ang="0">
                  <a:pos x="2323" y="1209"/>
                </a:cxn>
                <a:cxn ang="0">
                  <a:pos x="2330" y="1173"/>
                </a:cxn>
                <a:cxn ang="0">
                  <a:pos x="2332" y="1165"/>
                </a:cxn>
                <a:cxn ang="0">
                  <a:pos x="2326" y="1046"/>
                </a:cxn>
                <a:cxn ang="0">
                  <a:pos x="2308" y="931"/>
                </a:cxn>
                <a:cxn ang="0">
                  <a:pos x="2279" y="819"/>
                </a:cxn>
                <a:cxn ang="0">
                  <a:pos x="2240" y="712"/>
                </a:cxn>
                <a:cxn ang="0">
                  <a:pos x="2191" y="609"/>
                </a:cxn>
                <a:cxn ang="0">
                  <a:pos x="2132" y="514"/>
                </a:cxn>
                <a:cxn ang="0">
                  <a:pos x="2066" y="423"/>
                </a:cxn>
                <a:cxn ang="0">
                  <a:pos x="1990" y="341"/>
                </a:cxn>
                <a:cxn ang="0">
                  <a:pos x="1907" y="266"/>
                </a:cxn>
                <a:cxn ang="0">
                  <a:pos x="1818" y="198"/>
                </a:cxn>
                <a:cxn ang="0">
                  <a:pos x="1721" y="141"/>
                </a:cxn>
                <a:cxn ang="0">
                  <a:pos x="1620" y="91"/>
                </a:cxn>
                <a:cxn ang="0">
                  <a:pos x="1513" y="51"/>
                </a:cxn>
                <a:cxn ang="0">
                  <a:pos x="1401" y="23"/>
                </a:cxn>
                <a:cxn ang="0">
                  <a:pos x="1284" y="6"/>
                </a:cxn>
                <a:cxn ang="0">
                  <a:pos x="1166" y="0"/>
                </a:cxn>
              </a:cxnLst>
              <a:rect l="0" t="0" r="r" b="b"/>
              <a:pathLst>
                <a:path w="2332" h="1434">
                  <a:moveTo>
                    <a:pt x="1166" y="0"/>
                  </a:moveTo>
                  <a:lnTo>
                    <a:pt x="1166" y="0"/>
                  </a:lnTo>
                  <a:lnTo>
                    <a:pt x="1106" y="2"/>
                  </a:lnTo>
                  <a:lnTo>
                    <a:pt x="1047" y="6"/>
                  </a:lnTo>
                  <a:lnTo>
                    <a:pt x="988" y="12"/>
                  </a:lnTo>
                  <a:lnTo>
                    <a:pt x="931" y="23"/>
                  </a:lnTo>
                  <a:lnTo>
                    <a:pt x="875" y="36"/>
                  </a:lnTo>
                  <a:lnTo>
                    <a:pt x="819" y="51"/>
                  </a:lnTo>
                  <a:lnTo>
                    <a:pt x="764" y="70"/>
                  </a:lnTo>
                  <a:lnTo>
                    <a:pt x="712" y="91"/>
                  </a:lnTo>
                  <a:lnTo>
                    <a:pt x="660" y="115"/>
                  </a:lnTo>
                  <a:lnTo>
                    <a:pt x="610" y="141"/>
                  </a:lnTo>
                  <a:lnTo>
                    <a:pt x="560" y="168"/>
                  </a:lnTo>
                  <a:lnTo>
                    <a:pt x="514" y="198"/>
                  </a:lnTo>
                  <a:lnTo>
                    <a:pt x="468" y="231"/>
                  </a:lnTo>
                  <a:lnTo>
                    <a:pt x="424" y="266"/>
                  </a:lnTo>
                  <a:lnTo>
                    <a:pt x="382" y="302"/>
                  </a:lnTo>
                  <a:lnTo>
                    <a:pt x="341" y="341"/>
                  </a:lnTo>
                  <a:lnTo>
                    <a:pt x="302" y="381"/>
                  </a:lnTo>
                  <a:lnTo>
                    <a:pt x="266" y="423"/>
                  </a:lnTo>
                  <a:lnTo>
                    <a:pt x="231" y="467"/>
                  </a:lnTo>
                  <a:lnTo>
                    <a:pt x="199" y="514"/>
                  </a:lnTo>
                  <a:lnTo>
                    <a:pt x="169" y="561"/>
                  </a:lnTo>
                  <a:lnTo>
                    <a:pt x="140" y="609"/>
                  </a:lnTo>
                  <a:lnTo>
                    <a:pt x="115" y="660"/>
                  </a:lnTo>
                  <a:lnTo>
                    <a:pt x="92" y="712"/>
                  </a:lnTo>
                  <a:lnTo>
                    <a:pt x="71" y="765"/>
                  </a:lnTo>
                  <a:lnTo>
                    <a:pt x="53" y="819"/>
                  </a:lnTo>
                  <a:lnTo>
                    <a:pt x="36" y="873"/>
                  </a:lnTo>
                  <a:lnTo>
                    <a:pt x="24" y="931"/>
                  </a:lnTo>
                  <a:lnTo>
                    <a:pt x="13" y="988"/>
                  </a:lnTo>
                  <a:lnTo>
                    <a:pt x="6" y="1046"/>
                  </a:lnTo>
                  <a:lnTo>
                    <a:pt x="1" y="1105"/>
                  </a:lnTo>
                  <a:lnTo>
                    <a:pt x="0" y="1165"/>
                  </a:lnTo>
                  <a:lnTo>
                    <a:pt x="0" y="1165"/>
                  </a:lnTo>
                  <a:lnTo>
                    <a:pt x="0" y="1173"/>
                  </a:lnTo>
                  <a:lnTo>
                    <a:pt x="3" y="1195"/>
                  </a:lnTo>
                  <a:lnTo>
                    <a:pt x="6" y="1209"/>
                  </a:lnTo>
                  <a:lnTo>
                    <a:pt x="10" y="1224"/>
                  </a:lnTo>
                  <a:lnTo>
                    <a:pt x="16" y="1242"/>
                  </a:lnTo>
                  <a:lnTo>
                    <a:pt x="25" y="1259"/>
                  </a:lnTo>
                  <a:lnTo>
                    <a:pt x="36" y="1277"/>
                  </a:lnTo>
                  <a:lnTo>
                    <a:pt x="48" y="1293"/>
                  </a:lnTo>
                  <a:lnTo>
                    <a:pt x="65" y="1309"/>
                  </a:lnTo>
                  <a:lnTo>
                    <a:pt x="74" y="1316"/>
                  </a:lnTo>
                  <a:lnTo>
                    <a:pt x="84" y="1324"/>
                  </a:lnTo>
                  <a:lnTo>
                    <a:pt x="95" y="1330"/>
                  </a:lnTo>
                  <a:lnTo>
                    <a:pt x="107" y="1336"/>
                  </a:lnTo>
                  <a:lnTo>
                    <a:pt x="121" y="1340"/>
                  </a:lnTo>
                  <a:lnTo>
                    <a:pt x="134" y="1345"/>
                  </a:lnTo>
                  <a:lnTo>
                    <a:pt x="149" y="1348"/>
                  </a:lnTo>
                  <a:lnTo>
                    <a:pt x="166" y="1351"/>
                  </a:lnTo>
                  <a:lnTo>
                    <a:pt x="183" y="1352"/>
                  </a:lnTo>
                  <a:lnTo>
                    <a:pt x="201" y="1352"/>
                  </a:lnTo>
                  <a:lnTo>
                    <a:pt x="993" y="1352"/>
                  </a:lnTo>
                  <a:lnTo>
                    <a:pt x="993" y="1352"/>
                  </a:lnTo>
                  <a:lnTo>
                    <a:pt x="1009" y="1370"/>
                  </a:lnTo>
                  <a:lnTo>
                    <a:pt x="1027" y="1386"/>
                  </a:lnTo>
                  <a:lnTo>
                    <a:pt x="1047" y="1399"/>
                  </a:lnTo>
                  <a:lnTo>
                    <a:pt x="1068" y="1411"/>
                  </a:lnTo>
                  <a:lnTo>
                    <a:pt x="1091" y="1420"/>
                  </a:lnTo>
                  <a:lnTo>
                    <a:pt x="1115" y="1428"/>
                  </a:lnTo>
                  <a:lnTo>
                    <a:pt x="1141" y="1432"/>
                  </a:lnTo>
                  <a:lnTo>
                    <a:pt x="1166" y="1434"/>
                  </a:lnTo>
                  <a:lnTo>
                    <a:pt x="1166" y="1434"/>
                  </a:lnTo>
                  <a:lnTo>
                    <a:pt x="1192" y="1432"/>
                  </a:lnTo>
                  <a:lnTo>
                    <a:pt x="1216" y="1428"/>
                  </a:lnTo>
                  <a:lnTo>
                    <a:pt x="1241" y="1420"/>
                  </a:lnTo>
                  <a:lnTo>
                    <a:pt x="1263" y="1411"/>
                  </a:lnTo>
                  <a:lnTo>
                    <a:pt x="1284" y="1399"/>
                  </a:lnTo>
                  <a:lnTo>
                    <a:pt x="1304" y="1386"/>
                  </a:lnTo>
                  <a:lnTo>
                    <a:pt x="1322" y="1370"/>
                  </a:lnTo>
                  <a:lnTo>
                    <a:pt x="1339" y="1352"/>
                  </a:lnTo>
                  <a:lnTo>
                    <a:pt x="2131" y="1352"/>
                  </a:lnTo>
                  <a:lnTo>
                    <a:pt x="2131" y="1352"/>
                  </a:lnTo>
                  <a:lnTo>
                    <a:pt x="2147" y="1352"/>
                  </a:lnTo>
                  <a:lnTo>
                    <a:pt x="2164" y="1351"/>
                  </a:lnTo>
                  <a:lnTo>
                    <a:pt x="2179" y="1348"/>
                  </a:lnTo>
                  <a:lnTo>
                    <a:pt x="2193" y="1345"/>
                  </a:lnTo>
                  <a:lnTo>
                    <a:pt x="2206" y="1340"/>
                  </a:lnTo>
                  <a:lnTo>
                    <a:pt x="2218" y="1336"/>
                  </a:lnTo>
                  <a:lnTo>
                    <a:pt x="2230" y="1330"/>
                  </a:lnTo>
                  <a:lnTo>
                    <a:pt x="2241" y="1324"/>
                  </a:lnTo>
                  <a:lnTo>
                    <a:pt x="2261" y="1309"/>
                  </a:lnTo>
                  <a:lnTo>
                    <a:pt x="2277" y="1293"/>
                  </a:lnTo>
                  <a:lnTo>
                    <a:pt x="2291" y="1277"/>
                  </a:lnTo>
                  <a:lnTo>
                    <a:pt x="2301" y="1259"/>
                  </a:lnTo>
                  <a:lnTo>
                    <a:pt x="2311" y="1242"/>
                  </a:lnTo>
                  <a:lnTo>
                    <a:pt x="2318" y="1224"/>
                  </a:lnTo>
                  <a:lnTo>
                    <a:pt x="2323" y="1209"/>
                  </a:lnTo>
                  <a:lnTo>
                    <a:pt x="2327" y="1195"/>
                  </a:lnTo>
                  <a:lnTo>
                    <a:pt x="2330" y="1173"/>
                  </a:lnTo>
                  <a:lnTo>
                    <a:pt x="2332" y="1165"/>
                  </a:lnTo>
                  <a:lnTo>
                    <a:pt x="2332" y="1165"/>
                  </a:lnTo>
                  <a:lnTo>
                    <a:pt x="2330" y="1105"/>
                  </a:lnTo>
                  <a:lnTo>
                    <a:pt x="2326" y="1046"/>
                  </a:lnTo>
                  <a:lnTo>
                    <a:pt x="2318" y="988"/>
                  </a:lnTo>
                  <a:lnTo>
                    <a:pt x="2308" y="931"/>
                  </a:lnTo>
                  <a:lnTo>
                    <a:pt x="2295" y="873"/>
                  </a:lnTo>
                  <a:lnTo>
                    <a:pt x="2279" y="819"/>
                  </a:lnTo>
                  <a:lnTo>
                    <a:pt x="2261" y="765"/>
                  </a:lnTo>
                  <a:lnTo>
                    <a:pt x="2240" y="712"/>
                  </a:lnTo>
                  <a:lnTo>
                    <a:pt x="2217" y="660"/>
                  </a:lnTo>
                  <a:lnTo>
                    <a:pt x="2191" y="609"/>
                  </a:lnTo>
                  <a:lnTo>
                    <a:pt x="2162" y="561"/>
                  </a:lnTo>
                  <a:lnTo>
                    <a:pt x="2132" y="514"/>
                  </a:lnTo>
                  <a:lnTo>
                    <a:pt x="2100" y="467"/>
                  </a:lnTo>
                  <a:lnTo>
                    <a:pt x="2066" y="423"/>
                  </a:lnTo>
                  <a:lnTo>
                    <a:pt x="2029" y="381"/>
                  </a:lnTo>
                  <a:lnTo>
                    <a:pt x="1990" y="341"/>
                  </a:lnTo>
                  <a:lnTo>
                    <a:pt x="1949" y="302"/>
                  </a:lnTo>
                  <a:lnTo>
                    <a:pt x="1907" y="266"/>
                  </a:lnTo>
                  <a:lnTo>
                    <a:pt x="1863" y="231"/>
                  </a:lnTo>
                  <a:lnTo>
                    <a:pt x="1818" y="198"/>
                  </a:lnTo>
                  <a:lnTo>
                    <a:pt x="1771" y="168"/>
                  </a:lnTo>
                  <a:lnTo>
                    <a:pt x="1721" y="141"/>
                  </a:lnTo>
                  <a:lnTo>
                    <a:pt x="1671" y="115"/>
                  </a:lnTo>
                  <a:lnTo>
                    <a:pt x="1620" y="91"/>
                  </a:lnTo>
                  <a:lnTo>
                    <a:pt x="1567" y="70"/>
                  </a:lnTo>
                  <a:lnTo>
                    <a:pt x="1513" y="51"/>
                  </a:lnTo>
                  <a:lnTo>
                    <a:pt x="1457" y="36"/>
                  </a:lnTo>
                  <a:lnTo>
                    <a:pt x="1401" y="23"/>
                  </a:lnTo>
                  <a:lnTo>
                    <a:pt x="1343" y="12"/>
                  </a:lnTo>
                  <a:lnTo>
                    <a:pt x="1284" y="6"/>
                  </a:lnTo>
                  <a:lnTo>
                    <a:pt x="1225" y="2"/>
                  </a:lnTo>
                  <a:lnTo>
                    <a:pt x="1166" y="0"/>
                  </a:lnTo>
                  <a:lnTo>
                    <a:pt x="1166" y="0"/>
                  </a:lnTo>
                  <a:close/>
                </a:path>
              </a:pathLst>
            </a:custGeom>
            <a:gradFill flip="none" rotWithShape="1">
              <a:gsLst>
                <a:gs pos="42000">
                  <a:srgbClr val="0D0D0D"/>
                </a:gs>
                <a:gs pos="100000">
                  <a:srgbClr val="474747"/>
                </a:gs>
              </a:gsLst>
              <a:lin ang="2700000" scaled="1"/>
              <a:tileRect/>
            </a:gradFill>
            <a:ln w="9525"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154">
              <a:extLst>
                <a:ext uri="{FF2B5EF4-FFF2-40B4-BE49-F238E27FC236}">
                  <a16:creationId xmlns:a16="http://schemas.microsoft.com/office/drawing/2014/main" id="{5373A146-3CC5-D64C-B122-A7720BF4CB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4816" y="4186735"/>
              <a:ext cx="2099698" cy="968580"/>
            </a:xfrm>
            <a:custGeom>
              <a:avLst/>
              <a:gdLst/>
              <a:ahLst/>
              <a:cxnLst>
                <a:cxn ang="0">
                  <a:pos x="37" y="1014"/>
                </a:cxn>
                <a:cxn ang="0">
                  <a:pos x="25" y="877"/>
                </a:cxn>
                <a:cxn ang="0">
                  <a:pos x="30" y="854"/>
                </a:cxn>
                <a:cxn ang="0">
                  <a:pos x="110" y="741"/>
                </a:cxn>
                <a:cxn ang="0">
                  <a:pos x="30" y="854"/>
                </a:cxn>
                <a:cxn ang="0">
                  <a:pos x="116" y="724"/>
                </a:cxn>
                <a:cxn ang="0">
                  <a:pos x="139" y="586"/>
                </a:cxn>
                <a:cxn ang="0">
                  <a:pos x="151" y="565"/>
                </a:cxn>
                <a:cxn ang="0">
                  <a:pos x="257" y="476"/>
                </a:cxn>
                <a:cxn ang="0">
                  <a:pos x="151" y="565"/>
                </a:cxn>
                <a:cxn ang="0">
                  <a:pos x="267" y="463"/>
                </a:cxn>
                <a:cxn ang="0">
                  <a:pos x="323" y="336"/>
                </a:cxn>
                <a:cxn ang="0">
                  <a:pos x="341" y="319"/>
                </a:cxn>
                <a:cxn ang="0">
                  <a:pos x="467" y="260"/>
                </a:cxn>
                <a:cxn ang="0">
                  <a:pos x="341" y="319"/>
                </a:cxn>
                <a:cxn ang="0">
                  <a:pos x="480" y="249"/>
                </a:cxn>
                <a:cxn ang="0">
                  <a:pos x="569" y="144"/>
                </a:cxn>
                <a:cxn ang="0">
                  <a:pos x="591" y="132"/>
                </a:cxn>
                <a:cxn ang="0">
                  <a:pos x="728" y="110"/>
                </a:cxn>
                <a:cxn ang="0">
                  <a:pos x="591" y="132"/>
                </a:cxn>
                <a:cxn ang="0">
                  <a:pos x="745" y="104"/>
                </a:cxn>
                <a:cxn ang="0">
                  <a:pos x="860" y="27"/>
                </a:cxn>
                <a:cxn ang="0">
                  <a:pos x="884" y="23"/>
                </a:cxn>
                <a:cxn ang="0">
                  <a:pos x="1021" y="42"/>
                </a:cxn>
                <a:cxn ang="0">
                  <a:pos x="884" y="23"/>
                </a:cxn>
                <a:cxn ang="0">
                  <a:pos x="1171" y="42"/>
                </a:cxn>
                <a:cxn ang="0">
                  <a:pos x="1039" y="0"/>
                </a:cxn>
                <a:cxn ang="0">
                  <a:pos x="1191" y="42"/>
                </a:cxn>
                <a:cxn ang="0">
                  <a:pos x="1327" y="23"/>
                </a:cxn>
                <a:cxn ang="0">
                  <a:pos x="1191" y="42"/>
                </a:cxn>
                <a:cxn ang="0">
                  <a:pos x="1466" y="104"/>
                </a:cxn>
                <a:cxn ang="0">
                  <a:pos x="1351" y="29"/>
                </a:cxn>
                <a:cxn ang="0">
                  <a:pos x="1500" y="76"/>
                </a:cxn>
                <a:cxn ang="0">
                  <a:pos x="1603" y="169"/>
                </a:cxn>
                <a:cxn ang="0">
                  <a:pos x="1500" y="76"/>
                </a:cxn>
                <a:cxn ang="0">
                  <a:pos x="1620" y="178"/>
                </a:cxn>
                <a:cxn ang="0">
                  <a:pos x="1751" y="219"/>
                </a:cxn>
                <a:cxn ang="0">
                  <a:pos x="1771" y="233"/>
                </a:cxn>
                <a:cxn ang="0">
                  <a:pos x="1844" y="351"/>
                </a:cxn>
                <a:cxn ang="0">
                  <a:pos x="1771" y="233"/>
                </a:cxn>
                <a:cxn ang="0">
                  <a:pos x="1856" y="364"/>
                </a:cxn>
                <a:cxn ang="0">
                  <a:pos x="1972" y="438"/>
                </a:cxn>
                <a:cxn ang="0">
                  <a:pos x="1987" y="458"/>
                </a:cxn>
                <a:cxn ang="0">
                  <a:pos x="2026" y="591"/>
                </a:cxn>
                <a:cxn ang="0">
                  <a:pos x="1987" y="458"/>
                </a:cxn>
                <a:cxn ang="0">
                  <a:pos x="2035" y="608"/>
                </a:cxn>
                <a:cxn ang="0">
                  <a:pos x="2128" y="710"/>
                </a:cxn>
                <a:cxn ang="0">
                  <a:pos x="2137" y="731"/>
                </a:cxn>
                <a:cxn ang="0">
                  <a:pos x="2140" y="869"/>
                </a:cxn>
                <a:cxn ang="0">
                  <a:pos x="2137" y="731"/>
                </a:cxn>
                <a:cxn ang="0">
                  <a:pos x="2144" y="889"/>
                </a:cxn>
                <a:cxn ang="0">
                  <a:pos x="2209" y="1011"/>
                </a:cxn>
              </a:cxnLst>
              <a:rect l="0" t="0" r="r" b="b"/>
              <a:pathLst>
                <a:path w="2209" h="1019">
                  <a:moveTo>
                    <a:pt x="0" y="1006"/>
                  </a:moveTo>
                  <a:lnTo>
                    <a:pt x="37" y="1014"/>
                  </a:lnTo>
                  <a:lnTo>
                    <a:pt x="63" y="884"/>
                  </a:lnTo>
                  <a:lnTo>
                    <a:pt x="25" y="877"/>
                  </a:lnTo>
                  <a:lnTo>
                    <a:pt x="0" y="1006"/>
                  </a:lnTo>
                  <a:close/>
                  <a:moveTo>
                    <a:pt x="30" y="854"/>
                  </a:moveTo>
                  <a:lnTo>
                    <a:pt x="68" y="866"/>
                  </a:lnTo>
                  <a:lnTo>
                    <a:pt x="110" y="741"/>
                  </a:lnTo>
                  <a:lnTo>
                    <a:pt x="72" y="728"/>
                  </a:lnTo>
                  <a:lnTo>
                    <a:pt x="30" y="854"/>
                  </a:lnTo>
                  <a:close/>
                  <a:moveTo>
                    <a:pt x="81" y="706"/>
                  </a:moveTo>
                  <a:lnTo>
                    <a:pt x="116" y="724"/>
                  </a:lnTo>
                  <a:lnTo>
                    <a:pt x="173" y="603"/>
                  </a:lnTo>
                  <a:lnTo>
                    <a:pt x="139" y="586"/>
                  </a:lnTo>
                  <a:lnTo>
                    <a:pt x="81" y="706"/>
                  </a:lnTo>
                  <a:close/>
                  <a:moveTo>
                    <a:pt x="151" y="565"/>
                  </a:moveTo>
                  <a:lnTo>
                    <a:pt x="184" y="588"/>
                  </a:lnTo>
                  <a:lnTo>
                    <a:pt x="257" y="476"/>
                  </a:lnTo>
                  <a:lnTo>
                    <a:pt x="223" y="455"/>
                  </a:lnTo>
                  <a:lnTo>
                    <a:pt x="151" y="565"/>
                  </a:lnTo>
                  <a:close/>
                  <a:moveTo>
                    <a:pt x="237" y="437"/>
                  </a:moveTo>
                  <a:lnTo>
                    <a:pt x="267" y="463"/>
                  </a:lnTo>
                  <a:lnTo>
                    <a:pt x="353" y="361"/>
                  </a:lnTo>
                  <a:lnTo>
                    <a:pt x="323" y="336"/>
                  </a:lnTo>
                  <a:lnTo>
                    <a:pt x="237" y="437"/>
                  </a:lnTo>
                  <a:close/>
                  <a:moveTo>
                    <a:pt x="341" y="319"/>
                  </a:moveTo>
                  <a:lnTo>
                    <a:pt x="367" y="348"/>
                  </a:lnTo>
                  <a:lnTo>
                    <a:pt x="467" y="260"/>
                  </a:lnTo>
                  <a:lnTo>
                    <a:pt x="439" y="231"/>
                  </a:lnTo>
                  <a:lnTo>
                    <a:pt x="341" y="319"/>
                  </a:lnTo>
                  <a:close/>
                  <a:moveTo>
                    <a:pt x="459" y="216"/>
                  </a:moveTo>
                  <a:lnTo>
                    <a:pt x="480" y="249"/>
                  </a:lnTo>
                  <a:lnTo>
                    <a:pt x="592" y="175"/>
                  </a:lnTo>
                  <a:lnTo>
                    <a:pt x="569" y="144"/>
                  </a:lnTo>
                  <a:lnTo>
                    <a:pt x="459" y="216"/>
                  </a:lnTo>
                  <a:close/>
                  <a:moveTo>
                    <a:pt x="591" y="132"/>
                  </a:moveTo>
                  <a:lnTo>
                    <a:pt x="607" y="166"/>
                  </a:lnTo>
                  <a:lnTo>
                    <a:pt x="728" y="110"/>
                  </a:lnTo>
                  <a:lnTo>
                    <a:pt x="710" y="74"/>
                  </a:lnTo>
                  <a:lnTo>
                    <a:pt x="591" y="132"/>
                  </a:lnTo>
                  <a:close/>
                  <a:moveTo>
                    <a:pt x="733" y="67"/>
                  </a:moveTo>
                  <a:lnTo>
                    <a:pt x="745" y="104"/>
                  </a:lnTo>
                  <a:lnTo>
                    <a:pt x="872" y="65"/>
                  </a:lnTo>
                  <a:lnTo>
                    <a:pt x="860" y="27"/>
                  </a:lnTo>
                  <a:lnTo>
                    <a:pt x="733" y="67"/>
                  </a:lnTo>
                  <a:close/>
                  <a:moveTo>
                    <a:pt x="884" y="23"/>
                  </a:moveTo>
                  <a:lnTo>
                    <a:pt x="890" y="62"/>
                  </a:lnTo>
                  <a:lnTo>
                    <a:pt x="1021" y="42"/>
                  </a:lnTo>
                  <a:lnTo>
                    <a:pt x="1015" y="3"/>
                  </a:lnTo>
                  <a:lnTo>
                    <a:pt x="884" y="23"/>
                  </a:lnTo>
                  <a:close/>
                  <a:moveTo>
                    <a:pt x="1039" y="39"/>
                  </a:moveTo>
                  <a:lnTo>
                    <a:pt x="1171" y="42"/>
                  </a:lnTo>
                  <a:lnTo>
                    <a:pt x="1172" y="3"/>
                  </a:lnTo>
                  <a:lnTo>
                    <a:pt x="1039" y="0"/>
                  </a:lnTo>
                  <a:lnTo>
                    <a:pt x="1039" y="39"/>
                  </a:lnTo>
                  <a:close/>
                  <a:moveTo>
                    <a:pt x="1191" y="42"/>
                  </a:moveTo>
                  <a:lnTo>
                    <a:pt x="1321" y="62"/>
                  </a:lnTo>
                  <a:lnTo>
                    <a:pt x="1327" y="23"/>
                  </a:lnTo>
                  <a:lnTo>
                    <a:pt x="1197" y="3"/>
                  </a:lnTo>
                  <a:lnTo>
                    <a:pt x="1191" y="42"/>
                  </a:lnTo>
                  <a:close/>
                  <a:moveTo>
                    <a:pt x="1339" y="67"/>
                  </a:moveTo>
                  <a:lnTo>
                    <a:pt x="1466" y="104"/>
                  </a:lnTo>
                  <a:lnTo>
                    <a:pt x="1478" y="67"/>
                  </a:lnTo>
                  <a:lnTo>
                    <a:pt x="1351" y="29"/>
                  </a:lnTo>
                  <a:lnTo>
                    <a:pt x="1339" y="67"/>
                  </a:lnTo>
                  <a:close/>
                  <a:moveTo>
                    <a:pt x="1500" y="76"/>
                  </a:moveTo>
                  <a:lnTo>
                    <a:pt x="1484" y="112"/>
                  </a:lnTo>
                  <a:lnTo>
                    <a:pt x="1603" y="169"/>
                  </a:lnTo>
                  <a:lnTo>
                    <a:pt x="1620" y="133"/>
                  </a:lnTo>
                  <a:lnTo>
                    <a:pt x="1500" y="76"/>
                  </a:lnTo>
                  <a:close/>
                  <a:moveTo>
                    <a:pt x="1641" y="145"/>
                  </a:moveTo>
                  <a:lnTo>
                    <a:pt x="1620" y="178"/>
                  </a:lnTo>
                  <a:lnTo>
                    <a:pt x="1730" y="251"/>
                  </a:lnTo>
                  <a:lnTo>
                    <a:pt x="1751" y="219"/>
                  </a:lnTo>
                  <a:lnTo>
                    <a:pt x="1641" y="145"/>
                  </a:lnTo>
                  <a:close/>
                  <a:moveTo>
                    <a:pt x="1771" y="233"/>
                  </a:moveTo>
                  <a:lnTo>
                    <a:pt x="1744" y="263"/>
                  </a:lnTo>
                  <a:lnTo>
                    <a:pt x="1844" y="351"/>
                  </a:lnTo>
                  <a:lnTo>
                    <a:pt x="1869" y="322"/>
                  </a:lnTo>
                  <a:lnTo>
                    <a:pt x="1771" y="233"/>
                  </a:lnTo>
                  <a:close/>
                  <a:moveTo>
                    <a:pt x="1886" y="339"/>
                  </a:moveTo>
                  <a:lnTo>
                    <a:pt x="1856" y="364"/>
                  </a:lnTo>
                  <a:lnTo>
                    <a:pt x="1943" y="464"/>
                  </a:lnTo>
                  <a:lnTo>
                    <a:pt x="1972" y="438"/>
                  </a:lnTo>
                  <a:lnTo>
                    <a:pt x="1886" y="339"/>
                  </a:lnTo>
                  <a:close/>
                  <a:moveTo>
                    <a:pt x="1987" y="458"/>
                  </a:moveTo>
                  <a:lnTo>
                    <a:pt x="1954" y="479"/>
                  </a:lnTo>
                  <a:lnTo>
                    <a:pt x="2026" y="591"/>
                  </a:lnTo>
                  <a:lnTo>
                    <a:pt x="2060" y="570"/>
                  </a:lnTo>
                  <a:lnTo>
                    <a:pt x="1987" y="458"/>
                  </a:lnTo>
                  <a:close/>
                  <a:moveTo>
                    <a:pt x="2070" y="589"/>
                  </a:moveTo>
                  <a:lnTo>
                    <a:pt x="2035" y="608"/>
                  </a:lnTo>
                  <a:lnTo>
                    <a:pt x="2093" y="727"/>
                  </a:lnTo>
                  <a:lnTo>
                    <a:pt x="2128" y="710"/>
                  </a:lnTo>
                  <a:lnTo>
                    <a:pt x="2070" y="589"/>
                  </a:lnTo>
                  <a:close/>
                  <a:moveTo>
                    <a:pt x="2137" y="731"/>
                  </a:moveTo>
                  <a:lnTo>
                    <a:pt x="2099" y="744"/>
                  </a:lnTo>
                  <a:lnTo>
                    <a:pt x="2140" y="869"/>
                  </a:lnTo>
                  <a:lnTo>
                    <a:pt x="2178" y="857"/>
                  </a:lnTo>
                  <a:lnTo>
                    <a:pt x="2137" y="731"/>
                  </a:lnTo>
                  <a:close/>
                  <a:moveTo>
                    <a:pt x="2184" y="881"/>
                  </a:moveTo>
                  <a:lnTo>
                    <a:pt x="2144" y="889"/>
                  </a:lnTo>
                  <a:lnTo>
                    <a:pt x="2170" y="1019"/>
                  </a:lnTo>
                  <a:lnTo>
                    <a:pt x="2209" y="1011"/>
                  </a:lnTo>
                  <a:lnTo>
                    <a:pt x="2184" y="881"/>
                  </a:lnTo>
                  <a:close/>
                </a:path>
              </a:pathLst>
            </a:custGeom>
            <a:gradFill>
              <a:gsLst>
                <a:gs pos="22000">
                  <a:schemeClr val="accent3">
                    <a:lumMod val="50000"/>
                  </a:schemeClr>
                </a:gs>
                <a:gs pos="36000">
                  <a:schemeClr val="accent4">
                    <a:lumMod val="75000"/>
                  </a:schemeClr>
                </a:gs>
                <a:gs pos="99000">
                  <a:schemeClr val="accent6">
                    <a:lumMod val="75000"/>
                  </a:schemeClr>
                </a:gs>
              </a:gsLst>
              <a:lin ang="2400000" scaled="0"/>
            </a:gradFill>
            <a:ln w="9525">
              <a:solidFill>
                <a:srgbClr val="26262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TextBox 1148">
              <a:extLst>
                <a:ext uri="{FF2B5EF4-FFF2-40B4-BE49-F238E27FC236}">
                  <a16:creationId xmlns:a16="http://schemas.microsoft.com/office/drawing/2014/main" id="{4F651140-8D4D-D248-959C-9FFBA9331D82}"/>
                </a:ext>
              </a:extLst>
            </p:cNvPr>
            <p:cNvSpPr txBox="1"/>
            <p:nvPr/>
          </p:nvSpPr>
          <p:spPr>
            <a:xfrm>
              <a:off x="3601995" y="4324946"/>
              <a:ext cx="1824998" cy="184747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prstTxWarp prst="textArchUp">
                <a:avLst>
                  <a:gd name="adj" fmla="val 10873232"/>
                </a:avLst>
              </a:prstTxWarp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FF"/>
                  </a:solidFill>
                  <a:latin typeface="Arial Narrow" pitchFamily="34" charset="0"/>
                </a:rPr>
                <a:t>10       20       30       40       50        60       70       80       90       100</a:t>
              </a:r>
            </a:p>
          </p:txBody>
        </p:sp>
        <p:grpSp>
          <p:nvGrpSpPr>
            <p:cNvPr id="1150" name="Group 256">
              <a:extLst>
                <a:ext uri="{FF2B5EF4-FFF2-40B4-BE49-F238E27FC236}">
                  <a16:creationId xmlns:a16="http://schemas.microsoft.com/office/drawing/2014/main" id="{55AF4AE6-1E9C-2042-A302-67E454E5AA93}"/>
                </a:ext>
              </a:extLst>
            </p:cNvPr>
            <p:cNvGrpSpPr/>
            <p:nvPr/>
          </p:nvGrpSpPr>
          <p:grpSpPr>
            <a:xfrm>
              <a:off x="3663743" y="4379006"/>
              <a:ext cx="1693791" cy="832638"/>
              <a:chOff x="3621088" y="3140075"/>
              <a:chExt cx="2828925" cy="1390650"/>
            </a:xfrm>
            <a:solidFill>
              <a:srgbClr val="7F7F7F"/>
            </a:solidFill>
          </p:grpSpPr>
          <p:sp>
            <p:nvSpPr>
              <p:cNvPr id="1164" name="Freeform 95">
                <a:extLst>
                  <a:ext uri="{FF2B5EF4-FFF2-40B4-BE49-F238E27FC236}">
                    <a16:creationId xmlns:a16="http://schemas.microsoft.com/office/drawing/2014/main" id="{021B8B66-C4EB-B84D-8154-AA12BE95E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088" y="4514850"/>
                <a:ext cx="93663" cy="15875"/>
              </a:xfrm>
              <a:custGeom>
                <a:avLst/>
                <a:gdLst/>
                <a:ahLst/>
                <a:cxnLst>
                  <a:cxn ang="0">
                    <a:pos x="59" y="1"/>
                  </a:cxn>
                  <a:cxn ang="0">
                    <a:pos x="59" y="10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59" y="1"/>
                  </a:cxn>
                </a:cxnLst>
                <a:rect l="0" t="0" r="r" b="b"/>
                <a:pathLst>
                  <a:path w="59" h="10">
                    <a:moveTo>
                      <a:pt x="59" y="1"/>
                    </a:moveTo>
                    <a:lnTo>
                      <a:pt x="59" y="10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59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Freeform 96">
                <a:extLst>
                  <a:ext uri="{FF2B5EF4-FFF2-40B4-BE49-F238E27FC236}">
                    <a16:creationId xmlns:a16="http://schemas.microsoft.com/office/drawing/2014/main" id="{73F1AB18-C372-4449-A1E5-E279F98ED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675" y="4440238"/>
                <a:ext cx="93663" cy="20638"/>
              </a:xfrm>
              <a:custGeom>
                <a:avLst/>
                <a:gdLst/>
                <a:ahLst/>
                <a:cxnLst>
                  <a:cxn ang="0">
                    <a:pos x="59" y="4"/>
                  </a:cxn>
                  <a:cxn ang="0">
                    <a:pos x="59" y="13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4"/>
                  </a:cxn>
                </a:cxnLst>
                <a:rect l="0" t="0" r="r" b="b"/>
                <a:pathLst>
                  <a:path w="59" h="13">
                    <a:moveTo>
                      <a:pt x="59" y="4"/>
                    </a:moveTo>
                    <a:lnTo>
                      <a:pt x="59" y="13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Freeform 97">
                <a:extLst>
                  <a:ext uri="{FF2B5EF4-FFF2-40B4-BE49-F238E27FC236}">
                    <a16:creationId xmlns:a16="http://schemas.microsoft.com/office/drawing/2014/main" id="{F19BB68F-94F7-9D4A-8665-04AE0939B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613" y="4365625"/>
                <a:ext cx="93663" cy="23813"/>
              </a:xfrm>
              <a:custGeom>
                <a:avLst/>
                <a:gdLst/>
                <a:ahLst/>
                <a:cxnLst>
                  <a:cxn ang="0">
                    <a:pos x="59" y="8"/>
                  </a:cxn>
                  <a:cxn ang="0">
                    <a:pos x="59" y="15"/>
                  </a:cxn>
                  <a:cxn ang="0">
                    <a:pos x="0" y="9"/>
                  </a:cxn>
                  <a:cxn ang="0">
                    <a:pos x="1" y="0"/>
                  </a:cxn>
                  <a:cxn ang="0">
                    <a:pos x="59" y="8"/>
                  </a:cxn>
                </a:cxnLst>
                <a:rect l="0" t="0" r="r" b="b"/>
                <a:pathLst>
                  <a:path w="59" h="15">
                    <a:moveTo>
                      <a:pt x="59" y="8"/>
                    </a:moveTo>
                    <a:lnTo>
                      <a:pt x="59" y="15"/>
                    </a:lnTo>
                    <a:lnTo>
                      <a:pt x="0" y="9"/>
                    </a:lnTo>
                    <a:lnTo>
                      <a:pt x="1" y="0"/>
                    </a:lnTo>
                    <a:lnTo>
                      <a:pt x="5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Freeform 98">
                <a:extLst>
                  <a:ext uri="{FF2B5EF4-FFF2-40B4-BE49-F238E27FC236}">
                    <a16:creationId xmlns:a16="http://schemas.microsoft.com/office/drawing/2014/main" id="{4197580B-93B7-B94F-B891-54E5092BF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725" y="4291013"/>
                <a:ext cx="93663" cy="31750"/>
              </a:xfrm>
              <a:custGeom>
                <a:avLst/>
                <a:gdLst/>
                <a:ahLst/>
                <a:cxnLst>
                  <a:cxn ang="0">
                    <a:pos x="59" y="11"/>
                  </a:cxn>
                  <a:cxn ang="0">
                    <a:pos x="58" y="20"/>
                  </a:cxn>
                  <a:cxn ang="0">
                    <a:pos x="0" y="9"/>
                  </a:cxn>
                  <a:cxn ang="0">
                    <a:pos x="2" y="0"/>
                  </a:cxn>
                  <a:cxn ang="0">
                    <a:pos x="59" y="11"/>
                  </a:cxn>
                </a:cxnLst>
                <a:rect l="0" t="0" r="r" b="b"/>
                <a:pathLst>
                  <a:path w="59" h="20">
                    <a:moveTo>
                      <a:pt x="59" y="11"/>
                    </a:moveTo>
                    <a:lnTo>
                      <a:pt x="58" y="20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59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Freeform 99">
                <a:extLst>
                  <a:ext uri="{FF2B5EF4-FFF2-40B4-BE49-F238E27FC236}">
                    <a16:creationId xmlns:a16="http://schemas.microsoft.com/office/drawing/2014/main" id="{6E568CA7-3C49-5D43-BEBA-2AAEB40B3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013" y="4216400"/>
                <a:ext cx="93663" cy="36513"/>
              </a:xfrm>
              <a:custGeom>
                <a:avLst/>
                <a:gdLst/>
                <a:ahLst/>
                <a:cxnLst>
                  <a:cxn ang="0">
                    <a:pos x="59" y="14"/>
                  </a:cxn>
                  <a:cxn ang="0">
                    <a:pos x="58" y="23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9" y="14"/>
                  </a:cxn>
                </a:cxnLst>
                <a:rect l="0" t="0" r="r" b="b"/>
                <a:pathLst>
                  <a:path w="59" h="23">
                    <a:moveTo>
                      <a:pt x="59" y="14"/>
                    </a:moveTo>
                    <a:lnTo>
                      <a:pt x="58" y="23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9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Freeform 100">
                <a:extLst>
                  <a:ext uri="{FF2B5EF4-FFF2-40B4-BE49-F238E27FC236}">
                    <a16:creationId xmlns:a16="http://schemas.microsoft.com/office/drawing/2014/main" id="{B97415B9-4F92-1846-81A4-75A253F76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63" y="4144963"/>
                <a:ext cx="93663" cy="41275"/>
              </a:xfrm>
              <a:custGeom>
                <a:avLst/>
                <a:gdLst/>
                <a:ahLst/>
                <a:cxnLst>
                  <a:cxn ang="0">
                    <a:pos x="59" y="17"/>
                  </a:cxn>
                  <a:cxn ang="0">
                    <a:pos x="56" y="26"/>
                  </a:cxn>
                  <a:cxn ang="0">
                    <a:pos x="0" y="9"/>
                  </a:cxn>
                  <a:cxn ang="0">
                    <a:pos x="4" y="0"/>
                  </a:cxn>
                  <a:cxn ang="0">
                    <a:pos x="59" y="17"/>
                  </a:cxn>
                </a:cxnLst>
                <a:rect l="0" t="0" r="r" b="b"/>
                <a:pathLst>
                  <a:path w="59" h="26">
                    <a:moveTo>
                      <a:pt x="59" y="17"/>
                    </a:moveTo>
                    <a:lnTo>
                      <a:pt x="56" y="26"/>
                    </a:lnTo>
                    <a:lnTo>
                      <a:pt x="0" y="9"/>
                    </a:lnTo>
                    <a:lnTo>
                      <a:pt x="4" y="0"/>
                    </a:lnTo>
                    <a:lnTo>
                      <a:pt x="59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Freeform 101">
                <a:extLst>
                  <a:ext uri="{FF2B5EF4-FFF2-40B4-BE49-F238E27FC236}">
                    <a16:creationId xmlns:a16="http://schemas.microsoft.com/office/drawing/2014/main" id="{B92B13FF-98B4-BB44-AEA5-CC4A32DDE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0463" y="4073525"/>
                <a:ext cx="90488" cy="44450"/>
              </a:xfrm>
              <a:custGeom>
                <a:avLst/>
                <a:gdLst/>
                <a:ahLst/>
                <a:cxnLst>
                  <a:cxn ang="0">
                    <a:pos x="57" y="19"/>
                  </a:cxn>
                  <a:cxn ang="0">
                    <a:pos x="54" y="28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7" y="19"/>
                  </a:cxn>
                </a:cxnLst>
                <a:rect l="0" t="0" r="r" b="b"/>
                <a:pathLst>
                  <a:path w="57" h="28">
                    <a:moveTo>
                      <a:pt x="57" y="19"/>
                    </a:moveTo>
                    <a:lnTo>
                      <a:pt x="54" y="28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7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Freeform 102">
                <a:extLst>
                  <a:ext uri="{FF2B5EF4-FFF2-40B4-BE49-F238E27FC236}">
                    <a16:creationId xmlns:a16="http://schemas.microsoft.com/office/drawing/2014/main" id="{C77B12BF-B3A0-324F-AFC3-E47CE337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863" y="4003675"/>
                <a:ext cx="92075" cy="50800"/>
              </a:xfrm>
              <a:custGeom>
                <a:avLst/>
                <a:gdLst/>
                <a:ahLst/>
                <a:cxnLst>
                  <a:cxn ang="0">
                    <a:pos x="58" y="23"/>
                  </a:cxn>
                  <a:cxn ang="0">
                    <a:pos x="55" y="32"/>
                  </a:cxn>
                  <a:cxn ang="0">
                    <a:pos x="0" y="9"/>
                  </a:cxn>
                  <a:cxn ang="0">
                    <a:pos x="3" y="0"/>
                  </a:cxn>
                  <a:cxn ang="0">
                    <a:pos x="58" y="23"/>
                  </a:cxn>
                </a:cxnLst>
                <a:rect l="0" t="0" r="r" b="b"/>
                <a:pathLst>
                  <a:path w="58" h="32">
                    <a:moveTo>
                      <a:pt x="58" y="23"/>
                    </a:moveTo>
                    <a:lnTo>
                      <a:pt x="55" y="32"/>
                    </a:lnTo>
                    <a:lnTo>
                      <a:pt x="0" y="9"/>
                    </a:lnTo>
                    <a:lnTo>
                      <a:pt x="3" y="0"/>
                    </a:lnTo>
                    <a:lnTo>
                      <a:pt x="58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Freeform 103">
                <a:extLst>
                  <a:ext uri="{FF2B5EF4-FFF2-40B4-BE49-F238E27FC236}">
                    <a16:creationId xmlns:a16="http://schemas.microsoft.com/office/drawing/2014/main" id="{59B48AB3-A17D-9E48-9771-13E7DE043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3937000"/>
                <a:ext cx="88900" cy="52388"/>
              </a:xfrm>
              <a:custGeom>
                <a:avLst/>
                <a:gdLst/>
                <a:ahLst/>
                <a:cxnLst>
                  <a:cxn ang="0">
                    <a:pos x="56" y="25"/>
                  </a:cxn>
                  <a:cxn ang="0">
                    <a:pos x="53" y="33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56" y="25"/>
                  </a:cxn>
                </a:cxnLst>
                <a:rect l="0" t="0" r="r" b="b"/>
                <a:pathLst>
                  <a:path w="56" h="33">
                    <a:moveTo>
                      <a:pt x="56" y="25"/>
                    </a:moveTo>
                    <a:lnTo>
                      <a:pt x="53" y="33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6" y="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Freeform 104">
                <a:extLst>
                  <a:ext uri="{FF2B5EF4-FFF2-40B4-BE49-F238E27FC236}">
                    <a16:creationId xmlns:a16="http://schemas.microsoft.com/office/drawing/2014/main" id="{18F1D080-6A98-584C-9C5B-520DF00B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950" y="3868738"/>
                <a:ext cx="88900" cy="58738"/>
              </a:xfrm>
              <a:custGeom>
                <a:avLst/>
                <a:gdLst/>
                <a:ahLst/>
                <a:cxnLst>
                  <a:cxn ang="0">
                    <a:pos x="56" y="29"/>
                  </a:cxn>
                  <a:cxn ang="0">
                    <a:pos x="51" y="37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6" y="29"/>
                  </a:cxn>
                </a:cxnLst>
                <a:rect l="0" t="0" r="r" b="b"/>
                <a:pathLst>
                  <a:path w="56" h="37">
                    <a:moveTo>
                      <a:pt x="56" y="29"/>
                    </a:moveTo>
                    <a:lnTo>
                      <a:pt x="51" y="37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6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Freeform 105">
                <a:extLst>
                  <a:ext uri="{FF2B5EF4-FFF2-40B4-BE49-F238E27FC236}">
                    <a16:creationId xmlns:a16="http://schemas.microsoft.com/office/drawing/2014/main" id="{47E52CDE-251F-4443-8EE2-684B04C53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0" y="3803650"/>
                <a:ext cx="87313" cy="60325"/>
              </a:xfrm>
              <a:custGeom>
                <a:avLst/>
                <a:gdLst/>
                <a:ahLst/>
                <a:cxnLst>
                  <a:cxn ang="0">
                    <a:pos x="55" y="31"/>
                  </a:cxn>
                  <a:cxn ang="0">
                    <a:pos x="50" y="38"/>
                  </a:cxn>
                  <a:cxn ang="0">
                    <a:pos x="0" y="8"/>
                  </a:cxn>
                  <a:cxn ang="0">
                    <a:pos x="5" y="0"/>
                  </a:cxn>
                  <a:cxn ang="0">
                    <a:pos x="55" y="31"/>
                  </a:cxn>
                </a:cxnLst>
                <a:rect l="0" t="0" r="r" b="b"/>
                <a:pathLst>
                  <a:path w="55" h="38">
                    <a:moveTo>
                      <a:pt x="55" y="31"/>
                    </a:moveTo>
                    <a:lnTo>
                      <a:pt x="50" y="38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55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Freeform 106">
                <a:extLst>
                  <a:ext uri="{FF2B5EF4-FFF2-40B4-BE49-F238E27FC236}">
                    <a16:creationId xmlns:a16="http://schemas.microsoft.com/office/drawing/2014/main" id="{E9C5BCC8-8FB2-2C4C-8141-922CD68460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325" y="3741738"/>
                <a:ext cx="84138" cy="65088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47" y="41"/>
                  </a:cxn>
                  <a:cxn ang="0">
                    <a:pos x="0" y="8"/>
                  </a:cxn>
                  <a:cxn ang="0">
                    <a:pos x="4" y="0"/>
                  </a:cxn>
                  <a:cxn ang="0">
                    <a:pos x="53" y="33"/>
                  </a:cxn>
                </a:cxnLst>
                <a:rect l="0" t="0" r="r" b="b"/>
                <a:pathLst>
                  <a:path w="53" h="41">
                    <a:moveTo>
                      <a:pt x="53" y="33"/>
                    </a:moveTo>
                    <a:lnTo>
                      <a:pt x="47" y="41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53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Freeform 107">
                <a:extLst>
                  <a:ext uri="{FF2B5EF4-FFF2-40B4-BE49-F238E27FC236}">
                    <a16:creationId xmlns:a16="http://schemas.microsoft.com/office/drawing/2014/main" id="{F743170D-399C-9645-B182-2729B45FA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188" y="3681413"/>
                <a:ext cx="82550" cy="68263"/>
              </a:xfrm>
              <a:custGeom>
                <a:avLst/>
                <a:gdLst/>
                <a:ahLst/>
                <a:cxnLst>
                  <a:cxn ang="0">
                    <a:pos x="52" y="35"/>
                  </a:cxn>
                  <a:cxn ang="0">
                    <a:pos x="47" y="43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2" y="35"/>
                  </a:cxn>
                </a:cxnLst>
                <a:rect l="0" t="0" r="r" b="b"/>
                <a:pathLst>
                  <a:path w="52" h="43">
                    <a:moveTo>
                      <a:pt x="52" y="35"/>
                    </a:moveTo>
                    <a:lnTo>
                      <a:pt x="47" y="43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2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Freeform 108">
                <a:extLst>
                  <a:ext uri="{FF2B5EF4-FFF2-40B4-BE49-F238E27FC236}">
                    <a16:creationId xmlns:a16="http://schemas.microsoft.com/office/drawing/2014/main" id="{EA0A04CC-51BC-2A45-A06D-1F52312D9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813" y="3624263"/>
                <a:ext cx="79375" cy="69850"/>
              </a:xfrm>
              <a:custGeom>
                <a:avLst/>
                <a:gdLst/>
                <a:ahLst/>
                <a:cxnLst>
                  <a:cxn ang="0">
                    <a:pos x="50" y="38"/>
                  </a:cxn>
                  <a:cxn ang="0">
                    <a:pos x="44" y="44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50" y="38"/>
                  </a:cxn>
                </a:cxnLst>
                <a:rect l="0" t="0" r="r" b="b"/>
                <a:pathLst>
                  <a:path w="50" h="44">
                    <a:moveTo>
                      <a:pt x="50" y="38"/>
                    </a:moveTo>
                    <a:lnTo>
                      <a:pt x="44" y="44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50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Freeform 109">
                <a:extLst>
                  <a:ext uri="{FF2B5EF4-FFF2-40B4-BE49-F238E27FC236}">
                    <a16:creationId xmlns:a16="http://schemas.microsoft.com/office/drawing/2014/main" id="{9B151C4A-473D-684B-8664-0C7135B9E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613" y="3567113"/>
                <a:ext cx="76200" cy="76200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2" y="48"/>
                  </a:cxn>
                  <a:cxn ang="0">
                    <a:pos x="0" y="7"/>
                  </a:cxn>
                  <a:cxn ang="0">
                    <a:pos x="6" y="0"/>
                  </a:cxn>
                  <a:cxn ang="0">
                    <a:pos x="48" y="41"/>
                  </a:cxn>
                </a:cxnLst>
                <a:rect l="0" t="0" r="r" b="b"/>
                <a:pathLst>
                  <a:path w="48" h="48">
                    <a:moveTo>
                      <a:pt x="48" y="41"/>
                    </a:moveTo>
                    <a:lnTo>
                      <a:pt x="42" y="48"/>
                    </a:lnTo>
                    <a:lnTo>
                      <a:pt x="0" y="7"/>
                    </a:lnTo>
                    <a:lnTo>
                      <a:pt x="6" y="0"/>
                    </a:lnTo>
                    <a:lnTo>
                      <a:pt x="48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Freeform 110">
                <a:extLst>
                  <a:ext uri="{FF2B5EF4-FFF2-40B4-BE49-F238E27FC236}">
                    <a16:creationId xmlns:a16="http://schemas.microsoft.com/office/drawing/2014/main" id="{BF3305C9-05BD-0F49-9CF9-4A9688A7A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000" y="3516313"/>
                <a:ext cx="74613" cy="77788"/>
              </a:xfrm>
              <a:custGeom>
                <a:avLst/>
                <a:gdLst/>
                <a:ahLst/>
                <a:cxnLst>
                  <a:cxn ang="0">
                    <a:pos x="47" y="42"/>
                  </a:cxn>
                  <a:cxn ang="0">
                    <a:pos x="41" y="49"/>
                  </a:cxn>
                  <a:cxn ang="0">
                    <a:pos x="0" y="5"/>
                  </a:cxn>
                  <a:cxn ang="0">
                    <a:pos x="8" y="0"/>
                  </a:cxn>
                  <a:cxn ang="0">
                    <a:pos x="47" y="42"/>
                  </a:cxn>
                </a:cxnLst>
                <a:rect l="0" t="0" r="r" b="b"/>
                <a:pathLst>
                  <a:path w="47" h="49">
                    <a:moveTo>
                      <a:pt x="47" y="42"/>
                    </a:moveTo>
                    <a:lnTo>
                      <a:pt x="41" y="49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47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Freeform 111">
                <a:extLst>
                  <a:ext uri="{FF2B5EF4-FFF2-40B4-BE49-F238E27FC236}">
                    <a16:creationId xmlns:a16="http://schemas.microsoft.com/office/drawing/2014/main" id="{AFD58850-05C7-804D-A9DB-7F69E674A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738" y="3465513"/>
                <a:ext cx="68263" cy="79375"/>
              </a:xfrm>
              <a:custGeom>
                <a:avLst/>
                <a:gdLst/>
                <a:ahLst/>
                <a:cxnLst>
                  <a:cxn ang="0">
                    <a:pos x="43" y="46"/>
                  </a:cxn>
                  <a:cxn ang="0">
                    <a:pos x="37" y="50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43" y="46"/>
                  </a:cxn>
                </a:cxnLst>
                <a:rect l="0" t="0" r="r" b="b"/>
                <a:pathLst>
                  <a:path w="43" h="50">
                    <a:moveTo>
                      <a:pt x="43" y="46"/>
                    </a:moveTo>
                    <a:lnTo>
                      <a:pt x="37" y="5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43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Freeform 112">
                <a:extLst>
                  <a:ext uri="{FF2B5EF4-FFF2-40B4-BE49-F238E27FC236}">
                    <a16:creationId xmlns:a16="http://schemas.microsoft.com/office/drawing/2014/main" id="{192AD6DD-A539-5E4F-85F7-DA2CF02F5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888" y="3417888"/>
                <a:ext cx="66675" cy="84138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36" y="53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42" y="47"/>
                  </a:cxn>
                </a:cxnLst>
                <a:rect l="0" t="0" r="r" b="b"/>
                <a:pathLst>
                  <a:path w="42" h="53">
                    <a:moveTo>
                      <a:pt x="42" y="47"/>
                    </a:moveTo>
                    <a:lnTo>
                      <a:pt x="36" y="53"/>
                    </a:lnTo>
                    <a:lnTo>
                      <a:pt x="0" y="6"/>
                    </a:lnTo>
                    <a:lnTo>
                      <a:pt x="7" y="0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Freeform 113">
                <a:extLst>
                  <a:ext uri="{FF2B5EF4-FFF2-40B4-BE49-F238E27FC236}">
                    <a16:creationId xmlns:a16="http://schemas.microsoft.com/office/drawing/2014/main" id="{BA12FD0C-CFC4-4F49-858E-DF138A710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800" y="3375025"/>
                <a:ext cx="61913" cy="85725"/>
              </a:xfrm>
              <a:custGeom>
                <a:avLst/>
                <a:gdLst/>
                <a:ahLst/>
                <a:cxnLst>
                  <a:cxn ang="0">
                    <a:pos x="39" y="50"/>
                  </a:cxn>
                  <a:cxn ang="0">
                    <a:pos x="32" y="54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9" y="50"/>
                  </a:cxn>
                </a:cxnLst>
                <a:rect l="0" t="0" r="r" b="b"/>
                <a:pathLst>
                  <a:path w="39" h="54">
                    <a:moveTo>
                      <a:pt x="39" y="50"/>
                    </a:moveTo>
                    <a:lnTo>
                      <a:pt x="32" y="5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39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Freeform 114">
                <a:extLst>
                  <a:ext uri="{FF2B5EF4-FFF2-40B4-BE49-F238E27FC236}">
                    <a16:creationId xmlns:a16="http://schemas.microsoft.com/office/drawing/2014/main" id="{9187FEE2-CFB1-FD43-A664-64B38CC79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713" y="3336925"/>
                <a:ext cx="60325" cy="85725"/>
              </a:xfrm>
              <a:custGeom>
                <a:avLst/>
                <a:gdLst/>
                <a:ahLst/>
                <a:cxnLst>
                  <a:cxn ang="0">
                    <a:pos x="38" y="50"/>
                  </a:cxn>
                  <a:cxn ang="0">
                    <a:pos x="31" y="54"/>
                  </a:cxn>
                  <a:cxn ang="0">
                    <a:pos x="0" y="4"/>
                  </a:cxn>
                  <a:cxn ang="0">
                    <a:pos x="8" y="0"/>
                  </a:cxn>
                  <a:cxn ang="0">
                    <a:pos x="38" y="50"/>
                  </a:cxn>
                </a:cxnLst>
                <a:rect l="0" t="0" r="r" b="b"/>
                <a:pathLst>
                  <a:path w="38" h="54">
                    <a:moveTo>
                      <a:pt x="38" y="50"/>
                    </a:moveTo>
                    <a:lnTo>
                      <a:pt x="31" y="54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38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Freeform 115">
                <a:extLst>
                  <a:ext uri="{FF2B5EF4-FFF2-40B4-BE49-F238E27FC236}">
                    <a16:creationId xmlns:a16="http://schemas.microsoft.com/office/drawing/2014/main" id="{05D3476C-0E12-D847-B6F2-F29E59EE8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800" y="3300413"/>
                <a:ext cx="58738" cy="87313"/>
              </a:xfrm>
              <a:custGeom>
                <a:avLst/>
                <a:gdLst/>
                <a:ahLst/>
                <a:cxnLst>
                  <a:cxn ang="0">
                    <a:pos x="37" y="52"/>
                  </a:cxn>
                  <a:cxn ang="0">
                    <a:pos x="29" y="55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7" y="52"/>
                  </a:cxn>
                </a:cxnLst>
                <a:rect l="0" t="0" r="r" b="b"/>
                <a:pathLst>
                  <a:path w="37" h="55">
                    <a:moveTo>
                      <a:pt x="37" y="52"/>
                    </a:moveTo>
                    <a:lnTo>
                      <a:pt x="29" y="55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7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Freeform 116">
                <a:extLst>
                  <a:ext uri="{FF2B5EF4-FFF2-40B4-BE49-F238E27FC236}">
                    <a16:creationId xmlns:a16="http://schemas.microsoft.com/office/drawing/2014/main" id="{95500F87-4585-F449-853D-BC0D775D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063" y="3267075"/>
                <a:ext cx="52388" cy="88900"/>
              </a:xfrm>
              <a:custGeom>
                <a:avLst/>
                <a:gdLst/>
                <a:ahLst/>
                <a:cxnLst>
                  <a:cxn ang="0">
                    <a:pos x="33" y="53"/>
                  </a:cxn>
                  <a:cxn ang="0">
                    <a:pos x="25" y="56"/>
                  </a:cxn>
                  <a:cxn ang="0">
                    <a:pos x="0" y="3"/>
                  </a:cxn>
                  <a:cxn ang="0">
                    <a:pos x="9" y="0"/>
                  </a:cxn>
                  <a:cxn ang="0">
                    <a:pos x="33" y="53"/>
                  </a:cxn>
                </a:cxnLst>
                <a:rect l="0" t="0" r="r" b="b"/>
                <a:pathLst>
                  <a:path w="33" h="56">
                    <a:moveTo>
                      <a:pt x="33" y="53"/>
                    </a:moveTo>
                    <a:lnTo>
                      <a:pt x="25" y="56"/>
                    </a:lnTo>
                    <a:lnTo>
                      <a:pt x="0" y="3"/>
                    </a:lnTo>
                    <a:lnTo>
                      <a:pt x="9" y="0"/>
                    </a:lnTo>
                    <a:lnTo>
                      <a:pt x="33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Freeform 117">
                <a:extLst>
                  <a:ext uri="{FF2B5EF4-FFF2-40B4-BE49-F238E27FC236}">
                    <a16:creationId xmlns:a16="http://schemas.microsoft.com/office/drawing/2014/main" id="{75BF1814-697F-DD49-A6D9-26392D716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5325" y="3238500"/>
                <a:ext cx="49213" cy="90488"/>
              </a:xfrm>
              <a:custGeom>
                <a:avLst/>
                <a:gdLst/>
                <a:ahLst/>
                <a:cxnLst>
                  <a:cxn ang="0">
                    <a:pos x="31" y="54"/>
                  </a:cxn>
                  <a:cxn ang="0">
                    <a:pos x="23" y="57"/>
                  </a:cxn>
                  <a:cxn ang="0">
                    <a:pos x="0" y="3"/>
                  </a:cxn>
                  <a:cxn ang="0">
                    <a:pos x="10" y="0"/>
                  </a:cxn>
                  <a:cxn ang="0">
                    <a:pos x="31" y="54"/>
                  </a:cxn>
                </a:cxnLst>
                <a:rect l="0" t="0" r="r" b="b"/>
                <a:pathLst>
                  <a:path w="31" h="57">
                    <a:moveTo>
                      <a:pt x="31" y="54"/>
                    </a:moveTo>
                    <a:lnTo>
                      <a:pt x="23" y="57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31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Freeform 118">
                <a:extLst>
                  <a:ext uri="{FF2B5EF4-FFF2-40B4-BE49-F238E27FC236}">
                    <a16:creationId xmlns:a16="http://schemas.microsoft.com/office/drawing/2014/main" id="{9CAFD99C-BC8C-FD4D-94A6-860253551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3211513"/>
                <a:ext cx="39688" cy="93663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18" y="59"/>
                  </a:cxn>
                  <a:cxn ang="0">
                    <a:pos x="0" y="3"/>
                  </a:cxn>
                  <a:cxn ang="0">
                    <a:pos x="7" y="0"/>
                  </a:cxn>
                  <a:cxn ang="0">
                    <a:pos x="25" y="56"/>
                  </a:cxn>
                </a:cxnLst>
                <a:rect l="0" t="0" r="r" b="b"/>
                <a:pathLst>
                  <a:path w="25" h="59">
                    <a:moveTo>
                      <a:pt x="25" y="56"/>
                    </a:moveTo>
                    <a:lnTo>
                      <a:pt x="18" y="59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25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Freeform 119">
                <a:extLst>
                  <a:ext uri="{FF2B5EF4-FFF2-40B4-BE49-F238E27FC236}">
                    <a16:creationId xmlns:a16="http://schemas.microsoft.com/office/drawing/2014/main" id="{9AA05BB1-691E-994F-845A-D280F2B20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200" y="3190875"/>
                <a:ext cx="38100" cy="93663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16" y="59"/>
                  </a:cxn>
                  <a:cxn ang="0">
                    <a:pos x="0" y="1"/>
                  </a:cxn>
                  <a:cxn ang="0">
                    <a:pos x="9" y="0"/>
                  </a:cxn>
                  <a:cxn ang="0">
                    <a:pos x="24" y="56"/>
                  </a:cxn>
                </a:cxnLst>
                <a:rect l="0" t="0" r="r" b="b"/>
                <a:pathLst>
                  <a:path w="24" h="59">
                    <a:moveTo>
                      <a:pt x="24" y="56"/>
                    </a:moveTo>
                    <a:lnTo>
                      <a:pt x="16" y="59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24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Freeform 120">
                <a:extLst>
                  <a:ext uri="{FF2B5EF4-FFF2-40B4-BE49-F238E27FC236}">
                    <a16:creationId xmlns:a16="http://schemas.microsoft.com/office/drawing/2014/main" id="{20A72CC3-90D5-7645-B967-C06589CAF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1225" y="3171825"/>
                <a:ext cx="34925" cy="95250"/>
              </a:xfrm>
              <a:custGeom>
                <a:avLst/>
                <a:gdLst/>
                <a:ahLst/>
                <a:cxnLst>
                  <a:cxn ang="0">
                    <a:pos x="22" y="57"/>
                  </a:cxn>
                  <a:cxn ang="0">
                    <a:pos x="13" y="60"/>
                  </a:cxn>
                  <a:cxn ang="0">
                    <a:pos x="0" y="3"/>
                  </a:cxn>
                  <a:cxn ang="0">
                    <a:pos x="8" y="0"/>
                  </a:cxn>
                  <a:cxn ang="0">
                    <a:pos x="22" y="57"/>
                  </a:cxn>
                </a:cxnLst>
                <a:rect l="0" t="0" r="r" b="b"/>
                <a:pathLst>
                  <a:path w="22" h="60">
                    <a:moveTo>
                      <a:pt x="22" y="57"/>
                    </a:moveTo>
                    <a:lnTo>
                      <a:pt x="13" y="60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22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Freeform 121">
                <a:extLst>
                  <a:ext uri="{FF2B5EF4-FFF2-40B4-BE49-F238E27FC236}">
                    <a16:creationId xmlns:a16="http://schemas.microsoft.com/office/drawing/2014/main" id="{783FCFD7-7287-FC47-B621-7FF1CBC18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250" y="3159125"/>
                <a:ext cx="28575" cy="93663"/>
              </a:xfrm>
              <a:custGeom>
                <a:avLst/>
                <a:gdLst/>
                <a:ahLst/>
                <a:cxnLst>
                  <a:cxn ang="0">
                    <a:pos x="18" y="57"/>
                  </a:cxn>
                  <a:cxn ang="0">
                    <a:pos x="10" y="59"/>
                  </a:cxn>
                  <a:cxn ang="0">
                    <a:pos x="0" y="2"/>
                  </a:cxn>
                  <a:cxn ang="0">
                    <a:pos x="9" y="0"/>
                  </a:cxn>
                  <a:cxn ang="0">
                    <a:pos x="18" y="57"/>
                  </a:cxn>
                </a:cxnLst>
                <a:rect l="0" t="0" r="r" b="b"/>
                <a:pathLst>
                  <a:path w="18" h="59">
                    <a:moveTo>
                      <a:pt x="18" y="57"/>
                    </a:moveTo>
                    <a:lnTo>
                      <a:pt x="10" y="59"/>
                    </a:lnTo>
                    <a:lnTo>
                      <a:pt x="0" y="2"/>
                    </a:lnTo>
                    <a:lnTo>
                      <a:pt x="9" y="0"/>
                    </a:lnTo>
                    <a:lnTo>
                      <a:pt x="18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Freeform 122">
                <a:extLst>
                  <a:ext uri="{FF2B5EF4-FFF2-40B4-BE49-F238E27FC236}">
                    <a16:creationId xmlns:a16="http://schemas.microsoft.com/office/drawing/2014/main" id="{77FAA52B-B26F-5041-9574-98846A466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863" y="3149600"/>
                <a:ext cx="23813" cy="93663"/>
              </a:xfrm>
              <a:custGeom>
                <a:avLst/>
                <a:gdLst/>
                <a:ahLst/>
                <a:cxnLst>
                  <a:cxn ang="0">
                    <a:pos x="15" y="57"/>
                  </a:cxn>
                  <a:cxn ang="0">
                    <a:pos x="7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5" y="57"/>
                  </a:cxn>
                </a:cxnLst>
                <a:rect l="0" t="0" r="r" b="b"/>
                <a:pathLst>
                  <a:path w="15" h="59">
                    <a:moveTo>
                      <a:pt x="15" y="57"/>
                    </a:moveTo>
                    <a:lnTo>
                      <a:pt x="7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5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Freeform 123">
                <a:extLst>
                  <a:ext uri="{FF2B5EF4-FFF2-40B4-BE49-F238E27FC236}">
                    <a16:creationId xmlns:a16="http://schemas.microsoft.com/office/drawing/2014/main" id="{47D961E4-173B-7549-BF9D-C61302CBE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3141663"/>
                <a:ext cx="19050" cy="93663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3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2" y="59"/>
                  </a:cxn>
                </a:cxnLst>
                <a:rect l="0" t="0" r="r" b="b"/>
                <a:pathLst>
                  <a:path w="12" h="59">
                    <a:moveTo>
                      <a:pt x="12" y="59"/>
                    </a:moveTo>
                    <a:lnTo>
                      <a:pt x="3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Freeform 124">
                <a:extLst>
                  <a:ext uri="{FF2B5EF4-FFF2-40B4-BE49-F238E27FC236}">
                    <a16:creationId xmlns:a16="http://schemas.microsoft.com/office/drawing/2014/main" id="{E92D7894-DF5A-5D40-BD69-4E85EBAB5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1263" y="3140075"/>
                <a:ext cx="17463" cy="93663"/>
              </a:xfrm>
              <a:custGeom>
                <a:avLst/>
                <a:gdLst/>
                <a:ahLst/>
                <a:cxnLst>
                  <a:cxn ang="0">
                    <a:pos x="11" y="59"/>
                  </a:cxn>
                  <a:cxn ang="0">
                    <a:pos x="2" y="5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1" y="59"/>
                  </a:cxn>
                </a:cxnLst>
                <a:rect l="0" t="0" r="r" b="b"/>
                <a:pathLst>
                  <a:path w="11" h="59">
                    <a:moveTo>
                      <a:pt x="11" y="59"/>
                    </a:moveTo>
                    <a:lnTo>
                      <a:pt x="2" y="5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1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Freeform 125">
                <a:extLst>
                  <a:ext uri="{FF2B5EF4-FFF2-40B4-BE49-F238E27FC236}">
                    <a16:creationId xmlns:a16="http://schemas.microsoft.com/office/drawing/2014/main" id="{875E9133-BA5D-B342-B271-6DCED63B0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113" y="3141663"/>
                <a:ext cx="1746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3" y="0"/>
                  </a:cxn>
                  <a:cxn ang="0">
                    <a:pos x="11" y="0"/>
                  </a:cxn>
                  <a:cxn ang="0">
                    <a:pos x="9" y="59"/>
                  </a:cxn>
                </a:cxnLst>
                <a:rect l="0" t="0" r="r" b="b"/>
                <a:pathLst>
                  <a:path w="11" h="59">
                    <a:moveTo>
                      <a:pt x="9" y="59"/>
                    </a:moveTo>
                    <a:lnTo>
                      <a:pt x="0" y="58"/>
                    </a:lnTo>
                    <a:lnTo>
                      <a:pt x="3" y="0"/>
                    </a:lnTo>
                    <a:lnTo>
                      <a:pt x="11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Freeform 126">
                <a:extLst>
                  <a:ext uri="{FF2B5EF4-FFF2-40B4-BE49-F238E27FC236}">
                    <a16:creationId xmlns:a16="http://schemas.microsoft.com/office/drawing/2014/main" id="{EACFFE6C-9F3D-4347-AE6A-7BE2BAA30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0963" y="3146425"/>
                <a:ext cx="23813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6" y="0"/>
                  </a:cxn>
                  <a:cxn ang="0">
                    <a:pos x="15" y="0"/>
                  </a:cxn>
                  <a:cxn ang="0">
                    <a:pos x="9" y="59"/>
                  </a:cxn>
                </a:cxnLst>
                <a:rect l="0" t="0" r="r" b="b"/>
                <a:pathLst>
                  <a:path w="15" h="59">
                    <a:moveTo>
                      <a:pt x="9" y="59"/>
                    </a:moveTo>
                    <a:lnTo>
                      <a:pt x="0" y="58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Freeform 127">
                <a:extLst>
                  <a:ext uri="{FF2B5EF4-FFF2-40B4-BE49-F238E27FC236}">
                    <a16:creationId xmlns:a16="http://schemas.microsoft.com/office/drawing/2014/main" id="{D884C530-522E-B244-9CE7-7164C41EA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813" y="3155950"/>
                <a:ext cx="28575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8"/>
                  </a:cxn>
                  <a:cxn ang="0">
                    <a:pos x="9" y="0"/>
                  </a:cxn>
                  <a:cxn ang="0">
                    <a:pos x="18" y="2"/>
                  </a:cxn>
                  <a:cxn ang="0">
                    <a:pos x="9" y="59"/>
                  </a:cxn>
                </a:cxnLst>
                <a:rect l="0" t="0" r="r" b="b"/>
                <a:pathLst>
                  <a:path w="18" h="59">
                    <a:moveTo>
                      <a:pt x="9" y="59"/>
                    </a:moveTo>
                    <a:lnTo>
                      <a:pt x="0" y="58"/>
                    </a:lnTo>
                    <a:lnTo>
                      <a:pt x="9" y="0"/>
                    </a:lnTo>
                    <a:lnTo>
                      <a:pt x="18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Freeform 128">
                <a:extLst>
                  <a:ext uri="{FF2B5EF4-FFF2-40B4-BE49-F238E27FC236}">
                    <a16:creationId xmlns:a16="http://schemas.microsoft.com/office/drawing/2014/main" id="{15D5EB6A-B4DF-FF4C-9811-1052C461D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0663" y="3168650"/>
                <a:ext cx="33338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2" y="0"/>
                  </a:cxn>
                  <a:cxn ang="0">
                    <a:pos x="21" y="2"/>
                  </a:cxn>
                  <a:cxn ang="0">
                    <a:pos x="9" y="59"/>
                  </a:cxn>
                </a:cxnLst>
                <a:rect l="0" t="0" r="r" b="b"/>
                <a:pathLst>
                  <a:path w="21" h="59">
                    <a:moveTo>
                      <a:pt x="9" y="59"/>
                    </a:moveTo>
                    <a:lnTo>
                      <a:pt x="0" y="57"/>
                    </a:lnTo>
                    <a:lnTo>
                      <a:pt x="12" y="0"/>
                    </a:lnTo>
                    <a:lnTo>
                      <a:pt x="21" y="2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Freeform 129">
                <a:extLst>
                  <a:ext uri="{FF2B5EF4-FFF2-40B4-BE49-F238E27FC236}">
                    <a16:creationId xmlns:a16="http://schemas.microsoft.com/office/drawing/2014/main" id="{84A2FCE1-DE49-EB4F-A13C-C2548FBB2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338" y="3186113"/>
                <a:ext cx="38100" cy="93663"/>
              </a:xfrm>
              <a:custGeom>
                <a:avLst/>
                <a:gdLst/>
                <a:ahLst/>
                <a:cxnLst>
                  <a:cxn ang="0">
                    <a:pos x="9" y="59"/>
                  </a:cxn>
                  <a:cxn ang="0">
                    <a:pos x="0" y="57"/>
                  </a:cxn>
                  <a:cxn ang="0">
                    <a:pos x="15" y="0"/>
                  </a:cxn>
                  <a:cxn ang="0">
                    <a:pos x="24" y="3"/>
                  </a:cxn>
                  <a:cxn ang="0">
                    <a:pos x="9" y="59"/>
                  </a:cxn>
                </a:cxnLst>
                <a:rect l="0" t="0" r="r" b="b"/>
                <a:pathLst>
                  <a:path w="24" h="59">
                    <a:moveTo>
                      <a:pt x="9" y="59"/>
                    </a:moveTo>
                    <a:lnTo>
                      <a:pt x="0" y="57"/>
                    </a:lnTo>
                    <a:lnTo>
                      <a:pt x="15" y="0"/>
                    </a:lnTo>
                    <a:lnTo>
                      <a:pt x="24" y="3"/>
                    </a:lnTo>
                    <a:lnTo>
                      <a:pt x="9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Freeform 130">
                <a:extLst>
                  <a:ext uri="{FF2B5EF4-FFF2-40B4-BE49-F238E27FC236}">
                    <a16:creationId xmlns:a16="http://schemas.microsoft.com/office/drawing/2014/main" id="{409BB3E9-FFAA-F644-B28A-C38B89094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7188" y="3206750"/>
                <a:ext cx="41275" cy="93663"/>
              </a:xfrm>
              <a:custGeom>
                <a:avLst/>
                <a:gdLst/>
                <a:ahLst/>
                <a:cxnLst>
                  <a:cxn ang="0">
                    <a:pos x="7" y="59"/>
                  </a:cxn>
                  <a:cxn ang="0">
                    <a:pos x="0" y="56"/>
                  </a:cxn>
                  <a:cxn ang="0">
                    <a:pos x="18" y="0"/>
                  </a:cxn>
                  <a:cxn ang="0">
                    <a:pos x="26" y="3"/>
                  </a:cxn>
                  <a:cxn ang="0">
                    <a:pos x="7" y="59"/>
                  </a:cxn>
                </a:cxnLst>
                <a:rect l="0" t="0" r="r" b="b"/>
                <a:pathLst>
                  <a:path w="26" h="59">
                    <a:moveTo>
                      <a:pt x="7" y="59"/>
                    </a:moveTo>
                    <a:lnTo>
                      <a:pt x="0" y="56"/>
                    </a:lnTo>
                    <a:lnTo>
                      <a:pt x="18" y="0"/>
                    </a:lnTo>
                    <a:lnTo>
                      <a:pt x="26" y="3"/>
                    </a:lnTo>
                    <a:lnTo>
                      <a:pt x="7" y="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Freeform 131">
                <a:extLst>
                  <a:ext uri="{FF2B5EF4-FFF2-40B4-BE49-F238E27FC236}">
                    <a16:creationId xmlns:a16="http://schemas.microsoft.com/office/drawing/2014/main" id="{A44A824F-CC98-DE4E-B0DB-687FAE461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3230563"/>
                <a:ext cx="47625" cy="92075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0" y="55"/>
                  </a:cxn>
                  <a:cxn ang="0">
                    <a:pos x="21" y="0"/>
                  </a:cxn>
                  <a:cxn ang="0">
                    <a:pos x="30" y="3"/>
                  </a:cxn>
                  <a:cxn ang="0">
                    <a:pos x="9" y="58"/>
                  </a:cxn>
                </a:cxnLst>
                <a:rect l="0" t="0" r="r" b="b"/>
                <a:pathLst>
                  <a:path w="30" h="58">
                    <a:moveTo>
                      <a:pt x="9" y="58"/>
                    </a:moveTo>
                    <a:lnTo>
                      <a:pt x="0" y="55"/>
                    </a:lnTo>
                    <a:lnTo>
                      <a:pt x="21" y="0"/>
                    </a:lnTo>
                    <a:lnTo>
                      <a:pt x="30" y="3"/>
                    </a:lnTo>
                    <a:lnTo>
                      <a:pt x="9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Freeform 132">
                <a:extLst>
                  <a:ext uri="{FF2B5EF4-FFF2-40B4-BE49-F238E27FC236}">
                    <a16:creationId xmlns:a16="http://schemas.microsoft.com/office/drawing/2014/main" id="{46B6117C-3B71-E945-ADFA-3BB6D885B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5775" y="3259138"/>
                <a:ext cx="50800" cy="92075"/>
              </a:xfrm>
              <a:custGeom>
                <a:avLst/>
                <a:gdLst/>
                <a:ahLst/>
                <a:cxnLst>
                  <a:cxn ang="0">
                    <a:pos x="10" y="58"/>
                  </a:cxn>
                  <a:cxn ang="0">
                    <a:pos x="0" y="53"/>
                  </a:cxn>
                  <a:cxn ang="0">
                    <a:pos x="25" y="0"/>
                  </a:cxn>
                  <a:cxn ang="0">
                    <a:pos x="32" y="3"/>
                  </a:cxn>
                  <a:cxn ang="0">
                    <a:pos x="10" y="58"/>
                  </a:cxn>
                </a:cxnLst>
                <a:rect l="0" t="0" r="r" b="b"/>
                <a:pathLst>
                  <a:path w="32" h="58">
                    <a:moveTo>
                      <a:pt x="10" y="58"/>
                    </a:moveTo>
                    <a:lnTo>
                      <a:pt x="0" y="53"/>
                    </a:lnTo>
                    <a:lnTo>
                      <a:pt x="25" y="0"/>
                    </a:lnTo>
                    <a:lnTo>
                      <a:pt x="32" y="3"/>
                    </a:lnTo>
                    <a:lnTo>
                      <a:pt x="10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Freeform 133">
                <a:extLst>
                  <a:ext uri="{FF2B5EF4-FFF2-40B4-BE49-F238E27FC236}">
                    <a16:creationId xmlns:a16="http://schemas.microsoft.com/office/drawing/2014/main" id="{E09C80F6-B6A3-1E45-9C3B-AEA760BCD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863" y="3290888"/>
                <a:ext cx="55563" cy="92075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0" y="53"/>
                  </a:cxn>
                  <a:cxn ang="0">
                    <a:pos x="26" y="0"/>
                  </a:cxn>
                  <a:cxn ang="0">
                    <a:pos x="35" y="5"/>
                  </a:cxn>
                  <a:cxn ang="0">
                    <a:pos x="8" y="58"/>
                  </a:cxn>
                </a:cxnLst>
                <a:rect l="0" t="0" r="r" b="b"/>
                <a:pathLst>
                  <a:path w="35" h="58">
                    <a:moveTo>
                      <a:pt x="8" y="58"/>
                    </a:moveTo>
                    <a:lnTo>
                      <a:pt x="0" y="53"/>
                    </a:lnTo>
                    <a:lnTo>
                      <a:pt x="26" y="0"/>
                    </a:lnTo>
                    <a:lnTo>
                      <a:pt x="35" y="5"/>
                    </a:lnTo>
                    <a:lnTo>
                      <a:pt x="8" y="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Freeform 134">
                <a:extLst>
                  <a:ext uri="{FF2B5EF4-FFF2-40B4-BE49-F238E27FC236}">
                    <a16:creationId xmlns:a16="http://schemas.microsoft.com/office/drawing/2014/main" id="{B53814D5-393F-E34D-9CE8-D494E8049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4363" y="3327400"/>
                <a:ext cx="57150" cy="88900"/>
              </a:xfrm>
              <a:custGeom>
                <a:avLst/>
                <a:gdLst/>
                <a:ahLst/>
                <a:cxnLst>
                  <a:cxn ang="0">
                    <a:pos x="7" y="56"/>
                  </a:cxn>
                  <a:cxn ang="0">
                    <a:pos x="0" y="51"/>
                  </a:cxn>
                  <a:cxn ang="0">
                    <a:pos x="28" y="0"/>
                  </a:cxn>
                  <a:cxn ang="0">
                    <a:pos x="36" y="4"/>
                  </a:cxn>
                  <a:cxn ang="0">
                    <a:pos x="7" y="56"/>
                  </a:cxn>
                </a:cxnLst>
                <a:rect l="0" t="0" r="r" b="b"/>
                <a:pathLst>
                  <a:path w="36" h="56">
                    <a:moveTo>
                      <a:pt x="7" y="56"/>
                    </a:moveTo>
                    <a:lnTo>
                      <a:pt x="0" y="51"/>
                    </a:lnTo>
                    <a:lnTo>
                      <a:pt x="28" y="0"/>
                    </a:lnTo>
                    <a:lnTo>
                      <a:pt x="36" y="4"/>
                    </a:lnTo>
                    <a:lnTo>
                      <a:pt x="7" y="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Freeform 135">
                <a:extLst>
                  <a:ext uri="{FF2B5EF4-FFF2-40B4-BE49-F238E27FC236}">
                    <a16:creationId xmlns:a16="http://schemas.microsoft.com/office/drawing/2014/main" id="{E3A99C68-ADB4-934A-8F7F-EFEE20B1D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3100" y="3367088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2" y="0"/>
                  </a:cxn>
                  <a:cxn ang="0">
                    <a:pos x="40" y="5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2" y="0"/>
                    </a:lnTo>
                    <a:lnTo>
                      <a:pt x="40" y="5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Freeform 136">
                <a:extLst>
                  <a:ext uri="{FF2B5EF4-FFF2-40B4-BE49-F238E27FC236}">
                    <a16:creationId xmlns:a16="http://schemas.microsoft.com/office/drawing/2014/main" id="{A3944A41-3783-6348-A1DA-A94FE0A7B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1838" y="3408363"/>
                <a:ext cx="63500" cy="84138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0" y="49"/>
                  </a:cxn>
                  <a:cxn ang="0">
                    <a:pos x="34" y="0"/>
                  </a:cxn>
                  <a:cxn ang="0">
                    <a:pos x="40" y="6"/>
                  </a:cxn>
                  <a:cxn ang="0">
                    <a:pos x="6" y="53"/>
                  </a:cxn>
                </a:cxnLst>
                <a:rect l="0" t="0" r="r" b="b"/>
                <a:pathLst>
                  <a:path w="40" h="53">
                    <a:moveTo>
                      <a:pt x="6" y="53"/>
                    </a:moveTo>
                    <a:lnTo>
                      <a:pt x="0" y="49"/>
                    </a:lnTo>
                    <a:lnTo>
                      <a:pt x="34" y="0"/>
                    </a:lnTo>
                    <a:lnTo>
                      <a:pt x="40" y="6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Freeform 137">
                <a:extLst>
                  <a:ext uri="{FF2B5EF4-FFF2-40B4-BE49-F238E27FC236}">
                    <a16:creationId xmlns:a16="http://schemas.microsoft.com/office/drawing/2014/main" id="{2FBC47C6-4F3C-674D-BD65-CB392D41D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5813" y="3454400"/>
                <a:ext cx="69850" cy="80963"/>
              </a:xfrm>
              <a:custGeom>
                <a:avLst/>
                <a:gdLst/>
                <a:ahLst/>
                <a:cxnLst>
                  <a:cxn ang="0">
                    <a:pos x="6" y="51"/>
                  </a:cxn>
                  <a:cxn ang="0">
                    <a:pos x="0" y="47"/>
                  </a:cxn>
                  <a:cxn ang="0">
                    <a:pos x="38" y="0"/>
                  </a:cxn>
                  <a:cxn ang="0">
                    <a:pos x="44" y="6"/>
                  </a:cxn>
                  <a:cxn ang="0">
                    <a:pos x="6" y="51"/>
                  </a:cxn>
                </a:cxnLst>
                <a:rect l="0" t="0" r="r" b="b"/>
                <a:pathLst>
                  <a:path w="44" h="51">
                    <a:moveTo>
                      <a:pt x="6" y="51"/>
                    </a:moveTo>
                    <a:lnTo>
                      <a:pt x="0" y="47"/>
                    </a:lnTo>
                    <a:lnTo>
                      <a:pt x="38" y="0"/>
                    </a:lnTo>
                    <a:lnTo>
                      <a:pt x="44" y="6"/>
                    </a:lnTo>
                    <a:lnTo>
                      <a:pt x="6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Freeform 138">
                <a:extLst>
                  <a:ext uri="{FF2B5EF4-FFF2-40B4-BE49-F238E27FC236}">
                    <a16:creationId xmlns:a16="http://schemas.microsoft.com/office/drawing/2014/main" id="{5D7F7300-EA58-484A-8253-70E8232D6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9788" y="3505200"/>
                <a:ext cx="73025" cy="76200"/>
              </a:xfrm>
              <a:custGeom>
                <a:avLst/>
                <a:gdLst/>
                <a:ahLst/>
                <a:cxnLst>
                  <a:cxn ang="0">
                    <a:pos x="7" y="48"/>
                  </a:cxn>
                  <a:cxn ang="0">
                    <a:pos x="0" y="43"/>
                  </a:cxn>
                  <a:cxn ang="0">
                    <a:pos x="39" y="0"/>
                  </a:cxn>
                  <a:cxn ang="0">
                    <a:pos x="46" y="6"/>
                  </a:cxn>
                  <a:cxn ang="0">
                    <a:pos x="7" y="48"/>
                  </a:cxn>
                </a:cxnLst>
                <a:rect l="0" t="0" r="r" b="b"/>
                <a:pathLst>
                  <a:path w="46" h="48">
                    <a:moveTo>
                      <a:pt x="7" y="48"/>
                    </a:moveTo>
                    <a:lnTo>
                      <a:pt x="0" y="43"/>
                    </a:lnTo>
                    <a:lnTo>
                      <a:pt x="39" y="0"/>
                    </a:lnTo>
                    <a:lnTo>
                      <a:pt x="46" y="6"/>
                    </a:lnTo>
                    <a:lnTo>
                      <a:pt x="7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Freeform 139">
                <a:extLst>
                  <a:ext uri="{FF2B5EF4-FFF2-40B4-BE49-F238E27FC236}">
                    <a16:creationId xmlns:a16="http://schemas.microsoft.com/office/drawing/2014/main" id="{F280231E-76E5-EA44-AA5A-694CA48F2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2175" y="3557588"/>
                <a:ext cx="74613" cy="74613"/>
              </a:xfrm>
              <a:custGeom>
                <a:avLst/>
                <a:gdLst/>
                <a:ahLst/>
                <a:cxnLst>
                  <a:cxn ang="0">
                    <a:pos x="6" y="47"/>
                  </a:cxn>
                  <a:cxn ang="0">
                    <a:pos x="0" y="41"/>
                  </a:cxn>
                  <a:cxn ang="0">
                    <a:pos x="41" y="0"/>
                  </a:cxn>
                  <a:cxn ang="0">
                    <a:pos x="47" y="6"/>
                  </a:cxn>
                  <a:cxn ang="0">
                    <a:pos x="6" y="47"/>
                  </a:cxn>
                </a:cxnLst>
                <a:rect l="0" t="0" r="r" b="b"/>
                <a:pathLst>
                  <a:path w="47" h="47">
                    <a:moveTo>
                      <a:pt x="6" y="47"/>
                    </a:moveTo>
                    <a:lnTo>
                      <a:pt x="0" y="41"/>
                    </a:lnTo>
                    <a:lnTo>
                      <a:pt x="41" y="0"/>
                    </a:lnTo>
                    <a:lnTo>
                      <a:pt x="47" y="6"/>
                    </a:lnTo>
                    <a:lnTo>
                      <a:pt x="6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Freeform 140">
                <a:extLst>
                  <a:ext uri="{FF2B5EF4-FFF2-40B4-BE49-F238E27FC236}">
                    <a16:creationId xmlns:a16="http://schemas.microsoft.com/office/drawing/2014/main" id="{01862E98-3CF5-4344-A59B-75008CEF8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9800" y="3609975"/>
                <a:ext cx="79375" cy="71438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0" y="39"/>
                  </a:cxn>
                  <a:cxn ang="0">
                    <a:pos x="44" y="0"/>
                  </a:cxn>
                  <a:cxn ang="0">
                    <a:pos x="50" y="8"/>
                  </a:cxn>
                  <a:cxn ang="0">
                    <a:pos x="6" y="45"/>
                  </a:cxn>
                </a:cxnLst>
                <a:rect l="0" t="0" r="r" b="b"/>
                <a:pathLst>
                  <a:path w="50" h="45">
                    <a:moveTo>
                      <a:pt x="6" y="45"/>
                    </a:moveTo>
                    <a:lnTo>
                      <a:pt x="0" y="39"/>
                    </a:lnTo>
                    <a:lnTo>
                      <a:pt x="44" y="0"/>
                    </a:lnTo>
                    <a:lnTo>
                      <a:pt x="50" y="8"/>
                    </a:lnTo>
                    <a:lnTo>
                      <a:pt x="6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Freeform 141">
                <a:extLst>
                  <a:ext uri="{FF2B5EF4-FFF2-40B4-BE49-F238E27FC236}">
                    <a16:creationId xmlns:a16="http://schemas.microsoft.com/office/drawing/2014/main" id="{3F7119AE-42F1-3445-8C8E-540668F48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8" y="3667125"/>
                <a:ext cx="80963" cy="69850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0" y="37"/>
                  </a:cxn>
                  <a:cxn ang="0">
                    <a:pos x="45" y="0"/>
                  </a:cxn>
                  <a:cxn ang="0">
                    <a:pos x="51" y="8"/>
                  </a:cxn>
                  <a:cxn ang="0">
                    <a:pos x="4" y="44"/>
                  </a:cxn>
                </a:cxnLst>
                <a:rect l="0" t="0" r="r" b="b"/>
                <a:pathLst>
                  <a:path w="51" h="44">
                    <a:moveTo>
                      <a:pt x="4" y="44"/>
                    </a:moveTo>
                    <a:lnTo>
                      <a:pt x="0" y="37"/>
                    </a:lnTo>
                    <a:lnTo>
                      <a:pt x="45" y="0"/>
                    </a:lnTo>
                    <a:lnTo>
                      <a:pt x="51" y="8"/>
                    </a:lnTo>
                    <a:lnTo>
                      <a:pt x="4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Freeform 142">
                <a:extLst>
                  <a:ext uri="{FF2B5EF4-FFF2-40B4-BE49-F238E27FC236}">
                    <a16:creationId xmlns:a16="http://schemas.microsoft.com/office/drawing/2014/main" id="{6F2496F0-B8E7-4045-9FEB-586D6B12E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8700" y="3727450"/>
                <a:ext cx="80963" cy="65088"/>
              </a:xfrm>
              <a:custGeom>
                <a:avLst/>
                <a:gdLst/>
                <a:ahLst/>
                <a:cxnLst>
                  <a:cxn ang="0">
                    <a:pos x="5" y="41"/>
                  </a:cxn>
                  <a:cxn ang="0">
                    <a:pos x="0" y="35"/>
                  </a:cxn>
                  <a:cxn ang="0">
                    <a:pos x="47" y="0"/>
                  </a:cxn>
                  <a:cxn ang="0">
                    <a:pos x="51" y="8"/>
                  </a:cxn>
                  <a:cxn ang="0">
                    <a:pos x="5" y="41"/>
                  </a:cxn>
                </a:cxnLst>
                <a:rect l="0" t="0" r="r" b="b"/>
                <a:pathLst>
                  <a:path w="51" h="41">
                    <a:moveTo>
                      <a:pt x="5" y="41"/>
                    </a:moveTo>
                    <a:lnTo>
                      <a:pt x="0" y="35"/>
                    </a:lnTo>
                    <a:lnTo>
                      <a:pt x="47" y="0"/>
                    </a:lnTo>
                    <a:lnTo>
                      <a:pt x="51" y="8"/>
                    </a:lnTo>
                    <a:lnTo>
                      <a:pt x="5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Freeform 143">
                <a:extLst>
                  <a:ext uri="{FF2B5EF4-FFF2-40B4-BE49-F238E27FC236}">
                    <a16:creationId xmlns:a16="http://schemas.microsoft.com/office/drawing/2014/main" id="{DD59A35C-29DB-744D-9A9E-758A9042C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789363"/>
                <a:ext cx="87313" cy="63500"/>
              </a:xfrm>
              <a:custGeom>
                <a:avLst/>
                <a:gdLst/>
                <a:ahLst/>
                <a:cxnLst>
                  <a:cxn ang="0">
                    <a:pos x="5" y="40"/>
                  </a:cxn>
                  <a:cxn ang="0">
                    <a:pos x="0" y="32"/>
                  </a:cxn>
                  <a:cxn ang="0">
                    <a:pos x="50" y="0"/>
                  </a:cxn>
                  <a:cxn ang="0">
                    <a:pos x="55" y="8"/>
                  </a:cxn>
                  <a:cxn ang="0">
                    <a:pos x="5" y="40"/>
                  </a:cxn>
                </a:cxnLst>
                <a:rect l="0" t="0" r="r" b="b"/>
                <a:pathLst>
                  <a:path w="55" h="40">
                    <a:moveTo>
                      <a:pt x="5" y="40"/>
                    </a:moveTo>
                    <a:lnTo>
                      <a:pt x="0" y="32"/>
                    </a:lnTo>
                    <a:lnTo>
                      <a:pt x="50" y="0"/>
                    </a:lnTo>
                    <a:lnTo>
                      <a:pt x="55" y="8"/>
                    </a:lnTo>
                    <a:lnTo>
                      <a:pt x="5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Freeform 144">
                <a:extLst>
                  <a:ext uri="{FF2B5EF4-FFF2-40B4-BE49-F238E27FC236}">
                    <a16:creationId xmlns:a16="http://schemas.microsoft.com/office/drawing/2014/main" id="{DBB23209-3B7F-DB40-84B2-A4D6906E9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13" y="3854450"/>
                <a:ext cx="88900" cy="57150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0" y="29"/>
                  </a:cxn>
                  <a:cxn ang="0">
                    <a:pos x="51" y="0"/>
                  </a:cxn>
                  <a:cxn ang="0">
                    <a:pos x="56" y="8"/>
                  </a:cxn>
                  <a:cxn ang="0">
                    <a:pos x="4" y="36"/>
                  </a:cxn>
                </a:cxnLst>
                <a:rect l="0" t="0" r="r" b="b"/>
                <a:pathLst>
                  <a:path w="56" h="36">
                    <a:moveTo>
                      <a:pt x="4" y="36"/>
                    </a:moveTo>
                    <a:lnTo>
                      <a:pt x="0" y="29"/>
                    </a:lnTo>
                    <a:lnTo>
                      <a:pt x="51" y="0"/>
                    </a:lnTo>
                    <a:lnTo>
                      <a:pt x="56" y="8"/>
                    </a:lnTo>
                    <a:lnTo>
                      <a:pt x="4" y="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Freeform 145">
                <a:extLst>
                  <a:ext uri="{FF2B5EF4-FFF2-40B4-BE49-F238E27FC236}">
                    <a16:creationId xmlns:a16="http://schemas.microsoft.com/office/drawing/2014/main" id="{09919659-E4E0-434F-B89B-0D7B328EA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6650" y="3922713"/>
                <a:ext cx="88900" cy="52388"/>
              </a:xfrm>
              <a:custGeom>
                <a:avLst/>
                <a:gdLst/>
                <a:ahLst/>
                <a:cxnLst>
                  <a:cxn ang="0">
                    <a:pos x="5" y="33"/>
                  </a:cxn>
                  <a:cxn ang="0">
                    <a:pos x="0" y="25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5" y="33"/>
                  </a:cxn>
                </a:cxnLst>
                <a:rect l="0" t="0" r="r" b="b"/>
                <a:pathLst>
                  <a:path w="56" h="33">
                    <a:moveTo>
                      <a:pt x="5" y="33"/>
                    </a:moveTo>
                    <a:lnTo>
                      <a:pt x="0" y="25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5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Freeform 146">
                <a:extLst>
                  <a:ext uri="{FF2B5EF4-FFF2-40B4-BE49-F238E27FC236}">
                    <a16:creationId xmlns:a16="http://schemas.microsoft.com/office/drawing/2014/main" id="{C243C36D-37FF-EA42-8EC9-AC16FA33D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8400" y="3989388"/>
                <a:ext cx="88900" cy="50800"/>
              </a:xfrm>
              <a:custGeom>
                <a:avLst/>
                <a:gdLst/>
                <a:ahLst/>
                <a:cxnLst>
                  <a:cxn ang="0">
                    <a:pos x="3" y="32"/>
                  </a:cxn>
                  <a:cxn ang="0">
                    <a:pos x="0" y="22"/>
                  </a:cxn>
                  <a:cxn ang="0">
                    <a:pos x="53" y="0"/>
                  </a:cxn>
                  <a:cxn ang="0">
                    <a:pos x="56" y="7"/>
                  </a:cxn>
                  <a:cxn ang="0">
                    <a:pos x="3" y="32"/>
                  </a:cxn>
                </a:cxnLst>
                <a:rect l="0" t="0" r="r" b="b"/>
                <a:pathLst>
                  <a:path w="56" h="32">
                    <a:moveTo>
                      <a:pt x="3" y="32"/>
                    </a:moveTo>
                    <a:lnTo>
                      <a:pt x="0" y="22"/>
                    </a:lnTo>
                    <a:lnTo>
                      <a:pt x="53" y="0"/>
                    </a:lnTo>
                    <a:lnTo>
                      <a:pt x="56" y="7"/>
                    </a:lnTo>
                    <a:lnTo>
                      <a:pt x="3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Freeform 147">
                <a:extLst>
                  <a:ext uri="{FF2B5EF4-FFF2-40B4-BE49-F238E27FC236}">
                    <a16:creationId xmlns:a16="http://schemas.microsoft.com/office/drawing/2014/main" id="{63944D1E-67E9-1F4A-B95A-823691AE1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3800" y="4059238"/>
                <a:ext cx="92075" cy="4445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0" y="19"/>
                  </a:cxn>
                  <a:cxn ang="0">
                    <a:pos x="55" y="0"/>
                  </a:cxn>
                  <a:cxn ang="0">
                    <a:pos x="58" y="7"/>
                  </a:cxn>
                  <a:cxn ang="0">
                    <a:pos x="3" y="28"/>
                  </a:cxn>
                </a:cxnLst>
                <a:rect l="0" t="0" r="r" b="b"/>
                <a:pathLst>
                  <a:path w="58" h="28">
                    <a:moveTo>
                      <a:pt x="3" y="28"/>
                    </a:moveTo>
                    <a:lnTo>
                      <a:pt x="0" y="19"/>
                    </a:lnTo>
                    <a:lnTo>
                      <a:pt x="55" y="0"/>
                    </a:lnTo>
                    <a:lnTo>
                      <a:pt x="58" y="7"/>
                    </a:lnTo>
                    <a:lnTo>
                      <a:pt x="3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Freeform 148">
                <a:extLst>
                  <a:ext uri="{FF2B5EF4-FFF2-40B4-BE49-F238E27FC236}">
                    <a16:creationId xmlns:a16="http://schemas.microsoft.com/office/drawing/2014/main" id="{28C458C4-4D6E-1346-BC56-A7FA442A8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4127500"/>
                <a:ext cx="93663" cy="41275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0" y="19"/>
                  </a:cxn>
                  <a:cxn ang="0">
                    <a:pos x="56" y="0"/>
                  </a:cxn>
                  <a:cxn ang="0">
                    <a:pos x="59" y="10"/>
                  </a:cxn>
                  <a:cxn ang="0">
                    <a:pos x="3" y="26"/>
                  </a:cxn>
                </a:cxnLst>
                <a:rect l="0" t="0" r="r" b="b"/>
                <a:pathLst>
                  <a:path w="59" h="26">
                    <a:moveTo>
                      <a:pt x="3" y="26"/>
                    </a:moveTo>
                    <a:lnTo>
                      <a:pt x="0" y="19"/>
                    </a:lnTo>
                    <a:lnTo>
                      <a:pt x="56" y="0"/>
                    </a:lnTo>
                    <a:lnTo>
                      <a:pt x="59" y="10"/>
                    </a:lnTo>
                    <a:lnTo>
                      <a:pt x="3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Freeform 149">
                <a:extLst>
                  <a:ext uri="{FF2B5EF4-FFF2-40B4-BE49-F238E27FC236}">
                    <a16:creationId xmlns:a16="http://schemas.microsoft.com/office/drawing/2014/main" id="{2C2B007A-0749-A24C-8306-0E52EB5C7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5075" y="4202113"/>
                <a:ext cx="93663" cy="36513"/>
              </a:xfrm>
              <a:custGeom>
                <a:avLst/>
                <a:gdLst/>
                <a:ahLst/>
                <a:cxnLst>
                  <a:cxn ang="0">
                    <a:pos x="3" y="23"/>
                  </a:cxn>
                  <a:cxn ang="0">
                    <a:pos x="0" y="14"/>
                  </a:cxn>
                  <a:cxn ang="0">
                    <a:pos x="57" y="0"/>
                  </a:cxn>
                  <a:cxn ang="0">
                    <a:pos x="59" y="8"/>
                  </a:cxn>
                  <a:cxn ang="0">
                    <a:pos x="3" y="23"/>
                  </a:cxn>
                </a:cxnLst>
                <a:rect l="0" t="0" r="r" b="b"/>
                <a:pathLst>
                  <a:path w="59" h="23">
                    <a:moveTo>
                      <a:pt x="3" y="23"/>
                    </a:moveTo>
                    <a:lnTo>
                      <a:pt x="0" y="14"/>
                    </a:lnTo>
                    <a:lnTo>
                      <a:pt x="57" y="0"/>
                    </a:lnTo>
                    <a:lnTo>
                      <a:pt x="59" y="8"/>
                    </a:lnTo>
                    <a:lnTo>
                      <a:pt x="3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Freeform 150">
                <a:extLst>
                  <a:ext uri="{FF2B5EF4-FFF2-40B4-BE49-F238E27FC236}">
                    <a16:creationId xmlns:a16="http://schemas.microsoft.com/office/drawing/2014/main" id="{22231612-ABBB-2B41-BB54-DFD1F9827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538" y="4275138"/>
                <a:ext cx="93663" cy="30163"/>
              </a:xfrm>
              <a:custGeom>
                <a:avLst/>
                <a:gdLst/>
                <a:ahLst/>
                <a:cxnLst>
                  <a:cxn ang="0">
                    <a:pos x="1" y="19"/>
                  </a:cxn>
                  <a:cxn ang="0">
                    <a:pos x="0" y="12"/>
                  </a:cxn>
                  <a:cxn ang="0">
                    <a:pos x="57" y="0"/>
                  </a:cxn>
                  <a:cxn ang="0">
                    <a:pos x="59" y="9"/>
                  </a:cxn>
                  <a:cxn ang="0">
                    <a:pos x="1" y="19"/>
                  </a:cxn>
                </a:cxnLst>
                <a:rect l="0" t="0" r="r" b="b"/>
                <a:pathLst>
                  <a:path w="59" h="19">
                    <a:moveTo>
                      <a:pt x="1" y="19"/>
                    </a:moveTo>
                    <a:lnTo>
                      <a:pt x="0" y="12"/>
                    </a:lnTo>
                    <a:lnTo>
                      <a:pt x="57" y="0"/>
                    </a:lnTo>
                    <a:lnTo>
                      <a:pt x="59" y="9"/>
                    </a:lnTo>
                    <a:lnTo>
                      <a:pt x="1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Freeform 151">
                <a:extLst>
                  <a:ext uri="{FF2B5EF4-FFF2-40B4-BE49-F238E27FC236}">
                    <a16:creationId xmlns:a16="http://schemas.microsoft.com/office/drawing/2014/main" id="{E589BEFD-08B6-9A4B-8A13-F7DEA613C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3650" y="4348163"/>
                <a:ext cx="93663" cy="269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8"/>
                  </a:cxn>
                  <a:cxn ang="0">
                    <a:pos x="58" y="0"/>
                  </a:cxn>
                  <a:cxn ang="0">
                    <a:pos x="59" y="10"/>
                  </a:cxn>
                  <a:cxn ang="0">
                    <a:pos x="0" y="17"/>
                  </a:cxn>
                </a:cxnLst>
                <a:rect l="0" t="0" r="r" b="b"/>
                <a:pathLst>
                  <a:path w="59" h="17">
                    <a:moveTo>
                      <a:pt x="0" y="17"/>
                    </a:moveTo>
                    <a:lnTo>
                      <a:pt x="0" y="8"/>
                    </a:lnTo>
                    <a:lnTo>
                      <a:pt x="58" y="0"/>
                    </a:lnTo>
                    <a:lnTo>
                      <a:pt x="59" y="10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Freeform 152">
                <a:extLst>
                  <a:ext uri="{FF2B5EF4-FFF2-40B4-BE49-F238E27FC236}">
                    <a16:creationId xmlns:a16="http://schemas.microsoft.com/office/drawing/2014/main" id="{F05DBE46-788B-D34A-94BA-3600B8B3C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1588" y="4422775"/>
                <a:ext cx="93663" cy="22225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0" y="6"/>
                  </a:cxn>
                  <a:cxn ang="0">
                    <a:pos x="59" y="0"/>
                  </a:cxn>
                  <a:cxn ang="0">
                    <a:pos x="59" y="9"/>
                  </a:cxn>
                  <a:cxn ang="0">
                    <a:pos x="1" y="14"/>
                  </a:cxn>
                </a:cxnLst>
                <a:rect l="0" t="0" r="r" b="b"/>
                <a:pathLst>
                  <a:path w="59" h="14">
                    <a:moveTo>
                      <a:pt x="1" y="14"/>
                    </a:moveTo>
                    <a:lnTo>
                      <a:pt x="0" y="6"/>
                    </a:lnTo>
                    <a:lnTo>
                      <a:pt x="59" y="0"/>
                    </a:lnTo>
                    <a:lnTo>
                      <a:pt x="59" y="9"/>
                    </a:lnTo>
                    <a:lnTo>
                      <a:pt x="1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Freeform 153">
                <a:extLst>
                  <a:ext uri="{FF2B5EF4-FFF2-40B4-BE49-F238E27FC236}">
                    <a16:creationId xmlns:a16="http://schemas.microsoft.com/office/drawing/2014/main" id="{4D55EB8A-EDAA-9246-857A-21F8827C9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350" y="4500563"/>
                <a:ext cx="93663" cy="1587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"/>
                  </a:cxn>
                  <a:cxn ang="0">
                    <a:pos x="59" y="0"/>
                  </a:cxn>
                  <a:cxn ang="0">
                    <a:pos x="59" y="7"/>
                  </a:cxn>
                  <a:cxn ang="0">
                    <a:pos x="0" y="10"/>
                  </a:cxn>
                </a:cxnLst>
                <a:rect l="0" t="0" r="r" b="b"/>
                <a:pathLst>
                  <a:path w="59" h="10">
                    <a:moveTo>
                      <a:pt x="0" y="10"/>
                    </a:moveTo>
                    <a:lnTo>
                      <a:pt x="0" y="1"/>
                    </a:lnTo>
                    <a:lnTo>
                      <a:pt x="59" y="0"/>
                    </a:lnTo>
                    <a:lnTo>
                      <a:pt x="59" y="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1" name="TextBox 1150">
              <a:extLst>
                <a:ext uri="{FF2B5EF4-FFF2-40B4-BE49-F238E27FC236}">
                  <a16:creationId xmlns:a16="http://schemas.microsoft.com/office/drawing/2014/main" id="{AABC7685-04DF-F542-8935-C919D9ECCA96}"/>
                </a:ext>
              </a:extLst>
            </p:cNvPr>
            <p:cNvSpPr txBox="1"/>
            <p:nvPr/>
          </p:nvSpPr>
          <p:spPr>
            <a:xfrm>
              <a:off x="4234552" y="4535961"/>
              <a:ext cx="5389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FFFFFF"/>
                  </a:solidFill>
                  <a:latin typeface="Arial Narrow" pitchFamily="34" charset="0"/>
                </a:rPr>
                <a:t>Average</a:t>
              </a:r>
            </a:p>
          </p:txBody>
        </p:sp>
        <p:sp>
          <p:nvSpPr>
            <p:cNvPr id="1152" name="Rectangle 1151">
              <a:extLst>
                <a:ext uri="{FF2B5EF4-FFF2-40B4-BE49-F238E27FC236}">
                  <a16:creationId xmlns:a16="http://schemas.microsoft.com/office/drawing/2014/main" id="{F9C551BA-0FDC-974B-B26D-E9D31E9D0DE4}"/>
                </a:ext>
              </a:extLst>
            </p:cNvPr>
            <p:cNvSpPr/>
            <p:nvPr/>
          </p:nvSpPr>
          <p:spPr bwMode="auto">
            <a:xfrm>
              <a:off x="4286191" y="4718461"/>
              <a:ext cx="446372" cy="182500"/>
            </a:xfrm>
            <a:prstGeom prst="rect">
              <a:avLst/>
            </a:prstGeom>
            <a:gradFill flip="none" rotWithShape="1">
              <a:gsLst>
                <a:gs pos="0">
                  <a:srgbClr val="0D0D0D"/>
                </a:gs>
                <a:gs pos="100000">
                  <a:srgbClr val="7F7F7F"/>
                </a:gs>
              </a:gsLst>
              <a:lin ang="27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4619177F-D7A3-824C-97B8-4EA92795D556}"/>
                </a:ext>
              </a:extLst>
            </p:cNvPr>
            <p:cNvSpPr/>
            <p:nvPr/>
          </p:nvSpPr>
          <p:spPr bwMode="auto">
            <a:xfrm>
              <a:off x="4297479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154" name="Rectangle 1153">
              <a:extLst>
                <a:ext uri="{FF2B5EF4-FFF2-40B4-BE49-F238E27FC236}">
                  <a16:creationId xmlns:a16="http://schemas.microsoft.com/office/drawing/2014/main" id="{F9A33CBC-B8D5-4840-BFBA-EF29F05F2E8C}"/>
                </a:ext>
              </a:extLst>
            </p:cNvPr>
            <p:cNvSpPr/>
            <p:nvPr/>
          </p:nvSpPr>
          <p:spPr bwMode="auto">
            <a:xfrm>
              <a:off x="4439998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2078837B-7579-E34E-AE4F-40382FFBA1A0}"/>
                </a:ext>
              </a:extLst>
            </p:cNvPr>
            <p:cNvSpPr/>
            <p:nvPr/>
          </p:nvSpPr>
          <p:spPr bwMode="auto">
            <a:xfrm>
              <a:off x="4582991" y="4729749"/>
              <a:ext cx="136875" cy="164250"/>
            </a:xfrm>
            <a:prstGeom prst="rect">
              <a:avLst/>
            </a:prstGeom>
            <a:gradFill flip="none" rotWithShape="1">
              <a:gsLst>
                <a:gs pos="0">
                  <a:srgbClr val="BFBFBF"/>
                </a:gs>
                <a:gs pos="51000">
                  <a:srgbClr val="FFFFFF"/>
                </a:gs>
                <a:gs pos="100000">
                  <a:srgbClr val="BFBFBF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"/>
              </a:endParaRPr>
            </a:p>
          </p:txBody>
        </p:sp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BB38EC06-7619-4C4F-BB89-5E04F9382B7F}"/>
                </a:ext>
              </a:extLst>
            </p:cNvPr>
            <p:cNvSpPr txBox="1"/>
            <p:nvPr/>
          </p:nvSpPr>
          <p:spPr>
            <a:xfrm>
              <a:off x="4227044" y="4702221"/>
              <a:ext cx="593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kern="0" spc="90" dirty="0">
                  <a:solidFill>
                    <a:srgbClr val="000000"/>
                  </a:solidFill>
                  <a:latin typeface="Arial Narrow" pitchFamily="34" charset="0"/>
                </a:rPr>
                <a:t>0  5  6</a:t>
              </a:r>
            </a:p>
          </p:txBody>
        </p:sp>
        <p:sp>
          <p:nvSpPr>
            <p:cNvPr id="1157" name="Oval 1156">
              <a:extLst>
                <a:ext uri="{FF2B5EF4-FFF2-40B4-BE49-F238E27FC236}">
                  <a16:creationId xmlns:a16="http://schemas.microsoft.com/office/drawing/2014/main" id="{6F28F234-C6F1-4E42-9831-80C9E6AC16AD}"/>
                </a:ext>
              </a:extLst>
            </p:cNvPr>
            <p:cNvSpPr/>
            <p:nvPr/>
          </p:nvSpPr>
          <p:spPr bwMode="auto">
            <a:xfrm>
              <a:off x="4379672" y="5160110"/>
              <a:ext cx="273750" cy="273750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45000">
                  <a:srgbClr val="FFFFFF"/>
                </a:gs>
                <a:gs pos="100000">
                  <a:srgbClr val="494949"/>
                </a:gs>
              </a:gsLst>
              <a:path path="rect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Oval 1157">
              <a:extLst>
                <a:ext uri="{FF2B5EF4-FFF2-40B4-BE49-F238E27FC236}">
                  <a16:creationId xmlns:a16="http://schemas.microsoft.com/office/drawing/2014/main" id="{ADBDC4AF-F849-1548-BE1C-787AC6D5B6BB}"/>
                </a:ext>
              </a:extLst>
            </p:cNvPr>
            <p:cNvSpPr/>
            <p:nvPr/>
          </p:nvSpPr>
          <p:spPr bwMode="auto">
            <a:xfrm>
              <a:off x="4413435" y="5193873"/>
              <a:ext cx="206225" cy="20622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50000">
                  <a:srgbClr val="5F5F5F"/>
                </a:gs>
                <a:gs pos="63000">
                  <a:srgbClr val="97979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Oval 1158">
              <a:extLst>
                <a:ext uri="{FF2B5EF4-FFF2-40B4-BE49-F238E27FC236}">
                  <a16:creationId xmlns:a16="http://schemas.microsoft.com/office/drawing/2014/main" id="{9014830A-661E-E647-82BF-C0DAA4E400E0}"/>
                </a:ext>
              </a:extLst>
            </p:cNvPr>
            <p:cNvSpPr/>
            <p:nvPr/>
          </p:nvSpPr>
          <p:spPr>
            <a:xfrm rot="5400000">
              <a:off x="4132076" y="3891119"/>
              <a:ext cx="762000" cy="131233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rgbClr val="C2D1ED">
                    <a:alpha val="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0" name="Group 180">
              <a:extLst>
                <a:ext uri="{FF2B5EF4-FFF2-40B4-BE49-F238E27FC236}">
                  <a16:creationId xmlns:a16="http://schemas.microsoft.com/office/drawing/2014/main" id="{D394D9F6-98E2-AC42-A888-CAE6244540E8}"/>
                </a:ext>
              </a:extLst>
            </p:cNvPr>
            <p:cNvGrpSpPr/>
            <p:nvPr/>
          </p:nvGrpSpPr>
          <p:grpSpPr>
            <a:xfrm rot="-2160000" flipH="1">
              <a:off x="4478586" y="4284584"/>
              <a:ext cx="57670" cy="2034388"/>
              <a:chOff x="4453000" y="1712025"/>
              <a:chExt cx="152399" cy="3200400"/>
            </a:xfrm>
          </p:grpSpPr>
          <p:sp>
            <p:nvSpPr>
              <p:cNvPr id="1162" name="Freeform 139">
                <a:extLst>
                  <a:ext uri="{FF2B5EF4-FFF2-40B4-BE49-F238E27FC236}">
                    <a16:creationId xmlns:a16="http://schemas.microsoft.com/office/drawing/2014/main" id="{DA85EB8D-A405-D34C-ADDC-42FDCA2E5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000" y="1712025"/>
                <a:ext cx="152399" cy="1600200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5"/>
                  </a:gs>
                </a:gsLst>
                <a:lin ang="13500000" scaled="1"/>
                <a:tileRect/>
              </a:gradFill>
              <a:ln w="9525">
                <a:solidFill>
                  <a:schemeClr val="accent6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Freeform 139">
                <a:extLst>
                  <a:ext uri="{FF2B5EF4-FFF2-40B4-BE49-F238E27FC236}">
                    <a16:creationId xmlns:a16="http://schemas.microsoft.com/office/drawing/2014/main" id="{61785042-5DB2-484B-9641-F3D67D116A7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453000" y="3312225"/>
                <a:ext cx="152399" cy="1600200"/>
              </a:xfrm>
              <a:custGeom>
                <a:avLst/>
                <a:gdLst/>
                <a:ahLst/>
                <a:cxnLst>
                  <a:cxn ang="0">
                    <a:pos x="350" y="4320"/>
                  </a:cxn>
                  <a:cxn ang="0">
                    <a:pos x="182" y="2"/>
                  </a:cxn>
                  <a:cxn ang="0">
                    <a:pos x="168" y="0"/>
                  </a:cxn>
                  <a:cxn ang="0">
                    <a:pos x="0" y="4320"/>
                  </a:cxn>
                  <a:cxn ang="0">
                    <a:pos x="350" y="4320"/>
                  </a:cxn>
                </a:cxnLst>
                <a:rect l="0" t="0" r="r" b="b"/>
                <a:pathLst>
                  <a:path w="350" h="4320">
                    <a:moveTo>
                      <a:pt x="350" y="4320"/>
                    </a:moveTo>
                    <a:lnTo>
                      <a:pt x="182" y="2"/>
                    </a:lnTo>
                    <a:lnTo>
                      <a:pt x="168" y="0"/>
                    </a:lnTo>
                    <a:lnTo>
                      <a:pt x="0" y="4320"/>
                    </a:lnTo>
                    <a:lnTo>
                      <a:pt x="350" y="432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61" name="Oval 1160">
              <a:extLst>
                <a:ext uri="{FF2B5EF4-FFF2-40B4-BE49-F238E27FC236}">
                  <a16:creationId xmlns:a16="http://schemas.microsoft.com/office/drawing/2014/main" id="{CD0DAD44-DF69-B143-A20D-37FA80906A00}"/>
                </a:ext>
              </a:extLst>
            </p:cNvPr>
            <p:cNvSpPr/>
            <p:nvPr/>
          </p:nvSpPr>
          <p:spPr bwMode="auto">
            <a:xfrm>
              <a:off x="4446231" y="5225651"/>
              <a:ext cx="138700" cy="138700"/>
            </a:xfrm>
            <a:prstGeom prst="ellipse">
              <a:avLst/>
            </a:prstGeom>
            <a:gradFill flip="none" rotWithShape="1">
              <a:gsLst>
                <a:gs pos="12000">
                  <a:srgbClr val="FFFFFF"/>
                </a:gs>
                <a:gs pos="58000">
                  <a:srgbClr val="777777"/>
                </a:gs>
                <a:gs pos="100000">
                  <a:srgbClr val="DDDDDD"/>
                </a:gs>
              </a:gsLst>
              <a:path path="circle">
                <a:fillToRect r="100000" b="100000"/>
              </a:path>
              <a:tileRect l="-100000" t="-100000"/>
            </a:gradFill>
            <a:ln w="635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1226" name="Rectangle 46">
            <a:extLst>
              <a:ext uri="{FF2B5EF4-FFF2-40B4-BE49-F238E27FC236}">
                <a16:creationId xmlns:a16="http://schemas.microsoft.com/office/drawing/2014/main" id="{25ABF271-AB02-5441-8ACA-604D31BD97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2630" y="2649412"/>
            <a:ext cx="6392949" cy="411252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31" name="Rectangle 46">
            <a:extLst>
              <a:ext uri="{FF2B5EF4-FFF2-40B4-BE49-F238E27FC236}">
                <a16:creationId xmlns:a16="http://schemas.microsoft.com/office/drawing/2014/main" id="{49FCA3C4-C993-DE4D-99BA-BE6E4954A27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 flipV="1">
            <a:off x="4066902" y="2268583"/>
            <a:ext cx="4561115" cy="45719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32" name="Rectangle 46">
            <a:extLst>
              <a:ext uri="{FF2B5EF4-FFF2-40B4-BE49-F238E27FC236}">
                <a16:creationId xmlns:a16="http://schemas.microsoft.com/office/drawing/2014/main" id="{2939F852-874C-6642-A914-A4F0BA579B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42" y="4327627"/>
            <a:ext cx="12180158" cy="32057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35" name="Rectangle 46">
            <a:extLst>
              <a:ext uri="{FF2B5EF4-FFF2-40B4-BE49-F238E27FC236}">
                <a16:creationId xmlns:a16="http://schemas.microsoft.com/office/drawing/2014/main" id="{1D1EBC18-D1E4-8145-8E72-EEE388927D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8084" y="8732"/>
            <a:ext cx="5809838" cy="564893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42" name="Rectangle 46">
            <a:extLst>
              <a:ext uri="{FF2B5EF4-FFF2-40B4-BE49-F238E27FC236}">
                <a16:creationId xmlns:a16="http://schemas.microsoft.com/office/drawing/2014/main" id="{52AE2638-AB4F-9E41-B2E2-C5CE926E4E0D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2941714" y="5703475"/>
            <a:ext cx="2263331" cy="45719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43" name="Rectangle 46">
            <a:extLst>
              <a:ext uri="{FF2B5EF4-FFF2-40B4-BE49-F238E27FC236}">
                <a16:creationId xmlns:a16="http://schemas.microsoft.com/office/drawing/2014/main" id="{C5FDF39C-119C-844C-BB3F-55462B76F353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974241" y="5706794"/>
            <a:ext cx="2263331" cy="45719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112" charset="0"/>
            </a:endParaRPr>
          </a:p>
        </p:txBody>
      </p:sp>
      <p:sp>
        <p:nvSpPr>
          <p:cNvPr id="1234" name="Content Placeholder 2">
            <a:extLst>
              <a:ext uri="{FF2B5EF4-FFF2-40B4-BE49-F238E27FC236}">
                <a16:creationId xmlns:a16="http://schemas.microsoft.com/office/drawing/2014/main" id="{62D5F735-E34C-C84E-9194-F1F1B53185AA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158432" y="4675540"/>
            <a:ext cx="1999782" cy="230538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30" name="Content Placeholder 2">
            <a:extLst>
              <a:ext uri="{FF2B5EF4-FFF2-40B4-BE49-F238E27FC236}">
                <a16:creationId xmlns:a16="http://schemas.microsoft.com/office/drawing/2014/main" id="{481A3AF3-5339-6448-AD42-93391E250FF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089752" y="4672905"/>
            <a:ext cx="1999782" cy="230538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9" name="Content Placeholder 2">
            <a:extLst>
              <a:ext uri="{FF2B5EF4-FFF2-40B4-BE49-F238E27FC236}">
                <a16:creationId xmlns:a16="http://schemas.microsoft.com/office/drawing/2014/main" id="{7FD0656C-4FB2-4F49-B27C-627AFDE72BC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032978" y="4670935"/>
            <a:ext cx="1999782" cy="230538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44" name="Text Placeholder 1240">
            <a:extLst>
              <a:ext uri="{FF2B5EF4-FFF2-40B4-BE49-F238E27FC236}">
                <a16:creationId xmlns:a16="http://schemas.microsoft.com/office/drawing/2014/main" id="{B37D997B-E0E5-0E4B-924B-F6F23748AA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4327627"/>
            <a:ext cx="12192000" cy="313648"/>
          </a:xfrm>
        </p:spPr>
        <p:txBody>
          <a:bodyPr/>
          <a:lstStyle>
            <a:lvl1pPr marL="0" indent="0" algn="ctr">
              <a:buNone/>
              <a:defRPr sz="1600" b="1">
                <a:solidFill>
                  <a:schemeClr val="bg2"/>
                </a:solidFill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41" name="Text Placeholder 1240">
            <a:extLst>
              <a:ext uri="{FF2B5EF4-FFF2-40B4-BE49-F238E27FC236}">
                <a16:creationId xmlns:a16="http://schemas.microsoft.com/office/drawing/2014/main" id="{D520ACDA-C2FB-384B-94FB-E2BCC60600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23038" y="61913"/>
            <a:ext cx="5516562" cy="427037"/>
          </a:xfrm>
        </p:spPr>
        <p:txBody>
          <a:bodyPr/>
          <a:lstStyle>
            <a:lvl1pPr marL="0" indent="0" algn="ctr">
              <a:buNone/>
              <a:defRPr sz="1600" b="1">
                <a:solidFill>
                  <a:schemeClr val="bg2"/>
                </a:solidFill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8" name="Content Placeholder 2">
            <a:extLst>
              <a:ext uri="{FF2B5EF4-FFF2-40B4-BE49-F238E27FC236}">
                <a16:creationId xmlns:a16="http://schemas.microsoft.com/office/drawing/2014/main" id="{917FCAAD-4BAD-3540-AE91-B9975DA448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52800" y="3084168"/>
            <a:ext cx="2362200" cy="303808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5" name="Content Placeholder 2">
            <a:extLst>
              <a:ext uri="{FF2B5EF4-FFF2-40B4-BE49-F238E27FC236}">
                <a16:creationId xmlns:a16="http://schemas.microsoft.com/office/drawing/2014/main" id="{8F23B8C9-799F-F446-A18F-AA19D3F2205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4214" y="3107940"/>
            <a:ext cx="2057400" cy="280036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7" name="Text Placeholder 1223">
            <a:extLst>
              <a:ext uri="{FF2B5EF4-FFF2-40B4-BE49-F238E27FC236}">
                <a16:creationId xmlns:a16="http://schemas.microsoft.com/office/drawing/2014/main" id="{1CF2DE88-0720-2040-9B56-239703B426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40" y="2702291"/>
            <a:ext cx="6294993" cy="300764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3" name="Content Placeholder 2">
            <a:extLst>
              <a:ext uri="{FF2B5EF4-FFF2-40B4-BE49-F238E27FC236}">
                <a16:creationId xmlns:a16="http://schemas.microsoft.com/office/drawing/2014/main" id="{62E8FFEA-B082-F141-89CF-BD24C8FA9E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270760" y="1536027"/>
            <a:ext cx="762000" cy="2286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ACD8E-51FE-AF47-8A53-D9920DEE047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87344" y="918870"/>
            <a:ext cx="762000" cy="2286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24" name="Content Placeholder 2">
            <a:extLst>
              <a:ext uri="{FF2B5EF4-FFF2-40B4-BE49-F238E27FC236}">
                <a16:creationId xmlns:a16="http://schemas.microsoft.com/office/drawing/2014/main" id="{839DF151-126A-0648-976B-2FA933E1B0D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 rot="16200000">
            <a:off x="-399292" y="1466092"/>
            <a:ext cx="1179583" cy="228600"/>
          </a:xfrm>
        </p:spPr>
        <p:txBody>
          <a:bodyPr>
            <a:no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1F609C-C379-CC4D-BB9B-378114948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0" y="20634"/>
            <a:ext cx="6294993" cy="539270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86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446934" y="6680200"/>
            <a:ext cx="69003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/>
            <a:fld id="{AF33602B-EB68-49E5-B379-44576E3500C7}" type="slidenum"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112" charset="0"/>
              </a:rPr>
              <a:pPr algn="r"/>
              <a:t>‹#›</a:t>
            </a:fld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112" charset="0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1446934" y="6680200"/>
            <a:ext cx="69003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/>
            <a:fld id="{AF33602B-EB68-49E5-B379-44576E3500C7}" type="slidenum"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112" charset="0"/>
              </a:rPr>
              <a:pPr algn="r"/>
              <a:t>‹#›</a:t>
            </a:fld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11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871BF1-AE24-EB44-B4B8-92C988A5CB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CB317D-396F-904E-BFDC-CF35F64F21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B54521-95F9-6C4B-A793-E2E516A05D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3BF78CE-FEA9-A74F-8DCD-99EC8A4754B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541752C-15BA-8942-B00B-AE5A2DFEEC1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5B04822-E9DD-0F46-95A2-210EC0B8F29C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277330B-0FFD-DB47-9680-A2E61180D48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7345947-8725-5B43-9399-C94B8FDC3F7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9EEE8D3-855C-3D43-80FC-57BD371E19F3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361F67B-66A8-4D4C-BC35-EE04A4F1FDC2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DAF9349-7C62-6445-B6C2-0AA805339372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36DCECD-5A08-D54B-B228-3EEC445A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A227D93-11A4-0A47-8C1D-6FED9C212489}"/>
              </a:ext>
            </a:extLst>
          </p:cNvPr>
          <p:cNvSpPr txBox="1"/>
          <p:nvPr/>
        </p:nvSpPr>
        <p:spPr>
          <a:xfrm>
            <a:off x="381000" y="381000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Instructions: How to Edit Chart / Graph Data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608963-3162-8140-8655-5A05E6AE36BC}"/>
              </a:ext>
            </a:extLst>
          </p:cNvPr>
          <p:cNvSpPr txBox="1"/>
          <p:nvPr/>
        </p:nvSpPr>
        <p:spPr>
          <a:xfrm>
            <a:off x="381000" y="1064393"/>
            <a:ext cx="103843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Go to Slide Master view.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Select the chart / graph you’d like to edit.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Right click and select “Edit Data in Excel,” or, use the “Chart Design” tab across the tool ribbon and click “Edit Data in Excel.”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Once the Excel sheet opens, you can adjust the data, add data, and/or remove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Edits should be reflected in real time in the PowerPoint file.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Close Excel sheet.</a:t>
            </a:r>
          </a:p>
        </p:txBody>
      </p:sp>
    </p:spTree>
    <p:extLst>
      <p:ext uri="{BB962C8B-B14F-4D97-AF65-F5344CB8AC3E}">
        <p14:creationId xmlns:p14="http://schemas.microsoft.com/office/powerpoint/2010/main" val="2466621485"/>
      </p:ext>
    </p:extLst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2">
      <a:dk1>
        <a:srgbClr val="000000"/>
      </a:dk1>
      <a:lt1>
        <a:srgbClr val="FFFFFF"/>
      </a:lt1>
      <a:dk2>
        <a:srgbClr val="212745"/>
      </a:dk2>
      <a:lt2>
        <a:srgbClr val="FFFFFF"/>
      </a:lt2>
      <a:accent1>
        <a:srgbClr val="6E22C8"/>
      </a:accent1>
      <a:accent2>
        <a:srgbClr val="5ECCF3"/>
      </a:accent2>
      <a:accent3>
        <a:srgbClr val="A7EA52"/>
      </a:accent3>
      <a:accent4>
        <a:srgbClr val="F5CD47"/>
      </a:accent4>
      <a:accent5>
        <a:srgbClr val="FF8021"/>
      </a:accent5>
      <a:accent6>
        <a:srgbClr val="F14124"/>
      </a:accent6>
      <a:hlink>
        <a:srgbClr val="285889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244322-2FEF-49FD-86B0-311C84274406}"/>
</file>

<file path=customXml/itemProps2.xml><?xml version="1.0" encoding="utf-8"?>
<ds:datastoreItem xmlns:ds="http://schemas.openxmlformats.org/officeDocument/2006/customXml" ds:itemID="{4FF5370D-ED2D-45DE-9620-2BF90B1AF194}"/>
</file>

<file path=customXml/itemProps3.xml><?xml version="1.0" encoding="utf-8"?>
<ds:datastoreItem xmlns:ds="http://schemas.openxmlformats.org/officeDocument/2006/customXml" ds:itemID="{84121792-B9F3-4899-AC65-F3F740F3A25C}"/>
</file>

<file path=docProps/app.xml><?xml version="1.0" encoding="utf-8"?>
<Properties xmlns="http://schemas.openxmlformats.org/officeDocument/2006/extended-properties" xmlns:vt="http://schemas.openxmlformats.org/officeDocument/2006/docPropsVTypes">
  <Template>BizGraphicsBasic</Template>
  <TotalTime>6636</TotalTime>
  <Words>99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Times</vt:lpstr>
      <vt:lpstr>BizGraphicsBasic</vt:lpstr>
      <vt:lpstr>Add a Slide Title - 1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357</cp:revision>
  <dcterms:created xsi:type="dcterms:W3CDTF">2012-06-12T01:23:42Z</dcterms:created>
  <dcterms:modified xsi:type="dcterms:W3CDTF">2018-06-26T21:36:37Z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