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style1.xml" ContentType="application/vnd.ms-office.chartstyle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theme/theme1.xml" ContentType="application/vnd.openxmlformats-officedocument.theme+xml"/>
  <Override PartName="/ppt/charts/style2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6" r:id="rId2"/>
    <p:sldId id="27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EA52"/>
    <a:srgbClr val="77C093"/>
    <a:srgbClr val="C4A1EF"/>
    <a:srgbClr val="A771E7"/>
    <a:srgbClr val="FF8021"/>
    <a:srgbClr val="F78D7C"/>
    <a:srgbClr val="F14124"/>
    <a:srgbClr val="000000"/>
    <a:srgbClr val="C3260C"/>
    <a:srgbClr val="4A66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14"/>
    <p:restoredTop sz="94660"/>
  </p:normalViewPr>
  <p:slideViewPr>
    <p:cSldViewPr>
      <p:cViewPr varScale="1">
        <p:scale>
          <a:sx n="133" d="100"/>
          <a:sy n="133" d="100"/>
        </p:scale>
        <p:origin x="808" y="192"/>
      </p:cViewPr>
      <p:guideLst>
        <p:guide orient="horz" pos="2304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/>
            <a:scene3d>
              <a:camera prst="orthographicFront"/>
              <a:lightRig rig="threePt" dir="t"/>
            </a:scene3d>
            <a:sp3d/>
          </c:spPr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hade val="76000"/>
                      <a:shade val="51000"/>
                      <a:satMod val="130000"/>
                    </a:schemeClr>
                  </a:gs>
                  <a:gs pos="80000">
                    <a:schemeClr val="accent2">
                      <a:shade val="76000"/>
                      <a:shade val="93000"/>
                      <a:satMod val="130000"/>
                    </a:schemeClr>
                  </a:gs>
                  <a:gs pos="100000">
                    <a:schemeClr val="accent2">
                      <a:shade val="7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0053-7D42-ACF3-2C7C738EF93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77000"/>
                      <a:shade val="51000"/>
                      <a:satMod val="130000"/>
                    </a:schemeClr>
                  </a:gs>
                  <a:gs pos="80000">
                    <a:schemeClr val="accent2">
                      <a:tint val="77000"/>
                      <a:shade val="93000"/>
                      <a:satMod val="130000"/>
                    </a:schemeClr>
                  </a:gs>
                  <a:gs pos="100000">
                    <a:schemeClr val="accent2">
                      <a:tint val="77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3-0053-7D42-ACF3-2C7C738EF93C}"/>
              </c:ext>
            </c:extLst>
          </c:dPt>
          <c:cat>
            <c:strRef>
              <c:f>Sheet1!$A$2:$A$3</c:f>
              <c:strCache>
                <c:ptCount val="2"/>
                <c:pt idx="0">
                  <c:v>Not Used</c:v>
                </c:pt>
                <c:pt idx="1">
                  <c:v>Used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053-7D42-ACF3-2C7C738EF9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/>
            <a:scene3d>
              <a:camera prst="orthographicFront"/>
              <a:lightRig rig="threePt" dir="t"/>
            </a:scene3d>
            <a:sp3d/>
          </c:spPr>
          <c:dPt>
            <c:idx val="0"/>
            <c:bubble3D val="0"/>
            <c:spPr>
              <a:gradFill rotWithShape="1">
                <a:gsLst>
                  <a:gs pos="0">
                    <a:schemeClr val="accent3">
                      <a:shade val="76000"/>
                      <a:shade val="51000"/>
                      <a:satMod val="130000"/>
                    </a:schemeClr>
                  </a:gs>
                  <a:gs pos="80000">
                    <a:schemeClr val="accent3">
                      <a:shade val="76000"/>
                      <a:shade val="93000"/>
                      <a:satMod val="130000"/>
                    </a:schemeClr>
                  </a:gs>
                  <a:gs pos="100000">
                    <a:schemeClr val="accent3">
                      <a:shade val="7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210B-F941-8C03-262064782373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tint val="77000"/>
                      <a:shade val="51000"/>
                      <a:satMod val="130000"/>
                    </a:schemeClr>
                  </a:gs>
                  <a:gs pos="80000">
                    <a:schemeClr val="accent3">
                      <a:tint val="77000"/>
                      <a:shade val="93000"/>
                      <a:satMod val="130000"/>
                    </a:schemeClr>
                  </a:gs>
                  <a:gs pos="100000">
                    <a:schemeClr val="accent3">
                      <a:tint val="77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3-210B-F941-8C03-262064782373}"/>
              </c:ext>
            </c:extLst>
          </c:dPt>
          <c:cat>
            <c:strRef>
              <c:f>Sheet1!$A$2:$A$3</c:f>
              <c:strCache>
                <c:ptCount val="2"/>
                <c:pt idx="0">
                  <c:v>Not Used</c:v>
                </c:pt>
                <c:pt idx="1">
                  <c:v>Not Used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10B-F941-8C03-2620647823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Used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77000"/>
                    <a:shade val="51000"/>
                    <a:satMod val="130000"/>
                  </a:schemeClr>
                </a:gs>
                <a:gs pos="80000">
                  <a:schemeClr val="accent2">
                    <a:tint val="77000"/>
                    <a:shade val="93000"/>
                    <a:satMod val="130000"/>
                  </a:schemeClr>
                </a:gs>
                <a:gs pos="100000">
                  <a:schemeClr val="accent2">
                    <a:tint val="77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2">
                      <a:tint val="77000"/>
                      <a:shade val="51000"/>
                      <a:satMod val="130000"/>
                    </a:schemeClr>
                  </a:gs>
                  <a:gs pos="80000">
                    <a:schemeClr val="accent2">
                      <a:tint val="77000"/>
                      <a:shade val="93000"/>
                      <a:satMod val="130000"/>
                    </a:schemeClr>
                  </a:gs>
                  <a:gs pos="100000">
                    <a:schemeClr val="accent2">
                      <a:tint val="77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3E7-1645-A0C5-0B6C554DAC3B}"/>
              </c:ext>
            </c:extLst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2">
                      <a:tint val="77000"/>
                      <a:shade val="51000"/>
                      <a:satMod val="130000"/>
                    </a:schemeClr>
                  </a:gs>
                  <a:gs pos="80000">
                    <a:schemeClr val="accent2">
                      <a:tint val="77000"/>
                      <a:shade val="93000"/>
                      <a:satMod val="130000"/>
                    </a:schemeClr>
                  </a:gs>
                  <a:gs pos="100000">
                    <a:schemeClr val="accent2">
                      <a:tint val="77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3E7-1645-A0C5-0B6C554DAC3B}"/>
              </c:ext>
            </c:extLst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2">
                      <a:tint val="77000"/>
                      <a:shade val="51000"/>
                      <a:satMod val="130000"/>
                    </a:schemeClr>
                  </a:gs>
                  <a:gs pos="80000">
                    <a:schemeClr val="accent2">
                      <a:tint val="77000"/>
                      <a:shade val="93000"/>
                      <a:satMod val="130000"/>
                    </a:schemeClr>
                  </a:gs>
                  <a:gs pos="100000">
                    <a:schemeClr val="accent2">
                      <a:tint val="77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3E7-1645-A0C5-0B6C554DAC3B}"/>
              </c:ext>
            </c:extLst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2">
                      <a:tint val="77000"/>
                      <a:shade val="51000"/>
                      <a:satMod val="130000"/>
                    </a:schemeClr>
                  </a:gs>
                  <a:gs pos="80000">
                    <a:schemeClr val="accent2">
                      <a:tint val="77000"/>
                      <a:shade val="93000"/>
                      <a:satMod val="130000"/>
                    </a:schemeClr>
                  </a:gs>
                  <a:gs pos="100000">
                    <a:schemeClr val="accent2">
                      <a:tint val="77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3E7-1645-A0C5-0B6C554DAC3B}"/>
              </c:ext>
            </c:extLst>
          </c:dPt>
          <c:dPt>
            <c:idx val="4"/>
            <c:invertIfNegative val="0"/>
            <c:bubble3D val="0"/>
            <c:spPr>
              <a:gradFill rotWithShape="1">
                <a:gsLst>
                  <a:gs pos="0">
                    <a:schemeClr val="accent2">
                      <a:tint val="77000"/>
                      <a:shade val="51000"/>
                      <a:satMod val="130000"/>
                    </a:schemeClr>
                  </a:gs>
                  <a:gs pos="80000">
                    <a:schemeClr val="accent2">
                      <a:tint val="77000"/>
                      <a:shade val="93000"/>
                      <a:satMod val="130000"/>
                    </a:schemeClr>
                  </a:gs>
                  <a:gs pos="100000">
                    <a:schemeClr val="accent2">
                      <a:tint val="77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23E7-1645-A0C5-0B6C554DAC3B}"/>
              </c:ext>
            </c:extLst>
          </c:dPt>
          <c:dPt>
            <c:idx val="5"/>
            <c:invertIfNegative val="0"/>
            <c:bubble3D val="0"/>
            <c:spPr>
              <a:gradFill rotWithShape="1">
                <a:gsLst>
                  <a:gs pos="0">
                    <a:schemeClr val="accent2">
                      <a:tint val="77000"/>
                      <a:shade val="51000"/>
                      <a:satMod val="130000"/>
                    </a:schemeClr>
                  </a:gs>
                  <a:gs pos="80000">
                    <a:schemeClr val="accent2">
                      <a:tint val="77000"/>
                      <a:shade val="93000"/>
                      <a:satMod val="130000"/>
                    </a:schemeClr>
                  </a:gs>
                  <a:gs pos="100000">
                    <a:schemeClr val="accent2">
                      <a:tint val="77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23E7-1645-A0C5-0B6C554DAC3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Arial Narrow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23E7-1645-A0C5-0B6C554DAC3B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Arial Narrow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23E7-1645-A0C5-0B6C554DAC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Arial Narrow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 </c:v>
                </c:pt>
                <c:pt idx="5">
                  <c:v>Category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30</c:v>
                </c:pt>
                <c:pt idx="1">
                  <c:v>45</c:v>
                </c:pt>
                <c:pt idx="2">
                  <c:v>60</c:v>
                </c:pt>
                <c:pt idx="3">
                  <c:v>75</c:v>
                </c:pt>
                <c:pt idx="4">
                  <c:v>85</c:v>
                </c:pt>
                <c:pt idx="5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3E7-1645-A0C5-0B6C554DAC3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Unused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76000"/>
                    <a:shade val="51000"/>
                    <a:satMod val="130000"/>
                  </a:schemeClr>
                </a:gs>
                <a:gs pos="80000">
                  <a:schemeClr val="accent2">
                    <a:shade val="76000"/>
                    <a:shade val="93000"/>
                    <a:satMod val="130000"/>
                  </a:schemeClr>
                </a:gs>
                <a:gs pos="100000">
                  <a:schemeClr val="accent2">
                    <a:shade val="76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 </c:v>
                </c:pt>
                <c:pt idx="5">
                  <c:v>Category 6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70</c:v>
                </c:pt>
                <c:pt idx="1">
                  <c:v>55</c:v>
                </c:pt>
                <c:pt idx="2">
                  <c:v>40</c:v>
                </c:pt>
                <c:pt idx="3">
                  <c:v>25</c:v>
                </c:pt>
                <c:pt idx="4">
                  <c:v>15</c:v>
                </c:pt>
                <c:pt idx="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23E7-1645-A0C5-0B6C554DAC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7199560"/>
        <c:axId val="433108248"/>
      </c:barChart>
      <c:catAx>
        <c:axId val="44719956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433108248"/>
        <c:crosses val="autoZero"/>
        <c:auto val="1"/>
        <c:lblAlgn val="ctr"/>
        <c:lblOffset val="100"/>
        <c:noMultiLvlLbl val="0"/>
      </c:catAx>
      <c:valAx>
        <c:axId val="43310824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47199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/>
            <a:scene3d>
              <a:camera prst="orthographicFront"/>
              <a:lightRig rig="threePt" dir="t"/>
            </a:scene3d>
            <a:sp3d/>
          </c:spPr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hade val="76000"/>
                      <a:shade val="51000"/>
                      <a:satMod val="130000"/>
                    </a:schemeClr>
                  </a:gs>
                  <a:gs pos="80000">
                    <a:schemeClr val="accent6">
                      <a:shade val="76000"/>
                      <a:shade val="93000"/>
                      <a:satMod val="130000"/>
                    </a:schemeClr>
                  </a:gs>
                  <a:gs pos="100000">
                    <a:schemeClr val="accent6">
                      <a:shade val="7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51B0-7A41-BBC7-775B73F23FA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6">
                      <a:tint val="77000"/>
                      <a:shade val="51000"/>
                      <a:satMod val="130000"/>
                    </a:schemeClr>
                  </a:gs>
                  <a:gs pos="80000">
                    <a:schemeClr val="accent6">
                      <a:tint val="77000"/>
                      <a:shade val="93000"/>
                      <a:satMod val="130000"/>
                    </a:schemeClr>
                  </a:gs>
                  <a:gs pos="100000">
                    <a:schemeClr val="accent6">
                      <a:tint val="77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3-51B0-7A41-BBC7-775B73F23FAB}"/>
              </c:ext>
            </c:extLst>
          </c:dPt>
          <c:cat>
            <c:strRef>
              <c:f>Sheet1!$A$2:$A$3</c:f>
              <c:strCache>
                <c:ptCount val="2"/>
                <c:pt idx="0">
                  <c:v>Not Used</c:v>
                </c:pt>
                <c:pt idx="1">
                  <c:v>Used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B0-7A41-BBC7-775B73F23F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/>
            <a:scene3d>
              <a:camera prst="orthographicFront"/>
              <a:lightRig rig="threePt" dir="t"/>
            </a:scene3d>
            <a:sp3d/>
          </c:spPr>
          <c:dPt>
            <c:idx val="0"/>
            <c:bubble3D val="0"/>
            <c:spPr>
              <a:gradFill rotWithShape="1">
                <a:gsLst>
                  <a:gs pos="0">
                    <a:schemeClr val="accent4">
                      <a:shade val="76000"/>
                      <a:shade val="51000"/>
                      <a:satMod val="130000"/>
                    </a:schemeClr>
                  </a:gs>
                  <a:gs pos="80000">
                    <a:schemeClr val="accent4">
                      <a:shade val="76000"/>
                      <a:shade val="93000"/>
                      <a:satMod val="130000"/>
                    </a:schemeClr>
                  </a:gs>
                  <a:gs pos="100000">
                    <a:schemeClr val="accent4">
                      <a:shade val="7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31DD-7A48-A03E-6105B7DBB8A8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tint val="77000"/>
                      <a:shade val="51000"/>
                      <a:satMod val="130000"/>
                    </a:schemeClr>
                  </a:gs>
                  <a:gs pos="80000">
                    <a:schemeClr val="accent4">
                      <a:tint val="77000"/>
                      <a:shade val="93000"/>
                      <a:satMod val="130000"/>
                    </a:schemeClr>
                  </a:gs>
                  <a:gs pos="100000">
                    <a:schemeClr val="accent4">
                      <a:tint val="77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3-31DD-7A48-A03E-6105B7DBB8A8}"/>
              </c:ext>
            </c:extLst>
          </c:dPt>
          <c:cat>
            <c:strRef>
              <c:f>Sheet1!$A$2:$A$3</c:f>
              <c:strCache>
                <c:ptCount val="2"/>
                <c:pt idx="0">
                  <c:v>Not Used</c:v>
                </c:pt>
                <c:pt idx="1">
                  <c:v>Used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1DD-7A48-A03E-6105B7DBB8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Category 1</c:v>
                </c:pt>
              </c:strCache>
            </c:strRef>
          </c:tx>
          <c:spPr>
            <a:ln w="28575" cap="rnd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</c:v>
                </c:pt>
                <c:pt idx="1">
                  <c:v>8</c:v>
                </c:pt>
                <c:pt idx="2">
                  <c:v>7</c:v>
                </c:pt>
                <c:pt idx="3">
                  <c:v>6</c:v>
                </c:pt>
                <c:pt idx="4">
                  <c:v>4</c:v>
                </c:pt>
                <c:pt idx="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6E9-A44D-9737-8BA2C9F1547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Category 2</c:v>
                </c:pt>
              </c:strCache>
            </c:strRef>
          </c:tx>
          <c:spPr>
            <a:ln w="28575" cap="rnd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30</c:v>
                </c:pt>
                <c:pt idx="1">
                  <c:v>26</c:v>
                </c:pt>
                <c:pt idx="2">
                  <c:v>20</c:v>
                </c:pt>
                <c:pt idx="3">
                  <c:v>15</c:v>
                </c:pt>
                <c:pt idx="4">
                  <c:v>11</c:v>
                </c:pt>
                <c:pt idx="5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6E9-A44D-9737-8BA2C9F1547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Category 3</c:v>
                </c:pt>
              </c:strCache>
            </c:strRef>
          </c:tx>
          <c:spPr>
            <a:ln w="28575" cap="rnd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40</c:v>
                </c:pt>
                <c:pt idx="1">
                  <c:v>38</c:v>
                </c:pt>
                <c:pt idx="2">
                  <c:v>33</c:v>
                </c:pt>
                <c:pt idx="3">
                  <c:v>28</c:v>
                </c:pt>
                <c:pt idx="4">
                  <c:v>20</c:v>
                </c:pt>
                <c:pt idx="5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6E9-A44D-9737-8BA2C9F1547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Category 4</c:v>
                </c:pt>
              </c:strCache>
            </c:strRef>
          </c:tx>
          <c:spPr>
            <a:ln w="28575" cap="rnd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60</c:v>
                </c:pt>
                <c:pt idx="1">
                  <c:v>55</c:v>
                </c:pt>
                <c:pt idx="2">
                  <c:v>45</c:v>
                </c:pt>
                <c:pt idx="3">
                  <c:v>35</c:v>
                </c:pt>
                <c:pt idx="4">
                  <c:v>28</c:v>
                </c:pt>
                <c:pt idx="5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6E9-A44D-9737-8BA2C9F1547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Category 5</c:v>
                </c:pt>
              </c:strCache>
            </c:strRef>
          </c:tx>
          <c:spPr>
            <a:ln w="28575" cap="rnd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85</c:v>
                </c:pt>
                <c:pt idx="1">
                  <c:v>76</c:v>
                </c:pt>
                <c:pt idx="2">
                  <c:v>70</c:v>
                </c:pt>
                <c:pt idx="3">
                  <c:v>60</c:v>
                </c:pt>
                <c:pt idx="4">
                  <c:v>50</c:v>
                </c:pt>
                <c:pt idx="5">
                  <c:v>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6E9-A44D-9737-8BA2C9F154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3565528"/>
        <c:axId val="505391560"/>
      </c:lineChart>
      <c:catAx>
        <c:axId val="433565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 Narrow"/>
              </a:defRPr>
            </a:pPr>
            <a:endParaRPr lang="en-US"/>
          </a:p>
        </c:txPr>
        <c:crossAx val="505391560"/>
        <c:crosses val="autoZero"/>
        <c:auto val="1"/>
        <c:lblAlgn val="ctr"/>
        <c:lblOffset val="100"/>
        <c:noMultiLvlLbl val="0"/>
      </c:catAx>
      <c:valAx>
        <c:axId val="5053915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 Narrow"/>
              </a:defRPr>
            </a:pPr>
            <a:endParaRPr lang="en-US"/>
          </a:p>
        </c:txPr>
        <c:crossAx val="433565528"/>
        <c:crosses val="autoZero"/>
        <c:crossBetween val="between"/>
      </c:valAx>
      <c:spPr>
        <a:noFill/>
        <a:ln>
          <a:noFill/>
          <a:prstDash val="sysDash"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>
          <a:latin typeface="Arial Narrow"/>
          <a:cs typeface="Arial Narrow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18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2C9E7-200F-452C-857E-F8B7901E52A8}" type="datetimeFigureOut">
              <a:rPr lang="en-US" smtClean="0"/>
              <a:pPr/>
              <a:t>6/26/18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87FF5-0BDB-4DCA-A36D-2E57606E0F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56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6AA50C8-646C-8249-9B3B-150F0E8CC75C}"/>
              </a:ext>
            </a:extLst>
          </p:cNvPr>
          <p:cNvSpPr/>
          <p:nvPr userDrawn="1"/>
        </p:nvSpPr>
        <p:spPr>
          <a:xfrm>
            <a:off x="0" y="-11023"/>
            <a:ext cx="12192000" cy="67723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1A754AC-F8F9-6B4B-969A-3A253056CC6D}"/>
              </a:ext>
            </a:extLst>
          </p:cNvPr>
          <p:cNvCxnSpPr/>
          <p:nvPr userDrawn="1"/>
        </p:nvCxnSpPr>
        <p:spPr>
          <a:xfrm rot="10800000" flipH="1">
            <a:off x="727462" y="4023297"/>
            <a:ext cx="5533196" cy="1588"/>
          </a:xfrm>
          <a:prstGeom prst="line">
            <a:avLst/>
          </a:prstGeom>
          <a:ln w="6350" cap="flat" cmpd="sng" algn="ctr">
            <a:solidFill>
              <a:srgbClr val="3C3C3C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7E814FA-EAE6-BB47-B255-C0D77BD316B5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1048614788"/>
              </p:ext>
            </p:extLst>
          </p:nvPr>
        </p:nvGraphicFramePr>
        <p:xfrm>
          <a:off x="9216675" y="4646456"/>
          <a:ext cx="2975325" cy="1978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BD90B63-71A7-8B40-BF50-A7BCDCB9799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3760073609"/>
              </p:ext>
            </p:extLst>
          </p:nvPr>
        </p:nvGraphicFramePr>
        <p:xfrm>
          <a:off x="6192900" y="4646456"/>
          <a:ext cx="2975325" cy="1978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19F98BD7-C6F9-F94E-A45C-D865824FF4CF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3672370607"/>
              </p:ext>
            </p:extLst>
          </p:nvPr>
        </p:nvGraphicFramePr>
        <p:xfrm>
          <a:off x="0" y="746697"/>
          <a:ext cx="7010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Oval 11">
            <a:extLst>
              <a:ext uri="{FF2B5EF4-FFF2-40B4-BE49-F238E27FC236}">
                <a16:creationId xmlns:a16="http://schemas.microsoft.com/office/drawing/2014/main" id="{F01FC94A-C2C1-2F45-A8A3-FADCE5AE7EA3}"/>
              </a:ext>
            </a:extLst>
          </p:cNvPr>
          <p:cNvSpPr/>
          <p:nvPr/>
        </p:nvSpPr>
        <p:spPr>
          <a:xfrm>
            <a:off x="641268" y="3942729"/>
            <a:ext cx="161590" cy="15567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ts val="20"/>
              </a:spcBef>
            </a:pPr>
            <a:endParaRPr lang="en-US" sz="1600" dirty="0">
              <a:solidFill>
                <a:srgbClr val="1C1C1C"/>
              </a:solidFill>
              <a:latin typeface="Arial Narrow" pitchFamily="112" charset="0"/>
            </a:endParaRP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32822319-A31E-674D-B49C-56167E086E3A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3958657783"/>
              </p:ext>
            </p:extLst>
          </p:nvPr>
        </p:nvGraphicFramePr>
        <p:xfrm>
          <a:off x="48451" y="4646456"/>
          <a:ext cx="2975325" cy="1978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750456BF-4904-9140-AE9F-14FA12CBBDF4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3166741307"/>
              </p:ext>
            </p:extLst>
          </p:nvPr>
        </p:nvGraphicFramePr>
        <p:xfrm>
          <a:off x="3120675" y="4646456"/>
          <a:ext cx="2975325" cy="1978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3" name="Chart 32">
            <a:extLst>
              <a:ext uri="{FF2B5EF4-FFF2-40B4-BE49-F238E27FC236}">
                <a16:creationId xmlns:a16="http://schemas.microsoft.com/office/drawing/2014/main" id="{7C554B7E-A141-0746-9DF5-5423CE03631E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3325979530"/>
              </p:ext>
            </p:extLst>
          </p:nvPr>
        </p:nvGraphicFramePr>
        <p:xfrm>
          <a:off x="7010400" y="762000"/>
          <a:ext cx="49784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id="{8855CF36-9F94-BC46-A2ED-3B521676ED8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164412" y="5250024"/>
            <a:ext cx="769144" cy="6173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100">
                <a:latin typeface="+mj-lt"/>
                <a:cs typeface="Arial" panose="020B0604020202020204" pitchFamily="34" charset="0"/>
              </a:defRPr>
            </a:lvl1pPr>
            <a:lvl2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0" name="Content Placeholder 37">
            <a:extLst>
              <a:ext uri="{FF2B5EF4-FFF2-40B4-BE49-F238E27FC236}">
                <a16:creationId xmlns:a16="http://schemas.microsoft.com/office/drawing/2014/main" id="{56840EF3-68EE-7B4C-8181-39A37456F87A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290887" y="5250023"/>
            <a:ext cx="769144" cy="6173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100">
                <a:latin typeface="+mj-lt"/>
                <a:cs typeface="Arial" panose="020B0604020202020204" pitchFamily="34" charset="0"/>
              </a:defRPr>
            </a:lvl1pPr>
            <a:lvl2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1" name="Content Placeholder 37">
            <a:extLst>
              <a:ext uri="{FF2B5EF4-FFF2-40B4-BE49-F238E27FC236}">
                <a16:creationId xmlns:a16="http://schemas.microsoft.com/office/drawing/2014/main" id="{BE98752E-F0B4-A646-A4BB-A0797A9E7AD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97043" y="5327099"/>
            <a:ext cx="769144" cy="6173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100">
                <a:latin typeface="+mj-lt"/>
                <a:cs typeface="Arial" panose="020B0604020202020204" pitchFamily="34" charset="0"/>
              </a:defRPr>
            </a:lvl1pPr>
            <a:lvl2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2" name="Content Placeholder 37">
            <a:extLst>
              <a:ext uri="{FF2B5EF4-FFF2-40B4-BE49-F238E27FC236}">
                <a16:creationId xmlns:a16="http://schemas.microsoft.com/office/drawing/2014/main" id="{FB391948-D1D3-E844-A7CB-DF5C81809A2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0319765" y="5327098"/>
            <a:ext cx="769144" cy="6173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100">
                <a:latin typeface="+mj-lt"/>
                <a:cs typeface="Arial" panose="020B0604020202020204" pitchFamily="34" charset="0"/>
              </a:defRPr>
            </a:lvl1pPr>
            <a:lvl2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4" name="Content Placeholder 43">
            <a:extLst>
              <a:ext uri="{FF2B5EF4-FFF2-40B4-BE49-F238E27FC236}">
                <a16:creationId xmlns:a16="http://schemas.microsoft.com/office/drawing/2014/main" id="{0A77FD66-776F-C246-B929-4A4573947E3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26763" y="4138981"/>
            <a:ext cx="990600" cy="3933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100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5" name="Content Placeholder 43">
            <a:extLst>
              <a:ext uri="{FF2B5EF4-FFF2-40B4-BE49-F238E27FC236}">
                <a16:creationId xmlns:a16="http://schemas.microsoft.com/office/drawing/2014/main" id="{1FD80466-BF42-B84B-9C04-D8201D78F40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336655" y="4146966"/>
            <a:ext cx="990600" cy="3933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100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6" name="Content Placeholder 43">
            <a:extLst>
              <a:ext uri="{FF2B5EF4-FFF2-40B4-BE49-F238E27FC236}">
                <a16:creationId xmlns:a16="http://schemas.microsoft.com/office/drawing/2014/main" id="{392739EB-F3D7-9C43-A372-10E197D51F3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2446547" y="4138981"/>
            <a:ext cx="990600" cy="3933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100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7" name="Content Placeholder 43">
            <a:extLst>
              <a:ext uri="{FF2B5EF4-FFF2-40B4-BE49-F238E27FC236}">
                <a16:creationId xmlns:a16="http://schemas.microsoft.com/office/drawing/2014/main" id="{37614554-1946-0844-8423-DD8A39A527A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556439" y="4146966"/>
            <a:ext cx="990600" cy="3933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100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8" name="Content Placeholder 43">
            <a:extLst>
              <a:ext uri="{FF2B5EF4-FFF2-40B4-BE49-F238E27FC236}">
                <a16:creationId xmlns:a16="http://schemas.microsoft.com/office/drawing/2014/main" id="{FD48B3D2-B6F3-F44F-8BD4-07DDAF9F0714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666331" y="4157284"/>
            <a:ext cx="990600" cy="3933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100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9" name="Content Placeholder 43">
            <a:extLst>
              <a:ext uri="{FF2B5EF4-FFF2-40B4-BE49-F238E27FC236}">
                <a16:creationId xmlns:a16="http://schemas.microsoft.com/office/drawing/2014/main" id="{6A1BA731-B6D7-A445-B604-DA56C8935855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5776223" y="4151842"/>
            <a:ext cx="990600" cy="3933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100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B1F7188-AD07-2945-AFB2-48440166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763" y="55079"/>
            <a:ext cx="11762036" cy="5265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5A293E4-AB93-714E-8BB0-732CE1A6C429}"/>
              </a:ext>
            </a:extLst>
          </p:cNvPr>
          <p:cNvSpPr/>
          <p:nvPr userDrawn="1"/>
        </p:nvSpPr>
        <p:spPr>
          <a:xfrm>
            <a:off x="1751160" y="3942729"/>
            <a:ext cx="161590" cy="15567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ts val="20"/>
              </a:spcBef>
            </a:pPr>
            <a:endParaRPr lang="en-US" sz="1600" dirty="0">
              <a:solidFill>
                <a:srgbClr val="1C1C1C"/>
              </a:solidFill>
              <a:latin typeface="Arial Narrow" pitchFamily="112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483EDF3-323C-C249-B088-68241CCAC293}"/>
              </a:ext>
            </a:extLst>
          </p:cNvPr>
          <p:cNvSpPr/>
          <p:nvPr userDrawn="1"/>
        </p:nvSpPr>
        <p:spPr>
          <a:xfrm>
            <a:off x="2860182" y="3942729"/>
            <a:ext cx="161590" cy="15567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ts val="20"/>
              </a:spcBef>
            </a:pPr>
            <a:endParaRPr lang="en-US" sz="1600" dirty="0">
              <a:solidFill>
                <a:srgbClr val="1C1C1C"/>
              </a:solidFill>
              <a:latin typeface="Arial Narrow" pitchFamily="112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7A48942-2498-BD4E-9C7B-37C5A20B9764}"/>
              </a:ext>
            </a:extLst>
          </p:cNvPr>
          <p:cNvSpPr/>
          <p:nvPr userDrawn="1"/>
        </p:nvSpPr>
        <p:spPr>
          <a:xfrm>
            <a:off x="3969204" y="3942729"/>
            <a:ext cx="161590" cy="15567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ts val="20"/>
              </a:spcBef>
            </a:pPr>
            <a:endParaRPr lang="en-US" sz="1600" dirty="0">
              <a:solidFill>
                <a:srgbClr val="1C1C1C"/>
              </a:solidFill>
              <a:latin typeface="Arial Narrow" pitchFamily="112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068CFED-B55B-924C-83CA-BF9D61A55BA8}"/>
              </a:ext>
            </a:extLst>
          </p:cNvPr>
          <p:cNvSpPr/>
          <p:nvPr userDrawn="1"/>
        </p:nvSpPr>
        <p:spPr>
          <a:xfrm>
            <a:off x="5101594" y="3942729"/>
            <a:ext cx="161590" cy="15567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ts val="20"/>
              </a:spcBef>
            </a:pPr>
            <a:endParaRPr lang="en-US" sz="1600" dirty="0">
              <a:solidFill>
                <a:srgbClr val="1C1C1C"/>
              </a:solidFill>
              <a:latin typeface="Arial Narrow" pitchFamily="112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A89208FA-25F6-894A-B7D9-199520AA1A5C}"/>
              </a:ext>
            </a:extLst>
          </p:cNvPr>
          <p:cNvSpPr/>
          <p:nvPr userDrawn="1"/>
        </p:nvSpPr>
        <p:spPr>
          <a:xfrm>
            <a:off x="6231941" y="3942729"/>
            <a:ext cx="161590" cy="15567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ts val="20"/>
              </a:spcBef>
            </a:pPr>
            <a:endParaRPr lang="en-US" sz="1600" dirty="0">
              <a:solidFill>
                <a:srgbClr val="1C1C1C"/>
              </a:solidFill>
              <a:latin typeface="Arial Narrow" pitchFamily="112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2368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7">
            <a:extLst>
              <a:ext uri="{FF2B5EF4-FFF2-40B4-BE49-F238E27FC236}">
                <a16:creationId xmlns:a16="http://schemas.microsoft.com/office/drawing/2014/main" id="{F7E35707-22DD-7343-9A8E-76BEB132CD6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5B476D46-E22A-C540-96A0-A41C9DEE282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id="{C2DED982-E0FF-4442-8C47-4BFC298D4D97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230784E7-A0CE-E148-B938-A36AAE67F56A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Content Placeholder 31">
            <a:extLst>
              <a:ext uri="{FF2B5EF4-FFF2-40B4-BE49-F238E27FC236}">
                <a16:creationId xmlns:a16="http://schemas.microsoft.com/office/drawing/2014/main" id="{2F53CDD1-87FC-8044-A622-6BD1D7191A08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Content Placeholder 32">
            <a:extLst>
              <a:ext uri="{FF2B5EF4-FFF2-40B4-BE49-F238E27FC236}">
                <a16:creationId xmlns:a16="http://schemas.microsoft.com/office/drawing/2014/main" id="{9E3EBD40-EC14-784F-90C0-06CD62E70314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Content Placeholder 33">
            <a:extLst>
              <a:ext uri="{FF2B5EF4-FFF2-40B4-BE49-F238E27FC236}">
                <a16:creationId xmlns:a16="http://schemas.microsoft.com/office/drawing/2014/main" id="{33266928-07F6-874A-AD12-9A1C4E35EC67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Content Placeholder 34">
            <a:extLst>
              <a:ext uri="{FF2B5EF4-FFF2-40B4-BE49-F238E27FC236}">
                <a16:creationId xmlns:a16="http://schemas.microsoft.com/office/drawing/2014/main" id="{6C9408A5-4D9E-7444-9C47-A4D790157C44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Content Placeholder 35">
            <a:extLst>
              <a:ext uri="{FF2B5EF4-FFF2-40B4-BE49-F238E27FC236}">
                <a16:creationId xmlns:a16="http://schemas.microsoft.com/office/drawing/2014/main" id="{852E6ADA-DFEF-F342-9C86-8197A628EE05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735544EB-76A6-694A-A7C1-E2F59AF52025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itle 25">
            <a:extLst>
              <a:ext uri="{FF2B5EF4-FFF2-40B4-BE49-F238E27FC236}">
                <a16:creationId xmlns:a16="http://schemas.microsoft.com/office/drawing/2014/main" id="{706A3426-75AF-5B40-8230-C4DE69BFC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- 1</a:t>
            </a:r>
          </a:p>
        </p:txBody>
      </p:sp>
    </p:spTree>
    <p:extLst>
      <p:ext uri="{BB962C8B-B14F-4D97-AF65-F5344CB8AC3E}">
        <p14:creationId xmlns:p14="http://schemas.microsoft.com/office/powerpoint/2010/main" val="2877471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2909966A-F4C4-F54A-8071-B1813FC561C1}"/>
              </a:ext>
            </a:extLst>
          </p:cNvPr>
          <p:cNvSpPr txBox="1"/>
          <p:nvPr/>
        </p:nvSpPr>
        <p:spPr>
          <a:xfrm>
            <a:off x="381000" y="381000"/>
            <a:ext cx="4750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Instructions: How to Edit Chart / Graph Data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6378B54-A06C-7849-ABD7-D44392AEC136}"/>
              </a:ext>
            </a:extLst>
          </p:cNvPr>
          <p:cNvSpPr txBox="1"/>
          <p:nvPr/>
        </p:nvSpPr>
        <p:spPr>
          <a:xfrm>
            <a:off x="381000" y="1064393"/>
            <a:ext cx="1038431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Go to Slide Master view.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Select the chart / graph you’d like to edit.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Right click and select “Edit Data in Excel,” or, use the “Chart Design” tab across the tool ribbon and click “Edit Data in Excel.”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Once the Excel sheet opens, you can adjust the data, add data, and/or remove data.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Edits should be reflected in real time in the PowerPoint file.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Close Excel sheet.</a:t>
            </a:r>
          </a:p>
        </p:txBody>
      </p:sp>
    </p:spTree>
    <p:extLst>
      <p:ext uri="{BB962C8B-B14F-4D97-AF65-F5344CB8AC3E}">
        <p14:creationId xmlns:p14="http://schemas.microsoft.com/office/powerpoint/2010/main" val="3846441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2">
      <a:dk1>
        <a:srgbClr val="000000"/>
      </a:dk1>
      <a:lt1>
        <a:srgbClr val="FFFFFF"/>
      </a:lt1>
      <a:dk2>
        <a:srgbClr val="212745"/>
      </a:dk2>
      <a:lt2>
        <a:srgbClr val="FFFFFF"/>
      </a:lt2>
      <a:accent1>
        <a:srgbClr val="6E22C8"/>
      </a:accent1>
      <a:accent2>
        <a:srgbClr val="5ECCF3"/>
      </a:accent2>
      <a:accent3>
        <a:srgbClr val="91DC32"/>
      </a:accent3>
      <a:accent4>
        <a:srgbClr val="F5CD47"/>
      </a:accent4>
      <a:accent5>
        <a:srgbClr val="FF8021"/>
      </a:accent5>
      <a:accent6>
        <a:srgbClr val="F14124"/>
      </a:accent6>
      <a:hlink>
        <a:srgbClr val="285889"/>
      </a:hlink>
      <a:folHlink>
        <a:srgbClr val="59A8D1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Properties xmlns="http://schemas.microsoft.com/sharepoint/v3" xsi:nil="true"/>
    <_ip_UnifiedCompliancePolicyUIAc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95089F5-9066-49BB-9961-23CC54175D5A}"/>
</file>

<file path=customXml/itemProps2.xml><?xml version="1.0" encoding="utf-8"?>
<ds:datastoreItem xmlns:ds="http://schemas.openxmlformats.org/officeDocument/2006/customXml" ds:itemID="{8994A732-C19B-4D61-9011-43AF47DE4365}"/>
</file>

<file path=customXml/itemProps3.xml><?xml version="1.0" encoding="utf-8"?>
<ds:datastoreItem xmlns:ds="http://schemas.openxmlformats.org/officeDocument/2006/customXml" ds:itemID="{07DE2316-5C7A-4316-8404-7B91AC9A9B7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1783</TotalTime>
  <Words>99</Words>
  <Application>Microsoft Macintosh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Office Theme</vt:lpstr>
      <vt:lpstr>Add a Slide Title - 1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a Slide Title - 1</dc:title>
  <dc:subject/>
  <dc:creator/>
  <cp:keywords/>
  <dc:description/>
  <cp:lastModifiedBy>nic brown</cp:lastModifiedBy>
  <cp:revision>263</cp:revision>
  <dcterms:created xsi:type="dcterms:W3CDTF">2012-11-29T18:38:02Z</dcterms:created>
  <dcterms:modified xsi:type="dcterms:W3CDTF">2018-06-26T21:37:41Z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Application">
    <vt:lpwstr>Microsoft Azure Information Protection</vt:lpwstr>
  </property>
  <property fmtid="{D5CDD505-2E9C-101B-9397-08002B2CF9AE}" pid="3" name="Sensitivity">
    <vt:lpwstr>General</vt:lpwstr>
  </property>
  <property fmtid="{D5CDD505-2E9C-101B-9397-08002B2CF9AE}" pid="4" name="MSIP_Label_f42aa342-8706-4288-bd11-ebb85995028c_Enabled">
    <vt:lpwstr>True</vt:lpwstr>
  </property>
  <property fmtid="{D5CDD505-2E9C-101B-9397-08002B2CF9AE}" pid="5" name="ContentTypeId">
    <vt:lpwstr>0x010100DEEA25CC0A0AC24199CDC46C25B8B0BC</vt:lpwstr>
  </property>
  <property fmtid="{D5CDD505-2E9C-101B-9397-08002B2CF9AE}" pid="6" name="MSIP_Label_f42aa342-8706-4288-bd11-ebb85995028c_SetDate">
    <vt:lpwstr>2018-06-26T17:43:51.5856200Z</vt:lpwstr>
  </property>
  <property fmtid="{D5CDD505-2E9C-101B-9397-08002B2CF9AE}" pid="7" name="MSIP_Label_f42aa342-8706-4288-bd11-ebb85995028c_Name">
    <vt:lpwstr>General</vt:lpwstr>
  </property>
  <property fmtid="{D5CDD505-2E9C-101B-9397-08002B2CF9AE}" pid="8" name="MSIP_Label_f42aa342-8706-4288-bd11-ebb85995028c_SiteId">
    <vt:lpwstr>72f988bf-86f1-41af-91ab-2d7cd011db47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MSIP_Label_f42aa342-8706-4288-bd11-ebb85995028c_Owner">
    <vt:lpwstr>cartayl@microsoft.com</vt:lpwstr>
  </property>
</Properties>
</file>