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53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000000"/>
    <a:srgbClr val="538FD8"/>
    <a:srgbClr val="FFFFFF"/>
    <a:srgbClr val="949494"/>
    <a:srgbClr val="D762D3"/>
    <a:srgbClr val="9270E1"/>
    <a:srgbClr val="48CFCC"/>
    <a:srgbClr val="7FD16D"/>
    <a:srgbClr val="D6CB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8C6732-80F8-4EC5-9694-7B2565CCD2F8}" v="4" dt="2018-06-26T02:52:11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93" autoAdjust="0"/>
    <p:restoredTop sz="94610"/>
  </p:normalViewPr>
  <p:slideViewPr>
    <p:cSldViewPr>
      <p:cViewPr varScale="1">
        <p:scale>
          <a:sx n="60" d="100"/>
          <a:sy n="60" d="100"/>
        </p:scale>
        <p:origin x="1230" y="39"/>
      </p:cViewPr>
      <p:guideLst>
        <p:guide orient="horz" pos="217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 Taylor" userId="a20712f1-d85c-4395-ade6-5a2c031699a6" providerId="ADAL" clId="{E58C6732-80F8-4EC5-9694-7B2565CCD2F8}"/>
    <pc:docChg chg="delSld">
      <pc:chgData name="Carol Taylor" userId="a20712f1-d85c-4395-ade6-5a2c031699a6" providerId="ADAL" clId="{E58C6732-80F8-4EC5-9694-7B2565CCD2F8}" dt="2018-06-26T02:52:11.504" v="1" actId="2696"/>
      <pc:docMkLst>
        <pc:docMk/>
      </pc:docMkLst>
      <pc:sldChg chg="del">
        <pc:chgData name="Carol Taylor" userId="a20712f1-d85c-4395-ade6-5a2c031699a6" providerId="ADAL" clId="{E58C6732-80F8-4EC5-9694-7B2565CCD2F8}" dt="2018-06-26T02:52:11.504" v="1" actId="2696"/>
        <pc:sldMkLst>
          <pc:docMk/>
          <pc:sldMk cId="0" sldId="354"/>
        </pc:sldMkLst>
      </pc:sldChg>
      <pc:sldChg chg="del">
        <pc:chgData name="Carol Taylor" userId="a20712f1-d85c-4395-ade6-5a2c031699a6" providerId="ADAL" clId="{E58C6732-80F8-4EC5-9694-7B2565CCD2F8}" dt="2018-06-26T02:52:09.787" v="0" actId="2696"/>
        <pc:sldMkLst>
          <pc:docMk/>
          <pc:sldMk cId="4196303924" sldId="44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BD400-178C-4E46-8B1C-98070CB60EB4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CC8D5-6D68-A443-97C0-91AE59771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06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1D56B90-F495-864F-A62E-338B61F5444D}"/>
              </a:ext>
            </a:extLst>
          </p:cNvPr>
          <p:cNvSpPr/>
          <p:nvPr userDrawn="1"/>
        </p:nvSpPr>
        <p:spPr bwMode="auto">
          <a:xfrm>
            <a:off x="1588" y="0"/>
            <a:ext cx="12188825" cy="6858000"/>
          </a:xfrm>
          <a:prstGeom prst="rect">
            <a:avLst/>
          </a:prstGeom>
          <a:solidFill>
            <a:srgbClr val="A6A6A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858644-2D05-E941-88E5-EA7132D39F28}"/>
              </a:ext>
            </a:extLst>
          </p:cNvPr>
          <p:cNvSpPr/>
          <p:nvPr userDrawn="1"/>
        </p:nvSpPr>
        <p:spPr bwMode="auto">
          <a:xfrm>
            <a:off x="1588" y="4572000"/>
            <a:ext cx="12188825" cy="2286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2C44D97-8A2F-9547-902D-E8BBAD82DD7D}"/>
              </a:ext>
            </a:extLst>
          </p:cNvPr>
          <p:cNvCxnSpPr/>
          <p:nvPr userDrawn="1"/>
        </p:nvCxnSpPr>
        <p:spPr>
          <a:xfrm>
            <a:off x="1588" y="2667000"/>
            <a:ext cx="11885612" cy="0"/>
          </a:xfrm>
          <a:prstGeom prst="straightConnector1">
            <a:avLst/>
          </a:prstGeom>
          <a:ln w="381000" cmpd="sng">
            <a:solidFill>
              <a:schemeClr val="accent6">
                <a:lumMod val="50000"/>
              </a:schemeClr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0B94B77B-35DA-E841-8F96-010B06850104}"/>
              </a:ext>
            </a:extLst>
          </p:cNvPr>
          <p:cNvSpPr/>
          <p:nvPr userDrawn="1"/>
        </p:nvSpPr>
        <p:spPr>
          <a:xfrm>
            <a:off x="2565400" y="1384300"/>
            <a:ext cx="2565400" cy="25654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38100" cmpd="sng">
            <a:solidFill>
              <a:schemeClr val="accent6">
                <a:lumMod val="50000"/>
              </a:schemeClr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8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6E4D3F8-14A0-2840-AD8D-863D20E6FAC9}"/>
              </a:ext>
            </a:extLst>
          </p:cNvPr>
          <p:cNvSpPr/>
          <p:nvPr userDrawn="1"/>
        </p:nvSpPr>
        <p:spPr>
          <a:xfrm>
            <a:off x="7467600" y="1676400"/>
            <a:ext cx="1981200" cy="19812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38100" cmpd="sng">
            <a:solidFill>
              <a:schemeClr val="accent6">
                <a:lumMod val="50000"/>
              </a:schemeClr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8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081BE6B9-FD74-A147-BDA5-5E2ED7325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922" y="4888799"/>
            <a:ext cx="11286507" cy="6286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948464D-A1A2-B544-9E8D-5C3967C8EF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6563" y="5517450"/>
            <a:ext cx="11285537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0D4DE57-361C-8A45-8EAF-F74F8C27AFBA}"/>
              </a:ext>
            </a:extLst>
          </p:cNvPr>
          <p:cNvGrpSpPr/>
          <p:nvPr userDrawn="1"/>
        </p:nvGrpSpPr>
        <p:grpSpPr>
          <a:xfrm>
            <a:off x="1981200" y="875574"/>
            <a:ext cx="7673188" cy="3390899"/>
            <a:chOff x="1804526" y="647701"/>
            <a:chExt cx="7673188" cy="5227712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0A809B7-BE5F-5146-992C-5F966976257A}"/>
                </a:ext>
              </a:extLst>
            </p:cNvPr>
            <p:cNvCxnSpPr/>
            <p:nvPr/>
          </p:nvCxnSpPr>
          <p:spPr>
            <a:xfrm>
              <a:off x="1804526" y="647701"/>
              <a:ext cx="0" cy="5227712"/>
            </a:xfrm>
            <a:prstGeom prst="line">
              <a:avLst/>
            </a:prstGeom>
            <a:ln>
              <a:gradFill flip="none" rotWithShape="1">
                <a:gsLst>
                  <a:gs pos="50000">
                    <a:srgbClr val="FFFFFF"/>
                  </a:gs>
                  <a:gs pos="100000">
                    <a:srgbClr val="FFFFFF">
                      <a:alpha val="0"/>
                    </a:srgbClr>
                  </a:gs>
                  <a:gs pos="0">
                    <a:srgbClr val="FFFFFF">
                      <a:alpha val="0"/>
                    </a:srgbClr>
                  </a:gs>
                </a:gsLst>
                <a:lin ang="5400000" scaled="0"/>
                <a:tileRect/>
              </a:gra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E92C898-F997-5C47-B096-95FCB8462BF6}"/>
                </a:ext>
              </a:extLst>
            </p:cNvPr>
            <p:cNvCxnSpPr/>
            <p:nvPr/>
          </p:nvCxnSpPr>
          <p:spPr>
            <a:xfrm>
              <a:off x="6734514" y="647701"/>
              <a:ext cx="0" cy="5227712"/>
            </a:xfrm>
            <a:prstGeom prst="line">
              <a:avLst/>
            </a:prstGeom>
            <a:ln>
              <a:gradFill flip="none" rotWithShape="1">
                <a:gsLst>
                  <a:gs pos="50000">
                    <a:srgbClr val="FFFFFF"/>
                  </a:gs>
                  <a:gs pos="100000">
                    <a:srgbClr val="FFFFFF">
                      <a:alpha val="0"/>
                    </a:srgbClr>
                  </a:gs>
                  <a:gs pos="0">
                    <a:srgbClr val="FFFFFF">
                      <a:alpha val="0"/>
                    </a:srgbClr>
                  </a:gs>
                </a:gsLst>
                <a:lin ang="5400000" scaled="0"/>
                <a:tileRect/>
              </a:gra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451C1B3-0E53-3644-828C-408181C44126}"/>
                </a:ext>
              </a:extLst>
            </p:cNvPr>
            <p:cNvCxnSpPr/>
            <p:nvPr/>
          </p:nvCxnSpPr>
          <p:spPr>
            <a:xfrm>
              <a:off x="9477714" y="647701"/>
              <a:ext cx="0" cy="5227712"/>
            </a:xfrm>
            <a:prstGeom prst="line">
              <a:avLst/>
            </a:prstGeom>
            <a:ln>
              <a:gradFill flip="none" rotWithShape="1">
                <a:gsLst>
                  <a:gs pos="50000">
                    <a:srgbClr val="FFFFFF"/>
                  </a:gs>
                  <a:gs pos="100000">
                    <a:srgbClr val="FFFFFF">
                      <a:alpha val="0"/>
                    </a:srgbClr>
                  </a:gs>
                  <a:gs pos="0">
                    <a:srgbClr val="FFFFFF">
                      <a:alpha val="0"/>
                    </a:srgbClr>
                  </a:gs>
                </a:gsLst>
                <a:lin ang="5400000" scaled="0"/>
                <a:tileRect/>
              </a:gra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988542B8-B9B3-FA43-BE67-F9B380EEE1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" y="609601"/>
            <a:ext cx="1828800" cy="30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D747C957-300C-5845-A03A-A09E413B07A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200" y="974362"/>
            <a:ext cx="1828800" cy="30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85000"/>
              </a:lnSpc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algn="ctr">
              <a:lnSpc>
                <a:spcPct val="85000"/>
              </a:lnSpc>
            </a:pPr>
            <a:endParaRPr lang="en-US" sz="1400" dirty="0">
              <a:cs typeface="Arial" pitchFamily="34" charset="0"/>
            </a:endParaRP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E8D210E4-5709-FB42-802C-7B2A185B68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69591" y="609601"/>
            <a:ext cx="4765395" cy="30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25" name="Text Placeholder 21">
            <a:extLst>
              <a:ext uri="{FF2B5EF4-FFF2-40B4-BE49-F238E27FC236}">
                <a16:creationId xmlns:a16="http://schemas.microsoft.com/office/drawing/2014/main" id="{2896B8FD-9B81-E94F-8F49-A69696228C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69591" y="974362"/>
            <a:ext cx="4765395" cy="30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85000"/>
              </a:lnSpc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algn="ctr">
              <a:lnSpc>
                <a:spcPct val="85000"/>
              </a:lnSpc>
            </a:pPr>
            <a:endParaRPr lang="en-US" sz="1400" dirty="0">
              <a:cs typeface="Arial" pitchFamily="34" charset="0"/>
            </a:endParaRPr>
          </a:p>
        </p:txBody>
      </p:sp>
      <p:sp>
        <p:nvSpPr>
          <p:cNvPr id="26" name="Text Placeholder 21">
            <a:extLst>
              <a:ext uri="{FF2B5EF4-FFF2-40B4-BE49-F238E27FC236}">
                <a16:creationId xmlns:a16="http://schemas.microsoft.com/office/drawing/2014/main" id="{30FCE9AC-6879-6747-BF37-129977C03B6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89063" y="609601"/>
            <a:ext cx="2589121" cy="30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27" name="Text Placeholder 21">
            <a:extLst>
              <a:ext uri="{FF2B5EF4-FFF2-40B4-BE49-F238E27FC236}">
                <a16:creationId xmlns:a16="http://schemas.microsoft.com/office/drawing/2014/main" id="{04B22705-20E6-164A-B6DE-76D42DA567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89063" y="974362"/>
            <a:ext cx="2589121" cy="30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85000"/>
              </a:lnSpc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algn="ctr">
              <a:lnSpc>
                <a:spcPct val="85000"/>
              </a:lnSpc>
            </a:pPr>
            <a:endParaRPr lang="en-US" sz="1400" dirty="0">
              <a:cs typeface="Arial" pitchFamily="34" charset="0"/>
            </a:endParaRPr>
          </a:p>
        </p:txBody>
      </p:sp>
      <p:sp>
        <p:nvSpPr>
          <p:cNvPr id="28" name="Text Placeholder 21">
            <a:extLst>
              <a:ext uri="{FF2B5EF4-FFF2-40B4-BE49-F238E27FC236}">
                <a16:creationId xmlns:a16="http://schemas.microsoft.com/office/drawing/2014/main" id="{DC306230-D185-D344-BBE2-EF40E85E1F9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732264" y="609601"/>
            <a:ext cx="2383536" cy="30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29" name="Text Placeholder 21">
            <a:extLst>
              <a:ext uri="{FF2B5EF4-FFF2-40B4-BE49-F238E27FC236}">
                <a16:creationId xmlns:a16="http://schemas.microsoft.com/office/drawing/2014/main" id="{6F46195D-C358-994D-9253-932689F7D0B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732264" y="974362"/>
            <a:ext cx="2383536" cy="30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85000"/>
              </a:lnSpc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algn="ctr">
              <a:lnSpc>
                <a:spcPct val="85000"/>
              </a:lnSpc>
            </a:pPr>
            <a:endParaRPr lang="en-US" sz="1400" dirty="0">
              <a:cs typeface="Arial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BFC9A-4212-FB4F-8C16-7AE501EE171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8126" y="2526287"/>
            <a:ext cx="685800" cy="22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endParaRPr lang="en-US" dirty="0"/>
          </a:p>
        </p:txBody>
      </p:sp>
      <p:sp>
        <p:nvSpPr>
          <p:cNvPr id="41" name="Text Placeholder 3">
            <a:extLst>
              <a:ext uri="{FF2B5EF4-FFF2-40B4-BE49-F238E27FC236}">
                <a16:creationId xmlns:a16="http://schemas.microsoft.com/office/drawing/2014/main" id="{03FC1D96-2BC0-E545-9687-BCC629F5B58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165074" y="2526287"/>
            <a:ext cx="685800" cy="22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endParaRPr lang="en-US" dirty="0"/>
          </a:p>
        </p:txBody>
      </p:sp>
      <p:sp>
        <p:nvSpPr>
          <p:cNvPr id="42" name="Text Placeholder 3">
            <a:extLst>
              <a:ext uri="{FF2B5EF4-FFF2-40B4-BE49-F238E27FC236}">
                <a16:creationId xmlns:a16="http://schemas.microsoft.com/office/drawing/2014/main" id="{284F5B9F-E635-734E-A6E3-05419D4E0D9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971800" y="3064169"/>
            <a:ext cx="789789" cy="22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endParaRPr lang="en-US" dirty="0"/>
          </a:p>
        </p:txBody>
      </p:sp>
      <p:sp>
        <p:nvSpPr>
          <p:cNvPr id="43" name="Text Placeholder 3">
            <a:extLst>
              <a:ext uri="{FF2B5EF4-FFF2-40B4-BE49-F238E27FC236}">
                <a16:creationId xmlns:a16="http://schemas.microsoft.com/office/drawing/2014/main" id="{6B490C5D-56F8-BE4B-964C-CACF2E653CC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971800" y="2006334"/>
            <a:ext cx="789789" cy="22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endParaRPr lang="en-US" dirty="0"/>
          </a:p>
        </p:txBody>
      </p:sp>
      <p:sp>
        <p:nvSpPr>
          <p:cNvPr id="44" name="Text Placeholder 3">
            <a:extLst>
              <a:ext uri="{FF2B5EF4-FFF2-40B4-BE49-F238E27FC236}">
                <a16:creationId xmlns:a16="http://schemas.microsoft.com/office/drawing/2014/main" id="{746015CB-5791-174F-9509-46BD5823AC8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984812" y="3064169"/>
            <a:ext cx="789789" cy="22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endParaRPr lang="en-US" dirty="0"/>
          </a:p>
        </p:txBody>
      </p:sp>
      <p:sp>
        <p:nvSpPr>
          <p:cNvPr id="45" name="Text Placeholder 3">
            <a:extLst>
              <a:ext uri="{FF2B5EF4-FFF2-40B4-BE49-F238E27FC236}">
                <a16:creationId xmlns:a16="http://schemas.microsoft.com/office/drawing/2014/main" id="{5C84D832-EFAD-3847-AC25-44C8A6E143E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984812" y="2006334"/>
            <a:ext cx="789789" cy="22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endParaRPr lang="en-US" dirty="0"/>
          </a:p>
        </p:txBody>
      </p:sp>
      <p:sp>
        <p:nvSpPr>
          <p:cNvPr id="46" name="Text Placeholder 3">
            <a:extLst>
              <a:ext uri="{FF2B5EF4-FFF2-40B4-BE49-F238E27FC236}">
                <a16:creationId xmlns:a16="http://schemas.microsoft.com/office/drawing/2014/main" id="{90B7A43D-03B1-2147-BBF8-D47B99D2C55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88204" y="2526287"/>
            <a:ext cx="685800" cy="22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endParaRPr lang="en-US" dirty="0"/>
          </a:p>
        </p:txBody>
      </p:sp>
      <p:sp>
        <p:nvSpPr>
          <p:cNvPr id="47" name="Text Placeholder 3">
            <a:extLst>
              <a:ext uri="{FF2B5EF4-FFF2-40B4-BE49-F238E27FC236}">
                <a16:creationId xmlns:a16="http://schemas.microsoft.com/office/drawing/2014/main" id="{9CAFB6E8-98A3-C448-8460-F038879ADBA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086698" y="2526287"/>
            <a:ext cx="685800" cy="22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endParaRPr lang="en-US" dirty="0"/>
          </a:p>
        </p:txBody>
      </p:sp>
      <p:sp>
        <p:nvSpPr>
          <p:cNvPr id="48" name="Text Placeholder 3">
            <a:extLst>
              <a:ext uri="{FF2B5EF4-FFF2-40B4-BE49-F238E27FC236}">
                <a16:creationId xmlns:a16="http://schemas.microsoft.com/office/drawing/2014/main" id="{4D086E32-29E5-FB47-A63B-BC31A66830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045824" y="3031308"/>
            <a:ext cx="789789" cy="22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endParaRPr lang="en-US" dirty="0"/>
          </a:p>
        </p:txBody>
      </p:sp>
      <p:sp>
        <p:nvSpPr>
          <p:cNvPr id="49" name="Text Placeholder 3">
            <a:extLst>
              <a:ext uri="{FF2B5EF4-FFF2-40B4-BE49-F238E27FC236}">
                <a16:creationId xmlns:a16="http://schemas.microsoft.com/office/drawing/2014/main" id="{8CCACD48-CFC4-5947-9124-B4A12BC4753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045824" y="2044337"/>
            <a:ext cx="789789" cy="22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endParaRPr lang="en-US" dirty="0"/>
          </a:p>
        </p:txBody>
      </p:sp>
      <p:sp>
        <p:nvSpPr>
          <p:cNvPr id="50" name="Text Placeholder 3">
            <a:extLst>
              <a:ext uri="{FF2B5EF4-FFF2-40B4-BE49-F238E27FC236}">
                <a16:creationId xmlns:a16="http://schemas.microsoft.com/office/drawing/2014/main" id="{63F34307-232A-FF4B-82AB-3C20A73AE7A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0161592" y="2526287"/>
            <a:ext cx="685800" cy="22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2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440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val 53" descr="Circle"/>
          <p:cNvSpPr/>
          <p:nvPr/>
        </p:nvSpPr>
        <p:spPr>
          <a:xfrm>
            <a:off x="10045700" y="2203174"/>
            <a:ext cx="927652" cy="927652"/>
          </a:xfrm>
          <a:prstGeom prst="ellipse">
            <a:avLst/>
          </a:prstGeom>
          <a:solidFill>
            <a:srgbClr val="FFFFFF"/>
          </a:solidFill>
          <a:ln w="38100" cmpd="sng">
            <a:solidFill>
              <a:schemeClr val="accent6">
                <a:lumMod val="50000"/>
              </a:schemeClr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2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53" name="Oval 52" descr="Circle"/>
          <p:cNvSpPr/>
          <p:nvPr/>
        </p:nvSpPr>
        <p:spPr>
          <a:xfrm>
            <a:off x="7984434" y="2698474"/>
            <a:ext cx="927652" cy="927652"/>
          </a:xfrm>
          <a:prstGeom prst="ellipse">
            <a:avLst/>
          </a:prstGeom>
          <a:solidFill>
            <a:srgbClr val="FFFFFF"/>
          </a:solidFill>
          <a:ln w="38100" cmpd="sng">
            <a:solidFill>
              <a:schemeClr val="accent6">
                <a:lumMod val="50000"/>
              </a:schemeClr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2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52" name="Oval 51" descr="Circle"/>
          <p:cNvSpPr/>
          <p:nvPr/>
        </p:nvSpPr>
        <p:spPr>
          <a:xfrm>
            <a:off x="7984434" y="1707874"/>
            <a:ext cx="927652" cy="927652"/>
          </a:xfrm>
          <a:prstGeom prst="ellipse">
            <a:avLst/>
          </a:prstGeom>
          <a:solidFill>
            <a:srgbClr val="FFFFFF"/>
          </a:solidFill>
          <a:ln w="38100" cmpd="sng">
            <a:solidFill>
              <a:schemeClr val="accent6">
                <a:lumMod val="50000"/>
              </a:schemeClr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2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51" name="Oval 50" descr="Circle"/>
          <p:cNvSpPr/>
          <p:nvPr/>
        </p:nvSpPr>
        <p:spPr>
          <a:xfrm>
            <a:off x="6968434" y="2203174"/>
            <a:ext cx="927652" cy="927652"/>
          </a:xfrm>
          <a:prstGeom prst="ellipse">
            <a:avLst/>
          </a:prstGeom>
          <a:solidFill>
            <a:srgbClr val="FFFFFF"/>
          </a:solidFill>
          <a:ln w="38100" cmpd="sng">
            <a:solidFill>
              <a:schemeClr val="accent6">
                <a:lumMod val="50000"/>
              </a:schemeClr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2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49" name="Oval 48" descr="Circle"/>
          <p:cNvSpPr/>
          <p:nvPr/>
        </p:nvSpPr>
        <p:spPr>
          <a:xfrm>
            <a:off x="5562600" y="2203174"/>
            <a:ext cx="927652" cy="927652"/>
          </a:xfrm>
          <a:prstGeom prst="ellipse">
            <a:avLst/>
          </a:prstGeom>
          <a:solidFill>
            <a:srgbClr val="FFFFFF"/>
          </a:solidFill>
          <a:ln w="38100" cmpd="sng">
            <a:solidFill>
              <a:schemeClr val="accent6">
                <a:lumMod val="50000"/>
              </a:schemeClr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2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47" name="Oval 46" descr="Circle"/>
          <p:cNvSpPr/>
          <p:nvPr/>
        </p:nvSpPr>
        <p:spPr>
          <a:xfrm>
            <a:off x="3911599" y="2721113"/>
            <a:ext cx="927652" cy="927652"/>
          </a:xfrm>
          <a:prstGeom prst="ellipse">
            <a:avLst/>
          </a:prstGeom>
          <a:solidFill>
            <a:srgbClr val="FFFFFF"/>
          </a:solidFill>
          <a:ln w="38100" cmpd="sng">
            <a:solidFill>
              <a:schemeClr val="accent6">
                <a:lumMod val="50000"/>
              </a:schemeClr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2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46" name="Oval 45" descr="Circle"/>
          <p:cNvSpPr/>
          <p:nvPr/>
        </p:nvSpPr>
        <p:spPr>
          <a:xfrm>
            <a:off x="3911599" y="1678057"/>
            <a:ext cx="927652" cy="927652"/>
          </a:xfrm>
          <a:prstGeom prst="ellipse">
            <a:avLst/>
          </a:prstGeom>
          <a:solidFill>
            <a:srgbClr val="FFFFFF"/>
          </a:solidFill>
          <a:ln w="38100" cmpd="sng">
            <a:solidFill>
              <a:schemeClr val="accent6">
                <a:lumMod val="50000"/>
              </a:schemeClr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2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48" name="Oval 47" descr="Circle"/>
          <p:cNvSpPr/>
          <p:nvPr/>
        </p:nvSpPr>
        <p:spPr>
          <a:xfrm>
            <a:off x="2895600" y="2726635"/>
            <a:ext cx="927652" cy="927652"/>
          </a:xfrm>
          <a:prstGeom prst="ellipse">
            <a:avLst/>
          </a:prstGeom>
          <a:solidFill>
            <a:srgbClr val="FFFFFF"/>
          </a:solidFill>
          <a:ln w="38100" cmpd="sng">
            <a:solidFill>
              <a:schemeClr val="accent6">
                <a:lumMod val="50000"/>
              </a:schemeClr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2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45" name="Oval 44" descr="Circle"/>
          <p:cNvSpPr/>
          <p:nvPr/>
        </p:nvSpPr>
        <p:spPr>
          <a:xfrm>
            <a:off x="2895600" y="1676400"/>
            <a:ext cx="927652" cy="927652"/>
          </a:xfrm>
          <a:prstGeom prst="ellipse">
            <a:avLst/>
          </a:prstGeom>
          <a:solidFill>
            <a:srgbClr val="FFFFFF"/>
          </a:solidFill>
          <a:ln w="38100" cmpd="sng">
            <a:solidFill>
              <a:schemeClr val="accent6">
                <a:lumMod val="50000"/>
              </a:schemeClr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2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44" name="Oval 43" descr="Circle"/>
          <p:cNvSpPr/>
          <p:nvPr/>
        </p:nvSpPr>
        <p:spPr>
          <a:xfrm>
            <a:off x="2044148" y="2203174"/>
            <a:ext cx="927652" cy="927652"/>
          </a:xfrm>
          <a:prstGeom prst="ellipse">
            <a:avLst/>
          </a:prstGeom>
          <a:solidFill>
            <a:srgbClr val="FFFFFF"/>
          </a:solidFill>
          <a:ln w="38100" cmpd="sng">
            <a:solidFill>
              <a:schemeClr val="accent6">
                <a:lumMod val="50000"/>
              </a:schemeClr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2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43" name="Oval 42" descr="Circle"/>
          <p:cNvSpPr/>
          <p:nvPr/>
        </p:nvSpPr>
        <p:spPr>
          <a:xfrm>
            <a:off x="457200" y="2203174"/>
            <a:ext cx="927652" cy="927652"/>
          </a:xfrm>
          <a:prstGeom prst="ellipse">
            <a:avLst/>
          </a:prstGeom>
          <a:solidFill>
            <a:srgbClr val="FFFFFF"/>
          </a:solidFill>
          <a:ln w="38100" cmpd="sng">
            <a:solidFill>
              <a:schemeClr val="accent6">
                <a:lumMod val="50000"/>
              </a:schemeClr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2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96E848-9FB0-654A-8B14-1F32B945C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 a Slide Title - 1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D5E7F574-110B-C149-A5FD-5A93C59F26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E81FCB9-63EA-1C43-9A74-D4BB38A6E8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B35C067B-7E7F-3C42-935A-0FB83E3BF1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64E7D462-E4A4-1849-9F1C-5DBFD1925F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CF7B7C86-7834-B241-8CFF-9B8A2EBAE08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798A5513-6E52-0F49-B240-72ED62DD73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171B5091-076D-074C-AF4C-744E88723A4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BE7DFB1A-8294-CA4B-B532-381A6C67744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563095E5-6D7E-5D46-9021-393F2856F7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A003D267-0777-5F4A-845F-94119C5D0B5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4E2D31AF-6642-F340-9DCA-2E5E75A80A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5885920E-2A2D-6740-BF12-3170BF688BD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F51433A2-6B2C-8049-9A72-043F874EA46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9F88BEAD-9A99-624F-8D11-9085D215592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E2E11BBA-63E5-5748-8DE5-55918A2ABE4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B88A2517-FC09-B346-A83D-3816F3C2D40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019273B0-1C7B-D445-B855-3ED89EEC507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84C29C40-6A21-0E4D-9A39-9DAFA06BC20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9EBE6EAD-93A2-6648-807A-FDA09859F80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5F61F642-B3AA-C049-99FC-873AD382CC43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19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2D8BB2F-0CC5-43E7-89E3-260420DC72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9AFF32-CCAC-4B41-A79C-E184DEA539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E5B196-3425-40B4-8BEC-C5225E33F5B4}">
  <ds:schemaRefs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fb0879af-3eba-417a-a55a-ffe6dcd6ca77"/>
    <ds:schemaRef ds:uri="6dc4bcd6-49db-4c07-9060-8acfc67cef9f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5679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Add a Slide Title - 1</vt:lpstr>
    </vt:vector>
  </TitlesOfParts>
  <Manager/>
  <Company> 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 </dc:creator>
  <cp:keywords/>
  <dc:description/>
  <cp:lastModifiedBy>Carol Taylor</cp:lastModifiedBy>
  <cp:revision>1066</cp:revision>
  <dcterms:created xsi:type="dcterms:W3CDTF">2013-07-16T20:29:49Z</dcterms:created>
  <dcterms:modified xsi:type="dcterms:W3CDTF">2018-06-26T04:25:09Z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  <property fmtid="{D5CDD505-2E9C-101B-9397-08002B2CF9AE}" pid="3" name="MSIP_Label_f42aa342-8706-4288-bd11-ebb85995028c_Enabled">
    <vt:lpwstr>True</vt:lpwstr>
  </property>
  <property fmtid="{D5CDD505-2E9C-101B-9397-08002B2CF9AE}" pid="4" name="MSIP_Label_f42aa342-8706-4288-bd11-ebb85995028c_SiteId">
    <vt:lpwstr>72f988bf-86f1-41af-91ab-2d7cd011db47</vt:lpwstr>
  </property>
  <property fmtid="{D5CDD505-2E9C-101B-9397-08002B2CF9AE}" pid="5" name="MSIP_Label_f42aa342-8706-4288-bd11-ebb85995028c_Owner">
    <vt:lpwstr>cartayl@microsoft.com</vt:lpwstr>
  </property>
  <property fmtid="{D5CDD505-2E9C-101B-9397-08002B2CF9AE}" pid="6" name="MSIP_Label_f42aa342-8706-4288-bd11-ebb85995028c_SetDate">
    <vt:lpwstr>2018-06-26T04:25:09.0164367Z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