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>
      <p:cViewPr>
        <p:scale>
          <a:sx n="100" d="100"/>
          <a:sy n="100" d="100"/>
        </p:scale>
        <p:origin x="181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1/16/2020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AU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9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31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3276600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 dirty="0">
                <a:solidFill>
                  <a:schemeClr val="accent1"/>
                </a:solidFill>
              </a:rPr>
              <a:t>JANUARY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8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dirty="0"/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192" name="TextBox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194" name="TextBox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dirty="0"/>
          </a:p>
        </p:txBody>
      </p:sp>
      <p:sp>
        <p:nvSpPr>
          <p:cNvPr id="220" name="TextBox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244" name="TextBox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252" name="TextBox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191" name="TextBox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192" name="TextBox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194" name="TextBox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221" name="TextBox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236" name="TextBox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244" name="TextBox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252" name="TextBox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27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25</a:t>
            </a:r>
            <a:endParaRPr dirty="0"/>
          </a:p>
        </p:txBody>
      </p:sp>
      <p:sp>
        <p:nvSpPr>
          <p:cNvPr id="213" name="TextBox 21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26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15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FEBRUARY</a:t>
            </a:r>
          </a:p>
        </p:txBody>
      </p:sp>
      <p:grpSp>
        <p:nvGrpSpPr>
          <p:cNvPr id="173" name="Group 172"/>
          <p:cNvGrpSpPr/>
          <p:nvPr userDrawn="1"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74" name="Group 173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324" name="Straight Connector 323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316" name="Straight Connector 315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308" name="Straight Connector 307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 216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25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26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 userDrawn="1"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27</a:t>
            </a:r>
            <a:endParaRPr dirty="0"/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1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2" name="TextBox 321"/>
          <p:cNvSpPr txBox="1"/>
          <p:nvPr userDrawn="1"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26</a:t>
            </a:r>
            <a:endParaRPr dirty="0"/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27</a:t>
            </a:r>
            <a:endParaRPr dirty="0"/>
          </a:p>
        </p:txBody>
      </p:sp>
      <p:sp>
        <p:nvSpPr>
          <p:cNvPr id="219" name="TextBox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 userDrawn="1"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188" name="TextBox 187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189" name="TextBox 188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190" name="TextBox 189"/>
          <p:cNvSpPr txBox="1"/>
          <p:nvPr userDrawn="1"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198" name="TextBox 197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199" name="TextBox 198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200" name="TextBox 199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201" name="TextBox 200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297" name="TextBox 296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27</a:t>
            </a:r>
            <a:endParaRPr dirty="0"/>
          </a:p>
        </p:txBody>
      </p:sp>
      <p:sp>
        <p:nvSpPr>
          <p:cNvPr id="189" name="TextBox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27</a:t>
            </a:r>
            <a:endParaRPr dirty="0"/>
          </a:p>
        </p:txBody>
      </p:sp>
      <p:sp>
        <p:nvSpPr>
          <p:cNvPr id="220" name="TextBox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222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31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01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03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02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04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93" name="TextBox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1/16/2020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50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Girl sledding" title="Sample Winter Picture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Picture Placeholder 4" descr="Man and four children piled on sled" title="Sample Winter Picture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73" name="Text Placeholder 27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4" name="Text Placeholder 27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5" name="Text Placeholder 274"/>
          <p:cNvSpPr>
            <a:spLocks noGrp="1"/>
          </p:cNvSpPr>
          <p:nvPr>
            <p:ph type="body" sz="quarter" idx="18"/>
          </p:nvPr>
        </p:nvSpPr>
        <p:spPr>
          <a:xfrm>
            <a:off x="5620113" y="1305559"/>
            <a:ext cx="731520" cy="685800"/>
          </a:xfrm>
        </p:spPr>
        <p:txBody>
          <a:bodyPr/>
          <a:lstStyle/>
          <a:p>
            <a:r>
              <a:rPr lang="en-US" dirty="0"/>
              <a:t>New Year’s Day</a:t>
            </a:r>
          </a:p>
        </p:txBody>
      </p:sp>
      <p:sp>
        <p:nvSpPr>
          <p:cNvPr id="276" name="Text Placeholder 275"/>
          <p:cNvSpPr>
            <a:spLocks noGrp="1"/>
          </p:cNvSpPr>
          <p:nvPr>
            <p:ph type="body" sz="quarter" idx="19"/>
          </p:nvPr>
        </p:nvSpPr>
        <p:spPr>
          <a:xfrm>
            <a:off x="4826874" y="1307467"/>
            <a:ext cx="73152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7" name="Text Placeholder 27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8" name="Text Placeholder 27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9" name="Text Placeholder 27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0" name="Text Placeholder 27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1" name="Text Placeholder 28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2" name="Text Placeholder 28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3" name="Text Placeholder 28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5" name="Text Placeholder 28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7" name="Text Placeholder 28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8" name="Picture Placeholder 47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9" name="Text Placeholder 4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45" descr="Picture placeholder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Picture Placeholder 46" descr="Picture placeholder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</p:sld>
</file>

<file path=ppt/theme/theme1.xml><?xml version="1.0" encoding="utf-8"?>
<a:theme xmlns:a="http://schemas.openxmlformats.org/drawingml/2006/main" name="Family Calendar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Sun-Sat).potx" id="{D92369A8-5EF8-4214-BDD8-8AEB34103C4F}" vid="{318232B6-016C-453B-A163-3F649F85D1D0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5CA913B-8892-4EB6-A149-D9777E21EC7C}"/>
</file>

<file path=customXml/itemProps2.xml><?xml version="1.0" encoding="utf-8"?>
<ds:datastoreItem xmlns:ds="http://schemas.openxmlformats.org/officeDocument/2006/customXml" ds:itemID="{BF7E3FD8-68AC-4ECF-86BE-F0975B1FFA6B}"/>
</file>

<file path=customXml/itemProps3.xml><?xml version="1.0" encoding="utf-8"?>
<ds:datastoreItem xmlns:ds="http://schemas.openxmlformats.org/officeDocument/2006/customXml" ds:itemID="{1589D028-225B-45AE-83C2-D4C2D14D28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Family Calendar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2020-01-16T03:50:58Z</dcterms:created>
  <dcterms:modified xsi:type="dcterms:W3CDTF">2020-01-16T03:51:36Z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