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>
        <p:scale>
          <a:sx n="100" d="100"/>
          <a:sy n="100" d="100"/>
        </p:scale>
        <p:origin x="902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latin typeface="Corbe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DAFFC-98BE-4014-BC31-887179CB24FB}" type="datetimeFigureOut">
              <a:rPr lang="en-US">
                <a:latin typeface="Corbel" pitchFamily="34" charset="0"/>
              </a:rPr>
              <a:t>9/4/2018</a:t>
            </a:fld>
            <a:endParaRPr>
              <a:latin typeface="Corbe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latin typeface="Corbe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44AA9-01A9-4234-A7D5-759E9183FA36}" type="slidenum">
              <a:rPr>
                <a:latin typeface="Corbel" pitchFamily="34" charset="0"/>
              </a:rPr>
              <a:t>‹#›</a:t>
            </a:fld>
            <a:endParaRPr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F4781D1B-A591-4C61-BBF0-A9C4BE5C4434}" type="datetimeFigureOut">
              <a:rPr lang="en-US"/>
              <a:pPr/>
              <a:t>9/4/2018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/>
          <a:lstStyle>
            <a:lvl1pPr>
              <a:lnSpc>
                <a:spcPct val="60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 lang="en-US"/>
              <a:pPr/>
              <a:t>9/4/2018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</a:p>
          <a:p>
            <a:pPr algn="ctr"/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30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August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29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38</a:t>
            </a:r>
            <a:endParaRPr dirty="0"/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27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26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September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>
                <a:solidFill>
                  <a:schemeClr val="accent1"/>
                </a:solidFill>
              </a:rPr>
              <a:t>5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4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October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5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30</a:t>
            </a: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November</a:t>
            </a: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30</a:t>
            </a: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28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30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27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26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December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 lang="en-US"/>
              <a:pPr/>
              <a:t>9/4/2018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EA5D6-46D4-4CCD-ADA6-287EEBA63AD5}" type="datetimeFigureOut">
              <a:rPr lang="en-US"/>
              <a:pPr/>
              <a:t>9/4/2018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t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oup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oup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Straight Connector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oup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Straight Connector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oup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Straight Connector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oup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Straight Connector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oup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Straight Connector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oup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oup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6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5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4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Year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Month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oup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Straight Connector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oup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Straight Connector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oup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Straight Connector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oup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Straight Connector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oup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Straight Connector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oup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Straight Connector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oup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Straight Connector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>
                <a:solidFill>
                  <a:schemeClr val="accent1"/>
                </a:solidFill>
              </a:rPr>
              <a:t>5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j-lt"/>
                <a:ea typeface="+mn-ea"/>
                <a:cs typeface="+mn-cs"/>
              </a:rPr>
              <a:t>4</a:t>
            </a:r>
            <a:endParaRPr sz="1400" kern="1200" dirty="0">
              <a:solidFill>
                <a:schemeClr val="accent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3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algn="ctr" defTabSz="914400" rtl="0" eaLnBrk="1" latinLnBrk="0" hangingPunct="1"/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j-lt"/>
                <a:ea typeface="+mn-ea"/>
                <a:cs typeface="+mn-cs"/>
              </a:rPr>
              <a:t>31</a:t>
            </a:r>
            <a:endParaRPr sz="1400" kern="1200" dirty="0">
              <a:solidFill>
                <a:schemeClr val="bg1">
                  <a:lumMod val="8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4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January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j-lt"/>
                <a:ea typeface="+mn-ea"/>
                <a:cs typeface="+mn-cs"/>
              </a:rPr>
              <a:t>5</a:t>
            </a:r>
            <a:endParaRPr sz="1400" kern="1200" dirty="0">
              <a:solidFill>
                <a:schemeClr val="bg1">
                  <a:lumMod val="8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/>
              <a:r>
                <a:rPr lang="en-US" dirty="0"/>
                <a:t>26</a:t>
              </a:r>
              <a:endParaRPr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February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ch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26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30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28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March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bg1">
                      <a:lumMod val="85000"/>
                    </a:schemeClr>
                  </a:solidFill>
                  <a:latin typeface="+mj-lt"/>
                </a:defRPr>
              </a:lvl1pPr>
            </a:lstStyle>
            <a:p>
              <a:pPr lvl="0"/>
              <a:r>
                <a:rPr lang="en-US" dirty="0"/>
                <a:t>1</a:t>
              </a:r>
              <a:endParaRPr dirty="0"/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6</a:t>
            </a:r>
            <a:endParaRPr dirty="0"/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5</a:t>
            </a:r>
            <a:endParaRPr dirty="0"/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dirty="0"/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5</a:t>
            </a:r>
            <a:endParaRPr dirty="0"/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6</a:t>
            </a:r>
            <a:endParaRPr dirty="0"/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April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53" name="Text Placeholder 167"/>
          <p:cNvSpPr>
            <a:spLocks noGrp="1"/>
          </p:cNvSpPr>
          <p:nvPr>
            <p:ph type="body" sz="quarter" idx="62" hasCustomPrompt="1"/>
          </p:nvPr>
        </p:nvSpPr>
        <p:spPr>
          <a:xfrm>
            <a:off x="3581397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lang="en-US" sz="11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dirty="0"/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29</a:t>
            </a:r>
            <a:endParaRPr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dirty="0"/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z="1400" dirty="0">
                <a:solidFill>
                  <a:schemeClr val="accent1"/>
                </a:solidFill>
                <a:latin typeface="+mj-lt"/>
              </a:rPr>
              <a:t>31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sz="1400" dirty="0">
                <a:solidFill>
                  <a:schemeClr val="accent1"/>
                </a:solidFill>
                <a:latin typeface="+mj-lt"/>
              </a:rPr>
              <a:t>30</a:t>
            </a:r>
            <a:endParaRPr dirty="0">
              <a:solidFill>
                <a:schemeClr val="accent1"/>
              </a:solidFill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May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1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30</a:t>
            </a:r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29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accent1"/>
                </a:solidFill>
                <a:latin typeface="+mj-lt"/>
              </a:rPr>
              <a:t>27</a:t>
            </a:r>
            <a:endParaRPr sz="14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June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2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3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4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5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6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ou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ou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Straight Connector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ou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Straight Connector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ou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Straight Connector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ou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Straight Connector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ou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Straight Connector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ou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Straight Connector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ou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Straight Connector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ou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Straight Connector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13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19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>
                  <a:solidFill>
                    <a:schemeClr val="accent1"/>
                  </a:solidFill>
                  <a:latin typeface="+mj-lt"/>
                </a:rPr>
                <a:t>22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23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24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25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26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27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28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5" name="TextBox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29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30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/>
              <a:r>
                <a:rPr lang="en-US" sz="1400" dirty="0">
                  <a:solidFill>
                    <a:schemeClr val="accent1"/>
                  </a:solidFill>
                  <a:latin typeface="+mj-lt"/>
                </a:rPr>
                <a:t>31</a:t>
              </a:r>
              <a:endParaRPr sz="1400" dirty="0">
                <a:solidFill>
                  <a:schemeClr val="accent1"/>
                </a:solidFill>
                <a:latin typeface="+mj-lt"/>
              </a:endParaRPr>
            </a:p>
          </p:txBody>
        </p:sp>
      </p:grpSp>
      <p:sp>
        <p:nvSpPr>
          <p:cNvPr id="43" name="Text Placeholder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Box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6</a:t>
            </a:r>
            <a:endParaRPr dirty="0"/>
          </a:p>
        </p:txBody>
      </p:sp>
      <p:sp>
        <p:nvSpPr>
          <p:cNvPr id="74" name="Text Placeholder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Box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5</a:t>
            </a:r>
            <a:endParaRPr dirty="0"/>
          </a:p>
        </p:txBody>
      </p:sp>
      <p:sp>
        <p:nvSpPr>
          <p:cNvPr id="81" name="Text Placeholder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7" name="TextBox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88" name="Text Placeholder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6" name="TextBox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97" name="Text Placeholder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TextBox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06" name="Text Placeholder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3" name="TextBox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dirty="0"/>
          </a:p>
        </p:txBody>
      </p:sp>
      <p:sp>
        <p:nvSpPr>
          <p:cNvPr id="114" name="Text Placeholder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5" name="TextBox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Sunday</a:t>
            </a:r>
          </a:p>
        </p:txBody>
      </p:sp>
      <p:sp>
        <p:nvSpPr>
          <p:cNvPr id="116" name="TextBox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Monday</a:t>
            </a:r>
          </a:p>
        </p:txBody>
      </p:sp>
      <p:sp>
        <p:nvSpPr>
          <p:cNvPr id="117" name="TextBox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 dirty="0">
                <a:solidFill>
                  <a:schemeClr val="accent1"/>
                </a:solidFill>
                <a:latin typeface="+mj-lt"/>
              </a:rPr>
              <a:t>Tuesday</a:t>
            </a:r>
          </a:p>
        </p:txBody>
      </p:sp>
      <p:sp>
        <p:nvSpPr>
          <p:cNvPr id="118" name="TextBox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Wednesday</a:t>
            </a:r>
          </a:p>
        </p:txBody>
      </p:sp>
      <p:sp>
        <p:nvSpPr>
          <p:cNvPr id="119" name="TextBox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Thursday</a:t>
            </a:r>
          </a:p>
        </p:txBody>
      </p:sp>
      <p:sp>
        <p:nvSpPr>
          <p:cNvPr id="120" name="TextBox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Friday</a:t>
            </a:r>
          </a:p>
        </p:txBody>
      </p:sp>
      <p:sp>
        <p:nvSpPr>
          <p:cNvPr id="121" name="TextBox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r>
              <a:rPr sz="1600">
                <a:solidFill>
                  <a:schemeClr val="accent1"/>
                </a:solidFill>
                <a:latin typeface="+mj-lt"/>
              </a:rPr>
              <a:t>Saturday</a:t>
            </a:r>
          </a:p>
        </p:txBody>
      </p:sp>
      <p:sp>
        <p:nvSpPr>
          <p:cNvPr id="122" name="TextBox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123" name="TextBox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24" name="Text Placeholder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5" name="Text Placeholder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6" name="Text Placeholder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7" name="TextBox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5</a:t>
            </a:r>
            <a:endParaRPr dirty="0"/>
          </a:p>
        </p:txBody>
      </p:sp>
      <p:sp>
        <p:nvSpPr>
          <p:cNvPr id="128" name="Text Placeholder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9" name="TextBox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82" name="Text Placeholder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4" name="TextBox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1</a:t>
            </a:r>
            <a:endParaRPr dirty="0"/>
          </a:p>
        </p:txBody>
      </p:sp>
      <p:sp>
        <p:nvSpPr>
          <p:cNvPr id="198" name="TextBox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/>
            <a:r>
              <a:rPr lang="en-US" sz="5400" cap="small" dirty="0">
                <a:solidFill>
                  <a:srgbClr val="58B4FB"/>
                </a:solidFill>
                <a:latin typeface="Corbel" pitchFamily="34" charset="0"/>
              </a:rPr>
              <a:t>2019</a:t>
            </a:r>
            <a:endParaRPr sz="5400" cap="small" dirty="0">
              <a:solidFill>
                <a:srgbClr val="58B4FB"/>
              </a:solidFill>
              <a:latin typeface="Corbel" pitchFamily="34" charset="0"/>
            </a:endParaRPr>
          </a:p>
        </p:txBody>
      </p:sp>
      <p:sp>
        <p:nvSpPr>
          <p:cNvPr id="199" name="TextBox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>
                <a:latin typeface="Corbel" pitchFamily="34" charset="0"/>
              </a:rPr>
              <a:t>July</a:t>
            </a:r>
            <a:endParaRPr dirty="0">
              <a:latin typeface="Corbel" pitchFamily="34" charset="0"/>
            </a:endParaRPr>
          </a:p>
        </p:txBody>
      </p:sp>
      <p:sp>
        <p:nvSpPr>
          <p:cNvPr id="197" name="Rectangle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45" name="Text Placeholder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6" name="Text Placeholder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7" name="Text Placeholder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8" name="Text Placeholder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9" name="Text Placeholder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0" name="Text Placeholder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/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1" name="TextBox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6</a:t>
            </a:r>
            <a:endParaRPr dirty="0"/>
          </a:p>
        </p:txBody>
      </p:sp>
      <p:sp>
        <p:nvSpPr>
          <p:cNvPr id="252" name="TextBox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7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3" name="TextBox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8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4" name="TextBox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9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5" name="TextBox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10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  <p:sp>
        <p:nvSpPr>
          <p:cNvPr id="256" name="TextBox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85000"/>
                  </a:schemeClr>
                </a:solidFill>
                <a:latin typeface="+mj-lt"/>
              </a:rPr>
              <a:t>11</a:t>
            </a:r>
            <a:endParaRPr sz="1400" dirty="0">
              <a:solidFill>
                <a:schemeClr val="bg1">
                  <a:lumMod val="8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6" name="Rectangle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7" name="Rectangle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/>
            <a:r>
              <a:rPr lang="en-US" dirty="0"/>
              <a:t>Click to Add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ADEA5D6-46D4-4CCD-ADA6-287EEBA63AD5}" type="datetimeFigureOut">
              <a:rPr lang="en-US"/>
              <a:pPr/>
              <a:t>9/4/2018</a:t>
            </a:fld>
            <a:endParaRPr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9E513D3-5634-4029-9D8A-10D34CC19BA1}" type="slidenum">
              <a:rPr/>
              <a:pPr/>
              <a:t>‹#›</a:t>
            </a:fld>
            <a:endParaRPr/>
          </a:p>
        </p:txBody>
      </p:sp>
      <p:sp>
        <p:nvSpPr>
          <p:cNvPr id="10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47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/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/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 monthly calendar (Mon-Sun)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 Them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Props1.xml><?xml version="1.0" encoding="utf-8"?>
<ds:datastoreItem xmlns:ds="http://schemas.openxmlformats.org/officeDocument/2006/customXml" ds:itemID="{8F1D5436-327B-4272-B0A5-ACE7981E7256}"/>
</file>

<file path=customXml/itemProps2.xml><?xml version="1.0" encoding="utf-8"?>
<ds:datastoreItem xmlns:ds="http://schemas.openxmlformats.org/officeDocument/2006/customXml" ds:itemID="{855A1C97-3DF4-4523-8305-1A1C2C6FE7A6}"/>
</file>

<file path=customXml/itemProps3.xml><?xml version="1.0" encoding="utf-8"?>
<ds:datastoreItem xmlns:ds="http://schemas.openxmlformats.org/officeDocument/2006/customXml" ds:itemID="{C884E646-1AF2-4E7C-A7A3-0ADC0F90CF8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2014 monthly calendar (Mon-Sun)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2018-09-04T08:57:17Z</dcterms:created>
  <dcterms:modified xsi:type="dcterms:W3CDTF">2018-09-04T21:17:36Z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