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7" autoAdjust="0"/>
    <p:restoredTop sz="94706" autoAdjust="0"/>
  </p:normalViewPr>
  <p:slideViewPr>
    <p:cSldViewPr>
      <p:cViewPr varScale="1">
        <p:scale>
          <a:sx n="69" d="100"/>
          <a:sy n="69" d="100"/>
        </p:scale>
        <p:origin x="15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1/13/2017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dirty="0"/>
              <a:t>Click to </a:t>
            </a:r>
            <a:r>
              <a:rPr lang="en-US" dirty="0" smtClean="0"/>
              <a:t>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31</a:t>
            </a:r>
            <a:endParaRPr dirty="0"/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7" name="TextBox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 dirty="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88" name="TextBox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89" name="TextBox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90" name="TextBox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91" name="TextBox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92" name="TextBox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93" name="TextBox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94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JANUARY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OCTOBER</a:t>
            </a: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 userDrawn="1"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smtClean="0"/>
              <a:t>30</a:t>
            </a:r>
            <a:endParaRPr dirty="0"/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03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r">
              <a:buNone/>
              <a:defRPr baseline="0"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1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28</a:t>
            </a:r>
            <a:endParaRPr dirty="0"/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12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FEBRUARY</a:t>
            </a: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28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10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10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MARCH</a:t>
            </a: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03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04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05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06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04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03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05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06</a:t>
            </a:r>
            <a:endParaRPr dirty="0"/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11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MAY</a:t>
            </a: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Box 242"/>
          <p:cNvSpPr txBox="1"/>
          <p:nvPr userDrawn="1"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JULY</a:t>
            </a: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Group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31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1/13/2017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/>
            <a:r>
              <a:rPr lang="en-US" sz="900" spc="-50" dirty="0" smtClean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72" name="TextBox 171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MON</a:t>
            </a:r>
          </a:p>
        </p:txBody>
      </p:sp>
      <p:sp>
        <p:nvSpPr>
          <p:cNvPr id="173" name="TextBox 172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TUES</a:t>
            </a:r>
          </a:p>
        </p:txBody>
      </p:sp>
      <p:sp>
        <p:nvSpPr>
          <p:cNvPr id="174" name="TextBox 173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WED</a:t>
            </a:r>
          </a:p>
        </p:txBody>
      </p:sp>
      <p:sp>
        <p:nvSpPr>
          <p:cNvPr id="175" name="TextBox 174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THUR</a:t>
            </a:r>
          </a:p>
        </p:txBody>
      </p:sp>
      <p:sp>
        <p:nvSpPr>
          <p:cNvPr id="176" name="TextBox 175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FRI</a:t>
            </a:r>
          </a:p>
        </p:txBody>
      </p:sp>
      <p:sp>
        <p:nvSpPr>
          <p:cNvPr id="177" name="TextBox 176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SUN</a:t>
            </a:r>
          </a:p>
        </p:txBody>
      </p:sp>
      <p:sp>
        <p:nvSpPr>
          <p:cNvPr id="179" name="TextBox 178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900" spc="-50">
                <a:solidFill>
                  <a:schemeClr val="accent1"/>
                </a:solidFill>
              </a:rPr>
              <a:t>SAT</a:t>
            </a:r>
          </a:p>
        </p:txBody>
      </p:sp>
      <p:sp>
        <p:nvSpPr>
          <p:cNvPr id="187" name="Title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all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Title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cap="all" spc="150" baseline="0">
                <a:solidFill>
                  <a:schemeClr val="accent1"/>
                </a:solidFill>
              </a:rPr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add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BAF-3B5C-49DA-A4A9-3BD9ADB0955D}" type="datetimeFigureOut">
              <a:rPr lang="en-US"/>
              <a:pPr/>
              <a:t>1/13/2017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/>
              <a:pPr/>
              <a:t>‹#›</a:t>
            </a:fld>
            <a:endParaRPr/>
          </a:p>
        </p:txBody>
      </p:sp>
      <p:sp>
        <p:nvSpPr>
          <p:cNvPr id="7" name="Instructional Text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You can print this template to use as a wall calendar.</a:t>
            </a:r>
            <a:r>
              <a:rPr lang="en-US" sz="11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72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Girl sledding" title="Sample Winter Picture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Picture Placeholder 4" descr="Man and four children piled on sled" title="Sample Winter Picture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63" name="Text Placeholder 26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4" name="Text Placeholder 26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5" name="Text Placeholder 26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" name="Text Placeholder 26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7" name="Text Placeholder 26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9" name="Text Placeholder 26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8" name="Text Placeholder 26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New Year’s 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270" name="Text Placeholder 26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1" name="Text Placeholder 27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2" name="Text Placeholder 27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3" name="Text Placeholder 27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4" name="Text Placeholder 27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5" name="Text Placeholder 27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" name="Text Placeholder 27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7" name="Text Placeholder 27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8" name="Text Placeholder 27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9" name="Text Placeholder 278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0" name="Text Placeholder 279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1" name="Text Placeholder 28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2" name="Text Placeholder 28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3" name="Text Placeholder 28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5" name="Text Placeholder 28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6" name="Text Placeholder 28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7" name="Text Placeholder 28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8" name="Text Placeholder 287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9" name="Text Placeholder 28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0" name="Text Placeholder 289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1" name="Text Placeholder 290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2" name="Text Placeholder 291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3" name="Text Placeholder 29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4" name="Text Placeholder 293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5" name="Text Placeholder 294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" name="Text Placeholder 295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7" name="Text Placeholder 296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8" name="Text Placeholder 297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9" name="Text Placeholder 298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0" name="Text Placeholder 299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1" name="Text Placeholder 30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2" name="Text Placeholder 30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3" name="Text Placeholder 30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3" name="Text Placeholder 31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mily Calendar 201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photo calendar (Mon-Sun).potx" id="{11A3144A-9316-4B4B-AF86-6BC2835E80F5}" vid="{C9165F3E-C405-460C-B154-EDE443043133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</Words>
  <PresentationFormat>On-screen Show (4:3)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Euphemia</vt:lpstr>
      <vt:lpstr>Family Calendar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2015-06-11T18:06:06Z</dcterms:created>
  <dcterms:modified xsi:type="dcterms:W3CDTF">2017-01-13T10:07:41Z</dcterms:modified>
</cp:coreProperties>
</file>