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6" r:id="rId1"/>
    <p:sldMasterId id="2147483668" r:id="rId2"/>
    <p:sldMasterId id="2147483669" r:id="rId3"/>
    <p:sldMasterId id="2147483667" r:id="rId4"/>
  </p:sldMasterIdLst>
  <p:notesMasterIdLst>
    <p:notesMasterId r:id="rId9"/>
  </p:notesMasterIdLst>
  <p:handoutMasterIdLst>
    <p:handoutMasterId r:id="rId10"/>
  </p:handoutMasterIdLst>
  <p:sldIdLst>
    <p:sldId id="274" r:id="rId5"/>
    <p:sldId id="284" r:id="rId6"/>
    <p:sldId id="285" r:id="rId7"/>
    <p:sldId id="273" r:id="rId8"/>
  </p:sldIdLst>
  <p:sldSz cx="16459200" cy="21945600"/>
  <p:notesSz cx="6858000" cy="9144000"/>
  <p:defaultTextStyle>
    <a:defPPr>
      <a:defRPr lang="en-US"/>
    </a:defPPr>
    <a:lvl1pPr marL="0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1pPr>
    <a:lvl2pPr marL="921715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2pPr>
    <a:lvl3pPr marL="1843430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3pPr>
    <a:lvl4pPr marL="2765146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4pPr>
    <a:lvl5pPr marL="3686861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5pPr>
    <a:lvl6pPr marL="4608576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6pPr>
    <a:lvl7pPr marL="5530291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7pPr>
    <a:lvl8pPr marL="6452006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8pPr>
    <a:lvl9pPr marL="7373722" algn="l" defTabSz="1843430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54E"/>
    <a:srgbClr val="BC154E"/>
    <a:srgbClr val="B32D5F"/>
    <a:srgbClr val="B31C36"/>
    <a:srgbClr val="841E1E"/>
    <a:srgbClr val="84441E"/>
    <a:srgbClr val="499D57"/>
    <a:srgbClr val="295831"/>
    <a:srgbClr val="7BC451"/>
    <a:srgbClr val="69C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8743" autoAdjust="0"/>
  </p:normalViewPr>
  <p:slideViewPr>
    <p:cSldViewPr snapToGrid="0">
      <p:cViewPr>
        <p:scale>
          <a:sx n="100" d="100"/>
          <a:sy n="100" d="100"/>
        </p:scale>
        <p:origin x="-1949" y="-5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598EC6-1625-4517-8B2C-4B716084C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EA686-4186-49B6-B46A-D866F82C07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FFBCE-45C6-4287-86D3-A441E0C028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360D0-1D1B-477C-A57A-2C489A98E9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99358-DA8A-4920-8805-B23BA1D39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E3D07-5B38-4ABE-9D9F-CC80630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0E841-1ECD-43D0-89AC-91507887768F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EA983-0B79-4906-8A36-21E0BF71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2F7432-62A2-4ED5-956D-D31BF8B17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459200" cy="21945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8713D6C-1C84-452C-9BEC-0EE62629B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0657" y="914394"/>
            <a:ext cx="13546420" cy="7553745"/>
          </a:xfrm>
        </p:spPr>
        <p:txBody>
          <a:bodyPr>
            <a:noAutofit/>
          </a:bodyPr>
          <a:lstStyle>
            <a:lvl1pPr algn="r">
              <a:lnSpc>
                <a:spcPct val="75000"/>
              </a:lnSpc>
              <a:defRPr sz="22400" b="1">
                <a:solidFill>
                  <a:schemeClr val="accent6"/>
                </a:solidFill>
                <a:effectLst>
                  <a:outerShdw blurRad="635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COFFEE</a:t>
            </a:r>
            <a:br>
              <a:rPr lang="en-US" dirty="0"/>
            </a:br>
            <a:r>
              <a:rPr lang="en-US" dirty="0"/>
              <a:t>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8560-43C9-4483-AA41-4EBF5DD0C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95874" y="14588835"/>
            <a:ext cx="5625183" cy="567890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6000" i="0">
                <a:solidFill>
                  <a:schemeClr val="bg1"/>
                </a:solidFill>
                <a:effectLst>
                  <a:outerShdw blurRad="635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+mn-lt"/>
                <a:cs typeface="SpeakPro" panose="020B0504020101020102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7E9201-E9D6-420F-967A-35467CBF4A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0" y="1955698"/>
            <a:ext cx="9183978" cy="18801093"/>
          </a:xfrm>
          <a:custGeom>
            <a:avLst/>
            <a:gdLst>
              <a:gd name="connsiteX0" fmla="*/ 9183978 w 9183978"/>
              <a:gd name="connsiteY0" fmla="*/ 0 h 18367955"/>
              <a:gd name="connsiteX1" fmla="*/ 9183978 w 9183978"/>
              <a:gd name="connsiteY1" fmla="*/ 18367955 h 18367955"/>
              <a:gd name="connsiteX2" fmla="*/ 0 w 9183978"/>
              <a:gd name="connsiteY2" fmla="*/ 9183977 h 1836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3978" h="18367955">
                <a:moveTo>
                  <a:pt x="9183978" y="0"/>
                </a:moveTo>
                <a:lnTo>
                  <a:pt x="9183978" y="18367955"/>
                </a:lnTo>
                <a:lnTo>
                  <a:pt x="0" y="9183977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50000"/>
            </a:schemeClr>
          </a:solidFill>
          <a:ln w="190500">
            <a:noFill/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950636-8B6C-48B2-AB27-343A0D810C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7717" y="19257874"/>
            <a:ext cx="5375452" cy="2687726"/>
          </a:xfrm>
          <a:custGeom>
            <a:avLst/>
            <a:gdLst>
              <a:gd name="connsiteX0" fmla="*/ 2687726 w 5375452"/>
              <a:gd name="connsiteY0" fmla="*/ 0 h 2687726"/>
              <a:gd name="connsiteX1" fmla="*/ 5375452 w 5375452"/>
              <a:gd name="connsiteY1" fmla="*/ 2687726 h 2687726"/>
              <a:gd name="connsiteX2" fmla="*/ 0 w 5375452"/>
              <a:gd name="connsiteY2" fmla="*/ 2687726 h 26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452" h="2687726">
                <a:moveTo>
                  <a:pt x="2687726" y="0"/>
                </a:moveTo>
                <a:lnTo>
                  <a:pt x="5375452" y="2687726"/>
                </a:lnTo>
                <a:lnTo>
                  <a:pt x="0" y="2687726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50000"/>
            </a:schemeClr>
          </a:solidFill>
          <a:ln w="190500">
            <a:noFill/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E2BD434-6575-450E-A7F3-133E9A44D1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534551" cy="5174794"/>
          </a:xfrm>
          <a:custGeom>
            <a:avLst/>
            <a:gdLst>
              <a:gd name="connsiteX0" fmla="*/ 0 w 9534551"/>
              <a:gd name="connsiteY0" fmla="*/ 0 h 5123108"/>
              <a:gd name="connsiteX1" fmla="*/ 9534551 w 9534551"/>
              <a:gd name="connsiteY1" fmla="*/ 0 h 5123108"/>
              <a:gd name="connsiteX2" fmla="*/ 4411443 w 9534551"/>
              <a:gd name="connsiteY2" fmla="*/ 5123108 h 5123108"/>
              <a:gd name="connsiteX3" fmla="*/ 0 w 9534551"/>
              <a:gd name="connsiteY3" fmla="*/ 711665 h 512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551" h="5123108">
                <a:moveTo>
                  <a:pt x="0" y="0"/>
                </a:moveTo>
                <a:lnTo>
                  <a:pt x="9534551" y="0"/>
                </a:lnTo>
                <a:lnTo>
                  <a:pt x="4411443" y="5123108"/>
                </a:lnTo>
                <a:lnTo>
                  <a:pt x="0" y="711665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50000"/>
            </a:schemeClr>
          </a:solidFill>
          <a:ln w="190500">
            <a:noFill/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E6E774B-5BB4-4FAE-8F86-D3FF047EC5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7767" y="16621258"/>
            <a:ext cx="7539532" cy="5324342"/>
          </a:xfrm>
          <a:custGeom>
            <a:avLst/>
            <a:gdLst>
              <a:gd name="connsiteX0" fmla="*/ 3769766 w 7539532"/>
              <a:gd name="connsiteY0" fmla="*/ 0 h 5324342"/>
              <a:gd name="connsiteX1" fmla="*/ 7539532 w 7539532"/>
              <a:gd name="connsiteY1" fmla="*/ 3769766 h 5324342"/>
              <a:gd name="connsiteX2" fmla="*/ 5984956 w 7539532"/>
              <a:gd name="connsiteY2" fmla="*/ 5324342 h 5324342"/>
              <a:gd name="connsiteX3" fmla="*/ 1554576 w 7539532"/>
              <a:gd name="connsiteY3" fmla="*/ 5324342 h 5324342"/>
              <a:gd name="connsiteX4" fmla="*/ 0 w 7539532"/>
              <a:gd name="connsiteY4" fmla="*/ 3769766 h 532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9532" h="5324342">
                <a:moveTo>
                  <a:pt x="3769766" y="0"/>
                </a:moveTo>
                <a:lnTo>
                  <a:pt x="7539532" y="3769766"/>
                </a:lnTo>
                <a:lnTo>
                  <a:pt x="5984956" y="5324342"/>
                </a:lnTo>
                <a:lnTo>
                  <a:pt x="1554576" y="5324342"/>
                </a:lnTo>
                <a:lnTo>
                  <a:pt x="0" y="3769766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50000"/>
            </a:schemeClr>
          </a:solidFill>
          <a:ln w="190500">
            <a:noFill/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5793494-F8D6-4B33-B10A-B3BDCABBBD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6459200" cy="21945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2DA5970-E8DD-415E-8FEB-C211814CD0B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05905" y="0"/>
            <a:ext cx="7653295" cy="8006400"/>
          </a:xfrm>
          <a:custGeom>
            <a:avLst/>
            <a:gdLst>
              <a:gd name="connsiteX0" fmla="*/ 2218560 w 7653295"/>
              <a:gd name="connsiteY0" fmla="*/ 0 h 8037094"/>
              <a:gd name="connsiteX1" fmla="*/ 7653295 w 7653295"/>
              <a:gd name="connsiteY1" fmla="*/ 0 h 8037094"/>
              <a:gd name="connsiteX2" fmla="*/ 7653295 w 7653295"/>
              <a:gd name="connsiteY2" fmla="*/ 6202334 h 8037094"/>
              <a:gd name="connsiteX3" fmla="*/ 5818535 w 7653295"/>
              <a:gd name="connsiteY3" fmla="*/ 8037094 h 8037094"/>
              <a:gd name="connsiteX4" fmla="*/ 0 w 7653295"/>
              <a:gd name="connsiteY4" fmla="*/ 2218560 h 803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295" h="8037094">
                <a:moveTo>
                  <a:pt x="2218560" y="0"/>
                </a:moveTo>
                <a:lnTo>
                  <a:pt x="7653295" y="0"/>
                </a:lnTo>
                <a:lnTo>
                  <a:pt x="7653295" y="6202334"/>
                </a:lnTo>
                <a:lnTo>
                  <a:pt x="5818535" y="8037094"/>
                </a:lnTo>
                <a:lnTo>
                  <a:pt x="0" y="2218560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50000"/>
            </a:schemeClr>
          </a:solidFill>
          <a:ln w="73025">
            <a:noFill/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F2153662-A29C-4576-B6EF-74CD049771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2700000">
            <a:off x="10113676" y="12326849"/>
            <a:ext cx="6684341" cy="2681544"/>
          </a:xfrm>
        </p:spPr>
        <p:txBody>
          <a:bodyPr>
            <a:noAutofit/>
          </a:bodyPr>
          <a:lstStyle>
            <a:lvl1pPr marL="0" indent="0" algn="l">
              <a:buNone/>
              <a:defRPr lang="en-US" sz="13600" b="1" kern="1200" dirty="0">
                <a:ln w="73025">
                  <a:noFill/>
                </a:ln>
                <a:solidFill>
                  <a:schemeClr val="tx2"/>
                </a:solidFill>
                <a:effectLst/>
                <a:latin typeface="+mj-lt"/>
                <a:ea typeface="Cambria" panose="02040503050406030204" pitchFamily="18" charset="0"/>
                <a:cs typeface="SpeakPro" panose="020B0504020101020102" pitchFamily="34" charset="0"/>
              </a:defRPr>
            </a:lvl1pPr>
            <a:lvl2pPr marL="457200" indent="0" algn="r">
              <a:buNone/>
              <a:defRPr sz="4500"/>
            </a:lvl2pPr>
            <a:lvl3pPr marL="914400" indent="0" algn="r">
              <a:buNone/>
              <a:defRPr sz="4500"/>
            </a:lvl3pPr>
            <a:lvl4pPr marL="1371600" indent="0" algn="r">
              <a:buNone/>
              <a:defRPr sz="4500"/>
            </a:lvl4pPr>
            <a:lvl5pPr marL="1828800" indent="0" algn="r">
              <a:buNone/>
              <a:defRPr sz="4500"/>
            </a:lvl5pPr>
          </a:lstStyle>
          <a:p>
            <a:pPr lvl="0"/>
            <a:r>
              <a:rPr lang="en-US" dirty="0"/>
              <a:t>FOOD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AA999A3-AC89-4704-B8E2-A6CE1D00BA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700000">
            <a:off x="8764434" y="15181513"/>
            <a:ext cx="6684341" cy="2916397"/>
          </a:xfrm>
        </p:spPr>
        <p:txBody>
          <a:bodyPr>
            <a:normAutofit/>
          </a:bodyPr>
          <a:lstStyle>
            <a:lvl1pPr marL="0" indent="0" algn="l">
              <a:buNone/>
              <a:defRPr lang="en-US" sz="35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r">
              <a:buNone/>
              <a:defRPr sz="4500"/>
            </a:lvl2pPr>
            <a:lvl3pPr marL="914400" indent="0" algn="r">
              <a:buNone/>
              <a:defRPr sz="4500"/>
            </a:lvl3pPr>
            <a:lvl4pPr marL="1371600" indent="0" algn="r">
              <a:buNone/>
              <a:defRPr sz="4500"/>
            </a:lvl4pPr>
            <a:lvl5pPr marL="1828800" indent="0" algn="r">
              <a:buNone/>
              <a:defRPr sz="45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263EA9A-DD00-4231-BF00-03BBE045A1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809" y="12150968"/>
            <a:ext cx="7539532" cy="7539532"/>
          </a:xfrm>
          <a:prstGeom prst="diamond">
            <a:avLst/>
          </a:prstGeom>
          <a:solidFill>
            <a:schemeClr val="tx1">
              <a:lumMod val="25000"/>
              <a:lumOff val="75000"/>
              <a:alpha val="50000"/>
            </a:schemeClr>
          </a:solidFill>
          <a:ln w="73025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DBC04E2-1768-4486-82C6-4CF8DD0E3E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700000">
            <a:off x="10324615" y="9349642"/>
            <a:ext cx="6138862" cy="3401820"/>
          </a:xfrm>
        </p:spPr>
        <p:txBody>
          <a:bodyPr vert="horz" anchor="ctr" anchorCtr="1">
            <a:normAutofit/>
          </a:bodyPr>
          <a:lstStyle>
            <a:lvl1pPr algn="r">
              <a:lnSpc>
                <a:spcPct val="75000"/>
              </a:lnSpc>
              <a:defRPr lang="en-US" sz="13600" b="1" kern="1200" dirty="0">
                <a:ln w="73025">
                  <a:noFill/>
                </a:ln>
                <a:solidFill>
                  <a:schemeClr val="tx2"/>
                </a:solidFill>
                <a:effectLst/>
                <a:latin typeface="+mj-lt"/>
                <a:ea typeface="Cambria" panose="02040503050406030204" pitchFamily="18" charset="0"/>
                <a:cs typeface="SpeakPro" panose="020B0504020101020102" pitchFamily="34" charset="0"/>
              </a:defRPr>
            </a:lvl1pPr>
          </a:lstStyle>
          <a:p>
            <a:r>
              <a:rPr lang="en-US" dirty="0"/>
              <a:t>GOOD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2AF5FDA-000B-4644-8248-33CBF1217E7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88507" y="3207841"/>
            <a:ext cx="7539532" cy="7539532"/>
          </a:xfrm>
          <a:prstGeom prst="diamond">
            <a:avLst/>
          </a:prstGeom>
          <a:solidFill>
            <a:schemeClr val="tx1">
              <a:lumMod val="25000"/>
              <a:lumOff val="75000"/>
              <a:alpha val="50000"/>
            </a:schemeClr>
          </a:solidFill>
          <a:ln w="73025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3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EF751C6-DE0E-48B6-A735-2A70A36C06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459200" cy="21945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74D2CD46-7919-46AF-9CFE-600254DC62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3238" y="9823669"/>
            <a:ext cx="14047180" cy="7067698"/>
          </a:xfrm>
          <a:ln>
            <a:noFill/>
          </a:ln>
        </p:spPr>
        <p:txBody>
          <a:bodyPr lIns="360000" tIns="360000" rIns="360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36800" kern="1200" spc="800" baseline="0" dirty="0">
                <a:ln w="73025">
                  <a:noFill/>
                </a:ln>
                <a:solidFill>
                  <a:schemeClr val="bg1"/>
                </a:solidFill>
                <a:effectLst>
                  <a:outerShdw blurRad="76200" dist="63500" dir="2700000" algn="tl" rotWithShape="0">
                    <a:schemeClr val="tx2">
                      <a:lumMod val="50000"/>
                      <a:alpha val="3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LOVE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C3F5F91-E9AD-4F2E-B4B1-2545BFBA0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4800" y="1664891"/>
            <a:ext cx="12369600" cy="2012400"/>
          </a:xfrm>
          <a:ln>
            <a:noFill/>
          </a:ln>
        </p:spPr>
        <p:txBody>
          <a:bodyPr lIns="360000" tIns="360000" rIns="360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800">
                <a:solidFill>
                  <a:schemeClr val="bg2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168B70-C883-4F02-9AA1-75CEEC672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248008"/>
            <a:ext cx="16459200" cy="1904400"/>
          </a:xfrm>
          <a:solidFill>
            <a:schemeClr val="bg2">
              <a:alpha val="40000"/>
            </a:schemeClr>
          </a:solidFill>
          <a:ln>
            <a:noFill/>
          </a:ln>
        </p:spPr>
        <p:txBody>
          <a:bodyPr lIns="360000" tIns="360000" rIns="360000" bIns="180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D869-8470-413B-B1AE-BD044E59CE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053426"/>
            <a:ext cx="16459199" cy="7591852"/>
          </a:xfrm>
          <a:noFill/>
        </p:spPr>
        <p:txBody>
          <a:bodyPr lIns="792000" tIns="180000" rIns="720000" bIns="180000" anchor="ctr" anchorCtr="0">
            <a:normAutofit/>
          </a:bodyPr>
          <a:lstStyle>
            <a:lvl1pPr algn="ctr">
              <a:lnSpc>
                <a:spcPct val="85000"/>
              </a:lnSpc>
              <a:defRPr sz="36800" spc="800" baseline="0">
                <a:ln w="73025">
                  <a:noFill/>
                </a:ln>
                <a:solidFill>
                  <a:schemeClr val="bg1"/>
                </a:solidFill>
                <a:effectLst>
                  <a:outerShdw blurRad="76200" dist="63500" dir="2700000" algn="tl" rotWithShape="0">
                    <a:schemeClr val="tx2">
                      <a:lumMod val="50000"/>
                      <a:alpha val="35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BAKE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1BA23F7F-6A85-4885-AB12-669CC19ABF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960" y="10014397"/>
            <a:ext cx="3383280" cy="1727173"/>
          </a:xfrm>
          <a:ln>
            <a:noFill/>
          </a:ln>
        </p:spPr>
        <p:txBody>
          <a:bodyPr lIns="360000" tIns="360000" rIns="360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800">
                <a:solidFill>
                  <a:schemeClr val="bg2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58395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4E2BBE1A-E2CB-4738-8FCA-0978964115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6459200" cy="21945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6AE27-12F6-41A8-B0AD-5CC29E602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735" y="1502452"/>
            <a:ext cx="12503731" cy="6700422"/>
          </a:xfrm>
          <a:ln w="73025" cap="sq">
            <a:noFill/>
            <a:miter lim="800000"/>
          </a:ln>
        </p:spPr>
        <p:txBody>
          <a:bodyPr lIns="720000" tIns="720000" rIns="720000" bIns="720000">
            <a:noAutofit/>
          </a:bodyPr>
          <a:lstStyle>
            <a:lvl1pPr algn="ctr">
              <a:lnSpc>
                <a:spcPct val="85000"/>
              </a:lnSpc>
              <a:defRPr sz="11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GOOD FOOD ENDS WITH GOOD TALK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05F61ADD-2C7D-48A7-8AA9-D9059856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12550" y="722678"/>
            <a:ext cx="905711" cy="54843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REC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9922BFE-A997-44C5-93B5-DA3F4D7EA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933" y="14939632"/>
            <a:ext cx="8045334" cy="4932000"/>
          </a:xfrm>
          <a:solidFill>
            <a:schemeClr val="tx1">
              <a:alpha val="50000"/>
            </a:schemeClr>
          </a:solidFill>
        </p:spPr>
        <p:txBody>
          <a:bodyPr lIns="720000" rIns="720000" anchor="ctr" anchorCtr="0"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72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138E9-1818-440B-BCD8-E0288491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1168400"/>
            <a:ext cx="14195425" cy="424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FCCE3-E839-4E61-ADE7-691317C01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8" y="5842000"/>
            <a:ext cx="14195425" cy="139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0455A-3F59-412F-A7C3-C2B66CD90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888" y="20340638"/>
            <a:ext cx="3703637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F338-1477-4B5A-AA4D-20E47BA041C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6A774-6A13-4D3C-8F29-811FDE24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1475" y="20340638"/>
            <a:ext cx="55562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9B00C-A40D-4C02-B065-F16BB4E3F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3675" y="20340638"/>
            <a:ext cx="3703638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2576E-C3E1-40C4-A054-7F2B363D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5CD26-244A-4E38-B2F5-796C9F41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1168400"/>
            <a:ext cx="14195425" cy="424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E8848-E79B-4042-BE8B-5B5BF0729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8" y="5842000"/>
            <a:ext cx="14195425" cy="139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3925-53EA-49CE-8C6F-4D31F5BB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888" y="20340638"/>
            <a:ext cx="3703637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5333-6182-4AF0-80F0-79A88DB9A798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8385-D464-48C6-8F67-1DA1C3214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1475" y="20340638"/>
            <a:ext cx="55562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F5EB-7616-4F54-91DF-136FD84FA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3675" y="20340638"/>
            <a:ext cx="3703638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FADD-DF72-456A-BB7A-878CC9C0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57E67-F47C-4E3F-9631-9796480C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1168400"/>
            <a:ext cx="14195425" cy="424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2ADAB-BF86-43D6-B5E9-C5BCE39E7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8" y="5842000"/>
            <a:ext cx="14195425" cy="139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36209-D2A9-4851-8ABB-A1DDCAA3A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888" y="20340638"/>
            <a:ext cx="3703637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6208-A0C7-4B5A-B09A-D663A7DBB8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EA62E-8D03-4244-832B-20D461EB8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1475" y="20340638"/>
            <a:ext cx="55562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DF16-4798-48C2-990D-E2D2401C4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3675" y="20340638"/>
            <a:ext cx="3703638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1E0A-DFED-40DF-B828-D756438D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D6324-0890-423A-802B-5EAB8F00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1168400"/>
            <a:ext cx="14195425" cy="424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2DE61-2D36-4B85-BA65-09C211C19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8" y="5842000"/>
            <a:ext cx="14195425" cy="139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57C7C-3A28-4314-BC44-7137A4618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888" y="20340638"/>
            <a:ext cx="3703637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C32B-6457-4EFE-B121-E8C99AC9104F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AF1F1-9102-4DAB-99B0-9C93188F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1475" y="20340638"/>
            <a:ext cx="55562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BFC6-5C2E-4F5B-AEC1-7CEE76945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3675" y="20340638"/>
            <a:ext cx="3703638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0185-2EC8-4572-B7A6-667F1B18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offee cup om wood background&#10;&#10;">
            <a:extLst>
              <a:ext uri="{FF2B5EF4-FFF2-40B4-BE49-F238E27FC236}">
                <a16:creationId xmlns:a16="http://schemas.microsoft.com/office/drawing/2014/main" id="{A5B1D912-1E0E-4BA2-804A-20B0F761A6F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D8AD7-BABA-489C-8AE9-31A69ECB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1500" dirty="0"/>
              <a:t>COFFEE</a:t>
            </a:r>
            <a:br>
              <a:rPr lang="en-US" sz="21500" dirty="0"/>
            </a:br>
            <a:r>
              <a:rPr lang="en-US" sz="21500" dirty="0"/>
              <a:t>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EAC02-EDD3-4C63-B7CB-356D69D1A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</a:t>
            </a:r>
            <a:br>
              <a:rPr lang="en-US" dirty="0"/>
            </a:br>
            <a:r>
              <a:rPr lang="en-US" dirty="0"/>
              <a:t>dolor sit amet, consectetuer adipiscing elit</a:t>
            </a:r>
          </a:p>
        </p:txBody>
      </p:sp>
      <p:sp>
        <p:nvSpPr>
          <p:cNvPr id="9" name="Rectangle 8" descr="Rectangle frame">
            <a:extLst>
              <a:ext uri="{FF2B5EF4-FFF2-40B4-BE49-F238E27FC236}">
                <a16:creationId xmlns:a16="http://schemas.microsoft.com/office/drawing/2014/main" id="{B504F5AE-431D-437D-800E-46D6FAD8AF70}"/>
              </a:ext>
            </a:extLst>
          </p:cNvPr>
          <p:cNvSpPr/>
          <p:nvPr/>
        </p:nvSpPr>
        <p:spPr>
          <a:xfrm>
            <a:off x="1263600" y="1257300"/>
            <a:ext cx="13932000" cy="194267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outerShdw blurRad="114300" dist="254000" dir="2700000" algn="tl" rotWithShape="0">
              <a:schemeClr val="tx1"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cake&#10;">
            <a:extLst>
              <a:ext uri="{FF2B5EF4-FFF2-40B4-BE49-F238E27FC236}">
                <a16:creationId xmlns:a16="http://schemas.microsoft.com/office/drawing/2014/main" id="{B63E5416-FAA7-4808-8100-8E4C93E8BA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ctangle 14" descr="Tone background">
            <a:extLst>
              <a:ext uri="{FF2B5EF4-FFF2-40B4-BE49-F238E27FC236}">
                <a16:creationId xmlns:a16="http://schemas.microsoft.com/office/drawing/2014/main" id="{7BD93F93-A4E9-46B2-8CB8-5C4E2F5FA306}"/>
              </a:ext>
            </a:extLst>
          </p:cNvPr>
          <p:cNvSpPr/>
          <p:nvPr/>
        </p:nvSpPr>
        <p:spPr>
          <a:xfrm>
            <a:off x="0" y="0"/>
            <a:ext cx="16459200" cy="21945600"/>
          </a:xfrm>
          <a:prstGeom prst="rect">
            <a:avLst/>
          </a:prstGeom>
          <a:solidFill>
            <a:schemeClr val="tx2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1E1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4BFA91-8050-449B-9F9B-F2060A9F8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800" dirty="0"/>
              <a:t>LOVE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33720-148F-4BF5-BCDA-8324AF7B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4800" y="1664891"/>
            <a:ext cx="12369600" cy="2012400"/>
          </a:xfrm>
        </p:spPr>
        <p:txBody>
          <a:bodyPr/>
          <a:lstStyle/>
          <a:p>
            <a:r>
              <a:rPr lang="en-US" dirty="0"/>
              <a:t>SIT AMET CONSECTEUR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44ECEF-A782-429F-A9C6-F273ACE7E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694E7-7E55-4B81-B4F1-FFD96B302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D9A13-556D-45EF-B5F8-D0D32ABDC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WITH</a:t>
            </a:r>
          </a:p>
        </p:txBody>
      </p:sp>
      <p:cxnSp>
        <p:nvCxnSpPr>
          <p:cNvPr id="16" name="Straight Connector 15" descr="Line">
            <a:extLst>
              <a:ext uri="{FF2B5EF4-FFF2-40B4-BE49-F238E27FC236}">
                <a16:creationId xmlns:a16="http://schemas.microsoft.com/office/drawing/2014/main" id="{1F7217E4-AA23-4BD5-9DAC-7674E56BA624}"/>
              </a:ext>
            </a:extLst>
          </p:cNvPr>
          <p:cNvCxnSpPr>
            <a:cxnSpLocks/>
          </p:cNvCxnSpPr>
          <p:nvPr/>
        </p:nvCxnSpPr>
        <p:spPr>
          <a:xfrm>
            <a:off x="0" y="17814871"/>
            <a:ext cx="16459200" cy="0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Line">
            <a:extLst>
              <a:ext uri="{FF2B5EF4-FFF2-40B4-BE49-F238E27FC236}">
                <a16:creationId xmlns:a16="http://schemas.microsoft.com/office/drawing/2014/main" id="{5385D3DC-63B4-4485-BF77-C087F1AD862C}"/>
              </a:ext>
            </a:extLst>
          </p:cNvPr>
          <p:cNvCxnSpPr>
            <a:cxnSpLocks/>
          </p:cNvCxnSpPr>
          <p:nvPr/>
        </p:nvCxnSpPr>
        <p:spPr>
          <a:xfrm>
            <a:off x="0" y="20594647"/>
            <a:ext cx="16459200" cy="0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Line">
            <a:extLst>
              <a:ext uri="{FF2B5EF4-FFF2-40B4-BE49-F238E27FC236}">
                <a16:creationId xmlns:a16="http://schemas.microsoft.com/office/drawing/2014/main" id="{74434348-39DE-4207-B7FC-33ED96A3A062}"/>
              </a:ext>
            </a:extLst>
          </p:cNvPr>
          <p:cNvCxnSpPr>
            <a:cxnSpLocks/>
          </p:cNvCxnSpPr>
          <p:nvPr/>
        </p:nvCxnSpPr>
        <p:spPr>
          <a:xfrm>
            <a:off x="3369600" y="1819490"/>
            <a:ext cx="9720000" cy="0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Line">
            <a:extLst>
              <a:ext uri="{FF2B5EF4-FFF2-40B4-BE49-F238E27FC236}">
                <a16:creationId xmlns:a16="http://schemas.microsoft.com/office/drawing/2014/main" id="{E5F91197-8F2D-4A09-9E24-C82DE8224731}"/>
              </a:ext>
            </a:extLst>
          </p:cNvPr>
          <p:cNvCxnSpPr>
            <a:cxnSpLocks/>
          </p:cNvCxnSpPr>
          <p:nvPr/>
        </p:nvCxnSpPr>
        <p:spPr>
          <a:xfrm>
            <a:off x="3369600" y="3403927"/>
            <a:ext cx="9720000" cy="0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 descr="Lines">
            <a:extLst>
              <a:ext uri="{FF2B5EF4-FFF2-40B4-BE49-F238E27FC236}">
                <a16:creationId xmlns:a16="http://schemas.microsoft.com/office/drawing/2014/main" id="{E129E1A9-1D31-4AA3-A35E-57EF0D5F105C}"/>
              </a:ext>
            </a:extLst>
          </p:cNvPr>
          <p:cNvGrpSpPr/>
          <p:nvPr/>
        </p:nvGrpSpPr>
        <p:grpSpPr>
          <a:xfrm>
            <a:off x="1896642" y="10861921"/>
            <a:ext cx="12665917" cy="0"/>
            <a:chOff x="1904124" y="10861921"/>
            <a:chExt cx="12665917" cy="0"/>
          </a:xfrm>
        </p:grpSpPr>
        <p:cxnSp>
          <p:nvCxnSpPr>
            <p:cNvPr id="22" name="Straight Connector 21" descr="Line">
              <a:extLst>
                <a:ext uri="{FF2B5EF4-FFF2-40B4-BE49-F238E27FC236}">
                  <a16:creationId xmlns:a16="http://schemas.microsoft.com/office/drawing/2014/main" id="{212EDD52-A9BF-426E-A98B-194960640EF8}"/>
                </a:ext>
              </a:extLst>
            </p:cNvPr>
            <p:cNvCxnSpPr>
              <a:cxnSpLocks/>
            </p:cNvCxnSpPr>
            <p:nvPr/>
          </p:nvCxnSpPr>
          <p:spPr>
            <a:xfrm>
              <a:off x="1904124" y="10861921"/>
              <a:ext cx="4716000" cy="0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descr="Line">
              <a:extLst>
                <a:ext uri="{FF2B5EF4-FFF2-40B4-BE49-F238E27FC236}">
                  <a16:creationId xmlns:a16="http://schemas.microsoft.com/office/drawing/2014/main" id="{8C9013E9-F670-4249-8484-4670924B83F4}"/>
                </a:ext>
              </a:extLst>
            </p:cNvPr>
            <p:cNvCxnSpPr>
              <a:cxnSpLocks/>
            </p:cNvCxnSpPr>
            <p:nvPr/>
          </p:nvCxnSpPr>
          <p:spPr>
            <a:xfrm>
              <a:off x="9854041" y="10861921"/>
              <a:ext cx="4716000" cy="0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61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Blur background">
            <a:extLst>
              <a:ext uri="{FF2B5EF4-FFF2-40B4-BE49-F238E27FC236}">
                <a16:creationId xmlns:a16="http://schemas.microsoft.com/office/drawing/2014/main" id="{AAB7C53E-8E51-4FC1-8BCC-61D2354657A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7" name="Freeform: Shape 66" descr="Stroke">
            <a:extLst>
              <a:ext uri="{FF2B5EF4-FFF2-40B4-BE49-F238E27FC236}">
                <a16:creationId xmlns:a16="http://schemas.microsoft.com/office/drawing/2014/main" id="{F662A925-D47B-4EB6-8714-C1D562736713}"/>
              </a:ext>
            </a:extLst>
          </p:cNvPr>
          <p:cNvSpPr>
            <a:spLocks noChangeAspect="1"/>
          </p:cNvSpPr>
          <p:nvPr/>
        </p:nvSpPr>
        <p:spPr>
          <a:xfrm>
            <a:off x="0" y="1790264"/>
            <a:ext cx="9352400" cy="19148408"/>
          </a:xfrm>
          <a:custGeom>
            <a:avLst/>
            <a:gdLst>
              <a:gd name="connsiteX0" fmla="*/ 0 w 9352400"/>
              <a:gd name="connsiteY0" fmla="*/ 0 h 19148408"/>
              <a:gd name="connsiteX1" fmla="*/ 9352400 w 9352400"/>
              <a:gd name="connsiteY1" fmla="*/ 9574203 h 19148408"/>
              <a:gd name="connsiteX2" fmla="*/ 0 w 9352400"/>
              <a:gd name="connsiteY2" fmla="*/ 19148408 h 191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2400" h="19148408">
                <a:moveTo>
                  <a:pt x="0" y="0"/>
                </a:moveTo>
                <a:lnTo>
                  <a:pt x="9352400" y="9574203"/>
                </a:lnTo>
                <a:lnTo>
                  <a:pt x="0" y="191484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Diamond 67" descr="Rhombus shape">
            <a:extLst>
              <a:ext uri="{FF2B5EF4-FFF2-40B4-BE49-F238E27FC236}">
                <a16:creationId xmlns:a16="http://schemas.microsoft.com/office/drawing/2014/main" id="{FA59135C-D7AA-416F-89C5-76C560B8B5A0}"/>
              </a:ext>
            </a:extLst>
          </p:cNvPr>
          <p:cNvSpPr/>
          <p:nvPr/>
        </p:nvSpPr>
        <p:spPr>
          <a:xfrm>
            <a:off x="5036706" y="3273811"/>
            <a:ext cx="7538400" cy="7538400"/>
          </a:xfrm>
          <a:prstGeom prst="diamond">
            <a:avLst/>
          </a:pr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 descr="Rhombus shape">
            <a:extLst>
              <a:ext uri="{FF2B5EF4-FFF2-40B4-BE49-F238E27FC236}">
                <a16:creationId xmlns:a16="http://schemas.microsoft.com/office/drawing/2014/main" id="{D6C388E0-A6E3-4F91-BB06-06CFE1B9BC9F}"/>
              </a:ext>
            </a:extLst>
          </p:cNvPr>
          <p:cNvSpPr/>
          <p:nvPr/>
        </p:nvSpPr>
        <p:spPr>
          <a:xfrm>
            <a:off x="1" y="19093511"/>
            <a:ext cx="5645966" cy="2852088"/>
          </a:xfrm>
          <a:custGeom>
            <a:avLst/>
            <a:gdLst>
              <a:gd name="connsiteX0" fmla="*/ 2795443 w 5645966"/>
              <a:gd name="connsiteY0" fmla="*/ 0 h 2852088"/>
              <a:gd name="connsiteX1" fmla="*/ 5645966 w 5645966"/>
              <a:gd name="connsiteY1" fmla="*/ 2852088 h 2852088"/>
              <a:gd name="connsiteX2" fmla="*/ 0 w 5645966"/>
              <a:gd name="connsiteY2" fmla="*/ 2852088 h 2852088"/>
              <a:gd name="connsiteX3" fmla="*/ 0 w 5645966"/>
              <a:gd name="connsiteY3" fmla="*/ 2796976 h 2852088"/>
              <a:gd name="connsiteX4" fmla="*/ 2795443 w 5645966"/>
              <a:gd name="connsiteY4" fmla="*/ 0 h 285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5966" h="2852088">
                <a:moveTo>
                  <a:pt x="2795443" y="0"/>
                </a:moveTo>
                <a:lnTo>
                  <a:pt x="5645966" y="2852088"/>
                </a:lnTo>
                <a:lnTo>
                  <a:pt x="0" y="2852088"/>
                </a:lnTo>
                <a:lnTo>
                  <a:pt x="0" y="2796976"/>
                </a:lnTo>
                <a:lnTo>
                  <a:pt x="27954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 descr="Rhombus shape">
            <a:extLst>
              <a:ext uri="{FF2B5EF4-FFF2-40B4-BE49-F238E27FC236}">
                <a16:creationId xmlns:a16="http://schemas.microsoft.com/office/drawing/2014/main" id="{3F2C710E-6592-4697-AB61-ED678BFB7C4F}"/>
              </a:ext>
            </a:extLst>
          </p:cNvPr>
          <p:cNvSpPr/>
          <p:nvPr/>
        </p:nvSpPr>
        <p:spPr>
          <a:xfrm>
            <a:off x="0" y="0"/>
            <a:ext cx="9744077" cy="5325655"/>
          </a:xfrm>
          <a:custGeom>
            <a:avLst/>
            <a:gdLst>
              <a:gd name="connsiteX0" fmla="*/ 0 w 9744077"/>
              <a:gd name="connsiteY0" fmla="*/ 0 h 5325655"/>
              <a:gd name="connsiteX1" fmla="*/ 9744077 w 9744077"/>
              <a:gd name="connsiteY1" fmla="*/ 0 h 5325655"/>
              <a:gd name="connsiteX2" fmla="*/ 4418422 w 9744077"/>
              <a:gd name="connsiteY2" fmla="*/ 5325655 h 5325655"/>
              <a:gd name="connsiteX3" fmla="*/ 0 w 9744077"/>
              <a:gd name="connsiteY3" fmla="*/ 907233 h 5325655"/>
              <a:gd name="connsiteX4" fmla="*/ 0 w 9744077"/>
              <a:gd name="connsiteY4" fmla="*/ 0 h 532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4077" h="5325655">
                <a:moveTo>
                  <a:pt x="0" y="0"/>
                </a:moveTo>
                <a:lnTo>
                  <a:pt x="9744077" y="0"/>
                </a:lnTo>
                <a:lnTo>
                  <a:pt x="4418422" y="5325655"/>
                </a:lnTo>
                <a:lnTo>
                  <a:pt x="0" y="90723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iamond 70" descr="Rhombus shape">
            <a:extLst>
              <a:ext uri="{FF2B5EF4-FFF2-40B4-BE49-F238E27FC236}">
                <a16:creationId xmlns:a16="http://schemas.microsoft.com/office/drawing/2014/main" id="{2C9840CD-CDC6-4DBE-B598-AAE34194E7D2}"/>
              </a:ext>
            </a:extLst>
          </p:cNvPr>
          <p:cNvSpPr/>
          <p:nvPr/>
        </p:nvSpPr>
        <p:spPr>
          <a:xfrm>
            <a:off x="4371306" y="14473170"/>
            <a:ext cx="7538400" cy="7538400"/>
          </a:xfrm>
          <a:prstGeom prst="diamond">
            <a:avLst/>
          </a:pr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 descr="Rhombus shape">
            <a:extLst>
              <a:ext uri="{FF2B5EF4-FFF2-40B4-BE49-F238E27FC236}">
                <a16:creationId xmlns:a16="http://schemas.microsoft.com/office/drawing/2014/main" id="{095BE413-7B40-41D7-A9A5-706B10051D6D}"/>
              </a:ext>
            </a:extLst>
          </p:cNvPr>
          <p:cNvSpPr/>
          <p:nvPr/>
        </p:nvSpPr>
        <p:spPr>
          <a:xfrm>
            <a:off x="4985533" y="16455801"/>
            <a:ext cx="7884000" cy="5489796"/>
          </a:xfrm>
          <a:custGeom>
            <a:avLst/>
            <a:gdLst>
              <a:gd name="connsiteX0" fmla="*/ 3942000 w 7884000"/>
              <a:gd name="connsiteY0" fmla="*/ 0 h 5489796"/>
              <a:gd name="connsiteX1" fmla="*/ 7884000 w 7884000"/>
              <a:gd name="connsiteY1" fmla="*/ 3942000 h 5489796"/>
              <a:gd name="connsiteX2" fmla="*/ 6336204 w 7884000"/>
              <a:gd name="connsiteY2" fmla="*/ 5489796 h 5489796"/>
              <a:gd name="connsiteX3" fmla="*/ 1547796 w 7884000"/>
              <a:gd name="connsiteY3" fmla="*/ 5489796 h 5489796"/>
              <a:gd name="connsiteX4" fmla="*/ 0 w 7884000"/>
              <a:gd name="connsiteY4" fmla="*/ 3942000 h 5489796"/>
              <a:gd name="connsiteX5" fmla="*/ 3942000 w 7884000"/>
              <a:gd name="connsiteY5" fmla="*/ 0 h 548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4000" h="5489796">
                <a:moveTo>
                  <a:pt x="3942000" y="0"/>
                </a:moveTo>
                <a:lnTo>
                  <a:pt x="7884000" y="3942000"/>
                </a:lnTo>
                <a:lnTo>
                  <a:pt x="6336204" y="5489796"/>
                </a:lnTo>
                <a:lnTo>
                  <a:pt x="1547796" y="5489796"/>
                </a:lnTo>
                <a:lnTo>
                  <a:pt x="0" y="3942000"/>
                </a:lnTo>
                <a:lnTo>
                  <a:pt x="3942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 descr="Rhombus shape">
            <a:extLst>
              <a:ext uri="{FF2B5EF4-FFF2-40B4-BE49-F238E27FC236}">
                <a16:creationId xmlns:a16="http://schemas.microsoft.com/office/drawing/2014/main" id="{AE177BD0-3980-4E6A-A725-C08F08E29499}"/>
              </a:ext>
            </a:extLst>
          </p:cNvPr>
          <p:cNvSpPr/>
          <p:nvPr/>
        </p:nvSpPr>
        <p:spPr>
          <a:xfrm>
            <a:off x="8615979" y="0"/>
            <a:ext cx="7843221" cy="8230846"/>
          </a:xfrm>
          <a:custGeom>
            <a:avLst/>
            <a:gdLst>
              <a:gd name="connsiteX0" fmla="*/ 2210246 w 7843221"/>
              <a:gd name="connsiteY0" fmla="*/ 0 h 8258246"/>
              <a:gd name="connsiteX1" fmla="*/ 7843221 w 7843221"/>
              <a:gd name="connsiteY1" fmla="*/ 0 h 8258246"/>
              <a:gd name="connsiteX2" fmla="*/ 7843221 w 7843221"/>
              <a:gd name="connsiteY2" fmla="*/ 6463026 h 8258246"/>
              <a:gd name="connsiteX3" fmla="*/ 6048000 w 7843221"/>
              <a:gd name="connsiteY3" fmla="*/ 8258246 h 8258246"/>
              <a:gd name="connsiteX4" fmla="*/ 0 w 7843221"/>
              <a:gd name="connsiteY4" fmla="*/ 2210246 h 8258246"/>
              <a:gd name="connsiteX0" fmla="*/ 2210246 w 7843221"/>
              <a:gd name="connsiteY0" fmla="*/ 0 h 8258246"/>
              <a:gd name="connsiteX1" fmla="*/ 7843221 w 7843221"/>
              <a:gd name="connsiteY1" fmla="*/ 0 h 8258246"/>
              <a:gd name="connsiteX2" fmla="*/ 7843221 w 7843221"/>
              <a:gd name="connsiteY2" fmla="*/ 6383513 h 8258246"/>
              <a:gd name="connsiteX3" fmla="*/ 6048000 w 7843221"/>
              <a:gd name="connsiteY3" fmla="*/ 8258246 h 8258246"/>
              <a:gd name="connsiteX4" fmla="*/ 0 w 7843221"/>
              <a:gd name="connsiteY4" fmla="*/ 2210246 h 8258246"/>
              <a:gd name="connsiteX5" fmla="*/ 2210246 w 7843221"/>
              <a:gd name="connsiteY5" fmla="*/ 0 h 8258246"/>
              <a:gd name="connsiteX0" fmla="*/ 2210246 w 7843221"/>
              <a:gd name="connsiteY0" fmla="*/ 0 h 8218489"/>
              <a:gd name="connsiteX1" fmla="*/ 7843221 w 7843221"/>
              <a:gd name="connsiteY1" fmla="*/ 0 h 8218489"/>
              <a:gd name="connsiteX2" fmla="*/ 7843221 w 7843221"/>
              <a:gd name="connsiteY2" fmla="*/ 6383513 h 8218489"/>
              <a:gd name="connsiteX3" fmla="*/ 5988365 w 7843221"/>
              <a:gd name="connsiteY3" fmla="*/ 8218489 h 8218489"/>
              <a:gd name="connsiteX4" fmla="*/ 0 w 7843221"/>
              <a:gd name="connsiteY4" fmla="*/ 2210246 h 8218489"/>
              <a:gd name="connsiteX5" fmla="*/ 2210246 w 7843221"/>
              <a:gd name="connsiteY5" fmla="*/ 0 h 8218489"/>
              <a:gd name="connsiteX0" fmla="*/ 2210246 w 7843221"/>
              <a:gd name="connsiteY0" fmla="*/ 0 h 8230846"/>
              <a:gd name="connsiteX1" fmla="*/ 7843221 w 7843221"/>
              <a:gd name="connsiteY1" fmla="*/ 0 h 8230846"/>
              <a:gd name="connsiteX2" fmla="*/ 7843221 w 7843221"/>
              <a:gd name="connsiteY2" fmla="*/ 6383513 h 8230846"/>
              <a:gd name="connsiteX3" fmla="*/ 6000721 w 7843221"/>
              <a:gd name="connsiteY3" fmla="*/ 8230846 h 8230846"/>
              <a:gd name="connsiteX4" fmla="*/ 0 w 7843221"/>
              <a:gd name="connsiteY4" fmla="*/ 2210246 h 8230846"/>
              <a:gd name="connsiteX5" fmla="*/ 2210246 w 7843221"/>
              <a:gd name="connsiteY5" fmla="*/ 0 h 823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3221" h="8230846">
                <a:moveTo>
                  <a:pt x="2210246" y="0"/>
                </a:moveTo>
                <a:lnTo>
                  <a:pt x="7843221" y="0"/>
                </a:lnTo>
                <a:lnTo>
                  <a:pt x="7843221" y="6383513"/>
                </a:lnTo>
                <a:lnTo>
                  <a:pt x="6000721" y="8230846"/>
                </a:lnTo>
                <a:lnTo>
                  <a:pt x="0" y="2210246"/>
                </a:lnTo>
                <a:lnTo>
                  <a:pt x="22102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3" name="Picture Placeholder 42" descr="A plate of food with salad&#10;&#10;">
            <a:extLst>
              <a:ext uri="{FF2B5EF4-FFF2-40B4-BE49-F238E27FC236}">
                <a16:creationId xmlns:a16="http://schemas.microsoft.com/office/drawing/2014/main" id="{90434E18-73D7-4C0E-A77A-7FF6BC4EE54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F20858-FF60-449D-A15D-6847EB7A78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3600" dirty="0">
                <a:solidFill>
                  <a:schemeClr val="tx2">
                    <a:lumMod val="75000"/>
                  </a:schemeClr>
                </a:solidFill>
              </a:rPr>
              <a:t>FOOD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33F5-F881-4E5A-9971-BE6C643A3D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700000">
            <a:off x="8764434" y="15181513"/>
            <a:ext cx="6684341" cy="29163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sit amet, consectetuer adipiscing elit. Maecenas porttitor congue massa.</a:t>
            </a:r>
          </a:p>
        </p:txBody>
      </p:sp>
      <p:pic>
        <p:nvPicPr>
          <p:cNvPr id="19" name="Picture Placeholder 18" descr="A bowl of salad">
            <a:extLst>
              <a:ext uri="{FF2B5EF4-FFF2-40B4-BE49-F238E27FC236}">
                <a16:creationId xmlns:a16="http://schemas.microsoft.com/office/drawing/2014/main" id="{A9E9BA11-346D-4D97-9845-3410869462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24" descr="A green plant&#10;&#10;">
            <a:extLst>
              <a:ext uri="{FF2B5EF4-FFF2-40B4-BE49-F238E27FC236}">
                <a16:creationId xmlns:a16="http://schemas.microsoft.com/office/drawing/2014/main" id="{3A3EAB46-5BE8-415E-B672-F73F327AC9B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 descr="Green plant">
            <a:extLst>
              <a:ext uri="{FF2B5EF4-FFF2-40B4-BE49-F238E27FC236}">
                <a16:creationId xmlns:a16="http://schemas.microsoft.com/office/drawing/2014/main" id="{E7875CDE-3219-49ED-B6A2-CA1C8501AA4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 descr="A person preparing cookies&#10;">
            <a:extLst>
              <a:ext uri="{FF2B5EF4-FFF2-40B4-BE49-F238E27FC236}">
                <a16:creationId xmlns:a16="http://schemas.microsoft.com/office/drawing/2014/main" id="{60E660B8-E3A4-4785-AAB7-A4E047B3E6C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CF74830-0018-490E-96EF-787C6FE2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600" dirty="0">
                <a:solidFill>
                  <a:schemeClr val="tx2">
                    <a:lumMod val="75000"/>
                  </a:schemeClr>
                </a:solidFill>
              </a:rPr>
              <a:t>GOOD</a:t>
            </a:r>
          </a:p>
        </p:txBody>
      </p:sp>
      <p:pic>
        <p:nvPicPr>
          <p:cNvPr id="23" name="Picture Placeholder 22" descr="A plate with fish">
            <a:extLst>
              <a:ext uri="{FF2B5EF4-FFF2-40B4-BE49-F238E27FC236}">
                <a16:creationId xmlns:a16="http://schemas.microsoft.com/office/drawing/2014/main" id="{0AC6A961-63CB-4D18-9715-CC7912DC265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Picture Placeholder 40" descr="A bowl with  oranges">
            <a:extLst>
              <a:ext uri="{FF2B5EF4-FFF2-40B4-BE49-F238E27FC236}">
                <a16:creationId xmlns:a16="http://schemas.microsoft.com/office/drawing/2014/main" id="{3ECA3E12-77DF-49F7-9262-44B8EAD198E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8507" y="3207841"/>
            <a:ext cx="7539532" cy="7539532"/>
          </a:xfrm>
        </p:spPr>
      </p:pic>
    </p:spTree>
    <p:extLst>
      <p:ext uri="{BB962C8B-B14F-4D97-AF65-F5344CB8AC3E}">
        <p14:creationId xmlns:p14="http://schemas.microsoft.com/office/powerpoint/2010/main" val="305488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late with salad">
            <a:extLst>
              <a:ext uri="{FF2B5EF4-FFF2-40B4-BE49-F238E27FC236}">
                <a16:creationId xmlns:a16="http://schemas.microsoft.com/office/drawing/2014/main" id="{5DDFA5CB-22DC-4843-8405-42127C0DC0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739C8A-34C4-4A25-A9F6-0E3AF1CF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0" b="0" spc="-520" dirty="0"/>
              <a:t>GOOD FOOD</a:t>
            </a:r>
            <a:br>
              <a:rPr lang="en-US" sz="11000" b="0" dirty="0"/>
            </a:br>
            <a:r>
              <a:rPr lang="en-US" sz="11000" b="0" spc="290" dirty="0">
                <a:solidFill>
                  <a:schemeClr val="accent6"/>
                </a:solidFill>
              </a:rPr>
              <a:t>ENDS WITH </a:t>
            </a:r>
            <a:r>
              <a:rPr lang="en-US" sz="11000" b="0" dirty="0"/>
              <a:t>GOOD TALK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B9FBB-AB09-471B-9138-342B34DC4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EFD334-60F0-4885-BEE2-E86BEC2C7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Maecenas porttitor congue massa</a:t>
            </a:r>
            <a:r>
              <a:rPr lang="en-US" dirty="0">
                <a:solidFill>
                  <a:srgbClr val="92D050"/>
                </a:solidFill>
              </a:rPr>
              <a:t>.</a:t>
            </a:r>
          </a:p>
        </p:txBody>
      </p:sp>
      <p:grpSp>
        <p:nvGrpSpPr>
          <p:cNvPr id="11" name="Group 10" descr="Lens image">
            <a:extLst>
              <a:ext uri="{FF2B5EF4-FFF2-40B4-BE49-F238E27FC236}">
                <a16:creationId xmlns:a16="http://schemas.microsoft.com/office/drawing/2014/main" id="{083DF26A-2C9E-45B7-981C-0F7DC9ECA00C}"/>
              </a:ext>
            </a:extLst>
          </p:cNvPr>
          <p:cNvGrpSpPr/>
          <p:nvPr/>
        </p:nvGrpSpPr>
        <p:grpSpPr>
          <a:xfrm>
            <a:off x="893622" y="914947"/>
            <a:ext cx="14671956" cy="20115706"/>
            <a:chOff x="893622" y="914947"/>
            <a:chExt cx="14671956" cy="20115706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9E02E1F6-FC05-4AD4-8AA7-E8F49108ABBA}"/>
                </a:ext>
              </a:extLst>
            </p:cNvPr>
            <p:cNvSpPr/>
            <p:nvPr userDrawn="1"/>
          </p:nvSpPr>
          <p:spPr>
            <a:xfrm>
              <a:off x="893622" y="914947"/>
              <a:ext cx="2520000" cy="2520000"/>
            </a:xfrm>
            <a:custGeom>
              <a:avLst/>
              <a:gdLst>
                <a:gd name="connsiteX0" fmla="*/ 0 w 2870388"/>
                <a:gd name="connsiteY0" fmla="*/ 0 h 2870388"/>
                <a:gd name="connsiteX1" fmla="*/ 2870388 w 2870388"/>
                <a:gd name="connsiteY1" fmla="*/ 0 h 2870388"/>
                <a:gd name="connsiteX2" fmla="*/ 2870388 w 2870388"/>
                <a:gd name="connsiteY2" fmla="*/ 2870388 h 2870388"/>
                <a:gd name="connsiteX3" fmla="*/ 0 w 2870388"/>
                <a:gd name="connsiteY3" fmla="*/ 2870388 h 2870388"/>
                <a:gd name="connsiteX4" fmla="*/ 0 w 2870388"/>
                <a:gd name="connsiteY4" fmla="*/ 0 h 2870388"/>
                <a:gd name="connsiteX0" fmla="*/ 2870388 w 2961828"/>
                <a:gd name="connsiteY0" fmla="*/ 2870388 h 2961828"/>
                <a:gd name="connsiteX1" fmla="*/ 0 w 2961828"/>
                <a:gd name="connsiteY1" fmla="*/ 2870388 h 2961828"/>
                <a:gd name="connsiteX2" fmla="*/ 0 w 2961828"/>
                <a:gd name="connsiteY2" fmla="*/ 0 h 2961828"/>
                <a:gd name="connsiteX3" fmla="*/ 2870388 w 2961828"/>
                <a:gd name="connsiteY3" fmla="*/ 0 h 2961828"/>
                <a:gd name="connsiteX4" fmla="*/ 2961828 w 2961828"/>
                <a:gd name="connsiteY4" fmla="*/ 2961828 h 2961828"/>
                <a:gd name="connsiteX0" fmla="*/ 2870388 w 2870388"/>
                <a:gd name="connsiteY0" fmla="*/ 2870388 h 2870388"/>
                <a:gd name="connsiteX1" fmla="*/ 0 w 2870388"/>
                <a:gd name="connsiteY1" fmla="*/ 2870388 h 2870388"/>
                <a:gd name="connsiteX2" fmla="*/ 0 w 2870388"/>
                <a:gd name="connsiteY2" fmla="*/ 0 h 2870388"/>
                <a:gd name="connsiteX3" fmla="*/ 2870388 w 2870388"/>
                <a:gd name="connsiteY3" fmla="*/ 0 h 2870388"/>
                <a:gd name="connsiteX0" fmla="*/ 0 w 2870388"/>
                <a:gd name="connsiteY0" fmla="*/ 2870388 h 2870388"/>
                <a:gd name="connsiteX1" fmla="*/ 0 w 2870388"/>
                <a:gd name="connsiteY1" fmla="*/ 0 h 2870388"/>
                <a:gd name="connsiteX2" fmla="*/ 2870388 w 2870388"/>
                <a:gd name="connsiteY2" fmla="*/ 0 h 28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0388" h="2870388">
                  <a:moveTo>
                    <a:pt x="0" y="2870388"/>
                  </a:moveTo>
                  <a:lnTo>
                    <a:pt x="0" y="0"/>
                  </a:lnTo>
                  <a:lnTo>
                    <a:pt x="2870388" y="0"/>
                  </a:lnTo>
                </a:path>
              </a:pathLst>
            </a:custGeom>
            <a:noFill/>
            <a:ln w="127000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0C7F0821-25C0-4A52-ABD3-E9FE74508505}"/>
                </a:ext>
              </a:extLst>
            </p:cNvPr>
            <p:cNvSpPr/>
            <p:nvPr userDrawn="1"/>
          </p:nvSpPr>
          <p:spPr>
            <a:xfrm rot="5400000">
              <a:off x="13045578" y="914947"/>
              <a:ext cx="2520000" cy="2520000"/>
            </a:xfrm>
            <a:custGeom>
              <a:avLst/>
              <a:gdLst>
                <a:gd name="connsiteX0" fmla="*/ 0 w 2870388"/>
                <a:gd name="connsiteY0" fmla="*/ 0 h 2870388"/>
                <a:gd name="connsiteX1" fmla="*/ 2870388 w 2870388"/>
                <a:gd name="connsiteY1" fmla="*/ 0 h 2870388"/>
                <a:gd name="connsiteX2" fmla="*/ 2870388 w 2870388"/>
                <a:gd name="connsiteY2" fmla="*/ 2870388 h 2870388"/>
                <a:gd name="connsiteX3" fmla="*/ 0 w 2870388"/>
                <a:gd name="connsiteY3" fmla="*/ 2870388 h 2870388"/>
                <a:gd name="connsiteX4" fmla="*/ 0 w 2870388"/>
                <a:gd name="connsiteY4" fmla="*/ 0 h 2870388"/>
                <a:gd name="connsiteX0" fmla="*/ 2870388 w 2961828"/>
                <a:gd name="connsiteY0" fmla="*/ 2870388 h 2961828"/>
                <a:gd name="connsiteX1" fmla="*/ 0 w 2961828"/>
                <a:gd name="connsiteY1" fmla="*/ 2870388 h 2961828"/>
                <a:gd name="connsiteX2" fmla="*/ 0 w 2961828"/>
                <a:gd name="connsiteY2" fmla="*/ 0 h 2961828"/>
                <a:gd name="connsiteX3" fmla="*/ 2870388 w 2961828"/>
                <a:gd name="connsiteY3" fmla="*/ 0 h 2961828"/>
                <a:gd name="connsiteX4" fmla="*/ 2961828 w 2961828"/>
                <a:gd name="connsiteY4" fmla="*/ 2961828 h 2961828"/>
                <a:gd name="connsiteX0" fmla="*/ 2870388 w 2870388"/>
                <a:gd name="connsiteY0" fmla="*/ 2870388 h 2870388"/>
                <a:gd name="connsiteX1" fmla="*/ 0 w 2870388"/>
                <a:gd name="connsiteY1" fmla="*/ 2870388 h 2870388"/>
                <a:gd name="connsiteX2" fmla="*/ 0 w 2870388"/>
                <a:gd name="connsiteY2" fmla="*/ 0 h 2870388"/>
                <a:gd name="connsiteX3" fmla="*/ 2870388 w 2870388"/>
                <a:gd name="connsiteY3" fmla="*/ 0 h 2870388"/>
                <a:gd name="connsiteX0" fmla="*/ 0 w 2870388"/>
                <a:gd name="connsiteY0" fmla="*/ 2870388 h 2870388"/>
                <a:gd name="connsiteX1" fmla="*/ 0 w 2870388"/>
                <a:gd name="connsiteY1" fmla="*/ 0 h 2870388"/>
                <a:gd name="connsiteX2" fmla="*/ 2870388 w 2870388"/>
                <a:gd name="connsiteY2" fmla="*/ 0 h 28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0388" h="2870388">
                  <a:moveTo>
                    <a:pt x="0" y="2870388"/>
                  </a:moveTo>
                  <a:lnTo>
                    <a:pt x="0" y="0"/>
                  </a:lnTo>
                  <a:lnTo>
                    <a:pt x="2870388" y="0"/>
                  </a:lnTo>
                </a:path>
              </a:pathLst>
            </a:custGeom>
            <a:noFill/>
            <a:ln w="127000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F538A02-78AB-4192-9E30-0808DE53FEAB}"/>
                </a:ext>
              </a:extLst>
            </p:cNvPr>
            <p:cNvSpPr/>
            <p:nvPr userDrawn="1"/>
          </p:nvSpPr>
          <p:spPr>
            <a:xfrm flipV="1">
              <a:off x="893622" y="18510652"/>
              <a:ext cx="2520000" cy="2520000"/>
            </a:xfrm>
            <a:custGeom>
              <a:avLst/>
              <a:gdLst>
                <a:gd name="connsiteX0" fmla="*/ 0 w 2870388"/>
                <a:gd name="connsiteY0" fmla="*/ 0 h 2870388"/>
                <a:gd name="connsiteX1" fmla="*/ 2870388 w 2870388"/>
                <a:gd name="connsiteY1" fmla="*/ 0 h 2870388"/>
                <a:gd name="connsiteX2" fmla="*/ 2870388 w 2870388"/>
                <a:gd name="connsiteY2" fmla="*/ 2870388 h 2870388"/>
                <a:gd name="connsiteX3" fmla="*/ 0 w 2870388"/>
                <a:gd name="connsiteY3" fmla="*/ 2870388 h 2870388"/>
                <a:gd name="connsiteX4" fmla="*/ 0 w 2870388"/>
                <a:gd name="connsiteY4" fmla="*/ 0 h 2870388"/>
                <a:gd name="connsiteX0" fmla="*/ 2870388 w 2961828"/>
                <a:gd name="connsiteY0" fmla="*/ 2870388 h 2961828"/>
                <a:gd name="connsiteX1" fmla="*/ 0 w 2961828"/>
                <a:gd name="connsiteY1" fmla="*/ 2870388 h 2961828"/>
                <a:gd name="connsiteX2" fmla="*/ 0 w 2961828"/>
                <a:gd name="connsiteY2" fmla="*/ 0 h 2961828"/>
                <a:gd name="connsiteX3" fmla="*/ 2870388 w 2961828"/>
                <a:gd name="connsiteY3" fmla="*/ 0 h 2961828"/>
                <a:gd name="connsiteX4" fmla="*/ 2961828 w 2961828"/>
                <a:gd name="connsiteY4" fmla="*/ 2961828 h 2961828"/>
                <a:gd name="connsiteX0" fmla="*/ 2870388 w 2870388"/>
                <a:gd name="connsiteY0" fmla="*/ 2870388 h 2870388"/>
                <a:gd name="connsiteX1" fmla="*/ 0 w 2870388"/>
                <a:gd name="connsiteY1" fmla="*/ 2870388 h 2870388"/>
                <a:gd name="connsiteX2" fmla="*/ 0 w 2870388"/>
                <a:gd name="connsiteY2" fmla="*/ 0 h 2870388"/>
                <a:gd name="connsiteX3" fmla="*/ 2870388 w 2870388"/>
                <a:gd name="connsiteY3" fmla="*/ 0 h 2870388"/>
                <a:gd name="connsiteX0" fmla="*/ 0 w 2870388"/>
                <a:gd name="connsiteY0" fmla="*/ 2870388 h 2870388"/>
                <a:gd name="connsiteX1" fmla="*/ 0 w 2870388"/>
                <a:gd name="connsiteY1" fmla="*/ 0 h 2870388"/>
                <a:gd name="connsiteX2" fmla="*/ 2870388 w 2870388"/>
                <a:gd name="connsiteY2" fmla="*/ 0 h 28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0388" h="2870388">
                  <a:moveTo>
                    <a:pt x="0" y="2870388"/>
                  </a:moveTo>
                  <a:lnTo>
                    <a:pt x="0" y="0"/>
                  </a:lnTo>
                  <a:lnTo>
                    <a:pt x="2870388" y="0"/>
                  </a:lnTo>
                </a:path>
              </a:pathLst>
            </a:custGeom>
            <a:noFill/>
            <a:ln w="127000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4FB0F6AC-2A28-4646-B6E6-87C866E6DEC1}"/>
                </a:ext>
              </a:extLst>
            </p:cNvPr>
            <p:cNvSpPr/>
            <p:nvPr userDrawn="1"/>
          </p:nvSpPr>
          <p:spPr>
            <a:xfrm rot="16200000" flipV="1">
              <a:off x="13045578" y="18510653"/>
              <a:ext cx="2520000" cy="2520000"/>
            </a:xfrm>
            <a:custGeom>
              <a:avLst/>
              <a:gdLst>
                <a:gd name="connsiteX0" fmla="*/ 0 w 2870388"/>
                <a:gd name="connsiteY0" fmla="*/ 0 h 2870388"/>
                <a:gd name="connsiteX1" fmla="*/ 2870388 w 2870388"/>
                <a:gd name="connsiteY1" fmla="*/ 0 h 2870388"/>
                <a:gd name="connsiteX2" fmla="*/ 2870388 w 2870388"/>
                <a:gd name="connsiteY2" fmla="*/ 2870388 h 2870388"/>
                <a:gd name="connsiteX3" fmla="*/ 0 w 2870388"/>
                <a:gd name="connsiteY3" fmla="*/ 2870388 h 2870388"/>
                <a:gd name="connsiteX4" fmla="*/ 0 w 2870388"/>
                <a:gd name="connsiteY4" fmla="*/ 0 h 2870388"/>
                <a:gd name="connsiteX0" fmla="*/ 2870388 w 2961828"/>
                <a:gd name="connsiteY0" fmla="*/ 2870388 h 2961828"/>
                <a:gd name="connsiteX1" fmla="*/ 0 w 2961828"/>
                <a:gd name="connsiteY1" fmla="*/ 2870388 h 2961828"/>
                <a:gd name="connsiteX2" fmla="*/ 0 w 2961828"/>
                <a:gd name="connsiteY2" fmla="*/ 0 h 2961828"/>
                <a:gd name="connsiteX3" fmla="*/ 2870388 w 2961828"/>
                <a:gd name="connsiteY3" fmla="*/ 0 h 2961828"/>
                <a:gd name="connsiteX4" fmla="*/ 2961828 w 2961828"/>
                <a:gd name="connsiteY4" fmla="*/ 2961828 h 2961828"/>
                <a:gd name="connsiteX0" fmla="*/ 2870388 w 2870388"/>
                <a:gd name="connsiteY0" fmla="*/ 2870388 h 2870388"/>
                <a:gd name="connsiteX1" fmla="*/ 0 w 2870388"/>
                <a:gd name="connsiteY1" fmla="*/ 2870388 h 2870388"/>
                <a:gd name="connsiteX2" fmla="*/ 0 w 2870388"/>
                <a:gd name="connsiteY2" fmla="*/ 0 h 2870388"/>
                <a:gd name="connsiteX3" fmla="*/ 2870388 w 2870388"/>
                <a:gd name="connsiteY3" fmla="*/ 0 h 2870388"/>
                <a:gd name="connsiteX0" fmla="*/ 0 w 2870388"/>
                <a:gd name="connsiteY0" fmla="*/ 2870388 h 2870388"/>
                <a:gd name="connsiteX1" fmla="*/ 0 w 2870388"/>
                <a:gd name="connsiteY1" fmla="*/ 0 h 2870388"/>
                <a:gd name="connsiteX2" fmla="*/ 2870388 w 2870388"/>
                <a:gd name="connsiteY2" fmla="*/ 0 h 28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0388" h="2870388">
                  <a:moveTo>
                    <a:pt x="0" y="2870388"/>
                  </a:moveTo>
                  <a:lnTo>
                    <a:pt x="0" y="0"/>
                  </a:lnTo>
                  <a:lnTo>
                    <a:pt x="2870388" y="0"/>
                  </a:lnTo>
                </a:path>
              </a:pathLst>
            </a:custGeom>
            <a:noFill/>
            <a:ln w="127000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CE6F160-D384-4572-9732-15A501825E08}"/>
                </a:ext>
              </a:extLst>
            </p:cNvPr>
            <p:cNvGrpSpPr/>
            <p:nvPr userDrawn="1"/>
          </p:nvGrpSpPr>
          <p:grpSpPr>
            <a:xfrm>
              <a:off x="1403807" y="1358074"/>
              <a:ext cx="13651586" cy="19229453"/>
              <a:chOff x="1403807" y="1392211"/>
              <a:chExt cx="13651586" cy="1922945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D892E83-6845-40CB-931E-124574213D14}"/>
                  </a:ext>
                </a:extLst>
              </p:cNvPr>
              <p:cNvGrpSpPr/>
              <p:nvPr userDrawn="1"/>
            </p:nvGrpSpPr>
            <p:grpSpPr>
              <a:xfrm>
                <a:off x="1403807" y="1392211"/>
                <a:ext cx="13651586" cy="1080000"/>
                <a:chOff x="1424589" y="1392211"/>
                <a:chExt cx="13651586" cy="1080000"/>
              </a:xfrm>
            </p:grpSpPr>
            <p:sp>
              <p:nvSpPr>
                <p:cNvPr id="22" name="Rectangle 2">
                  <a:extLst>
                    <a:ext uri="{FF2B5EF4-FFF2-40B4-BE49-F238E27FC236}">
                      <a16:creationId xmlns:a16="http://schemas.microsoft.com/office/drawing/2014/main" id="{F0CFCB76-B518-401E-8AC2-B401D22D3B9E}"/>
                    </a:ext>
                  </a:extLst>
                </p:cNvPr>
                <p:cNvSpPr/>
                <p:nvPr userDrawn="1"/>
              </p:nvSpPr>
              <p:spPr>
                <a:xfrm>
                  <a:off x="1424589" y="1392211"/>
                  <a:ext cx="1080000" cy="1080000"/>
                </a:xfrm>
                <a:custGeom>
                  <a:avLst/>
                  <a:gdLst>
                    <a:gd name="connsiteX0" fmla="*/ 0 w 2870388"/>
                    <a:gd name="connsiteY0" fmla="*/ 0 h 2870388"/>
                    <a:gd name="connsiteX1" fmla="*/ 2870388 w 2870388"/>
                    <a:gd name="connsiteY1" fmla="*/ 0 h 2870388"/>
                    <a:gd name="connsiteX2" fmla="*/ 2870388 w 2870388"/>
                    <a:gd name="connsiteY2" fmla="*/ 2870388 h 2870388"/>
                    <a:gd name="connsiteX3" fmla="*/ 0 w 2870388"/>
                    <a:gd name="connsiteY3" fmla="*/ 2870388 h 2870388"/>
                    <a:gd name="connsiteX4" fmla="*/ 0 w 2870388"/>
                    <a:gd name="connsiteY4" fmla="*/ 0 h 2870388"/>
                    <a:gd name="connsiteX0" fmla="*/ 2870388 w 2961828"/>
                    <a:gd name="connsiteY0" fmla="*/ 2870388 h 2961828"/>
                    <a:gd name="connsiteX1" fmla="*/ 0 w 2961828"/>
                    <a:gd name="connsiteY1" fmla="*/ 2870388 h 2961828"/>
                    <a:gd name="connsiteX2" fmla="*/ 0 w 2961828"/>
                    <a:gd name="connsiteY2" fmla="*/ 0 h 2961828"/>
                    <a:gd name="connsiteX3" fmla="*/ 2870388 w 2961828"/>
                    <a:gd name="connsiteY3" fmla="*/ 0 h 2961828"/>
                    <a:gd name="connsiteX4" fmla="*/ 2961828 w 2961828"/>
                    <a:gd name="connsiteY4" fmla="*/ 2961828 h 2961828"/>
                    <a:gd name="connsiteX0" fmla="*/ 2870388 w 2870388"/>
                    <a:gd name="connsiteY0" fmla="*/ 2870388 h 2870388"/>
                    <a:gd name="connsiteX1" fmla="*/ 0 w 2870388"/>
                    <a:gd name="connsiteY1" fmla="*/ 2870388 h 2870388"/>
                    <a:gd name="connsiteX2" fmla="*/ 0 w 2870388"/>
                    <a:gd name="connsiteY2" fmla="*/ 0 h 2870388"/>
                    <a:gd name="connsiteX3" fmla="*/ 2870388 w 2870388"/>
                    <a:gd name="connsiteY3" fmla="*/ 0 h 2870388"/>
                    <a:gd name="connsiteX0" fmla="*/ 0 w 2870388"/>
                    <a:gd name="connsiteY0" fmla="*/ 2870388 h 2870388"/>
                    <a:gd name="connsiteX1" fmla="*/ 0 w 2870388"/>
                    <a:gd name="connsiteY1" fmla="*/ 0 h 2870388"/>
                    <a:gd name="connsiteX2" fmla="*/ 2870388 w 2870388"/>
                    <a:gd name="connsiteY2" fmla="*/ 0 h 287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388" h="2870388">
                      <a:moveTo>
                        <a:pt x="0" y="2870388"/>
                      </a:moveTo>
                      <a:lnTo>
                        <a:pt x="0" y="0"/>
                      </a:lnTo>
                      <a:lnTo>
                        <a:pt x="2870388" y="0"/>
                      </a:lnTo>
                    </a:path>
                  </a:pathLst>
                </a:custGeom>
                <a:noFill/>
                <a:ln w="63500">
                  <a:solidFill>
                    <a:schemeClr val="bg1">
                      <a:alpha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">
                  <a:extLst>
                    <a:ext uri="{FF2B5EF4-FFF2-40B4-BE49-F238E27FC236}">
                      <a16:creationId xmlns:a16="http://schemas.microsoft.com/office/drawing/2014/main" id="{F15ECD51-B004-4197-92F6-6B346710B379}"/>
                    </a:ext>
                  </a:extLst>
                </p:cNvPr>
                <p:cNvSpPr/>
                <p:nvPr userDrawn="1"/>
              </p:nvSpPr>
              <p:spPr>
                <a:xfrm rot="5400000">
                  <a:off x="13996175" y="1392211"/>
                  <a:ext cx="1080000" cy="1080000"/>
                </a:xfrm>
                <a:custGeom>
                  <a:avLst/>
                  <a:gdLst>
                    <a:gd name="connsiteX0" fmla="*/ 0 w 2870388"/>
                    <a:gd name="connsiteY0" fmla="*/ 0 h 2870388"/>
                    <a:gd name="connsiteX1" fmla="*/ 2870388 w 2870388"/>
                    <a:gd name="connsiteY1" fmla="*/ 0 h 2870388"/>
                    <a:gd name="connsiteX2" fmla="*/ 2870388 w 2870388"/>
                    <a:gd name="connsiteY2" fmla="*/ 2870388 h 2870388"/>
                    <a:gd name="connsiteX3" fmla="*/ 0 w 2870388"/>
                    <a:gd name="connsiteY3" fmla="*/ 2870388 h 2870388"/>
                    <a:gd name="connsiteX4" fmla="*/ 0 w 2870388"/>
                    <a:gd name="connsiteY4" fmla="*/ 0 h 2870388"/>
                    <a:gd name="connsiteX0" fmla="*/ 2870388 w 2961828"/>
                    <a:gd name="connsiteY0" fmla="*/ 2870388 h 2961828"/>
                    <a:gd name="connsiteX1" fmla="*/ 0 w 2961828"/>
                    <a:gd name="connsiteY1" fmla="*/ 2870388 h 2961828"/>
                    <a:gd name="connsiteX2" fmla="*/ 0 w 2961828"/>
                    <a:gd name="connsiteY2" fmla="*/ 0 h 2961828"/>
                    <a:gd name="connsiteX3" fmla="*/ 2870388 w 2961828"/>
                    <a:gd name="connsiteY3" fmla="*/ 0 h 2961828"/>
                    <a:gd name="connsiteX4" fmla="*/ 2961828 w 2961828"/>
                    <a:gd name="connsiteY4" fmla="*/ 2961828 h 2961828"/>
                    <a:gd name="connsiteX0" fmla="*/ 2870388 w 2870388"/>
                    <a:gd name="connsiteY0" fmla="*/ 2870388 h 2870388"/>
                    <a:gd name="connsiteX1" fmla="*/ 0 w 2870388"/>
                    <a:gd name="connsiteY1" fmla="*/ 2870388 h 2870388"/>
                    <a:gd name="connsiteX2" fmla="*/ 0 w 2870388"/>
                    <a:gd name="connsiteY2" fmla="*/ 0 h 2870388"/>
                    <a:gd name="connsiteX3" fmla="*/ 2870388 w 2870388"/>
                    <a:gd name="connsiteY3" fmla="*/ 0 h 2870388"/>
                    <a:gd name="connsiteX0" fmla="*/ 0 w 2870388"/>
                    <a:gd name="connsiteY0" fmla="*/ 2870388 h 2870388"/>
                    <a:gd name="connsiteX1" fmla="*/ 0 w 2870388"/>
                    <a:gd name="connsiteY1" fmla="*/ 0 h 2870388"/>
                    <a:gd name="connsiteX2" fmla="*/ 2870388 w 2870388"/>
                    <a:gd name="connsiteY2" fmla="*/ 0 h 287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388" h="2870388">
                      <a:moveTo>
                        <a:pt x="0" y="2870388"/>
                      </a:moveTo>
                      <a:lnTo>
                        <a:pt x="0" y="0"/>
                      </a:lnTo>
                      <a:lnTo>
                        <a:pt x="2870388" y="0"/>
                      </a:lnTo>
                    </a:path>
                  </a:pathLst>
                </a:custGeom>
                <a:noFill/>
                <a:ln w="63500">
                  <a:solidFill>
                    <a:schemeClr val="bg1">
                      <a:alpha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EFE9F02-65E2-4CA9-B234-6C7ADAF0D0D2}"/>
                  </a:ext>
                </a:extLst>
              </p:cNvPr>
              <p:cNvGrpSpPr/>
              <p:nvPr userDrawn="1"/>
            </p:nvGrpSpPr>
            <p:grpSpPr>
              <a:xfrm flipV="1">
                <a:off x="1403807" y="19541664"/>
                <a:ext cx="13651586" cy="1080000"/>
                <a:chOff x="1424589" y="1392211"/>
                <a:chExt cx="13651586" cy="1080000"/>
              </a:xfrm>
            </p:grpSpPr>
            <p:sp>
              <p:nvSpPr>
                <p:cNvPr id="20" name="Rectangle 2">
                  <a:extLst>
                    <a:ext uri="{FF2B5EF4-FFF2-40B4-BE49-F238E27FC236}">
                      <a16:creationId xmlns:a16="http://schemas.microsoft.com/office/drawing/2014/main" id="{81D27A9D-58DF-4E9B-BC02-D17B11157DE4}"/>
                    </a:ext>
                  </a:extLst>
                </p:cNvPr>
                <p:cNvSpPr/>
                <p:nvPr userDrawn="1"/>
              </p:nvSpPr>
              <p:spPr>
                <a:xfrm>
                  <a:off x="1424589" y="1392211"/>
                  <a:ext cx="1080000" cy="1080000"/>
                </a:xfrm>
                <a:custGeom>
                  <a:avLst/>
                  <a:gdLst>
                    <a:gd name="connsiteX0" fmla="*/ 0 w 2870388"/>
                    <a:gd name="connsiteY0" fmla="*/ 0 h 2870388"/>
                    <a:gd name="connsiteX1" fmla="*/ 2870388 w 2870388"/>
                    <a:gd name="connsiteY1" fmla="*/ 0 h 2870388"/>
                    <a:gd name="connsiteX2" fmla="*/ 2870388 w 2870388"/>
                    <a:gd name="connsiteY2" fmla="*/ 2870388 h 2870388"/>
                    <a:gd name="connsiteX3" fmla="*/ 0 w 2870388"/>
                    <a:gd name="connsiteY3" fmla="*/ 2870388 h 2870388"/>
                    <a:gd name="connsiteX4" fmla="*/ 0 w 2870388"/>
                    <a:gd name="connsiteY4" fmla="*/ 0 h 2870388"/>
                    <a:gd name="connsiteX0" fmla="*/ 2870388 w 2961828"/>
                    <a:gd name="connsiteY0" fmla="*/ 2870388 h 2961828"/>
                    <a:gd name="connsiteX1" fmla="*/ 0 w 2961828"/>
                    <a:gd name="connsiteY1" fmla="*/ 2870388 h 2961828"/>
                    <a:gd name="connsiteX2" fmla="*/ 0 w 2961828"/>
                    <a:gd name="connsiteY2" fmla="*/ 0 h 2961828"/>
                    <a:gd name="connsiteX3" fmla="*/ 2870388 w 2961828"/>
                    <a:gd name="connsiteY3" fmla="*/ 0 h 2961828"/>
                    <a:gd name="connsiteX4" fmla="*/ 2961828 w 2961828"/>
                    <a:gd name="connsiteY4" fmla="*/ 2961828 h 2961828"/>
                    <a:gd name="connsiteX0" fmla="*/ 2870388 w 2870388"/>
                    <a:gd name="connsiteY0" fmla="*/ 2870388 h 2870388"/>
                    <a:gd name="connsiteX1" fmla="*/ 0 w 2870388"/>
                    <a:gd name="connsiteY1" fmla="*/ 2870388 h 2870388"/>
                    <a:gd name="connsiteX2" fmla="*/ 0 w 2870388"/>
                    <a:gd name="connsiteY2" fmla="*/ 0 h 2870388"/>
                    <a:gd name="connsiteX3" fmla="*/ 2870388 w 2870388"/>
                    <a:gd name="connsiteY3" fmla="*/ 0 h 2870388"/>
                    <a:gd name="connsiteX0" fmla="*/ 0 w 2870388"/>
                    <a:gd name="connsiteY0" fmla="*/ 2870388 h 2870388"/>
                    <a:gd name="connsiteX1" fmla="*/ 0 w 2870388"/>
                    <a:gd name="connsiteY1" fmla="*/ 0 h 2870388"/>
                    <a:gd name="connsiteX2" fmla="*/ 2870388 w 2870388"/>
                    <a:gd name="connsiteY2" fmla="*/ 0 h 287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388" h="2870388">
                      <a:moveTo>
                        <a:pt x="0" y="2870388"/>
                      </a:moveTo>
                      <a:lnTo>
                        <a:pt x="0" y="0"/>
                      </a:lnTo>
                      <a:lnTo>
                        <a:pt x="2870388" y="0"/>
                      </a:lnTo>
                    </a:path>
                  </a:pathLst>
                </a:custGeom>
                <a:noFill/>
                <a:ln w="63500">
                  <a:solidFill>
                    <a:schemeClr val="bg1">
                      <a:alpha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">
                  <a:extLst>
                    <a:ext uri="{FF2B5EF4-FFF2-40B4-BE49-F238E27FC236}">
                      <a16:creationId xmlns:a16="http://schemas.microsoft.com/office/drawing/2014/main" id="{E4BD843F-6EE0-4777-815E-20BBC2278D64}"/>
                    </a:ext>
                  </a:extLst>
                </p:cNvPr>
                <p:cNvSpPr/>
                <p:nvPr userDrawn="1"/>
              </p:nvSpPr>
              <p:spPr>
                <a:xfrm rot="5400000">
                  <a:off x="13996175" y="1392211"/>
                  <a:ext cx="1080000" cy="1080000"/>
                </a:xfrm>
                <a:custGeom>
                  <a:avLst/>
                  <a:gdLst>
                    <a:gd name="connsiteX0" fmla="*/ 0 w 2870388"/>
                    <a:gd name="connsiteY0" fmla="*/ 0 h 2870388"/>
                    <a:gd name="connsiteX1" fmla="*/ 2870388 w 2870388"/>
                    <a:gd name="connsiteY1" fmla="*/ 0 h 2870388"/>
                    <a:gd name="connsiteX2" fmla="*/ 2870388 w 2870388"/>
                    <a:gd name="connsiteY2" fmla="*/ 2870388 h 2870388"/>
                    <a:gd name="connsiteX3" fmla="*/ 0 w 2870388"/>
                    <a:gd name="connsiteY3" fmla="*/ 2870388 h 2870388"/>
                    <a:gd name="connsiteX4" fmla="*/ 0 w 2870388"/>
                    <a:gd name="connsiteY4" fmla="*/ 0 h 2870388"/>
                    <a:gd name="connsiteX0" fmla="*/ 2870388 w 2961828"/>
                    <a:gd name="connsiteY0" fmla="*/ 2870388 h 2961828"/>
                    <a:gd name="connsiteX1" fmla="*/ 0 w 2961828"/>
                    <a:gd name="connsiteY1" fmla="*/ 2870388 h 2961828"/>
                    <a:gd name="connsiteX2" fmla="*/ 0 w 2961828"/>
                    <a:gd name="connsiteY2" fmla="*/ 0 h 2961828"/>
                    <a:gd name="connsiteX3" fmla="*/ 2870388 w 2961828"/>
                    <a:gd name="connsiteY3" fmla="*/ 0 h 2961828"/>
                    <a:gd name="connsiteX4" fmla="*/ 2961828 w 2961828"/>
                    <a:gd name="connsiteY4" fmla="*/ 2961828 h 2961828"/>
                    <a:gd name="connsiteX0" fmla="*/ 2870388 w 2870388"/>
                    <a:gd name="connsiteY0" fmla="*/ 2870388 h 2870388"/>
                    <a:gd name="connsiteX1" fmla="*/ 0 w 2870388"/>
                    <a:gd name="connsiteY1" fmla="*/ 2870388 h 2870388"/>
                    <a:gd name="connsiteX2" fmla="*/ 0 w 2870388"/>
                    <a:gd name="connsiteY2" fmla="*/ 0 h 2870388"/>
                    <a:gd name="connsiteX3" fmla="*/ 2870388 w 2870388"/>
                    <a:gd name="connsiteY3" fmla="*/ 0 h 2870388"/>
                    <a:gd name="connsiteX0" fmla="*/ 0 w 2870388"/>
                    <a:gd name="connsiteY0" fmla="*/ 2870388 h 2870388"/>
                    <a:gd name="connsiteX1" fmla="*/ 0 w 2870388"/>
                    <a:gd name="connsiteY1" fmla="*/ 0 h 2870388"/>
                    <a:gd name="connsiteX2" fmla="*/ 2870388 w 2870388"/>
                    <a:gd name="connsiteY2" fmla="*/ 0 h 287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388" h="2870388">
                      <a:moveTo>
                        <a:pt x="0" y="2870388"/>
                      </a:moveTo>
                      <a:lnTo>
                        <a:pt x="0" y="0"/>
                      </a:lnTo>
                      <a:lnTo>
                        <a:pt x="2870388" y="0"/>
                      </a:lnTo>
                    </a:path>
                  </a:pathLst>
                </a:custGeom>
                <a:noFill/>
                <a:ln w="63500">
                  <a:solidFill>
                    <a:schemeClr val="bg1">
                      <a:alpha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4" name="Group 23" descr="Charger icon">
            <a:extLst>
              <a:ext uri="{FF2B5EF4-FFF2-40B4-BE49-F238E27FC236}">
                <a16:creationId xmlns:a16="http://schemas.microsoft.com/office/drawing/2014/main" id="{96B4D1A9-95B0-48B8-9D64-24517C388542}"/>
              </a:ext>
            </a:extLst>
          </p:cNvPr>
          <p:cNvGrpSpPr>
            <a:grpSpLocks noChangeAspect="1"/>
          </p:cNvGrpSpPr>
          <p:nvPr/>
        </p:nvGrpSpPr>
        <p:grpSpPr>
          <a:xfrm>
            <a:off x="4242887" y="872591"/>
            <a:ext cx="729382" cy="271566"/>
            <a:chOff x="8838439" y="17999242"/>
            <a:chExt cx="4693621" cy="15082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A8187E-F353-48C6-A8F8-EFD5FF300513}"/>
                </a:ext>
              </a:extLst>
            </p:cNvPr>
            <p:cNvSpPr/>
            <p:nvPr userDrawn="1"/>
          </p:nvSpPr>
          <p:spPr>
            <a:xfrm>
              <a:off x="8838439" y="17999242"/>
              <a:ext cx="4207137" cy="1508269"/>
            </a:xfrm>
            <a:prstGeom prst="rect">
              <a:avLst/>
            </a:prstGeom>
            <a:noFill/>
            <a:ln w="47625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272E58-DE91-4035-8BDE-442FC9E11841}"/>
                </a:ext>
              </a:extLst>
            </p:cNvPr>
            <p:cNvSpPr/>
            <p:nvPr userDrawn="1"/>
          </p:nvSpPr>
          <p:spPr>
            <a:xfrm>
              <a:off x="13213331" y="18340017"/>
              <a:ext cx="318729" cy="82671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6A5F52-D6EE-4F0F-A08B-981B0F965E36}"/>
                </a:ext>
              </a:extLst>
            </p:cNvPr>
            <p:cNvSpPr/>
            <p:nvPr userDrawn="1"/>
          </p:nvSpPr>
          <p:spPr>
            <a:xfrm>
              <a:off x="9232941" y="18333135"/>
              <a:ext cx="375132" cy="79977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8B4BE8-FA73-48F9-9607-0BAE7DBC091F}"/>
                </a:ext>
              </a:extLst>
            </p:cNvPr>
            <p:cNvSpPr/>
            <p:nvPr userDrawn="1"/>
          </p:nvSpPr>
          <p:spPr>
            <a:xfrm>
              <a:off x="9791903" y="18333135"/>
              <a:ext cx="375132" cy="79977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188CD9-5C46-4C7B-B9D3-E02E90F50033}"/>
                </a:ext>
              </a:extLst>
            </p:cNvPr>
            <p:cNvSpPr/>
            <p:nvPr userDrawn="1"/>
          </p:nvSpPr>
          <p:spPr>
            <a:xfrm>
              <a:off x="10352198" y="18333135"/>
              <a:ext cx="375132" cy="79977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 descr="Oval">
            <a:extLst>
              <a:ext uri="{FF2B5EF4-FFF2-40B4-BE49-F238E27FC236}">
                <a16:creationId xmlns:a16="http://schemas.microsoft.com/office/drawing/2014/main" id="{B0A7C304-D8AB-4D01-9A47-DAA5C723479F}"/>
              </a:ext>
            </a:extLst>
          </p:cNvPr>
          <p:cNvSpPr/>
          <p:nvPr/>
        </p:nvSpPr>
        <p:spPr>
          <a:xfrm>
            <a:off x="12044431" y="891261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 descr="Lens image">
            <a:extLst>
              <a:ext uri="{FF2B5EF4-FFF2-40B4-BE49-F238E27FC236}">
                <a16:creationId xmlns:a16="http://schemas.microsoft.com/office/drawing/2014/main" id="{1FA5C81C-1441-4F1C-BFA3-EA77683DCBA1}"/>
              </a:ext>
            </a:extLst>
          </p:cNvPr>
          <p:cNvGrpSpPr/>
          <p:nvPr/>
        </p:nvGrpSpPr>
        <p:grpSpPr>
          <a:xfrm>
            <a:off x="4179097" y="8058495"/>
            <a:ext cx="8101006" cy="5828610"/>
            <a:chOff x="4179097" y="8058495"/>
            <a:chExt cx="8101006" cy="58286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CA98BAB-2FBD-40C8-92DF-93CA063BC1FD}"/>
                </a:ext>
              </a:extLst>
            </p:cNvPr>
            <p:cNvGrpSpPr/>
            <p:nvPr/>
          </p:nvGrpSpPr>
          <p:grpSpPr>
            <a:xfrm>
              <a:off x="4179097" y="8058495"/>
              <a:ext cx="8101006" cy="5828610"/>
              <a:chOff x="4179097" y="7098720"/>
              <a:chExt cx="8101006" cy="582861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77F6B0C-6A00-4783-89D0-652994F0D36B}"/>
                  </a:ext>
                </a:extLst>
              </p:cNvPr>
              <p:cNvGrpSpPr/>
              <p:nvPr userDrawn="1"/>
            </p:nvGrpSpPr>
            <p:grpSpPr>
              <a:xfrm>
                <a:off x="4179098" y="7098720"/>
                <a:ext cx="8101005" cy="1173841"/>
                <a:chOff x="4007979" y="7098720"/>
                <a:chExt cx="8101005" cy="1173841"/>
              </a:xfrm>
            </p:grpSpPr>
            <p:sp>
              <p:nvSpPr>
                <p:cNvPr id="36" name="Rectangle 2">
                  <a:extLst>
                    <a:ext uri="{FF2B5EF4-FFF2-40B4-BE49-F238E27FC236}">
                      <a16:creationId xmlns:a16="http://schemas.microsoft.com/office/drawing/2014/main" id="{9FFF9E90-D63B-46F0-8457-B75A054622C2}"/>
                    </a:ext>
                  </a:extLst>
                </p:cNvPr>
                <p:cNvSpPr/>
                <p:nvPr userDrawn="1"/>
              </p:nvSpPr>
              <p:spPr>
                <a:xfrm>
                  <a:off x="4007979" y="7098720"/>
                  <a:ext cx="1173841" cy="1173841"/>
                </a:xfrm>
                <a:custGeom>
                  <a:avLst/>
                  <a:gdLst>
                    <a:gd name="connsiteX0" fmla="*/ 0 w 2870388"/>
                    <a:gd name="connsiteY0" fmla="*/ 0 h 2870388"/>
                    <a:gd name="connsiteX1" fmla="*/ 2870388 w 2870388"/>
                    <a:gd name="connsiteY1" fmla="*/ 0 h 2870388"/>
                    <a:gd name="connsiteX2" fmla="*/ 2870388 w 2870388"/>
                    <a:gd name="connsiteY2" fmla="*/ 2870388 h 2870388"/>
                    <a:gd name="connsiteX3" fmla="*/ 0 w 2870388"/>
                    <a:gd name="connsiteY3" fmla="*/ 2870388 h 2870388"/>
                    <a:gd name="connsiteX4" fmla="*/ 0 w 2870388"/>
                    <a:gd name="connsiteY4" fmla="*/ 0 h 2870388"/>
                    <a:gd name="connsiteX0" fmla="*/ 2870388 w 2961828"/>
                    <a:gd name="connsiteY0" fmla="*/ 2870388 h 2961828"/>
                    <a:gd name="connsiteX1" fmla="*/ 0 w 2961828"/>
                    <a:gd name="connsiteY1" fmla="*/ 2870388 h 2961828"/>
                    <a:gd name="connsiteX2" fmla="*/ 0 w 2961828"/>
                    <a:gd name="connsiteY2" fmla="*/ 0 h 2961828"/>
                    <a:gd name="connsiteX3" fmla="*/ 2870388 w 2961828"/>
                    <a:gd name="connsiteY3" fmla="*/ 0 h 2961828"/>
                    <a:gd name="connsiteX4" fmla="*/ 2961828 w 2961828"/>
                    <a:gd name="connsiteY4" fmla="*/ 2961828 h 2961828"/>
                    <a:gd name="connsiteX0" fmla="*/ 2870388 w 2870388"/>
                    <a:gd name="connsiteY0" fmla="*/ 2870388 h 2870388"/>
                    <a:gd name="connsiteX1" fmla="*/ 0 w 2870388"/>
                    <a:gd name="connsiteY1" fmla="*/ 2870388 h 2870388"/>
                    <a:gd name="connsiteX2" fmla="*/ 0 w 2870388"/>
                    <a:gd name="connsiteY2" fmla="*/ 0 h 2870388"/>
                    <a:gd name="connsiteX3" fmla="*/ 2870388 w 2870388"/>
                    <a:gd name="connsiteY3" fmla="*/ 0 h 2870388"/>
                    <a:gd name="connsiteX0" fmla="*/ 0 w 2870388"/>
                    <a:gd name="connsiteY0" fmla="*/ 2870388 h 2870388"/>
                    <a:gd name="connsiteX1" fmla="*/ 0 w 2870388"/>
                    <a:gd name="connsiteY1" fmla="*/ 0 h 2870388"/>
                    <a:gd name="connsiteX2" fmla="*/ 2870388 w 2870388"/>
                    <a:gd name="connsiteY2" fmla="*/ 0 h 287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388" h="2870388">
                      <a:moveTo>
                        <a:pt x="0" y="2870388"/>
                      </a:moveTo>
                      <a:lnTo>
                        <a:pt x="0" y="0"/>
                      </a:lnTo>
                      <a:lnTo>
                        <a:pt x="2870388" y="0"/>
                      </a:lnTo>
                    </a:path>
                  </a:pathLst>
                </a:custGeom>
                <a:noFill/>
                <a:ln w="3810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2">
                  <a:extLst>
                    <a:ext uri="{FF2B5EF4-FFF2-40B4-BE49-F238E27FC236}">
                      <a16:creationId xmlns:a16="http://schemas.microsoft.com/office/drawing/2014/main" id="{F59F5216-30A8-4B59-86A5-0B7BA56B516C}"/>
                    </a:ext>
                  </a:extLst>
                </p:cNvPr>
                <p:cNvSpPr/>
                <p:nvPr userDrawn="1"/>
              </p:nvSpPr>
              <p:spPr>
                <a:xfrm flipH="1">
                  <a:off x="10935143" y="7098720"/>
                  <a:ext cx="1173841" cy="1173841"/>
                </a:xfrm>
                <a:custGeom>
                  <a:avLst/>
                  <a:gdLst>
                    <a:gd name="connsiteX0" fmla="*/ 0 w 2870388"/>
                    <a:gd name="connsiteY0" fmla="*/ 0 h 2870388"/>
                    <a:gd name="connsiteX1" fmla="*/ 2870388 w 2870388"/>
                    <a:gd name="connsiteY1" fmla="*/ 0 h 2870388"/>
                    <a:gd name="connsiteX2" fmla="*/ 2870388 w 2870388"/>
                    <a:gd name="connsiteY2" fmla="*/ 2870388 h 2870388"/>
                    <a:gd name="connsiteX3" fmla="*/ 0 w 2870388"/>
                    <a:gd name="connsiteY3" fmla="*/ 2870388 h 2870388"/>
                    <a:gd name="connsiteX4" fmla="*/ 0 w 2870388"/>
                    <a:gd name="connsiteY4" fmla="*/ 0 h 2870388"/>
                    <a:gd name="connsiteX0" fmla="*/ 2870388 w 2961828"/>
                    <a:gd name="connsiteY0" fmla="*/ 2870388 h 2961828"/>
                    <a:gd name="connsiteX1" fmla="*/ 0 w 2961828"/>
                    <a:gd name="connsiteY1" fmla="*/ 2870388 h 2961828"/>
                    <a:gd name="connsiteX2" fmla="*/ 0 w 2961828"/>
                    <a:gd name="connsiteY2" fmla="*/ 0 h 2961828"/>
                    <a:gd name="connsiteX3" fmla="*/ 2870388 w 2961828"/>
                    <a:gd name="connsiteY3" fmla="*/ 0 h 2961828"/>
                    <a:gd name="connsiteX4" fmla="*/ 2961828 w 2961828"/>
                    <a:gd name="connsiteY4" fmla="*/ 2961828 h 2961828"/>
                    <a:gd name="connsiteX0" fmla="*/ 2870388 w 2870388"/>
                    <a:gd name="connsiteY0" fmla="*/ 2870388 h 2870388"/>
                    <a:gd name="connsiteX1" fmla="*/ 0 w 2870388"/>
                    <a:gd name="connsiteY1" fmla="*/ 2870388 h 2870388"/>
                    <a:gd name="connsiteX2" fmla="*/ 0 w 2870388"/>
                    <a:gd name="connsiteY2" fmla="*/ 0 h 2870388"/>
                    <a:gd name="connsiteX3" fmla="*/ 2870388 w 2870388"/>
                    <a:gd name="connsiteY3" fmla="*/ 0 h 2870388"/>
                    <a:gd name="connsiteX0" fmla="*/ 0 w 2870388"/>
                    <a:gd name="connsiteY0" fmla="*/ 2870388 h 2870388"/>
                    <a:gd name="connsiteX1" fmla="*/ 0 w 2870388"/>
                    <a:gd name="connsiteY1" fmla="*/ 0 h 2870388"/>
                    <a:gd name="connsiteX2" fmla="*/ 2870388 w 2870388"/>
                    <a:gd name="connsiteY2" fmla="*/ 0 h 287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388" h="2870388">
                      <a:moveTo>
                        <a:pt x="0" y="2870388"/>
                      </a:moveTo>
                      <a:lnTo>
                        <a:pt x="0" y="0"/>
                      </a:lnTo>
                      <a:lnTo>
                        <a:pt x="2870388" y="0"/>
                      </a:lnTo>
                    </a:path>
                  </a:pathLst>
                </a:custGeom>
                <a:noFill/>
                <a:ln w="3810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C5B7AE7-D8EE-422F-A9F7-5B27DEED8CCA}"/>
                  </a:ext>
                </a:extLst>
              </p:cNvPr>
              <p:cNvGrpSpPr/>
              <p:nvPr userDrawn="1"/>
            </p:nvGrpSpPr>
            <p:grpSpPr>
              <a:xfrm flipV="1">
                <a:off x="4179097" y="11753489"/>
                <a:ext cx="8101005" cy="1173841"/>
                <a:chOff x="4007979" y="7098720"/>
                <a:chExt cx="8101005" cy="1173841"/>
              </a:xfrm>
            </p:grpSpPr>
            <p:sp>
              <p:nvSpPr>
                <p:cNvPr id="34" name="Rectangle 2">
                  <a:extLst>
                    <a:ext uri="{FF2B5EF4-FFF2-40B4-BE49-F238E27FC236}">
                      <a16:creationId xmlns:a16="http://schemas.microsoft.com/office/drawing/2014/main" id="{D4F1AB24-BDC8-4486-9B58-EC08ECF10D7F}"/>
                    </a:ext>
                  </a:extLst>
                </p:cNvPr>
                <p:cNvSpPr/>
                <p:nvPr userDrawn="1"/>
              </p:nvSpPr>
              <p:spPr>
                <a:xfrm>
                  <a:off x="4007979" y="7098720"/>
                  <a:ext cx="1173841" cy="1173841"/>
                </a:xfrm>
                <a:custGeom>
                  <a:avLst/>
                  <a:gdLst>
                    <a:gd name="connsiteX0" fmla="*/ 0 w 2870388"/>
                    <a:gd name="connsiteY0" fmla="*/ 0 h 2870388"/>
                    <a:gd name="connsiteX1" fmla="*/ 2870388 w 2870388"/>
                    <a:gd name="connsiteY1" fmla="*/ 0 h 2870388"/>
                    <a:gd name="connsiteX2" fmla="*/ 2870388 w 2870388"/>
                    <a:gd name="connsiteY2" fmla="*/ 2870388 h 2870388"/>
                    <a:gd name="connsiteX3" fmla="*/ 0 w 2870388"/>
                    <a:gd name="connsiteY3" fmla="*/ 2870388 h 2870388"/>
                    <a:gd name="connsiteX4" fmla="*/ 0 w 2870388"/>
                    <a:gd name="connsiteY4" fmla="*/ 0 h 2870388"/>
                    <a:gd name="connsiteX0" fmla="*/ 2870388 w 2961828"/>
                    <a:gd name="connsiteY0" fmla="*/ 2870388 h 2961828"/>
                    <a:gd name="connsiteX1" fmla="*/ 0 w 2961828"/>
                    <a:gd name="connsiteY1" fmla="*/ 2870388 h 2961828"/>
                    <a:gd name="connsiteX2" fmla="*/ 0 w 2961828"/>
                    <a:gd name="connsiteY2" fmla="*/ 0 h 2961828"/>
                    <a:gd name="connsiteX3" fmla="*/ 2870388 w 2961828"/>
                    <a:gd name="connsiteY3" fmla="*/ 0 h 2961828"/>
                    <a:gd name="connsiteX4" fmla="*/ 2961828 w 2961828"/>
                    <a:gd name="connsiteY4" fmla="*/ 2961828 h 2961828"/>
                    <a:gd name="connsiteX0" fmla="*/ 2870388 w 2870388"/>
                    <a:gd name="connsiteY0" fmla="*/ 2870388 h 2870388"/>
                    <a:gd name="connsiteX1" fmla="*/ 0 w 2870388"/>
                    <a:gd name="connsiteY1" fmla="*/ 2870388 h 2870388"/>
                    <a:gd name="connsiteX2" fmla="*/ 0 w 2870388"/>
                    <a:gd name="connsiteY2" fmla="*/ 0 h 2870388"/>
                    <a:gd name="connsiteX3" fmla="*/ 2870388 w 2870388"/>
                    <a:gd name="connsiteY3" fmla="*/ 0 h 2870388"/>
                    <a:gd name="connsiteX0" fmla="*/ 0 w 2870388"/>
                    <a:gd name="connsiteY0" fmla="*/ 2870388 h 2870388"/>
                    <a:gd name="connsiteX1" fmla="*/ 0 w 2870388"/>
                    <a:gd name="connsiteY1" fmla="*/ 0 h 2870388"/>
                    <a:gd name="connsiteX2" fmla="*/ 2870388 w 2870388"/>
                    <a:gd name="connsiteY2" fmla="*/ 0 h 287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388" h="2870388">
                      <a:moveTo>
                        <a:pt x="0" y="2870388"/>
                      </a:moveTo>
                      <a:lnTo>
                        <a:pt x="0" y="0"/>
                      </a:lnTo>
                      <a:lnTo>
                        <a:pt x="2870388" y="0"/>
                      </a:lnTo>
                    </a:path>
                  </a:pathLst>
                </a:custGeom>
                <a:noFill/>
                <a:ln w="3810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2">
                  <a:extLst>
                    <a:ext uri="{FF2B5EF4-FFF2-40B4-BE49-F238E27FC236}">
                      <a16:creationId xmlns:a16="http://schemas.microsoft.com/office/drawing/2014/main" id="{347BDF1F-1BE9-451E-BC6B-276FF2F8C20E}"/>
                    </a:ext>
                  </a:extLst>
                </p:cNvPr>
                <p:cNvSpPr/>
                <p:nvPr userDrawn="1"/>
              </p:nvSpPr>
              <p:spPr>
                <a:xfrm flipH="1">
                  <a:off x="10935143" y="7098720"/>
                  <a:ext cx="1173841" cy="1173841"/>
                </a:xfrm>
                <a:custGeom>
                  <a:avLst/>
                  <a:gdLst>
                    <a:gd name="connsiteX0" fmla="*/ 0 w 2870388"/>
                    <a:gd name="connsiteY0" fmla="*/ 0 h 2870388"/>
                    <a:gd name="connsiteX1" fmla="*/ 2870388 w 2870388"/>
                    <a:gd name="connsiteY1" fmla="*/ 0 h 2870388"/>
                    <a:gd name="connsiteX2" fmla="*/ 2870388 w 2870388"/>
                    <a:gd name="connsiteY2" fmla="*/ 2870388 h 2870388"/>
                    <a:gd name="connsiteX3" fmla="*/ 0 w 2870388"/>
                    <a:gd name="connsiteY3" fmla="*/ 2870388 h 2870388"/>
                    <a:gd name="connsiteX4" fmla="*/ 0 w 2870388"/>
                    <a:gd name="connsiteY4" fmla="*/ 0 h 2870388"/>
                    <a:gd name="connsiteX0" fmla="*/ 2870388 w 2961828"/>
                    <a:gd name="connsiteY0" fmla="*/ 2870388 h 2961828"/>
                    <a:gd name="connsiteX1" fmla="*/ 0 w 2961828"/>
                    <a:gd name="connsiteY1" fmla="*/ 2870388 h 2961828"/>
                    <a:gd name="connsiteX2" fmla="*/ 0 w 2961828"/>
                    <a:gd name="connsiteY2" fmla="*/ 0 h 2961828"/>
                    <a:gd name="connsiteX3" fmla="*/ 2870388 w 2961828"/>
                    <a:gd name="connsiteY3" fmla="*/ 0 h 2961828"/>
                    <a:gd name="connsiteX4" fmla="*/ 2961828 w 2961828"/>
                    <a:gd name="connsiteY4" fmla="*/ 2961828 h 2961828"/>
                    <a:gd name="connsiteX0" fmla="*/ 2870388 w 2870388"/>
                    <a:gd name="connsiteY0" fmla="*/ 2870388 h 2870388"/>
                    <a:gd name="connsiteX1" fmla="*/ 0 w 2870388"/>
                    <a:gd name="connsiteY1" fmla="*/ 2870388 h 2870388"/>
                    <a:gd name="connsiteX2" fmla="*/ 0 w 2870388"/>
                    <a:gd name="connsiteY2" fmla="*/ 0 h 2870388"/>
                    <a:gd name="connsiteX3" fmla="*/ 2870388 w 2870388"/>
                    <a:gd name="connsiteY3" fmla="*/ 0 h 2870388"/>
                    <a:gd name="connsiteX0" fmla="*/ 0 w 2870388"/>
                    <a:gd name="connsiteY0" fmla="*/ 2870388 h 2870388"/>
                    <a:gd name="connsiteX1" fmla="*/ 0 w 2870388"/>
                    <a:gd name="connsiteY1" fmla="*/ 0 h 2870388"/>
                    <a:gd name="connsiteX2" fmla="*/ 2870388 w 2870388"/>
                    <a:gd name="connsiteY2" fmla="*/ 0 h 287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388" h="2870388">
                      <a:moveTo>
                        <a:pt x="0" y="2870388"/>
                      </a:moveTo>
                      <a:lnTo>
                        <a:pt x="0" y="0"/>
                      </a:lnTo>
                      <a:lnTo>
                        <a:pt x="2870388" y="0"/>
                      </a:lnTo>
                    </a:path>
                  </a:pathLst>
                </a:custGeom>
                <a:noFill/>
                <a:ln w="3810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AFC4A0F-8918-40B8-874C-E20A07DD3A2A}"/>
                </a:ext>
              </a:extLst>
            </p:cNvPr>
            <p:cNvGrpSpPr/>
            <p:nvPr/>
          </p:nvGrpSpPr>
          <p:grpSpPr>
            <a:xfrm>
              <a:off x="7689600" y="10432800"/>
              <a:ext cx="1080000" cy="1080000"/>
              <a:chOff x="13725406" y="6650174"/>
              <a:chExt cx="1884773" cy="1884773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453B0E2-DDE0-4AB2-ACF0-18D49C07D277}"/>
                  </a:ext>
                </a:extLst>
              </p:cNvPr>
              <p:cNvCxnSpPr/>
              <p:nvPr userDrawn="1"/>
            </p:nvCxnSpPr>
            <p:spPr>
              <a:xfrm>
                <a:off x="14667793" y="6650174"/>
                <a:ext cx="0" cy="1884773"/>
              </a:xfrm>
              <a:prstGeom prst="line">
                <a:avLst/>
              </a:prstGeom>
              <a:ln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74C4DC4-90DD-48AB-9A5C-27CD15D23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14667793" y="6650174"/>
                <a:ext cx="0" cy="1884773"/>
              </a:xfrm>
              <a:prstGeom prst="line">
                <a:avLst/>
              </a:prstGeom>
              <a:ln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81582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oster 2">
      <a:dk1>
        <a:sysClr val="windowText" lastClr="000000"/>
      </a:dk1>
      <a:lt1>
        <a:sysClr val="window" lastClr="FFFFFF"/>
      </a:lt1>
      <a:dk2>
        <a:srgbClr val="282C29"/>
      </a:dk2>
      <a:lt2>
        <a:srgbClr val="8F8F83"/>
      </a:lt2>
      <a:accent1>
        <a:srgbClr val="AAABBC"/>
      </a:accent1>
      <a:accent2>
        <a:srgbClr val="8FCB9B"/>
      </a:accent2>
      <a:accent3>
        <a:srgbClr val="EAE6E3"/>
      </a:accent3>
      <a:accent4>
        <a:srgbClr val="775253"/>
      </a:accent4>
      <a:accent5>
        <a:srgbClr val="73C2BE"/>
      </a:accent5>
      <a:accent6>
        <a:srgbClr val="EEB902"/>
      </a:accent6>
      <a:hlink>
        <a:srgbClr val="FFFFFF"/>
      </a:hlink>
      <a:folHlink>
        <a:srgbClr val="FFFFFF"/>
      </a:folHlink>
    </a:clrScheme>
    <a:fontScheme name="Custom 3">
      <a:majorFont>
        <a:latin typeface="Rockwell Nova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od Posters_MO - v3" id="{B1573DBA-E5C7-408E-A7E8-BE06A5AC6FCA}" vid="{FEF658D7-53E2-4FAC-AEA0-9CF5EE9B4BAF}"/>
    </a:ext>
  </a:extLst>
</a:theme>
</file>

<file path=ppt/theme/theme2.xml><?xml version="1.0" encoding="utf-8"?>
<a:theme xmlns:a="http://schemas.openxmlformats.org/drawingml/2006/main" name="2_Custom Design">
  <a:themeElements>
    <a:clrScheme name="Food 2">
      <a:dk1>
        <a:srgbClr val="111111"/>
      </a:dk1>
      <a:lt1>
        <a:srgbClr val="FFFFFF"/>
      </a:lt1>
      <a:dk2>
        <a:srgbClr val="499D57"/>
      </a:dk2>
      <a:lt2>
        <a:srgbClr val="84441E"/>
      </a:lt2>
      <a:accent1>
        <a:srgbClr val="89909F"/>
      </a:accent1>
      <a:accent2>
        <a:srgbClr val="E9D985"/>
      </a:accent2>
      <a:accent3>
        <a:srgbClr val="82D4BB"/>
      </a:accent3>
      <a:accent4>
        <a:srgbClr val="57C1FF"/>
      </a:accent4>
      <a:accent5>
        <a:srgbClr val="9BE564"/>
      </a:accent5>
      <a:accent6>
        <a:srgbClr val="EBBAB9"/>
      </a:accent6>
      <a:hlink>
        <a:srgbClr val="84441E"/>
      </a:hlink>
      <a:folHlink>
        <a:srgbClr val="84441E"/>
      </a:folHlink>
    </a:clrScheme>
    <a:fontScheme name="Custom 6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od Posters_MO - v3" id="{B1573DBA-E5C7-408E-A7E8-BE06A5AC6FCA}" vid="{AC13B2E7-FFFE-45FE-A236-A519DD7A8F8C}"/>
    </a:ext>
  </a:extLst>
</a:theme>
</file>

<file path=ppt/theme/theme3.xml><?xml version="1.0" encoding="utf-8"?>
<a:theme xmlns:a="http://schemas.openxmlformats.org/drawingml/2006/main" name="3_Custom Design">
  <a:themeElements>
    <a:clrScheme name="Food 3">
      <a:dk1>
        <a:sysClr val="windowText" lastClr="000000"/>
      </a:dk1>
      <a:lt1>
        <a:sysClr val="window" lastClr="FFFFFF"/>
      </a:lt1>
      <a:dk2>
        <a:srgbClr val="F2ACAC"/>
      </a:dk2>
      <a:lt2>
        <a:srgbClr val="7F0037"/>
      </a:lt2>
      <a:accent1>
        <a:srgbClr val="69C4BB"/>
      </a:accent1>
      <a:accent2>
        <a:srgbClr val="98C1D9"/>
      </a:accent2>
      <a:accent3>
        <a:srgbClr val="F2F79E"/>
      </a:accent3>
      <a:accent4>
        <a:srgbClr val="6C698D"/>
      </a:accent4>
      <a:accent5>
        <a:srgbClr val="504746"/>
      </a:accent5>
      <a:accent6>
        <a:srgbClr val="B89685"/>
      </a:accent6>
      <a:hlink>
        <a:srgbClr val="FFFFFF"/>
      </a:hlink>
      <a:folHlink>
        <a:srgbClr val="FFFFFF"/>
      </a:folHlink>
    </a:clrScheme>
    <a:fontScheme name="Custom 6">
      <a:majorFont>
        <a:latin typeface="Palatino Linotype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ood Posters_MO - v3" id="{B1573DBA-E5C7-408E-A7E8-BE06A5AC6FCA}" vid="{BE4A2631-9A45-464D-85E3-AA80FD3AD57E}"/>
    </a:ext>
  </a:extLst>
</a:theme>
</file>

<file path=ppt/theme/theme4.xml><?xml version="1.0" encoding="utf-8"?>
<a:theme xmlns:a="http://schemas.openxmlformats.org/drawingml/2006/main" name="1_Custom Design">
  <a:themeElements>
    <a:clrScheme name="Food 4">
      <a:dk1>
        <a:sysClr val="windowText" lastClr="000000"/>
      </a:dk1>
      <a:lt1>
        <a:srgbClr val="FFFFFF"/>
      </a:lt1>
      <a:dk2>
        <a:srgbClr val="9BA7C0"/>
      </a:dk2>
      <a:lt2>
        <a:srgbClr val="F5CAC3"/>
      </a:lt2>
      <a:accent1>
        <a:srgbClr val="341431"/>
      </a:accent1>
      <a:accent2>
        <a:srgbClr val="B8336A"/>
      </a:accent2>
      <a:accent3>
        <a:srgbClr val="142F5C"/>
      </a:accent3>
      <a:accent4>
        <a:srgbClr val="FFC000"/>
      </a:accent4>
      <a:accent5>
        <a:srgbClr val="423B0B"/>
      </a:accent5>
      <a:accent6>
        <a:srgbClr val="92D050"/>
      </a:accent6>
      <a:hlink>
        <a:srgbClr val="FFFFFF"/>
      </a:hlink>
      <a:folHlink>
        <a:srgbClr val="FFFFFF"/>
      </a:folHlink>
    </a:clrScheme>
    <a:fontScheme name="Custom 7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od Posters_MO - v3" id="{B1573DBA-E5C7-408E-A7E8-BE06A5AC6FCA}" vid="{6CAA1C4B-786F-4D41-B2AC-6B9DF3E8DA8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F217411-7C73-4816-9438-A9B259A0EFDD}"/>
</file>

<file path=customXml/itemProps2.xml><?xml version="1.0" encoding="utf-8"?>
<ds:datastoreItem xmlns:ds="http://schemas.openxmlformats.org/officeDocument/2006/customXml" ds:itemID="{B2E2BE6B-E4E4-45CA-8466-0D49FA2FD816}"/>
</file>

<file path=customXml/itemProps3.xml><?xml version="1.0" encoding="utf-8"?>
<ds:datastoreItem xmlns:ds="http://schemas.openxmlformats.org/officeDocument/2006/customXml" ds:itemID="{955E7A7D-E75E-48C7-810B-BE910132B1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Arial Nova</vt:lpstr>
      <vt:lpstr>Arial Nova Light</vt:lpstr>
      <vt:lpstr>Avenir Next</vt:lpstr>
      <vt:lpstr>Calibri</vt:lpstr>
      <vt:lpstr>Constantia</vt:lpstr>
      <vt:lpstr>Palatino Linotype</vt:lpstr>
      <vt:lpstr>Rockwell Nova</vt:lpstr>
      <vt:lpstr>Speak Pro</vt:lpstr>
      <vt:lpstr>Custom Design</vt:lpstr>
      <vt:lpstr>2_Custom Design</vt:lpstr>
      <vt:lpstr>3_Custom Design</vt:lpstr>
      <vt:lpstr>1_Custom Design</vt:lpstr>
      <vt:lpstr>COFFEE TIME</vt:lpstr>
      <vt:lpstr>BAKE</vt:lpstr>
      <vt:lpstr>GOOD</vt:lpstr>
      <vt:lpstr>GOOD FOOD ENDS WITH GOOD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2019-09-16T05:26:00Z</dcterms:created>
  <dcterms:modified xsi:type="dcterms:W3CDTF">2019-09-16T05:26:21Z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