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AFAFA"/>
    <a:srgbClr val="D7D7D7"/>
    <a:srgbClr val="F3F3F3"/>
    <a:srgbClr val="FFFFFF"/>
    <a:srgbClr val="CCCCCC"/>
    <a:srgbClr val="B3B3B3"/>
    <a:srgbClr val="4D4D4D"/>
    <a:srgbClr val="4D4D6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8" autoAdjust="0"/>
    <p:restoredTop sz="94660"/>
  </p:normalViewPr>
  <p:slideViewPr>
    <p:cSldViewPr>
      <p:cViewPr varScale="1">
        <p:scale>
          <a:sx n="99" d="100"/>
          <a:sy n="99" d="100"/>
        </p:scale>
        <p:origin x="704" y="184"/>
      </p:cViewPr>
      <p:guideLst>
        <p:guide orient="horz" pos="216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5E6D4F-A86B-A442-9EB9-CF25AB03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D866446-42B5-DF4F-94C8-023FC79A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03679"/>
              </p:ext>
            </p:extLst>
          </p:nvPr>
        </p:nvGraphicFramePr>
        <p:xfrm>
          <a:off x="1600201" y="3962399"/>
          <a:ext cx="8902683" cy="299086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887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4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Tasks</a:t>
                      </a: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Month 2</a:t>
                      </a:r>
                    </a:p>
                  </a:txBody>
                  <a:tcPr marL="85726" marR="85726" marT="42863" marB="42863"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68575"/>
              </p:ext>
            </p:extLst>
          </p:nvPr>
        </p:nvGraphicFramePr>
        <p:xfrm>
          <a:off x="1600201" y="4261485"/>
          <a:ext cx="8902683" cy="1937390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887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853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856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10858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Task 3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Task 4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Review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Revisions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" name="Flowchart: Decision 77"/>
          <p:cNvSpPr/>
          <p:nvPr/>
        </p:nvSpPr>
        <p:spPr>
          <a:xfrm>
            <a:off x="10253135" y="5877142"/>
            <a:ext cx="243590" cy="290215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829801" y="5881542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11/1</a:t>
            </a:r>
          </a:p>
        </p:txBody>
      </p: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8644469" y="5577053"/>
            <a:ext cx="1188720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66" name="Pentagon 65"/>
          <p:cNvSpPr/>
          <p:nvPr/>
        </p:nvSpPr>
        <p:spPr>
          <a:xfrm rot="5400000">
            <a:off x="9754833" y="5609691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0" name="Pentagon 69"/>
          <p:cNvSpPr/>
          <p:nvPr/>
        </p:nvSpPr>
        <p:spPr>
          <a:xfrm rot="5400000">
            <a:off x="8459433" y="5609690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908799" y="5208276"/>
            <a:ext cx="1554480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73" name="Pentagon 72"/>
          <p:cNvSpPr/>
          <p:nvPr/>
        </p:nvSpPr>
        <p:spPr>
          <a:xfrm rot="5400000">
            <a:off x="8326215" y="5240914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4" name="Pentagon 73"/>
          <p:cNvSpPr/>
          <p:nvPr/>
        </p:nvSpPr>
        <p:spPr>
          <a:xfrm rot="5400000">
            <a:off x="6816897" y="5240913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715000" y="4887058"/>
            <a:ext cx="1143000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60" name="Pentagon 59"/>
          <p:cNvSpPr/>
          <p:nvPr/>
        </p:nvSpPr>
        <p:spPr>
          <a:xfrm rot="5400000">
            <a:off x="6802215" y="4919696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9" name="Pentagon 68"/>
          <p:cNvSpPr/>
          <p:nvPr/>
        </p:nvSpPr>
        <p:spPr>
          <a:xfrm rot="5400000">
            <a:off x="5529964" y="4919694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Rectangle 65"/>
          <p:cNvSpPr>
            <a:spLocks noChangeArrowheads="1"/>
          </p:cNvSpPr>
          <p:nvPr/>
        </p:nvSpPr>
        <p:spPr bwMode="auto">
          <a:xfrm>
            <a:off x="2777064" y="4530942"/>
            <a:ext cx="2743200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54" name="Pentagon 53"/>
          <p:cNvSpPr/>
          <p:nvPr/>
        </p:nvSpPr>
        <p:spPr>
          <a:xfrm rot="5400000">
            <a:off x="5402963" y="4563579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Pentagon 67"/>
          <p:cNvSpPr/>
          <p:nvPr/>
        </p:nvSpPr>
        <p:spPr>
          <a:xfrm rot="5400000">
            <a:off x="2611215" y="4563578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48D59CE7-DDAE-664A-BEBC-A86D61DD2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14162"/>
              </p:ext>
            </p:extLst>
          </p:nvPr>
        </p:nvGraphicFramePr>
        <p:xfrm>
          <a:off x="1600201" y="1368978"/>
          <a:ext cx="8902692" cy="299086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914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8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Tasks</a:t>
                      </a: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Month 1</a:t>
                      </a:r>
                    </a:p>
                  </a:txBody>
                  <a:tcPr marL="85726" marR="85726" marT="42863" marB="42863"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4517"/>
              </p:ext>
            </p:extLst>
          </p:nvPr>
        </p:nvGraphicFramePr>
        <p:xfrm>
          <a:off x="1600201" y="1668064"/>
          <a:ext cx="8902692" cy="1937390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914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66272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66298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10858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Task 1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Task 2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marL="117475" indent="0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Sub-task A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Sub-task B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Sub-task C</a:t>
                      </a:r>
                    </a:p>
                  </a:txBody>
                  <a:tcPr marL="85726" marR="85726" marT="42863" marB="42863" anchor="ctr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+mn-lt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6" marR="85726" marT="42863" marB="42863">
                    <a:lnL w="12700" cap="flat" cmpd="sng" algn="ctr">
                      <a:solidFill>
                        <a:srgbClr val="FFFFF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195732" y="3351300"/>
            <a:ext cx="205740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315200" y="3024451"/>
            <a:ext cx="91440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37" name="Rectangle 65"/>
          <p:cNvSpPr>
            <a:spLocks noChangeArrowheads="1"/>
          </p:cNvSpPr>
          <p:nvPr/>
        </p:nvSpPr>
        <p:spPr bwMode="auto">
          <a:xfrm>
            <a:off x="3657600" y="2658976"/>
            <a:ext cx="365760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33" name="Rectangle 65"/>
          <p:cNvSpPr>
            <a:spLocks noChangeArrowheads="1"/>
          </p:cNvSpPr>
          <p:nvPr/>
        </p:nvSpPr>
        <p:spPr bwMode="auto">
          <a:xfrm>
            <a:off x="3581400" y="2283451"/>
            <a:ext cx="66294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34" name="Pentagon 33"/>
          <p:cNvSpPr/>
          <p:nvPr/>
        </p:nvSpPr>
        <p:spPr>
          <a:xfrm rot="5400000">
            <a:off x="10101965" y="2316089"/>
            <a:ext cx="240820" cy="175549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2" name="Pentagon 41"/>
          <p:cNvSpPr/>
          <p:nvPr/>
        </p:nvSpPr>
        <p:spPr>
          <a:xfrm rot="5400000">
            <a:off x="3396365" y="2316087"/>
            <a:ext cx="240820" cy="175549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73180" y="1903501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1/15</a:t>
            </a:r>
          </a:p>
        </p:txBody>
      </p:sp>
      <p:sp>
        <p:nvSpPr>
          <p:cNvPr id="32" name="Flowchart: Decision 36"/>
          <p:cNvSpPr/>
          <p:nvPr/>
        </p:nvSpPr>
        <p:spPr>
          <a:xfrm>
            <a:off x="2590800" y="1918491"/>
            <a:ext cx="243590" cy="290215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9E50CE-29C8-764B-B307-AB6D6F22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86200" y="1981201"/>
            <a:ext cx="2255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bars (length = duration)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81800" y="1981201"/>
            <a:ext cx="165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</a:p>
        </p:txBody>
      </p:sp>
      <p:sp>
        <p:nvSpPr>
          <p:cNvPr id="27" name="Flowchart: Decision 20"/>
          <p:cNvSpPr/>
          <p:nvPr/>
        </p:nvSpPr>
        <p:spPr>
          <a:xfrm>
            <a:off x="7495360" y="2286001"/>
            <a:ext cx="243590" cy="290215"/>
          </a:xfrm>
          <a:prstGeom prst="flowChartDecision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65"/>
          <p:cNvSpPr>
            <a:spLocks noChangeArrowheads="1"/>
          </p:cNvSpPr>
          <p:nvPr/>
        </p:nvSpPr>
        <p:spPr bwMode="auto">
          <a:xfrm>
            <a:off x="4191000" y="2286000"/>
            <a:ext cx="18288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29" name="Pentagon 28"/>
          <p:cNvSpPr/>
          <p:nvPr/>
        </p:nvSpPr>
        <p:spPr>
          <a:xfrm rot="5400000">
            <a:off x="5987165" y="2318637"/>
            <a:ext cx="240820" cy="175549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5"/>
          <p:cNvSpPr>
            <a:spLocks noChangeArrowheads="1"/>
          </p:cNvSpPr>
          <p:nvPr/>
        </p:nvSpPr>
        <p:spPr bwMode="auto">
          <a:xfrm>
            <a:off x="4038600" y="2590800"/>
            <a:ext cx="210312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31" name="Flowchart: Decision 32"/>
          <p:cNvSpPr/>
          <p:nvPr/>
        </p:nvSpPr>
        <p:spPr>
          <a:xfrm>
            <a:off x="7495360" y="2895601"/>
            <a:ext cx="243590" cy="290215"/>
          </a:xfrm>
          <a:prstGeom prst="flowChartDecision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" name="Flowchart: Decision 33"/>
          <p:cNvSpPr/>
          <p:nvPr/>
        </p:nvSpPr>
        <p:spPr>
          <a:xfrm>
            <a:off x="7495360" y="3505201"/>
            <a:ext cx="243590" cy="290215"/>
          </a:xfrm>
          <a:prstGeom prst="flowChartDecision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" name="Pentagon 32"/>
          <p:cNvSpPr/>
          <p:nvPr/>
        </p:nvSpPr>
        <p:spPr>
          <a:xfrm rot="5400000">
            <a:off x="4004715" y="2318636"/>
            <a:ext cx="240820" cy="175549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65"/>
          <p:cNvSpPr>
            <a:spLocks noChangeArrowheads="1"/>
          </p:cNvSpPr>
          <p:nvPr/>
        </p:nvSpPr>
        <p:spPr bwMode="auto">
          <a:xfrm>
            <a:off x="4191000" y="3276600"/>
            <a:ext cx="1828800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35" name="Pentagon 34"/>
          <p:cNvSpPr/>
          <p:nvPr/>
        </p:nvSpPr>
        <p:spPr>
          <a:xfrm rot="5400000">
            <a:off x="5987165" y="3309237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65"/>
          <p:cNvSpPr>
            <a:spLocks noChangeArrowheads="1"/>
          </p:cNvSpPr>
          <p:nvPr/>
        </p:nvSpPr>
        <p:spPr bwMode="auto">
          <a:xfrm>
            <a:off x="4038600" y="3581400"/>
            <a:ext cx="2103120" cy="152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37" name="Pentagon 36"/>
          <p:cNvSpPr/>
          <p:nvPr/>
        </p:nvSpPr>
        <p:spPr>
          <a:xfrm rot="5400000">
            <a:off x="4004715" y="3309236"/>
            <a:ext cx="240820" cy="17554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962400" y="388620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change the length of the duration bars go to Format/Size (on far right).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79BF"/>
      </a:accent1>
      <a:accent2>
        <a:srgbClr val="A5A5A5"/>
      </a:accent2>
      <a:accent3>
        <a:srgbClr val="6AD07B"/>
      </a:accent3>
      <a:accent4>
        <a:srgbClr val="800080"/>
      </a:accent4>
      <a:accent5>
        <a:srgbClr val="A10F27"/>
      </a:accent5>
      <a:accent6>
        <a:srgbClr val="EAEF11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B347E1-6809-4A16-8DD2-DC2EA07669E1}"/>
</file>

<file path=customXml/itemProps2.xml><?xml version="1.0" encoding="utf-8"?>
<ds:datastoreItem xmlns:ds="http://schemas.openxmlformats.org/officeDocument/2006/customXml" ds:itemID="{F748A827-7B77-4340-BC19-F3D74A324986}"/>
</file>

<file path=customXml/itemProps3.xml><?xml version="1.0" encoding="utf-8"?>
<ds:datastoreItem xmlns:ds="http://schemas.openxmlformats.org/officeDocument/2006/customXml" ds:itemID="{C3214B0D-A478-4918-9D1A-CDCC3B73E1CA}"/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118</Words>
  <Application>Microsoft Macintosh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Add a Slide Title - 1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119</cp:revision>
  <dcterms:created xsi:type="dcterms:W3CDTF">2009-05-30T15:30:56Z</dcterms:created>
  <dcterms:modified xsi:type="dcterms:W3CDTF">2018-06-17T02:30:12Z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