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20"/>
  </p:handoutMasterIdLst>
  <p:sldIdLst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" userDrawn="1">
          <p15:clr>
            <a:srgbClr val="A4A3A4"/>
          </p15:clr>
        </p15:guide>
        <p15:guide id="2" pos="408" userDrawn="1">
          <p15:clr>
            <a:srgbClr val="A4A3A4"/>
          </p15:clr>
        </p15:guide>
        <p15:guide id="3" pos="1038" userDrawn="1">
          <p15:clr>
            <a:srgbClr val="A4A3A4"/>
          </p15:clr>
        </p15:guide>
        <p15:guide id="4" pos="1296" userDrawn="1">
          <p15:clr>
            <a:srgbClr val="A4A3A4"/>
          </p15:clr>
        </p15:guide>
        <p15:guide id="5" pos="1929" userDrawn="1">
          <p15:clr>
            <a:srgbClr val="A4A3A4"/>
          </p15:clr>
        </p15:guide>
        <p15:guide id="6" pos="2190" userDrawn="1">
          <p15:clr>
            <a:srgbClr val="A4A3A4"/>
          </p15:clr>
        </p15:guide>
        <p15:guide id="7" pos="2813" userDrawn="1">
          <p15:clr>
            <a:srgbClr val="A4A3A4"/>
          </p15:clr>
        </p15:guide>
        <p15:guide id="8" pos="3081" userDrawn="1">
          <p15:clr>
            <a:srgbClr val="A4A3A4"/>
          </p15:clr>
        </p15:guide>
        <p15:guide id="9" pos="3711" userDrawn="1">
          <p15:clr>
            <a:srgbClr val="A4A3A4"/>
          </p15:clr>
        </p15:guide>
        <p15:guide id="10" pos="3972" userDrawn="1">
          <p15:clr>
            <a:srgbClr val="A4A3A4"/>
          </p15:clr>
        </p15:guide>
        <p15:guide id="11" pos="4595" userDrawn="1">
          <p15:clr>
            <a:srgbClr val="A4A3A4"/>
          </p15:clr>
        </p15:guide>
        <p15:guide id="12" pos="4856" userDrawn="1">
          <p15:clr>
            <a:srgbClr val="A4A3A4"/>
          </p15:clr>
        </p15:guide>
        <p15:guide id="13" pos="5485" userDrawn="1">
          <p15:clr>
            <a:srgbClr val="A4A3A4"/>
          </p15:clr>
        </p15:guide>
        <p15:guide id="14" pos="5753" userDrawn="1">
          <p15:clr>
            <a:srgbClr val="A4A3A4"/>
          </p15:clr>
        </p15:guide>
        <p15:guide id="15" pos="6376" userDrawn="1">
          <p15:clr>
            <a:srgbClr val="A4A3A4"/>
          </p15:clr>
        </p15:guide>
        <p15:guide id="16" pos="6637" userDrawn="1">
          <p15:clr>
            <a:srgbClr val="A4A3A4"/>
          </p15:clr>
        </p15:guide>
        <p15:guide id="17" pos="7267" userDrawn="1">
          <p15:clr>
            <a:srgbClr val="A4A3A4"/>
          </p15:clr>
        </p15:guide>
        <p15:guide id="18" orient="horz" pos="857" userDrawn="1">
          <p15:clr>
            <a:srgbClr val="A4A3A4"/>
          </p15:clr>
        </p15:guide>
        <p15:guide id="19" orient="horz" pos="1025" userDrawn="1">
          <p15:clr>
            <a:srgbClr val="A4A3A4"/>
          </p15:clr>
        </p15:guide>
        <p15:guide id="20" orient="horz" pos="1614" userDrawn="1">
          <p15:clr>
            <a:srgbClr val="A4A3A4"/>
          </p15:clr>
        </p15:guide>
        <p15:guide id="21" orient="horz" pos="1782" userDrawn="1">
          <p15:clr>
            <a:srgbClr val="A4A3A4"/>
          </p15:clr>
        </p15:guide>
        <p15:guide id="22" orient="horz" pos="2371" userDrawn="1">
          <p15:clr>
            <a:srgbClr val="A4A3A4"/>
          </p15:clr>
        </p15:guide>
        <p15:guide id="23" orient="horz" pos="2538" userDrawn="1">
          <p15:clr>
            <a:srgbClr val="A4A3A4"/>
          </p15:clr>
        </p15:guide>
        <p15:guide id="24" orient="horz" pos="3128" userDrawn="1">
          <p15:clr>
            <a:srgbClr val="A4A3A4"/>
          </p15:clr>
        </p15:guide>
        <p15:guide id="25" orient="horz" pos="3295" userDrawn="1">
          <p15:clr>
            <a:srgbClr val="A4A3A4"/>
          </p15:clr>
        </p15:guide>
        <p15:guide id="26" orient="horz" pos="3885" userDrawn="1">
          <p15:clr>
            <a:srgbClr val="A4A3A4"/>
          </p15:clr>
        </p15:guide>
        <p15:guide id="27" orient="horz" pos="2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C00"/>
    <a:srgbClr val="C73202"/>
    <a:srgbClr val="F2F2F2"/>
    <a:srgbClr val="FFF1EC"/>
    <a:srgbClr val="FFC5B1"/>
    <a:srgbClr val="FFD6C8"/>
    <a:srgbClr val="969696"/>
    <a:srgbClr val="4C1400"/>
    <a:srgbClr val="E63C00"/>
    <a:srgbClr val="541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642" y="96"/>
      </p:cViewPr>
      <p:guideLst>
        <p:guide orient="horz" pos="268"/>
        <p:guide pos="408"/>
        <p:guide pos="1038"/>
        <p:guide pos="1296"/>
        <p:guide pos="1929"/>
        <p:guide pos="2190"/>
        <p:guide pos="2813"/>
        <p:guide pos="3081"/>
        <p:guide pos="3711"/>
        <p:guide pos="3972"/>
        <p:guide pos="4595"/>
        <p:guide pos="4856"/>
        <p:guide pos="5485"/>
        <p:guide pos="5753"/>
        <p:guide pos="6376"/>
        <p:guide pos="6637"/>
        <p:guide pos="7267"/>
        <p:guide orient="horz" pos="857"/>
        <p:guide orient="horz" pos="1025"/>
        <p:guide orient="horz" pos="1614"/>
        <p:guide orient="horz" pos="1782"/>
        <p:guide orient="horz" pos="2371"/>
        <p:guide orient="horz" pos="2538"/>
        <p:guide orient="horz" pos="3128"/>
        <p:guide orient="horz" pos="3295"/>
        <p:guide orient="horz" pos="3885"/>
        <p:guide orient="horz" pos="26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4A1D3-8EE0-4FEA-A481-8CE223112508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5062-B6D1-4223-9F67-AA20507CB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9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4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09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04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2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18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76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53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5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46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1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11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9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622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1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4639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5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2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8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1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1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  <a:sym typeface="Gill Sans" charset="0"/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  <a:sym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sym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1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  <a:sym typeface="Gill Sans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0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C8B3-52D8-4145-9189-F45575CE82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F00A-5FC8-4B7B-A34A-3B4A93ABDF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2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 txBox="1"/>
          <p:nvPr/>
        </p:nvSpPr>
        <p:spPr>
          <a:xfrm>
            <a:off x="174689" y="3259919"/>
            <a:ext cx="11842622" cy="418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4" tIns="45701" rIns="91404" bIns="4570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rgbClr val="E63C00"/>
                </a:solidFill>
                <a:latin typeface="Segoe UI Light" pitchFamily="34" charset="0"/>
                <a:cs typeface="Segoe Light"/>
              </a:rPr>
              <a:t>This presentation is best viewed in Slide Show </a:t>
            </a:r>
            <a:r>
              <a:rPr lang="en-US" dirty="0" smtClean="0">
                <a:solidFill>
                  <a:srgbClr val="E63C00"/>
                </a:solidFill>
                <a:latin typeface="Segoe UI Light" pitchFamily="34" charset="0"/>
                <a:cs typeface="Segoe Light"/>
              </a:rPr>
              <a:t>view.  (P</a:t>
            </a:r>
            <a:r>
              <a:rPr lang="en-US" dirty="0" smtClean="0">
                <a:solidFill>
                  <a:srgbClr val="E63C00"/>
                </a:solidFill>
                <a:latin typeface="Segoe UI Light" pitchFamily="34" charset="0"/>
              </a:rPr>
              <a:t>ress </a:t>
            </a:r>
            <a:r>
              <a:rPr lang="en-US" dirty="0">
                <a:solidFill>
                  <a:srgbClr val="E63C00"/>
                </a:solidFill>
                <a:latin typeface="Segoe UI Light" pitchFamily="34" charset="0"/>
              </a:rPr>
              <a:t>F5 </a:t>
            </a:r>
            <a:r>
              <a:rPr lang="en-US" dirty="0" smtClean="0">
                <a:solidFill>
                  <a:srgbClr val="E63C00"/>
                </a:solidFill>
                <a:latin typeface="Segoe UI Light" pitchFamily="34" charset="0"/>
              </a:rPr>
              <a:t>or hit      at the top left of this screen to </a:t>
            </a:r>
            <a:r>
              <a:rPr lang="en-US" dirty="0">
                <a:solidFill>
                  <a:srgbClr val="E63C00"/>
                </a:solidFill>
                <a:latin typeface="Segoe UI Light" pitchFamily="34" charset="0"/>
              </a:rPr>
              <a:t>enter Slide Show</a:t>
            </a:r>
            <a:r>
              <a:rPr lang="en-US" dirty="0" smtClean="0">
                <a:solidFill>
                  <a:srgbClr val="E63C00"/>
                </a:solidFill>
                <a:latin typeface="Segoe UI Light" pitchFamily="34" charset="0"/>
              </a:rPr>
              <a:t>).</a:t>
            </a:r>
            <a:endParaRPr lang="en-US" dirty="0">
              <a:solidFill>
                <a:srgbClr val="E63C00"/>
              </a:solidFill>
              <a:latin typeface="Segoe UI Light" pitchFamily="34" charset="0"/>
              <a:cs typeface="Segoe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963" y="3225005"/>
            <a:ext cx="338137" cy="37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9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365671" y="1738119"/>
            <a:ext cx="1542031" cy="1186435"/>
            <a:chOff x="316542" y="280769"/>
            <a:chExt cx="6324600" cy="4866135"/>
          </a:xfrm>
        </p:grpSpPr>
        <p:sp>
          <p:nvSpPr>
            <p:cNvPr id="31" name="Rounded Rectangle 30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0415" y="471280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43" name="Rectangle 97"/>
          <p:cNvSpPr/>
          <p:nvPr/>
        </p:nvSpPr>
        <p:spPr>
          <a:xfrm>
            <a:off x="4570083" y="3472991"/>
            <a:ext cx="1223071" cy="992188"/>
          </a:xfrm>
          <a:custGeom>
            <a:avLst/>
            <a:gdLst/>
            <a:ahLst/>
            <a:cxnLst/>
            <a:rect l="l" t="t" r="r" b="b"/>
            <a:pathLst>
              <a:path w="8329611" h="6757214">
                <a:moveTo>
                  <a:pt x="3159588" y="6754257"/>
                </a:moveTo>
                <a:lnTo>
                  <a:pt x="5152289" y="6754257"/>
                </a:lnTo>
                <a:lnTo>
                  <a:pt x="5152289" y="6757214"/>
                </a:lnTo>
                <a:lnTo>
                  <a:pt x="3159588" y="6757214"/>
                </a:lnTo>
                <a:close/>
                <a:moveTo>
                  <a:pt x="4218494" y="5414000"/>
                </a:moveTo>
                <a:lnTo>
                  <a:pt x="4507210" y="5414000"/>
                </a:lnTo>
                <a:lnTo>
                  <a:pt x="4507210" y="6222817"/>
                </a:lnTo>
                <a:lnTo>
                  <a:pt x="4218494" y="6222817"/>
                </a:lnTo>
                <a:close/>
                <a:moveTo>
                  <a:pt x="3760926" y="5414000"/>
                </a:moveTo>
                <a:lnTo>
                  <a:pt x="4074667" y="5414000"/>
                </a:lnTo>
                <a:lnTo>
                  <a:pt x="4074667" y="6222817"/>
                </a:lnTo>
                <a:lnTo>
                  <a:pt x="3760926" y="6222817"/>
                </a:lnTo>
                <a:close/>
                <a:moveTo>
                  <a:pt x="6303076" y="5276159"/>
                </a:moveTo>
                <a:lnTo>
                  <a:pt x="6855936" y="5276159"/>
                </a:lnTo>
                <a:lnTo>
                  <a:pt x="6855936" y="5699266"/>
                </a:lnTo>
                <a:lnTo>
                  <a:pt x="6303076" y="5699266"/>
                </a:lnTo>
                <a:close/>
                <a:moveTo>
                  <a:pt x="5602541" y="5276159"/>
                </a:moveTo>
                <a:lnTo>
                  <a:pt x="6159249" y="5276159"/>
                </a:lnTo>
                <a:lnTo>
                  <a:pt x="6159249" y="5699266"/>
                </a:lnTo>
                <a:lnTo>
                  <a:pt x="5602541" y="5699266"/>
                </a:lnTo>
                <a:close/>
                <a:moveTo>
                  <a:pt x="2112737" y="5276159"/>
                </a:moveTo>
                <a:lnTo>
                  <a:pt x="2665597" y="5276159"/>
                </a:lnTo>
                <a:lnTo>
                  <a:pt x="2665597" y="5699266"/>
                </a:lnTo>
                <a:lnTo>
                  <a:pt x="2112737" y="5699266"/>
                </a:lnTo>
                <a:close/>
                <a:moveTo>
                  <a:pt x="1412202" y="5276159"/>
                </a:moveTo>
                <a:lnTo>
                  <a:pt x="1968910" y="5276159"/>
                </a:lnTo>
                <a:lnTo>
                  <a:pt x="1968910" y="5699266"/>
                </a:lnTo>
                <a:lnTo>
                  <a:pt x="1412202" y="5699266"/>
                </a:lnTo>
                <a:close/>
                <a:moveTo>
                  <a:pt x="6303076" y="4702270"/>
                </a:moveTo>
                <a:lnTo>
                  <a:pt x="6855936" y="4702270"/>
                </a:lnTo>
                <a:lnTo>
                  <a:pt x="6855936" y="5132332"/>
                </a:lnTo>
                <a:lnTo>
                  <a:pt x="6303076" y="5132332"/>
                </a:lnTo>
                <a:close/>
                <a:moveTo>
                  <a:pt x="5602541" y="4702270"/>
                </a:moveTo>
                <a:lnTo>
                  <a:pt x="6159249" y="4702270"/>
                </a:lnTo>
                <a:lnTo>
                  <a:pt x="6159249" y="5132332"/>
                </a:lnTo>
                <a:lnTo>
                  <a:pt x="5602541" y="5132332"/>
                </a:lnTo>
                <a:close/>
                <a:moveTo>
                  <a:pt x="2112737" y="4702270"/>
                </a:moveTo>
                <a:lnTo>
                  <a:pt x="2665597" y="4702270"/>
                </a:lnTo>
                <a:lnTo>
                  <a:pt x="2665597" y="5132332"/>
                </a:lnTo>
                <a:lnTo>
                  <a:pt x="2112737" y="5132332"/>
                </a:lnTo>
                <a:close/>
                <a:moveTo>
                  <a:pt x="1412202" y="4702270"/>
                </a:moveTo>
                <a:lnTo>
                  <a:pt x="1968910" y="4702270"/>
                </a:lnTo>
                <a:lnTo>
                  <a:pt x="1968910" y="5132332"/>
                </a:lnTo>
                <a:lnTo>
                  <a:pt x="1412202" y="5132332"/>
                </a:lnTo>
                <a:close/>
                <a:moveTo>
                  <a:pt x="4218494" y="4701936"/>
                </a:moveTo>
                <a:lnTo>
                  <a:pt x="4507210" y="4701936"/>
                </a:lnTo>
                <a:lnTo>
                  <a:pt x="4507210" y="5270173"/>
                </a:lnTo>
                <a:lnTo>
                  <a:pt x="4218494" y="5270173"/>
                </a:lnTo>
                <a:close/>
                <a:moveTo>
                  <a:pt x="3760926" y="4701936"/>
                </a:moveTo>
                <a:lnTo>
                  <a:pt x="4074667" y="4701936"/>
                </a:lnTo>
                <a:lnTo>
                  <a:pt x="4074667" y="5270173"/>
                </a:lnTo>
                <a:lnTo>
                  <a:pt x="3760926" y="5270173"/>
                </a:lnTo>
                <a:close/>
                <a:moveTo>
                  <a:pt x="5461521" y="4558443"/>
                </a:moveTo>
                <a:lnTo>
                  <a:pt x="5461521" y="4558444"/>
                </a:lnTo>
                <a:lnTo>
                  <a:pt x="5458714" y="4558444"/>
                </a:lnTo>
                <a:lnTo>
                  <a:pt x="5458714" y="5843095"/>
                </a:lnTo>
                <a:lnTo>
                  <a:pt x="5602541" y="5843095"/>
                </a:lnTo>
                <a:lnTo>
                  <a:pt x="5602541" y="5843093"/>
                </a:lnTo>
                <a:lnTo>
                  <a:pt x="6159249" y="5843093"/>
                </a:lnTo>
                <a:lnTo>
                  <a:pt x="6159249" y="5843095"/>
                </a:lnTo>
                <a:lnTo>
                  <a:pt x="6303076" y="5843095"/>
                </a:lnTo>
                <a:lnTo>
                  <a:pt x="6303076" y="5843093"/>
                </a:lnTo>
                <a:lnTo>
                  <a:pt x="6855936" y="5843093"/>
                </a:lnTo>
                <a:lnTo>
                  <a:pt x="6855936" y="5843095"/>
                </a:lnTo>
                <a:lnTo>
                  <a:pt x="6999763" y="5843095"/>
                </a:lnTo>
                <a:lnTo>
                  <a:pt x="6999763" y="4558444"/>
                </a:lnTo>
                <a:lnTo>
                  <a:pt x="6999491" y="4558444"/>
                </a:lnTo>
                <a:lnTo>
                  <a:pt x="6999491" y="4558443"/>
                </a:lnTo>
                <a:close/>
                <a:moveTo>
                  <a:pt x="1271182" y="4558443"/>
                </a:moveTo>
                <a:lnTo>
                  <a:pt x="1271182" y="4558444"/>
                </a:lnTo>
                <a:lnTo>
                  <a:pt x="1268375" y="4558444"/>
                </a:lnTo>
                <a:lnTo>
                  <a:pt x="1268375" y="5843095"/>
                </a:lnTo>
                <a:lnTo>
                  <a:pt x="1412202" y="5843095"/>
                </a:lnTo>
                <a:lnTo>
                  <a:pt x="1412202" y="5843093"/>
                </a:lnTo>
                <a:lnTo>
                  <a:pt x="1968910" y="5843093"/>
                </a:lnTo>
                <a:lnTo>
                  <a:pt x="1968910" y="5843095"/>
                </a:lnTo>
                <a:lnTo>
                  <a:pt x="2112737" y="5843095"/>
                </a:lnTo>
                <a:lnTo>
                  <a:pt x="2112737" y="5843093"/>
                </a:lnTo>
                <a:lnTo>
                  <a:pt x="2665597" y="5843093"/>
                </a:lnTo>
                <a:lnTo>
                  <a:pt x="2665597" y="5843095"/>
                </a:lnTo>
                <a:lnTo>
                  <a:pt x="2809424" y="5843095"/>
                </a:lnTo>
                <a:lnTo>
                  <a:pt x="2809424" y="4558444"/>
                </a:lnTo>
                <a:lnTo>
                  <a:pt x="2809152" y="4558444"/>
                </a:lnTo>
                <a:lnTo>
                  <a:pt x="2809152" y="4558443"/>
                </a:lnTo>
                <a:close/>
                <a:moveTo>
                  <a:pt x="4150001" y="3676115"/>
                </a:moveTo>
                <a:cubicBezTo>
                  <a:pt x="3959702" y="3854602"/>
                  <a:pt x="3446955" y="4377944"/>
                  <a:pt x="3281643" y="4541081"/>
                </a:cubicBezTo>
                <a:lnTo>
                  <a:pt x="3282412" y="4743711"/>
                </a:lnTo>
                <a:lnTo>
                  <a:pt x="4151006" y="3880522"/>
                </a:lnTo>
                <a:lnTo>
                  <a:pt x="5014197" y="4743713"/>
                </a:lnTo>
                <a:lnTo>
                  <a:pt x="5021202" y="4544357"/>
                </a:lnTo>
                <a:close/>
                <a:moveTo>
                  <a:pt x="5895268" y="2621558"/>
                </a:moveTo>
                <a:lnTo>
                  <a:pt x="6577467" y="2621559"/>
                </a:lnTo>
                <a:lnTo>
                  <a:pt x="6577467" y="3685742"/>
                </a:lnTo>
                <a:lnTo>
                  <a:pt x="5895268" y="3685741"/>
                </a:lnTo>
                <a:close/>
                <a:moveTo>
                  <a:pt x="2404108" y="2621558"/>
                </a:moveTo>
                <a:lnTo>
                  <a:pt x="2404108" y="3685741"/>
                </a:lnTo>
                <a:lnTo>
                  <a:pt x="1721909" y="3685742"/>
                </a:lnTo>
                <a:lnTo>
                  <a:pt x="1721909" y="2621559"/>
                </a:lnTo>
                <a:close/>
                <a:moveTo>
                  <a:pt x="5750148" y="2477731"/>
                </a:moveTo>
                <a:lnTo>
                  <a:pt x="5750148" y="2621558"/>
                </a:lnTo>
                <a:lnTo>
                  <a:pt x="5751440" y="2621559"/>
                </a:lnTo>
                <a:lnTo>
                  <a:pt x="5751441" y="3827077"/>
                </a:lnTo>
                <a:lnTo>
                  <a:pt x="5755314" y="3827077"/>
                </a:lnTo>
                <a:lnTo>
                  <a:pt x="5755314" y="3829568"/>
                </a:lnTo>
                <a:lnTo>
                  <a:pt x="6717340" y="3829569"/>
                </a:lnTo>
                <a:lnTo>
                  <a:pt x="6717340" y="3827077"/>
                </a:lnTo>
                <a:lnTo>
                  <a:pt x="6721294" y="3827077"/>
                </a:lnTo>
                <a:lnTo>
                  <a:pt x="6721294" y="2477732"/>
                </a:lnTo>
                <a:lnTo>
                  <a:pt x="6712173" y="2477732"/>
                </a:lnTo>
                <a:lnTo>
                  <a:pt x="6577467" y="2477732"/>
                </a:lnTo>
                <a:lnTo>
                  <a:pt x="5895268" y="2477731"/>
                </a:lnTo>
                <a:lnTo>
                  <a:pt x="5751441" y="2477731"/>
                </a:lnTo>
                <a:close/>
                <a:moveTo>
                  <a:pt x="2404108" y="2477731"/>
                </a:moveTo>
                <a:lnTo>
                  <a:pt x="1721909" y="2477732"/>
                </a:lnTo>
                <a:lnTo>
                  <a:pt x="1578082" y="2477732"/>
                </a:lnTo>
                <a:lnTo>
                  <a:pt x="1576789" y="2477732"/>
                </a:lnTo>
                <a:lnTo>
                  <a:pt x="1576789" y="2621559"/>
                </a:lnTo>
                <a:lnTo>
                  <a:pt x="1578082" y="2621559"/>
                </a:lnTo>
                <a:lnTo>
                  <a:pt x="1578082" y="3827077"/>
                </a:lnTo>
                <a:lnTo>
                  <a:pt x="1581955" y="3827077"/>
                </a:lnTo>
                <a:lnTo>
                  <a:pt x="1581955" y="3829569"/>
                </a:lnTo>
                <a:lnTo>
                  <a:pt x="2543980" y="3829568"/>
                </a:lnTo>
                <a:lnTo>
                  <a:pt x="2543980" y="3827077"/>
                </a:lnTo>
                <a:lnTo>
                  <a:pt x="2547935" y="3827077"/>
                </a:lnTo>
                <a:lnTo>
                  <a:pt x="2547935" y="2477731"/>
                </a:lnTo>
                <a:lnTo>
                  <a:pt x="2538814" y="2477731"/>
                </a:lnTo>
                <a:close/>
                <a:moveTo>
                  <a:pt x="6250524" y="1645075"/>
                </a:moveTo>
                <a:lnTo>
                  <a:pt x="5365192" y="2532252"/>
                </a:lnTo>
                <a:lnTo>
                  <a:pt x="5366111" y="2734734"/>
                </a:lnTo>
                <a:cubicBezTo>
                  <a:pt x="5661795" y="2440195"/>
                  <a:pt x="5957479" y="2145656"/>
                  <a:pt x="6253164" y="1851117"/>
                </a:cubicBezTo>
                <a:lnTo>
                  <a:pt x="7134431" y="2732384"/>
                </a:lnTo>
                <a:lnTo>
                  <a:pt x="7135548" y="2530100"/>
                </a:lnTo>
                <a:close/>
                <a:moveTo>
                  <a:pt x="2080143" y="1645074"/>
                </a:moveTo>
                <a:lnTo>
                  <a:pt x="1194811" y="2532251"/>
                </a:lnTo>
                <a:lnTo>
                  <a:pt x="1195730" y="2734733"/>
                </a:lnTo>
                <a:cubicBezTo>
                  <a:pt x="1491415" y="2440195"/>
                  <a:pt x="1787098" y="2145655"/>
                  <a:pt x="2082783" y="1851116"/>
                </a:cubicBezTo>
                <a:lnTo>
                  <a:pt x="2964051" y="2732384"/>
                </a:lnTo>
                <a:lnTo>
                  <a:pt x="2965168" y="2530099"/>
                </a:lnTo>
                <a:close/>
                <a:moveTo>
                  <a:pt x="6346823" y="0"/>
                </a:moveTo>
                <a:lnTo>
                  <a:pt x="7150212" y="0"/>
                </a:lnTo>
                <a:lnTo>
                  <a:pt x="7150212" y="572332"/>
                </a:lnTo>
                <a:lnTo>
                  <a:pt x="7852623" y="572331"/>
                </a:lnTo>
                <a:lnTo>
                  <a:pt x="8329611" y="3347282"/>
                </a:lnTo>
                <a:lnTo>
                  <a:pt x="7938464" y="3347282"/>
                </a:lnTo>
                <a:lnTo>
                  <a:pt x="7938463" y="6754258"/>
                </a:lnTo>
                <a:lnTo>
                  <a:pt x="5152289" y="6754257"/>
                </a:lnTo>
                <a:lnTo>
                  <a:pt x="5152289" y="6550180"/>
                </a:lnTo>
                <a:lnTo>
                  <a:pt x="4977489" y="6550180"/>
                </a:lnTo>
                <a:lnTo>
                  <a:pt x="4977489" y="6349392"/>
                </a:lnTo>
                <a:lnTo>
                  <a:pt x="4651037" y="6349392"/>
                </a:lnTo>
                <a:lnTo>
                  <a:pt x="4651037" y="4558444"/>
                </a:lnTo>
                <a:lnTo>
                  <a:pt x="4648247" y="4558444"/>
                </a:lnTo>
                <a:lnTo>
                  <a:pt x="4648247" y="4558108"/>
                </a:lnTo>
                <a:lnTo>
                  <a:pt x="3617099" y="4558108"/>
                </a:lnTo>
                <a:lnTo>
                  <a:pt x="3617099" y="4558445"/>
                </a:lnTo>
                <a:lnTo>
                  <a:pt x="3617099" y="6349392"/>
                </a:lnTo>
                <a:lnTo>
                  <a:pt x="3334388" y="6349392"/>
                </a:lnTo>
                <a:lnTo>
                  <a:pt x="3334388" y="6550180"/>
                </a:lnTo>
                <a:lnTo>
                  <a:pt x="3159588" y="6550180"/>
                </a:lnTo>
                <a:lnTo>
                  <a:pt x="3159588" y="6754257"/>
                </a:lnTo>
                <a:lnTo>
                  <a:pt x="391147" y="6754257"/>
                </a:lnTo>
                <a:lnTo>
                  <a:pt x="391147" y="3347282"/>
                </a:lnTo>
                <a:lnTo>
                  <a:pt x="0" y="3347282"/>
                </a:lnTo>
                <a:lnTo>
                  <a:pt x="434587" y="572332"/>
                </a:lnTo>
                <a:lnTo>
                  <a:pt x="6346823" y="572332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44" name="Oval 4102"/>
          <p:cNvSpPr/>
          <p:nvPr/>
        </p:nvSpPr>
        <p:spPr>
          <a:xfrm>
            <a:off x="7264027" y="3718655"/>
            <a:ext cx="831588" cy="727895"/>
          </a:xfrm>
          <a:custGeom>
            <a:avLst/>
            <a:gdLst/>
            <a:ahLst/>
            <a:cxnLst/>
            <a:rect l="l" t="t" r="r" b="b"/>
            <a:pathLst>
              <a:path w="1586484" h="1388658">
                <a:moveTo>
                  <a:pt x="262414" y="295333"/>
                </a:moveTo>
                <a:cubicBezTo>
                  <a:pt x="231997" y="289666"/>
                  <a:pt x="198734" y="294676"/>
                  <a:pt x="162419" y="316504"/>
                </a:cubicBezTo>
                <a:cubicBezTo>
                  <a:pt x="33831" y="415722"/>
                  <a:pt x="82251" y="619320"/>
                  <a:pt x="150513" y="733223"/>
                </a:cubicBezTo>
                <a:cubicBezTo>
                  <a:pt x="204770" y="823758"/>
                  <a:pt x="399438" y="946134"/>
                  <a:pt x="508782" y="985487"/>
                </a:cubicBezTo>
                <a:cubicBezTo>
                  <a:pt x="472225" y="865971"/>
                  <a:pt x="452485" y="721539"/>
                  <a:pt x="444784" y="546789"/>
                </a:cubicBezTo>
                <a:cubicBezTo>
                  <a:pt x="442711" y="508687"/>
                  <a:pt x="440963" y="474485"/>
                  <a:pt x="439772" y="441420"/>
                </a:cubicBezTo>
                <a:cubicBezTo>
                  <a:pt x="396173" y="389673"/>
                  <a:pt x="338107" y="309438"/>
                  <a:pt x="262414" y="295333"/>
                </a:cubicBezTo>
                <a:close/>
                <a:moveTo>
                  <a:pt x="1008955" y="97432"/>
                </a:moveTo>
                <a:cubicBezTo>
                  <a:pt x="740011" y="97432"/>
                  <a:pt x="532705" y="141645"/>
                  <a:pt x="531514" y="163155"/>
                </a:cubicBezTo>
                <a:cubicBezTo>
                  <a:pt x="530323" y="184665"/>
                  <a:pt x="732867" y="226496"/>
                  <a:pt x="1001811" y="226496"/>
                </a:cubicBezTo>
                <a:cubicBezTo>
                  <a:pt x="1270755" y="226496"/>
                  <a:pt x="1505446" y="175780"/>
                  <a:pt x="1505446" y="163155"/>
                </a:cubicBezTo>
                <a:cubicBezTo>
                  <a:pt x="1505446" y="150530"/>
                  <a:pt x="1277899" y="97432"/>
                  <a:pt x="1008955" y="97432"/>
                </a:cubicBezTo>
                <a:close/>
                <a:moveTo>
                  <a:pt x="1008879" y="0"/>
                </a:moveTo>
                <a:cubicBezTo>
                  <a:pt x="1319837" y="0"/>
                  <a:pt x="1572028" y="56296"/>
                  <a:pt x="1572799" y="125824"/>
                </a:cubicBezTo>
                <a:lnTo>
                  <a:pt x="1572973" y="125824"/>
                </a:lnTo>
                <a:lnTo>
                  <a:pt x="1572973" y="126211"/>
                </a:lnTo>
                <a:cubicBezTo>
                  <a:pt x="1585673" y="140200"/>
                  <a:pt x="1588847" y="301820"/>
                  <a:pt x="1584878" y="442012"/>
                </a:cubicBezTo>
                <a:cubicBezTo>
                  <a:pt x="1571100" y="1076049"/>
                  <a:pt x="1416830" y="1283843"/>
                  <a:pt x="1264940" y="1365431"/>
                </a:cubicBezTo>
                <a:cubicBezTo>
                  <a:pt x="1150641" y="1387655"/>
                  <a:pt x="902990" y="1412262"/>
                  <a:pt x="733921" y="1343999"/>
                </a:cubicBezTo>
                <a:cubicBezTo>
                  <a:pt x="671433" y="1293996"/>
                  <a:pt x="620628" y="1234126"/>
                  <a:pt x="581259" y="1161091"/>
                </a:cubicBezTo>
                <a:cubicBezTo>
                  <a:pt x="476528" y="1140956"/>
                  <a:pt x="163635" y="961449"/>
                  <a:pt x="67168" y="764179"/>
                </a:cubicBezTo>
                <a:cubicBezTo>
                  <a:pt x="-38797" y="547485"/>
                  <a:pt x="-16176" y="320472"/>
                  <a:pt x="112412" y="221254"/>
                </a:cubicBezTo>
                <a:cubicBezTo>
                  <a:pt x="140987" y="202998"/>
                  <a:pt x="171026" y="195358"/>
                  <a:pt x="201356" y="193869"/>
                </a:cubicBezTo>
                <a:cubicBezTo>
                  <a:pt x="287549" y="189639"/>
                  <a:pt x="376096" y="235090"/>
                  <a:pt x="439907" y="226090"/>
                </a:cubicBezTo>
                <a:cubicBezTo>
                  <a:pt x="440949" y="195683"/>
                  <a:pt x="442587" y="162661"/>
                  <a:pt x="444783" y="125824"/>
                </a:cubicBezTo>
                <a:lnTo>
                  <a:pt x="444960" y="125824"/>
                </a:lnTo>
                <a:cubicBezTo>
                  <a:pt x="445730" y="56296"/>
                  <a:pt x="697921" y="0"/>
                  <a:pt x="1008879" y="0"/>
                </a:cubicBezTo>
                <a:close/>
              </a:path>
            </a:pathLst>
          </a:cu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45" name="Rectangle 4107"/>
          <p:cNvSpPr/>
          <p:nvPr/>
        </p:nvSpPr>
        <p:spPr>
          <a:xfrm>
            <a:off x="10210127" y="3059076"/>
            <a:ext cx="645040" cy="1406105"/>
          </a:xfrm>
          <a:custGeom>
            <a:avLst/>
            <a:gdLst/>
            <a:ahLst/>
            <a:cxnLst/>
            <a:rect l="l" t="t" r="r" b="b"/>
            <a:pathLst>
              <a:path w="2775355" h="6049925">
                <a:moveTo>
                  <a:pt x="1042397" y="5156790"/>
                </a:moveTo>
                <a:lnTo>
                  <a:pt x="1042397" y="5422604"/>
                </a:lnTo>
                <a:lnTo>
                  <a:pt x="1233783" y="5422604"/>
                </a:lnTo>
                <a:lnTo>
                  <a:pt x="1233783" y="5156790"/>
                </a:lnTo>
                <a:close/>
                <a:moveTo>
                  <a:pt x="1616777" y="4790003"/>
                </a:moveTo>
                <a:lnTo>
                  <a:pt x="1616777" y="5055817"/>
                </a:lnTo>
                <a:lnTo>
                  <a:pt x="1808163" y="5055817"/>
                </a:lnTo>
                <a:lnTo>
                  <a:pt x="1808163" y="4790003"/>
                </a:lnTo>
                <a:close/>
                <a:moveTo>
                  <a:pt x="2488759" y="4550326"/>
                </a:moveTo>
                <a:lnTo>
                  <a:pt x="2488759" y="4816140"/>
                </a:lnTo>
                <a:lnTo>
                  <a:pt x="2680145" y="4816140"/>
                </a:lnTo>
                <a:lnTo>
                  <a:pt x="2680145" y="4550326"/>
                </a:lnTo>
                <a:close/>
                <a:moveTo>
                  <a:pt x="298412" y="4550326"/>
                </a:moveTo>
                <a:lnTo>
                  <a:pt x="298412" y="4816140"/>
                </a:lnTo>
                <a:lnTo>
                  <a:pt x="489798" y="4816140"/>
                </a:lnTo>
                <a:lnTo>
                  <a:pt x="489798" y="4550326"/>
                </a:lnTo>
                <a:close/>
                <a:moveTo>
                  <a:pt x="2265363" y="4152306"/>
                </a:moveTo>
                <a:lnTo>
                  <a:pt x="2265363" y="4418120"/>
                </a:lnTo>
                <a:lnTo>
                  <a:pt x="2456749" y="4418120"/>
                </a:lnTo>
                <a:lnTo>
                  <a:pt x="2456749" y="4152306"/>
                </a:lnTo>
                <a:close/>
                <a:moveTo>
                  <a:pt x="2031410" y="4152306"/>
                </a:moveTo>
                <a:lnTo>
                  <a:pt x="2031410" y="4418120"/>
                </a:lnTo>
                <a:lnTo>
                  <a:pt x="2222796" y="4418120"/>
                </a:lnTo>
                <a:lnTo>
                  <a:pt x="2222796" y="4152306"/>
                </a:lnTo>
                <a:close/>
                <a:moveTo>
                  <a:pt x="542962" y="4152306"/>
                </a:moveTo>
                <a:lnTo>
                  <a:pt x="542962" y="4418120"/>
                </a:lnTo>
                <a:lnTo>
                  <a:pt x="734348" y="4418120"/>
                </a:lnTo>
                <a:lnTo>
                  <a:pt x="734348" y="4152306"/>
                </a:lnTo>
                <a:close/>
                <a:moveTo>
                  <a:pt x="43231" y="4152306"/>
                </a:moveTo>
                <a:lnTo>
                  <a:pt x="43231" y="4418120"/>
                </a:lnTo>
                <a:lnTo>
                  <a:pt x="234617" y="4418120"/>
                </a:lnTo>
                <a:lnTo>
                  <a:pt x="234617" y="4152306"/>
                </a:lnTo>
                <a:close/>
                <a:moveTo>
                  <a:pt x="1818795" y="3763925"/>
                </a:moveTo>
                <a:lnTo>
                  <a:pt x="1818795" y="4029739"/>
                </a:lnTo>
                <a:lnTo>
                  <a:pt x="2010181" y="4029739"/>
                </a:lnTo>
                <a:lnTo>
                  <a:pt x="2010181" y="3763925"/>
                </a:lnTo>
                <a:close/>
                <a:moveTo>
                  <a:pt x="1042397" y="3742660"/>
                </a:moveTo>
                <a:lnTo>
                  <a:pt x="1042397" y="4008474"/>
                </a:lnTo>
                <a:lnTo>
                  <a:pt x="1233783" y="4008474"/>
                </a:lnTo>
                <a:lnTo>
                  <a:pt x="1233783" y="3742660"/>
                </a:lnTo>
                <a:close/>
                <a:moveTo>
                  <a:pt x="1042397" y="3391120"/>
                </a:moveTo>
                <a:lnTo>
                  <a:pt x="1042397" y="3656934"/>
                </a:lnTo>
                <a:lnTo>
                  <a:pt x="1233783" y="3656934"/>
                </a:lnTo>
                <a:lnTo>
                  <a:pt x="1233783" y="3391120"/>
                </a:lnTo>
                <a:close/>
                <a:moveTo>
                  <a:pt x="819113" y="3391120"/>
                </a:moveTo>
                <a:lnTo>
                  <a:pt x="819113" y="3656934"/>
                </a:lnTo>
                <a:lnTo>
                  <a:pt x="1010499" y="3656934"/>
                </a:lnTo>
                <a:lnTo>
                  <a:pt x="1010499" y="3391120"/>
                </a:lnTo>
                <a:close/>
                <a:moveTo>
                  <a:pt x="1616777" y="2982468"/>
                </a:moveTo>
                <a:lnTo>
                  <a:pt x="1616777" y="3248282"/>
                </a:lnTo>
                <a:lnTo>
                  <a:pt x="1808163" y="3248282"/>
                </a:lnTo>
                <a:lnTo>
                  <a:pt x="1808163" y="2982468"/>
                </a:lnTo>
                <a:close/>
                <a:moveTo>
                  <a:pt x="298412" y="2508875"/>
                </a:moveTo>
                <a:lnTo>
                  <a:pt x="298412" y="2774689"/>
                </a:lnTo>
                <a:lnTo>
                  <a:pt x="489798" y="2774689"/>
                </a:lnTo>
                <a:lnTo>
                  <a:pt x="489798" y="2508875"/>
                </a:lnTo>
                <a:close/>
                <a:moveTo>
                  <a:pt x="2265363" y="2180337"/>
                </a:moveTo>
                <a:lnTo>
                  <a:pt x="2265363" y="2446151"/>
                </a:lnTo>
                <a:lnTo>
                  <a:pt x="2456749" y="2446151"/>
                </a:lnTo>
                <a:lnTo>
                  <a:pt x="2456749" y="2180337"/>
                </a:lnTo>
                <a:close/>
                <a:moveTo>
                  <a:pt x="1616777" y="2180337"/>
                </a:moveTo>
                <a:lnTo>
                  <a:pt x="1616777" y="2446151"/>
                </a:lnTo>
                <a:lnTo>
                  <a:pt x="1808163" y="2446151"/>
                </a:lnTo>
                <a:lnTo>
                  <a:pt x="1808163" y="2180337"/>
                </a:lnTo>
                <a:close/>
                <a:moveTo>
                  <a:pt x="1818795" y="1531088"/>
                </a:moveTo>
                <a:lnTo>
                  <a:pt x="1818795" y="1796902"/>
                </a:lnTo>
                <a:lnTo>
                  <a:pt x="2010181" y="1796902"/>
                </a:lnTo>
                <a:lnTo>
                  <a:pt x="2010181" y="1531088"/>
                </a:lnTo>
                <a:close/>
                <a:moveTo>
                  <a:pt x="1818795" y="148856"/>
                </a:moveTo>
                <a:lnTo>
                  <a:pt x="1818795" y="414670"/>
                </a:lnTo>
                <a:lnTo>
                  <a:pt x="2010181" y="414670"/>
                </a:lnTo>
                <a:lnTo>
                  <a:pt x="2010181" y="148856"/>
                </a:lnTo>
                <a:close/>
                <a:moveTo>
                  <a:pt x="1573876" y="0"/>
                </a:moveTo>
                <a:lnTo>
                  <a:pt x="2775355" y="0"/>
                </a:lnTo>
                <a:lnTo>
                  <a:pt x="2775355" y="6049925"/>
                </a:lnTo>
                <a:lnTo>
                  <a:pt x="0" y="6049925"/>
                </a:lnTo>
                <a:lnTo>
                  <a:pt x="0" y="1589160"/>
                </a:lnTo>
                <a:lnTo>
                  <a:pt x="373172" y="1589160"/>
                </a:lnTo>
                <a:lnTo>
                  <a:pt x="373172" y="1297172"/>
                </a:lnTo>
                <a:lnTo>
                  <a:pt x="418891" y="1297172"/>
                </a:lnTo>
                <a:lnTo>
                  <a:pt x="418891" y="1589160"/>
                </a:lnTo>
                <a:lnTo>
                  <a:pt x="744647" y="1589160"/>
                </a:lnTo>
                <a:lnTo>
                  <a:pt x="744647" y="1833709"/>
                </a:lnTo>
                <a:lnTo>
                  <a:pt x="1116971" y="1833709"/>
                </a:lnTo>
                <a:lnTo>
                  <a:pt x="1116971" y="3253562"/>
                </a:lnTo>
                <a:lnTo>
                  <a:pt x="1329438" y="3253562"/>
                </a:lnTo>
                <a:lnTo>
                  <a:pt x="1329438" y="4125432"/>
                </a:lnTo>
                <a:lnTo>
                  <a:pt x="1573876" y="4125432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46" name="Rectangle 4112"/>
          <p:cNvSpPr/>
          <p:nvPr/>
        </p:nvSpPr>
        <p:spPr>
          <a:xfrm>
            <a:off x="9733998" y="1797451"/>
            <a:ext cx="1428703" cy="893748"/>
          </a:xfrm>
          <a:custGeom>
            <a:avLst/>
            <a:gdLst/>
            <a:ahLst/>
            <a:cxnLst/>
            <a:rect l="l" t="t" r="r" b="b"/>
            <a:pathLst>
              <a:path w="5836722" h="3651257">
                <a:moveTo>
                  <a:pt x="5112328" y="2985496"/>
                </a:moveTo>
                <a:lnTo>
                  <a:pt x="5836722" y="3341238"/>
                </a:lnTo>
                <a:lnTo>
                  <a:pt x="5836722" y="3431751"/>
                </a:lnTo>
                <a:lnTo>
                  <a:pt x="5836722" y="3490194"/>
                </a:lnTo>
                <a:lnTo>
                  <a:pt x="5836722" y="3528976"/>
                </a:lnTo>
                <a:cubicBezTo>
                  <a:pt x="5836722" y="3596510"/>
                  <a:pt x="5781975" y="3651257"/>
                  <a:pt x="5714441" y="3651257"/>
                </a:cubicBezTo>
                <a:lnTo>
                  <a:pt x="122281" y="3651257"/>
                </a:lnTo>
                <a:cubicBezTo>
                  <a:pt x="54747" y="3651257"/>
                  <a:pt x="0" y="3596510"/>
                  <a:pt x="0" y="3528976"/>
                </a:cubicBezTo>
                <a:lnTo>
                  <a:pt x="0" y="3490194"/>
                </a:lnTo>
                <a:lnTo>
                  <a:pt x="0" y="3431751"/>
                </a:lnTo>
                <a:lnTo>
                  <a:pt x="0" y="3341238"/>
                </a:lnTo>
                <a:cubicBezTo>
                  <a:pt x="110836" y="3280055"/>
                  <a:pt x="738250" y="2987302"/>
                  <a:pt x="748146" y="2991433"/>
                </a:cubicBezTo>
                <a:close/>
                <a:moveTo>
                  <a:pt x="949999" y="215485"/>
                </a:moveTo>
                <a:lnTo>
                  <a:pt x="949999" y="2665618"/>
                </a:lnTo>
                <a:lnTo>
                  <a:pt x="4886723" y="2665618"/>
                </a:lnTo>
                <a:lnTo>
                  <a:pt x="4886723" y="215485"/>
                </a:lnTo>
                <a:close/>
                <a:moveTo>
                  <a:pt x="824935" y="0"/>
                </a:moveTo>
                <a:lnTo>
                  <a:pt x="5011788" y="0"/>
                </a:lnTo>
                <a:cubicBezTo>
                  <a:pt x="5065996" y="0"/>
                  <a:pt x="5109940" y="43944"/>
                  <a:pt x="5109940" y="98152"/>
                </a:cubicBezTo>
                <a:lnTo>
                  <a:pt x="5109940" y="2786128"/>
                </a:lnTo>
                <a:cubicBezTo>
                  <a:pt x="5109940" y="2840336"/>
                  <a:pt x="5065996" y="2884280"/>
                  <a:pt x="5011788" y="2884280"/>
                </a:cubicBezTo>
                <a:lnTo>
                  <a:pt x="824935" y="2884280"/>
                </a:lnTo>
                <a:cubicBezTo>
                  <a:pt x="770727" y="2884280"/>
                  <a:pt x="726783" y="2840336"/>
                  <a:pt x="726783" y="2786128"/>
                </a:cubicBezTo>
                <a:lnTo>
                  <a:pt x="726783" y="98152"/>
                </a:lnTo>
                <a:cubicBezTo>
                  <a:pt x="726783" y="43944"/>
                  <a:pt x="770727" y="0"/>
                  <a:pt x="824935" y="0"/>
                </a:cubicBezTo>
                <a:close/>
              </a:path>
            </a:pathLst>
          </a:cu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48" name="Rectangle 4116"/>
          <p:cNvSpPr/>
          <p:nvPr/>
        </p:nvSpPr>
        <p:spPr>
          <a:xfrm>
            <a:off x="7561594" y="1941776"/>
            <a:ext cx="437807" cy="697459"/>
          </a:xfrm>
          <a:custGeom>
            <a:avLst/>
            <a:gdLst/>
            <a:ahLst/>
            <a:cxnLst/>
            <a:rect l="l" t="t" r="r" b="b"/>
            <a:pathLst>
              <a:path w="2295939" h="3657600">
                <a:moveTo>
                  <a:pt x="1053053" y="3260035"/>
                </a:moveTo>
                <a:cubicBezTo>
                  <a:pt x="1028624" y="3260035"/>
                  <a:pt x="1008821" y="3279838"/>
                  <a:pt x="1008821" y="3304267"/>
                </a:cubicBezTo>
                <a:lnTo>
                  <a:pt x="1008821" y="3481192"/>
                </a:lnTo>
                <a:cubicBezTo>
                  <a:pt x="1008821" y="3505621"/>
                  <a:pt x="1028624" y="3525424"/>
                  <a:pt x="1053053" y="3525424"/>
                </a:cubicBezTo>
                <a:lnTo>
                  <a:pt x="1242885" y="3525424"/>
                </a:lnTo>
                <a:cubicBezTo>
                  <a:pt x="1267314" y="3525424"/>
                  <a:pt x="1287117" y="3505621"/>
                  <a:pt x="1287117" y="3481192"/>
                </a:cubicBezTo>
                <a:lnTo>
                  <a:pt x="1287117" y="3304267"/>
                </a:lnTo>
                <a:cubicBezTo>
                  <a:pt x="1287117" y="3279838"/>
                  <a:pt x="1267314" y="3260035"/>
                  <a:pt x="1242885" y="3260035"/>
                </a:cubicBezTo>
                <a:close/>
                <a:moveTo>
                  <a:pt x="167619" y="186912"/>
                </a:moveTo>
                <a:lnTo>
                  <a:pt x="167619" y="3130827"/>
                </a:lnTo>
                <a:lnTo>
                  <a:pt x="2128319" y="3130827"/>
                </a:lnTo>
                <a:lnTo>
                  <a:pt x="2128319" y="186912"/>
                </a:lnTo>
                <a:close/>
                <a:moveTo>
                  <a:pt x="54666" y="0"/>
                </a:moveTo>
                <a:lnTo>
                  <a:pt x="2241273" y="0"/>
                </a:lnTo>
                <a:cubicBezTo>
                  <a:pt x="2271464" y="0"/>
                  <a:pt x="2295939" y="24475"/>
                  <a:pt x="2295939" y="54666"/>
                </a:cubicBezTo>
                <a:lnTo>
                  <a:pt x="2295939" y="3602934"/>
                </a:lnTo>
                <a:cubicBezTo>
                  <a:pt x="2295939" y="3633125"/>
                  <a:pt x="2271464" y="3657600"/>
                  <a:pt x="2241273" y="3657600"/>
                </a:cubicBezTo>
                <a:lnTo>
                  <a:pt x="54666" y="3657600"/>
                </a:lnTo>
                <a:cubicBezTo>
                  <a:pt x="24475" y="3657600"/>
                  <a:pt x="0" y="3633125"/>
                  <a:pt x="0" y="3602934"/>
                </a:cubicBezTo>
                <a:lnTo>
                  <a:pt x="0" y="54666"/>
                </a:lnTo>
                <a:cubicBezTo>
                  <a:pt x="0" y="24475"/>
                  <a:pt x="24475" y="0"/>
                  <a:pt x="54666" y="0"/>
                </a:cubicBezTo>
                <a:close/>
              </a:path>
            </a:pathLst>
          </a:cu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033826" y="4082603"/>
            <a:ext cx="1030895" cy="0"/>
          </a:xfrm>
          <a:prstGeom prst="line">
            <a:avLst/>
          </a:prstGeom>
          <a:ln w="31750" cap="rnd">
            <a:solidFill>
              <a:srgbClr val="E63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288051" y="4082603"/>
            <a:ext cx="1682651" cy="0"/>
          </a:xfrm>
          <a:prstGeom prst="line">
            <a:avLst/>
          </a:prstGeom>
          <a:ln w="31750" cap="rnd">
            <a:solidFill>
              <a:srgbClr val="E63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779475" y="2753423"/>
            <a:ext cx="0" cy="865952"/>
          </a:xfrm>
          <a:prstGeom prst="line">
            <a:avLst/>
          </a:prstGeom>
          <a:ln w="31750" cap="rnd">
            <a:solidFill>
              <a:srgbClr val="E63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0515593" y="2753424"/>
            <a:ext cx="0" cy="236565"/>
          </a:xfrm>
          <a:prstGeom prst="line">
            <a:avLst/>
          </a:prstGeom>
          <a:ln w="31750" cap="rnd">
            <a:solidFill>
              <a:srgbClr val="E63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131568" y="3002215"/>
            <a:ext cx="0" cy="442679"/>
          </a:xfrm>
          <a:prstGeom prst="line">
            <a:avLst/>
          </a:prstGeom>
          <a:ln w="31750" cap="rnd">
            <a:solidFill>
              <a:srgbClr val="E63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179" y="2299851"/>
            <a:ext cx="810315" cy="4702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4516" y="2302473"/>
            <a:ext cx="810315" cy="47023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1395" y="2302473"/>
            <a:ext cx="810315" cy="47023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05317" y="65554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Save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2479" y="1370394"/>
            <a:ext cx="3060696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Signing in and saving to the cloud lets your work go with you anywhere.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28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47" name="Rectangle 46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60" name="Rectangle 59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61" name="Rectangle 60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1561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716967" y="832929"/>
            <a:ext cx="6324600" cy="4866135"/>
            <a:chOff x="316542" y="280769"/>
            <a:chExt cx="6324600" cy="4866135"/>
          </a:xfrm>
        </p:grpSpPr>
        <p:sp>
          <p:nvSpPr>
            <p:cNvPr id="55" name="Rounded Rectangle 54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00415" y="471280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00415" y="474418"/>
              <a:ext cx="460857" cy="369461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384877" y="1139819"/>
            <a:ext cx="1325745" cy="358342"/>
            <a:chOff x="4984451" y="587659"/>
            <a:chExt cx="1325745" cy="358341"/>
          </a:xfrm>
        </p:grpSpPr>
        <p:sp>
          <p:nvSpPr>
            <p:cNvPr id="49" name="Rectangle 48"/>
            <p:cNvSpPr/>
            <p:nvPr/>
          </p:nvSpPr>
          <p:spPr>
            <a:xfrm>
              <a:off x="5983444" y="587659"/>
              <a:ext cx="326752" cy="336884"/>
            </a:xfrm>
            <a:prstGeom prst="rect">
              <a:avLst/>
            </a:prstGeom>
            <a:solidFill>
              <a:srgbClr val="E63C00"/>
            </a:solidFill>
            <a:ln w="3175">
              <a:solidFill>
                <a:srgbClr val="E6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007994" y="654583"/>
              <a:ext cx="275055" cy="291417"/>
              <a:chOff x="6004975" y="651059"/>
              <a:chExt cx="283691" cy="300567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6077881" y="651059"/>
                <a:ext cx="142057" cy="1603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54" name="Rounded Rectangle 3"/>
              <p:cNvSpPr/>
              <p:nvPr/>
            </p:nvSpPr>
            <p:spPr>
              <a:xfrm>
                <a:off x="6004975" y="803670"/>
                <a:ext cx="283691" cy="147956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984451" y="632991"/>
              <a:ext cx="960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 Brown</a:t>
              </a:r>
            </a:p>
          </p:txBody>
        </p:sp>
        <p:sp>
          <p:nvSpPr>
            <p:cNvPr id="52" name="Isosceles Triangle 51"/>
            <p:cNvSpPr/>
            <p:nvPr/>
          </p:nvSpPr>
          <p:spPr>
            <a:xfrm rot="10800000">
              <a:off x="5777161" y="735072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24008" y="1085152"/>
            <a:ext cx="1725101" cy="3496275"/>
            <a:chOff x="4524008" y="1085151"/>
            <a:chExt cx="1725101" cy="3496275"/>
          </a:xfrm>
        </p:grpSpPr>
        <p:sp>
          <p:nvSpPr>
            <p:cNvPr id="16" name="Rectangle 15"/>
            <p:cNvSpPr/>
            <p:nvPr/>
          </p:nvSpPr>
          <p:spPr>
            <a:xfrm>
              <a:off x="4586564" y="2070193"/>
              <a:ext cx="1662545" cy="24620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4008" y="1085151"/>
              <a:ext cx="1255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Segoe UI Light" panose="020B05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Save As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41260" y="1694834"/>
              <a:ext cx="92732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Places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49887" y="2001064"/>
              <a:ext cx="92732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</a:t>
              </a:r>
              <a:endParaRPr lang="en-US" sz="8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Computer</a:t>
              </a:r>
            </a:p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Add a place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249109" y="1932667"/>
              <a:ext cx="0" cy="2648759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402646" y="1694833"/>
            <a:ext cx="2870764" cy="1164671"/>
            <a:chOff x="6402646" y="1694834"/>
            <a:chExt cx="2870763" cy="1164670"/>
          </a:xfrm>
        </p:grpSpPr>
        <p:sp>
          <p:nvSpPr>
            <p:cNvPr id="20" name="TextBox 19"/>
            <p:cNvSpPr txBox="1"/>
            <p:nvPr/>
          </p:nvSpPr>
          <p:spPr>
            <a:xfrm>
              <a:off x="6402646" y="1694834"/>
              <a:ext cx="287076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Kaitlin Brown’s </a:t>
              </a:r>
              <a:r>
                <a:rPr lang="en-US" sz="1400" dirty="0" smtClean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OneDrive</a:t>
              </a:r>
              <a:endParaRPr lang="en-US" sz="1400" dirty="0">
                <a:solidFill>
                  <a:srgbClr val="000000"/>
                </a:solidFill>
                <a:latin typeface="Segoe UI Semilight" panose="020B0402040204020203" pitchFamily="34" charset="0"/>
                <a:ea typeface="Segoe UI" pitchFamily="34" charset="0"/>
                <a:cs typeface="Segoe UI Semilight" panose="020B0402040204020203" pitchFamily="34" charset="0"/>
                <a:sym typeface="Gill Sans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509213" y="2152922"/>
              <a:ext cx="778403" cy="706582"/>
            </a:xfrm>
            <a:prstGeom prst="rect">
              <a:avLst/>
            </a:prstGeom>
            <a:solidFill>
              <a:srgbClr val="E63C00">
                <a:alpha val="23922"/>
              </a:srgbClr>
            </a:solidFill>
            <a:ln w="6350">
              <a:solidFill>
                <a:srgbClr val="E6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34751" y="2499764"/>
              <a:ext cx="927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Save to </a:t>
              </a:r>
            </a:p>
            <a:p>
              <a:pPr algn="ctr"/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</a:t>
              </a:r>
              <a:endParaRPr lang="en-US" sz="8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780653" y="2237835"/>
              <a:ext cx="235523" cy="240507"/>
              <a:chOff x="7420737" y="2244461"/>
              <a:chExt cx="235523" cy="240507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7420737" y="2244461"/>
                <a:ext cx="235523" cy="240507"/>
              </a:xfrm>
              <a:prstGeom prst="roundRect">
                <a:avLst>
                  <a:gd name="adj" fmla="val 4535"/>
                </a:avLst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7464266" y="2255045"/>
                <a:ext cx="148465" cy="10393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464267" y="2406122"/>
                <a:ext cx="99824" cy="638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481802" y="2419350"/>
                <a:ext cx="45719" cy="50612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</p:grpSp>
      <p:sp>
        <p:nvSpPr>
          <p:cNvPr id="74" name="TextBox 73"/>
          <p:cNvSpPr txBox="1"/>
          <p:nvPr/>
        </p:nvSpPr>
        <p:spPr>
          <a:xfrm>
            <a:off x="505317" y="65554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Save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42479" y="1370393"/>
            <a:ext cx="3060696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save to </a:t>
            </a:r>
            <a:r>
              <a:rPr lang="en-US" sz="1400" dirty="0" smtClean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OneDrive </a:t>
            </a: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from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38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69" name="Rectangle 68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70" name="Rectangle 69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71" name="Rectangle 70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51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16967" y="832929"/>
            <a:ext cx="6324600" cy="4866135"/>
            <a:chOff x="3716967" y="832927"/>
            <a:chExt cx="6324600" cy="4866135"/>
          </a:xfrm>
        </p:grpSpPr>
        <p:grpSp>
          <p:nvGrpSpPr>
            <p:cNvPr id="16" name="Group 15"/>
            <p:cNvGrpSpPr/>
            <p:nvPr/>
          </p:nvGrpSpPr>
          <p:grpSpPr>
            <a:xfrm>
              <a:off x="3716967" y="832927"/>
              <a:ext cx="6324600" cy="4866135"/>
              <a:chOff x="316542" y="280769"/>
              <a:chExt cx="6324600" cy="4866135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542" y="280769"/>
                <a:ext cx="6324600" cy="4866135"/>
                <a:chOff x="316542" y="280769"/>
                <a:chExt cx="6324600" cy="4866135"/>
              </a:xfrm>
            </p:grpSpPr>
            <p:sp>
              <p:nvSpPr>
                <p:cNvPr id="25" name="Rounded Rectangle 24"/>
                <p:cNvSpPr/>
                <p:nvPr/>
              </p:nvSpPr>
              <p:spPr>
                <a:xfrm>
                  <a:off x="316542" y="280769"/>
                  <a:ext cx="6324600" cy="4067175"/>
                </a:xfrm>
                <a:prstGeom prst="roundRect">
                  <a:avLst>
                    <a:gd name="adj" fmla="val 1913"/>
                  </a:avLst>
                </a:prstGeom>
                <a:solidFill>
                  <a:srgbClr val="0D0D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978780" y="4339993"/>
                  <a:ext cx="1000125" cy="704850"/>
                </a:xfrm>
                <a:prstGeom prst="rect">
                  <a:avLst/>
                </a:prstGeom>
                <a:solidFill>
                  <a:srgbClr val="0D0D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602321" y="5030529"/>
                  <a:ext cx="1753043" cy="116375"/>
                </a:xfrm>
                <a:prstGeom prst="rect">
                  <a:avLst/>
                </a:prstGeom>
                <a:solidFill>
                  <a:srgbClr val="0D0D0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07042" y="468303"/>
                  <a:ext cx="5943600" cy="369210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500415" y="465792"/>
                  <a:ext cx="460857" cy="3694617"/>
                </a:xfrm>
                <a:prstGeom prst="rect">
                  <a:avLst/>
                </a:prstGeom>
                <a:solidFill>
                  <a:srgbClr val="D9D9D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4984451" y="587659"/>
                <a:ext cx="1325745" cy="358342"/>
                <a:chOff x="4984451" y="587659"/>
                <a:chExt cx="1325745" cy="358342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5983444" y="587659"/>
                  <a:ext cx="326752" cy="336884"/>
                </a:xfrm>
                <a:prstGeom prst="rect">
                  <a:avLst/>
                </a:prstGeom>
                <a:solidFill>
                  <a:srgbClr val="E63C00"/>
                </a:solidFill>
                <a:ln w="3175">
                  <a:solidFill>
                    <a:srgbClr val="E63C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grpSp>
              <p:nvGrpSpPr>
                <p:cNvPr id="20" name="Group 19"/>
                <p:cNvGrpSpPr/>
                <p:nvPr/>
              </p:nvGrpSpPr>
              <p:grpSpPr>
                <a:xfrm>
                  <a:off x="6007994" y="654582"/>
                  <a:ext cx="275055" cy="291419"/>
                  <a:chOff x="6004975" y="651058"/>
                  <a:chExt cx="283691" cy="300569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6077881" y="651058"/>
                    <a:ext cx="142057" cy="160387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sym typeface="Gill Sans" charset="0"/>
                    </a:endParaRPr>
                  </a:p>
                </p:txBody>
              </p:sp>
              <p:sp>
                <p:nvSpPr>
                  <p:cNvPr id="24" name="Rounded Rectangle 3"/>
                  <p:cNvSpPr/>
                  <p:nvPr/>
                </p:nvSpPr>
                <p:spPr>
                  <a:xfrm>
                    <a:off x="6004975" y="803671"/>
                    <a:ext cx="283691" cy="147956"/>
                  </a:xfrm>
                  <a:custGeom>
                    <a:avLst/>
                    <a:gdLst>
                      <a:gd name="connsiteX0" fmla="*/ 0 w 239232"/>
                      <a:gd name="connsiteY0" fmla="*/ 41877 h 219354"/>
                      <a:gd name="connsiteX1" fmla="*/ 41877 w 239232"/>
                      <a:gd name="connsiteY1" fmla="*/ 0 h 219354"/>
                      <a:gd name="connsiteX2" fmla="*/ 197355 w 239232"/>
                      <a:gd name="connsiteY2" fmla="*/ 0 h 219354"/>
                      <a:gd name="connsiteX3" fmla="*/ 239232 w 239232"/>
                      <a:gd name="connsiteY3" fmla="*/ 41877 h 219354"/>
                      <a:gd name="connsiteX4" fmla="*/ 239232 w 239232"/>
                      <a:gd name="connsiteY4" fmla="*/ 177477 h 219354"/>
                      <a:gd name="connsiteX5" fmla="*/ 197355 w 239232"/>
                      <a:gd name="connsiteY5" fmla="*/ 219354 h 219354"/>
                      <a:gd name="connsiteX6" fmla="*/ 41877 w 239232"/>
                      <a:gd name="connsiteY6" fmla="*/ 219354 h 219354"/>
                      <a:gd name="connsiteX7" fmla="*/ 0 w 239232"/>
                      <a:gd name="connsiteY7" fmla="*/ 177477 h 219354"/>
                      <a:gd name="connsiteX8" fmla="*/ 0 w 239232"/>
                      <a:gd name="connsiteY8" fmla="*/ 41877 h 219354"/>
                      <a:gd name="connsiteX0" fmla="*/ 22797 w 262029"/>
                      <a:gd name="connsiteY0" fmla="*/ 41877 h 219354"/>
                      <a:gd name="connsiteX1" fmla="*/ 64674 w 262029"/>
                      <a:gd name="connsiteY1" fmla="*/ 0 h 219354"/>
                      <a:gd name="connsiteX2" fmla="*/ 220152 w 262029"/>
                      <a:gd name="connsiteY2" fmla="*/ 0 h 219354"/>
                      <a:gd name="connsiteX3" fmla="*/ 262029 w 262029"/>
                      <a:gd name="connsiteY3" fmla="*/ 41877 h 219354"/>
                      <a:gd name="connsiteX4" fmla="*/ 262029 w 262029"/>
                      <a:gd name="connsiteY4" fmla="*/ 177477 h 219354"/>
                      <a:gd name="connsiteX5" fmla="*/ 220152 w 262029"/>
                      <a:gd name="connsiteY5" fmla="*/ 219354 h 219354"/>
                      <a:gd name="connsiteX6" fmla="*/ 64674 w 262029"/>
                      <a:gd name="connsiteY6" fmla="*/ 219354 h 219354"/>
                      <a:gd name="connsiteX7" fmla="*/ 0 w 262029"/>
                      <a:gd name="connsiteY7" fmla="*/ 177477 h 219354"/>
                      <a:gd name="connsiteX8" fmla="*/ 22797 w 262029"/>
                      <a:gd name="connsiteY8" fmla="*/ 41877 h 219354"/>
                      <a:gd name="connsiteX0" fmla="*/ 22797 w 287358"/>
                      <a:gd name="connsiteY0" fmla="*/ 41877 h 219354"/>
                      <a:gd name="connsiteX1" fmla="*/ 64674 w 287358"/>
                      <a:gd name="connsiteY1" fmla="*/ 0 h 219354"/>
                      <a:gd name="connsiteX2" fmla="*/ 220152 w 287358"/>
                      <a:gd name="connsiteY2" fmla="*/ 0 h 219354"/>
                      <a:gd name="connsiteX3" fmla="*/ 262029 w 287358"/>
                      <a:gd name="connsiteY3" fmla="*/ 41877 h 219354"/>
                      <a:gd name="connsiteX4" fmla="*/ 287358 w 287358"/>
                      <a:gd name="connsiteY4" fmla="*/ 180010 h 219354"/>
                      <a:gd name="connsiteX5" fmla="*/ 220152 w 287358"/>
                      <a:gd name="connsiteY5" fmla="*/ 219354 h 219354"/>
                      <a:gd name="connsiteX6" fmla="*/ 64674 w 287358"/>
                      <a:gd name="connsiteY6" fmla="*/ 219354 h 219354"/>
                      <a:gd name="connsiteX7" fmla="*/ 0 w 287358"/>
                      <a:gd name="connsiteY7" fmla="*/ 177477 h 219354"/>
                      <a:gd name="connsiteX8" fmla="*/ 22797 w 287358"/>
                      <a:gd name="connsiteY8" fmla="*/ 41877 h 219354"/>
                      <a:gd name="connsiteX0" fmla="*/ 22797 w 287358"/>
                      <a:gd name="connsiteY0" fmla="*/ 41877 h 219354"/>
                      <a:gd name="connsiteX1" fmla="*/ 64674 w 287358"/>
                      <a:gd name="connsiteY1" fmla="*/ 0 h 219354"/>
                      <a:gd name="connsiteX2" fmla="*/ 220152 w 287358"/>
                      <a:gd name="connsiteY2" fmla="*/ 0 h 219354"/>
                      <a:gd name="connsiteX3" fmla="*/ 262029 w 287358"/>
                      <a:gd name="connsiteY3" fmla="*/ 41877 h 219354"/>
                      <a:gd name="connsiteX4" fmla="*/ 287358 w 287358"/>
                      <a:gd name="connsiteY4" fmla="*/ 180010 h 219354"/>
                      <a:gd name="connsiteX5" fmla="*/ 220152 w 287358"/>
                      <a:gd name="connsiteY5" fmla="*/ 219354 h 219354"/>
                      <a:gd name="connsiteX6" fmla="*/ 64674 w 287358"/>
                      <a:gd name="connsiteY6" fmla="*/ 219354 h 219354"/>
                      <a:gd name="connsiteX7" fmla="*/ 0 w 287358"/>
                      <a:gd name="connsiteY7" fmla="*/ 177477 h 219354"/>
                      <a:gd name="connsiteX8" fmla="*/ 22797 w 287358"/>
                      <a:gd name="connsiteY8" fmla="*/ 41877 h 219354"/>
                      <a:gd name="connsiteX0" fmla="*/ 22797 w 287358"/>
                      <a:gd name="connsiteY0" fmla="*/ 41877 h 219354"/>
                      <a:gd name="connsiteX1" fmla="*/ 64674 w 287358"/>
                      <a:gd name="connsiteY1" fmla="*/ 0 h 219354"/>
                      <a:gd name="connsiteX2" fmla="*/ 220152 w 287358"/>
                      <a:gd name="connsiteY2" fmla="*/ 0 h 219354"/>
                      <a:gd name="connsiteX3" fmla="*/ 262029 w 287358"/>
                      <a:gd name="connsiteY3" fmla="*/ 41877 h 219354"/>
                      <a:gd name="connsiteX4" fmla="*/ 287358 w 287358"/>
                      <a:gd name="connsiteY4" fmla="*/ 180010 h 219354"/>
                      <a:gd name="connsiteX5" fmla="*/ 220152 w 287358"/>
                      <a:gd name="connsiteY5" fmla="*/ 219354 h 219354"/>
                      <a:gd name="connsiteX6" fmla="*/ 64674 w 287358"/>
                      <a:gd name="connsiteY6" fmla="*/ 219354 h 219354"/>
                      <a:gd name="connsiteX7" fmla="*/ 0 w 287358"/>
                      <a:gd name="connsiteY7" fmla="*/ 177477 h 219354"/>
                      <a:gd name="connsiteX8" fmla="*/ 22797 w 287358"/>
                      <a:gd name="connsiteY8" fmla="*/ 41877 h 219354"/>
                      <a:gd name="connsiteX0" fmla="*/ 22797 w 287358"/>
                      <a:gd name="connsiteY0" fmla="*/ 46943 h 224420"/>
                      <a:gd name="connsiteX1" fmla="*/ 64674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72273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72273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74806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74806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82405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82405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82405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64674 w 287358"/>
                      <a:gd name="connsiteY6" fmla="*/ 224420 h 224420"/>
                      <a:gd name="connsiteX7" fmla="*/ 0 w 287358"/>
                      <a:gd name="connsiteY7" fmla="*/ 182543 h 224420"/>
                      <a:gd name="connsiteX8" fmla="*/ 22797 w 287358"/>
                      <a:gd name="connsiteY8" fmla="*/ 46943 h 224420"/>
                      <a:gd name="connsiteX0" fmla="*/ 22797 w 287358"/>
                      <a:gd name="connsiteY0" fmla="*/ 46943 h 224420"/>
                      <a:gd name="connsiteX1" fmla="*/ 82405 w 287358"/>
                      <a:gd name="connsiteY1" fmla="*/ 5066 h 224420"/>
                      <a:gd name="connsiteX2" fmla="*/ 207487 w 287358"/>
                      <a:gd name="connsiteY2" fmla="*/ 0 h 224420"/>
                      <a:gd name="connsiteX3" fmla="*/ 262029 w 287358"/>
                      <a:gd name="connsiteY3" fmla="*/ 46943 h 224420"/>
                      <a:gd name="connsiteX4" fmla="*/ 287358 w 287358"/>
                      <a:gd name="connsiteY4" fmla="*/ 185076 h 224420"/>
                      <a:gd name="connsiteX5" fmla="*/ 220152 w 287358"/>
                      <a:gd name="connsiteY5" fmla="*/ 224420 h 224420"/>
                      <a:gd name="connsiteX6" fmla="*/ 0 w 287358"/>
                      <a:gd name="connsiteY6" fmla="*/ 182543 h 224420"/>
                      <a:gd name="connsiteX7" fmla="*/ 22797 w 287358"/>
                      <a:gd name="connsiteY7" fmla="*/ 46943 h 224420"/>
                      <a:gd name="connsiteX0" fmla="*/ 22797 w 287358"/>
                      <a:gd name="connsiteY0" fmla="*/ 46943 h 200962"/>
                      <a:gd name="connsiteX1" fmla="*/ 82405 w 287358"/>
                      <a:gd name="connsiteY1" fmla="*/ 5066 h 200962"/>
                      <a:gd name="connsiteX2" fmla="*/ 207487 w 287358"/>
                      <a:gd name="connsiteY2" fmla="*/ 0 h 200962"/>
                      <a:gd name="connsiteX3" fmla="*/ 262029 w 287358"/>
                      <a:gd name="connsiteY3" fmla="*/ 46943 h 200962"/>
                      <a:gd name="connsiteX4" fmla="*/ 287358 w 287358"/>
                      <a:gd name="connsiteY4" fmla="*/ 185076 h 200962"/>
                      <a:gd name="connsiteX5" fmla="*/ 0 w 287358"/>
                      <a:gd name="connsiteY5" fmla="*/ 182543 h 200962"/>
                      <a:gd name="connsiteX6" fmla="*/ 22797 w 287358"/>
                      <a:gd name="connsiteY6" fmla="*/ 46943 h 200962"/>
                      <a:gd name="connsiteX0" fmla="*/ 22797 w 287358"/>
                      <a:gd name="connsiteY0" fmla="*/ 46943 h 200962"/>
                      <a:gd name="connsiteX1" fmla="*/ 82405 w 287358"/>
                      <a:gd name="connsiteY1" fmla="*/ 5066 h 200962"/>
                      <a:gd name="connsiteX2" fmla="*/ 207487 w 287358"/>
                      <a:gd name="connsiteY2" fmla="*/ 0 h 200962"/>
                      <a:gd name="connsiteX3" fmla="*/ 262029 w 287358"/>
                      <a:gd name="connsiteY3" fmla="*/ 46943 h 200962"/>
                      <a:gd name="connsiteX4" fmla="*/ 287358 w 287358"/>
                      <a:gd name="connsiteY4" fmla="*/ 185076 h 200962"/>
                      <a:gd name="connsiteX5" fmla="*/ 0 w 287358"/>
                      <a:gd name="connsiteY5" fmla="*/ 182543 h 200962"/>
                      <a:gd name="connsiteX6" fmla="*/ 22797 w 287358"/>
                      <a:gd name="connsiteY6" fmla="*/ 46943 h 200962"/>
                      <a:gd name="connsiteX0" fmla="*/ 22797 w 287358"/>
                      <a:gd name="connsiteY0" fmla="*/ 46943 h 200962"/>
                      <a:gd name="connsiteX1" fmla="*/ 82405 w 287358"/>
                      <a:gd name="connsiteY1" fmla="*/ 5066 h 200962"/>
                      <a:gd name="connsiteX2" fmla="*/ 207487 w 287358"/>
                      <a:gd name="connsiteY2" fmla="*/ 0 h 200962"/>
                      <a:gd name="connsiteX3" fmla="*/ 262029 w 287358"/>
                      <a:gd name="connsiteY3" fmla="*/ 46943 h 200962"/>
                      <a:gd name="connsiteX4" fmla="*/ 287358 w 287358"/>
                      <a:gd name="connsiteY4" fmla="*/ 185076 h 200962"/>
                      <a:gd name="connsiteX5" fmla="*/ 0 w 287358"/>
                      <a:gd name="connsiteY5" fmla="*/ 182543 h 200962"/>
                      <a:gd name="connsiteX6" fmla="*/ 22797 w 287358"/>
                      <a:gd name="connsiteY6" fmla="*/ 46943 h 200962"/>
                      <a:gd name="connsiteX0" fmla="*/ 22797 w 287358"/>
                      <a:gd name="connsiteY0" fmla="*/ 44447 h 198466"/>
                      <a:gd name="connsiteX1" fmla="*/ 82405 w 287358"/>
                      <a:gd name="connsiteY1" fmla="*/ 2570 h 198466"/>
                      <a:gd name="connsiteX2" fmla="*/ 207487 w 287358"/>
                      <a:gd name="connsiteY2" fmla="*/ 0 h 198466"/>
                      <a:gd name="connsiteX3" fmla="*/ 262029 w 287358"/>
                      <a:gd name="connsiteY3" fmla="*/ 44447 h 198466"/>
                      <a:gd name="connsiteX4" fmla="*/ 287358 w 287358"/>
                      <a:gd name="connsiteY4" fmla="*/ 182580 h 198466"/>
                      <a:gd name="connsiteX5" fmla="*/ 0 w 287358"/>
                      <a:gd name="connsiteY5" fmla="*/ 180047 h 198466"/>
                      <a:gd name="connsiteX6" fmla="*/ 22797 w 287358"/>
                      <a:gd name="connsiteY6" fmla="*/ 44447 h 198466"/>
                      <a:gd name="connsiteX0" fmla="*/ 22797 w 287358"/>
                      <a:gd name="connsiteY0" fmla="*/ 44447 h 198466"/>
                      <a:gd name="connsiteX1" fmla="*/ 82405 w 287358"/>
                      <a:gd name="connsiteY1" fmla="*/ 2570 h 198466"/>
                      <a:gd name="connsiteX2" fmla="*/ 207487 w 287358"/>
                      <a:gd name="connsiteY2" fmla="*/ 0 h 198466"/>
                      <a:gd name="connsiteX3" fmla="*/ 262029 w 287358"/>
                      <a:gd name="connsiteY3" fmla="*/ 44447 h 198466"/>
                      <a:gd name="connsiteX4" fmla="*/ 287358 w 287358"/>
                      <a:gd name="connsiteY4" fmla="*/ 182580 h 198466"/>
                      <a:gd name="connsiteX5" fmla="*/ 0 w 287358"/>
                      <a:gd name="connsiteY5" fmla="*/ 180047 h 198466"/>
                      <a:gd name="connsiteX6" fmla="*/ 22797 w 287358"/>
                      <a:gd name="connsiteY6" fmla="*/ 44447 h 198466"/>
                      <a:gd name="connsiteX0" fmla="*/ 22797 w 287358"/>
                      <a:gd name="connsiteY0" fmla="*/ 44447 h 198466"/>
                      <a:gd name="connsiteX1" fmla="*/ 82405 w 287358"/>
                      <a:gd name="connsiteY1" fmla="*/ 2570 h 198466"/>
                      <a:gd name="connsiteX2" fmla="*/ 207487 w 287358"/>
                      <a:gd name="connsiteY2" fmla="*/ 0 h 198466"/>
                      <a:gd name="connsiteX3" fmla="*/ 265356 w 287358"/>
                      <a:gd name="connsiteY3" fmla="*/ 38624 h 198466"/>
                      <a:gd name="connsiteX4" fmla="*/ 287358 w 287358"/>
                      <a:gd name="connsiteY4" fmla="*/ 182580 h 198466"/>
                      <a:gd name="connsiteX5" fmla="*/ 0 w 287358"/>
                      <a:gd name="connsiteY5" fmla="*/ 180047 h 198466"/>
                      <a:gd name="connsiteX6" fmla="*/ 22797 w 287358"/>
                      <a:gd name="connsiteY6" fmla="*/ 44447 h 198466"/>
                      <a:gd name="connsiteX0" fmla="*/ 22797 w 287358"/>
                      <a:gd name="connsiteY0" fmla="*/ 44447 h 198466"/>
                      <a:gd name="connsiteX1" fmla="*/ 82405 w 287358"/>
                      <a:gd name="connsiteY1" fmla="*/ 2570 h 198466"/>
                      <a:gd name="connsiteX2" fmla="*/ 207487 w 287358"/>
                      <a:gd name="connsiteY2" fmla="*/ 0 h 198466"/>
                      <a:gd name="connsiteX3" fmla="*/ 265356 w 287358"/>
                      <a:gd name="connsiteY3" fmla="*/ 38624 h 198466"/>
                      <a:gd name="connsiteX4" fmla="*/ 287358 w 287358"/>
                      <a:gd name="connsiteY4" fmla="*/ 182580 h 198466"/>
                      <a:gd name="connsiteX5" fmla="*/ 0 w 287358"/>
                      <a:gd name="connsiteY5" fmla="*/ 180047 h 198466"/>
                      <a:gd name="connsiteX6" fmla="*/ 22797 w 287358"/>
                      <a:gd name="connsiteY6" fmla="*/ 44447 h 198466"/>
                      <a:gd name="connsiteX0" fmla="*/ 22797 w 287358"/>
                      <a:gd name="connsiteY0" fmla="*/ 44447 h 198466"/>
                      <a:gd name="connsiteX1" fmla="*/ 82405 w 287358"/>
                      <a:gd name="connsiteY1" fmla="*/ 2570 h 198466"/>
                      <a:gd name="connsiteX2" fmla="*/ 207487 w 287358"/>
                      <a:gd name="connsiteY2" fmla="*/ 0 h 198466"/>
                      <a:gd name="connsiteX3" fmla="*/ 268684 w 287358"/>
                      <a:gd name="connsiteY3" fmla="*/ 44447 h 198466"/>
                      <a:gd name="connsiteX4" fmla="*/ 287358 w 287358"/>
                      <a:gd name="connsiteY4" fmla="*/ 182580 h 198466"/>
                      <a:gd name="connsiteX5" fmla="*/ 0 w 287358"/>
                      <a:gd name="connsiteY5" fmla="*/ 180047 h 198466"/>
                      <a:gd name="connsiteX6" fmla="*/ 22797 w 287358"/>
                      <a:gd name="connsiteY6" fmla="*/ 44447 h 198466"/>
                      <a:gd name="connsiteX0" fmla="*/ 22797 w 287358"/>
                      <a:gd name="connsiteY0" fmla="*/ 44447 h 192120"/>
                      <a:gd name="connsiteX1" fmla="*/ 82405 w 287358"/>
                      <a:gd name="connsiteY1" fmla="*/ 2570 h 192120"/>
                      <a:gd name="connsiteX2" fmla="*/ 207487 w 287358"/>
                      <a:gd name="connsiteY2" fmla="*/ 0 h 192120"/>
                      <a:gd name="connsiteX3" fmla="*/ 268684 w 287358"/>
                      <a:gd name="connsiteY3" fmla="*/ 44447 h 192120"/>
                      <a:gd name="connsiteX4" fmla="*/ 287358 w 287358"/>
                      <a:gd name="connsiteY4" fmla="*/ 182580 h 192120"/>
                      <a:gd name="connsiteX5" fmla="*/ 0 w 287358"/>
                      <a:gd name="connsiteY5" fmla="*/ 180047 h 192120"/>
                      <a:gd name="connsiteX6" fmla="*/ 22797 w 287358"/>
                      <a:gd name="connsiteY6" fmla="*/ 44447 h 192120"/>
                      <a:gd name="connsiteX0" fmla="*/ 22797 w 287358"/>
                      <a:gd name="connsiteY0" fmla="*/ 44447 h 182580"/>
                      <a:gd name="connsiteX1" fmla="*/ 82405 w 287358"/>
                      <a:gd name="connsiteY1" fmla="*/ 2570 h 182580"/>
                      <a:gd name="connsiteX2" fmla="*/ 207487 w 287358"/>
                      <a:gd name="connsiteY2" fmla="*/ 0 h 182580"/>
                      <a:gd name="connsiteX3" fmla="*/ 268684 w 287358"/>
                      <a:gd name="connsiteY3" fmla="*/ 44447 h 182580"/>
                      <a:gd name="connsiteX4" fmla="*/ 287358 w 287358"/>
                      <a:gd name="connsiteY4" fmla="*/ 182580 h 182580"/>
                      <a:gd name="connsiteX5" fmla="*/ 0 w 287358"/>
                      <a:gd name="connsiteY5" fmla="*/ 180047 h 182580"/>
                      <a:gd name="connsiteX6" fmla="*/ 22797 w 287358"/>
                      <a:gd name="connsiteY6" fmla="*/ 44447 h 182580"/>
                      <a:gd name="connsiteX0" fmla="*/ 22797 w 288190"/>
                      <a:gd name="connsiteY0" fmla="*/ 44447 h 180916"/>
                      <a:gd name="connsiteX1" fmla="*/ 82405 w 288190"/>
                      <a:gd name="connsiteY1" fmla="*/ 2570 h 180916"/>
                      <a:gd name="connsiteX2" fmla="*/ 207487 w 288190"/>
                      <a:gd name="connsiteY2" fmla="*/ 0 h 180916"/>
                      <a:gd name="connsiteX3" fmla="*/ 268684 w 288190"/>
                      <a:gd name="connsiteY3" fmla="*/ 44447 h 180916"/>
                      <a:gd name="connsiteX4" fmla="*/ 288190 w 288190"/>
                      <a:gd name="connsiteY4" fmla="*/ 180916 h 180916"/>
                      <a:gd name="connsiteX5" fmla="*/ 0 w 288190"/>
                      <a:gd name="connsiteY5" fmla="*/ 180047 h 180916"/>
                      <a:gd name="connsiteX6" fmla="*/ 22797 w 288190"/>
                      <a:gd name="connsiteY6" fmla="*/ 44447 h 180916"/>
                      <a:gd name="connsiteX0" fmla="*/ 22797 w 288190"/>
                      <a:gd name="connsiteY0" fmla="*/ 44447 h 180916"/>
                      <a:gd name="connsiteX1" fmla="*/ 82405 w 288190"/>
                      <a:gd name="connsiteY1" fmla="*/ 2570 h 180916"/>
                      <a:gd name="connsiteX2" fmla="*/ 207487 w 288190"/>
                      <a:gd name="connsiteY2" fmla="*/ 0 h 180916"/>
                      <a:gd name="connsiteX3" fmla="*/ 268684 w 288190"/>
                      <a:gd name="connsiteY3" fmla="*/ 44447 h 180916"/>
                      <a:gd name="connsiteX4" fmla="*/ 288190 w 288190"/>
                      <a:gd name="connsiteY4" fmla="*/ 180916 h 180916"/>
                      <a:gd name="connsiteX5" fmla="*/ 0 w 288190"/>
                      <a:gd name="connsiteY5" fmla="*/ 150964 h 180916"/>
                      <a:gd name="connsiteX6" fmla="*/ 22797 w 288190"/>
                      <a:gd name="connsiteY6" fmla="*/ 44447 h 180916"/>
                      <a:gd name="connsiteX0" fmla="*/ 22797 w 288190"/>
                      <a:gd name="connsiteY0" fmla="*/ 44447 h 154477"/>
                      <a:gd name="connsiteX1" fmla="*/ 82405 w 288190"/>
                      <a:gd name="connsiteY1" fmla="*/ 2570 h 154477"/>
                      <a:gd name="connsiteX2" fmla="*/ 207487 w 288190"/>
                      <a:gd name="connsiteY2" fmla="*/ 0 h 154477"/>
                      <a:gd name="connsiteX3" fmla="*/ 268684 w 288190"/>
                      <a:gd name="connsiteY3" fmla="*/ 44447 h 154477"/>
                      <a:gd name="connsiteX4" fmla="*/ 288190 w 288190"/>
                      <a:gd name="connsiteY4" fmla="*/ 154477 h 154477"/>
                      <a:gd name="connsiteX5" fmla="*/ 0 w 288190"/>
                      <a:gd name="connsiteY5" fmla="*/ 150964 h 154477"/>
                      <a:gd name="connsiteX6" fmla="*/ 22797 w 288190"/>
                      <a:gd name="connsiteY6" fmla="*/ 44447 h 154477"/>
                      <a:gd name="connsiteX0" fmla="*/ 22797 w 288190"/>
                      <a:gd name="connsiteY0" fmla="*/ 44447 h 154477"/>
                      <a:gd name="connsiteX1" fmla="*/ 82405 w 288190"/>
                      <a:gd name="connsiteY1" fmla="*/ 2570 h 154477"/>
                      <a:gd name="connsiteX2" fmla="*/ 207487 w 288190"/>
                      <a:gd name="connsiteY2" fmla="*/ 0 h 154477"/>
                      <a:gd name="connsiteX3" fmla="*/ 268684 w 288190"/>
                      <a:gd name="connsiteY3" fmla="*/ 44447 h 154477"/>
                      <a:gd name="connsiteX4" fmla="*/ 288190 w 288190"/>
                      <a:gd name="connsiteY4" fmla="*/ 154477 h 154477"/>
                      <a:gd name="connsiteX5" fmla="*/ 0 w 288190"/>
                      <a:gd name="connsiteY5" fmla="*/ 150964 h 154477"/>
                      <a:gd name="connsiteX6" fmla="*/ 22797 w 288190"/>
                      <a:gd name="connsiteY6" fmla="*/ 44447 h 154477"/>
                      <a:gd name="connsiteX0" fmla="*/ 22797 w 288190"/>
                      <a:gd name="connsiteY0" fmla="*/ 44447 h 150964"/>
                      <a:gd name="connsiteX1" fmla="*/ 82405 w 288190"/>
                      <a:gd name="connsiteY1" fmla="*/ 2570 h 150964"/>
                      <a:gd name="connsiteX2" fmla="*/ 207487 w 288190"/>
                      <a:gd name="connsiteY2" fmla="*/ 0 h 150964"/>
                      <a:gd name="connsiteX3" fmla="*/ 268684 w 288190"/>
                      <a:gd name="connsiteY3" fmla="*/ 44447 h 150964"/>
                      <a:gd name="connsiteX4" fmla="*/ 288190 w 288190"/>
                      <a:gd name="connsiteY4" fmla="*/ 149402 h 150964"/>
                      <a:gd name="connsiteX5" fmla="*/ 0 w 288190"/>
                      <a:gd name="connsiteY5" fmla="*/ 150964 h 150964"/>
                      <a:gd name="connsiteX6" fmla="*/ 22797 w 288190"/>
                      <a:gd name="connsiteY6" fmla="*/ 44447 h 150964"/>
                      <a:gd name="connsiteX0" fmla="*/ 22797 w 289459"/>
                      <a:gd name="connsiteY0" fmla="*/ 44447 h 150964"/>
                      <a:gd name="connsiteX1" fmla="*/ 82405 w 289459"/>
                      <a:gd name="connsiteY1" fmla="*/ 2570 h 150964"/>
                      <a:gd name="connsiteX2" fmla="*/ 207487 w 289459"/>
                      <a:gd name="connsiteY2" fmla="*/ 0 h 150964"/>
                      <a:gd name="connsiteX3" fmla="*/ 268684 w 289459"/>
                      <a:gd name="connsiteY3" fmla="*/ 44447 h 150964"/>
                      <a:gd name="connsiteX4" fmla="*/ 289459 w 289459"/>
                      <a:gd name="connsiteY4" fmla="*/ 150671 h 150964"/>
                      <a:gd name="connsiteX5" fmla="*/ 0 w 289459"/>
                      <a:gd name="connsiteY5" fmla="*/ 150964 h 150964"/>
                      <a:gd name="connsiteX6" fmla="*/ 22797 w 289459"/>
                      <a:gd name="connsiteY6" fmla="*/ 44447 h 150964"/>
                      <a:gd name="connsiteX0" fmla="*/ 22797 w 289459"/>
                      <a:gd name="connsiteY0" fmla="*/ 44447 h 150964"/>
                      <a:gd name="connsiteX1" fmla="*/ 82405 w 289459"/>
                      <a:gd name="connsiteY1" fmla="*/ 2570 h 150964"/>
                      <a:gd name="connsiteX2" fmla="*/ 207487 w 289459"/>
                      <a:gd name="connsiteY2" fmla="*/ 0 h 150964"/>
                      <a:gd name="connsiteX3" fmla="*/ 268684 w 289459"/>
                      <a:gd name="connsiteY3" fmla="*/ 44447 h 150964"/>
                      <a:gd name="connsiteX4" fmla="*/ 289459 w 289459"/>
                      <a:gd name="connsiteY4" fmla="*/ 150671 h 150964"/>
                      <a:gd name="connsiteX5" fmla="*/ 0 w 289459"/>
                      <a:gd name="connsiteY5" fmla="*/ 150964 h 150964"/>
                      <a:gd name="connsiteX6" fmla="*/ 22797 w 289459"/>
                      <a:gd name="connsiteY6" fmla="*/ 44447 h 150964"/>
                      <a:gd name="connsiteX0" fmla="*/ 22797 w 289459"/>
                      <a:gd name="connsiteY0" fmla="*/ 44447 h 150964"/>
                      <a:gd name="connsiteX1" fmla="*/ 82405 w 289459"/>
                      <a:gd name="connsiteY1" fmla="*/ 2570 h 150964"/>
                      <a:gd name="connsiteX2" fmla="*/ 207487 w 289459"/>
                      <a:gd name="connsiteY2" fmla="*/ 0 h 150964"/>
                      <a:gd name="connsiteX3" fmla="*/ 268684 w 289459"/>
                      <a:gd name="connsiteY3" fmla="*/ 44447 h 150964"/>
                      <a:gd name="connsiteX4" fmla="*/ 289459 w 289459"/>
                      <a:gd name="connsiteY4" fmla="*/ 150671 h 150964"/>
                      <a:gd name="connsiteX5" fmla="*/ 0 w 289459"/>
                      <a:gd name="connsiteY5" fmla="*/ 150964 h 150964"/>
                      <a:gd name="connsiteX6" fmla="*/ 22797 w 289459"/>
                      <a:gd name="connsiteY6" fmla="*/ 44447 h 150964"/>
                      <a:gd name="connsiteX0" fmla="*/ 22797 w 289459"/>
                      <a:gd name="connsiteY0" fmla="*/ 44447 h 150964"/>
                      <a:gd name="connsiteX1" fmla="*/ 82405 w 289459"/>
                      <a:gd name="connsiteY1" fmla="*/ 2570 h 150964"/>
                      <a:gd name="connsiteX2" fmla="*/ 207487 w 289459"/>
                      <a:gd name="connsiteY2" fmla="*/ 0 h 150964"/>
                      <a:gd name="connsiteX3" fmla="*/ 268684 w 289459"/>
                      <a:gd name="connsiteY3" fmla="*/ 44447 h 150964"/>
                      <a:gd name="connsiteX4" fmla="*/ 289459 w 289459"/>
                      <a:gd name="connsiteY4" fmla="*/ 150671 h 150964"/>
                      <a:gd name="connsiteX5" fmla="*/ 0 w 289459"/>
                      <a:gd name="connsiteY5" fmla="*/ 150964 h 150964"/>
                      <a:gd name="connsiteX6" fmla="*/ 22797 w 289459"/>
                      <a:gd name="connsiteY6" fmla="*/ 44447 h 150964"/>
                      <a:gd name="connsiteX0" fmla="*/ 17722 w 289459"/>
                      <a:gd name="connsiteY0" fmla="*/ 44447 h 150964"/>
                      <a:gd name="connsiteX1" fmla="*/ 82405 w 289459"/>
                      <a:gd name="connsiteY1" fmla="*/ 2570 h 150964"/>
                      <a:gd name="connsiteX2" fmla="*/ 207487 w 289459"/>
                      <a:gd name="connsiteY2" fmla="*/ 0 h 150964"/>
                      <a:gd name="connsiteX3" fmla="*/ 268684 w 289459"/>
                      <a:gd name="connsiteY3" fmla="*/ 44447 h 150964"/>
                      <a:gd name="connsiteX4" fmla="*/ 289459 w 289459"/>
                      <a:gd name="connsiteY4" fmla="*/ 150671 h 150964"/>
                      <a:gd name="connsiteX5" fmla="*/ 0 w 289459"/>
                      <a:gd name="connsiteY5" fmla="*/ 150964 h 150964"/>
                      <a:gd name="connsiteX6" fmla="*/ 17722 w 289459"/>
                      <a:gd name="connsiteY6" fmla="*/ 44447 h 1509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9459" h="150964">
                        <a:moveTo>
                          <a:pt x="17722" y="44447"/>
                        </a:moveTo>
                        <a:cubicBezTo>
                          <a:pt x="32933" y="18786"/>
                          <a:pt x="59277" y="2570"/>
                          <a:pt x="82405" y="2570"/>
                        </a:cubicBezTo>
                        <a:cubicBezTo>
                          <a:pt x="144334" y="45630"/>
                          <a:pt x="171579" y="25366"/>
                          <a:pt x="207487" y="0"/>
                        </a:cubicBezTo>
                        <a:cubicBezTo>
                          <a:pt x="230615" y="0"/>
                          <a:pt x="256019" y="18786"/>
                          <a:pt x="268684" y="44447"/>
                        </a:cubicBezTo>
                        <a:cubicBezTo>
                          <a:pt x="287258" y="90491"/>
                          <a:pt x="287671" y="102963"/>
                          <a:pt x="289459" y="150671"/>
                        </a:cubicBezTo>
                        <a:lnTo>
                          <a:pt x="0" y="150964"/>
                        </a:lnTo>
                        <a:cubicBezTo>
                          <a:pt x="0" y="105764"/>
                          <a:pt x="-18" y="84581"/>
                          <a:pt x="17722" y="4444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  <a:sym typeface="Gill Sans" charset="0"/>
                    </a:endParaRPr>
                  </a:p>
                </p:txBody>
              </p: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4984451" y="632991"/>
                  <a:ext cx="96089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  <a:sym typeface="Gill Sans" charset="0"/>
                    </a:rPr>
                    <a:t>Kaitlin Brown</a:t>
                  </a:r>
                </a:p>
              </p:txBody>
            </p:sp>
            <p:sp>
              <p:nvSpPr>
                <p:cNvPr id="22" name="Isosceles Triangle 21"/>
                <p:cNvSpPr/>
                <p:nvPr/>
              </p:nvSpPr>
              <p:spPr>
                <a:xfrm rot="10800000">
                  <a:off x="5777161" y="735072"/>
                  <a:ext cx="95824" cy="45719"/>
                </a:xfrm>
                <a:prstGeom prst="triangle">
                  <a:avLst/>
                </a:prstGeom>
                <a:solidFill>
                  <a:srgbClr val="7671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</p:grpSp>
        </p:grpSp>
        <p:sp>
          <p:nvSpPr>
            <p:cNvPr id="30" name="Rectangle 29"/>
            <p:cNvSpPr/>
            <p:nvPr/>
          </p:nvSpPr>
          <p:spPr>
            <a:xfrm>
              <a:off x="4586564" y="2083330"/>
              <a:ext cx="1662545" cy="24620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24008" y="1085151"/>
              <a:ext cx="27680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Segoe UI Light" panose="020B05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Open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41260" y="1694834"/>
              <a:ext cx="92732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Places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549886" y="2001064"/>
              <a:ext cx="1482711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Recent Presentations</a:t>
              </a:r>
            </a:p>
            <a:p>
              <a:pPr>
                <a:lnSpc>
                  <a:spcPts val="2000"/>
                </a:lnSpc>
              </a:pP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</a:t>
              </a:r>
              <a:endParaRPr lang="en-US" sz="8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Computer</a:t>
              </a:r>
            </a:p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Add a place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02647" y="1694834"/>
              <a:ext cx="32319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Recent Presentations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3616" y="3005257"/>
              <a:ext cx="1134093" cy="70658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513616" y="3857592"/>
              <a:ext cx="1134093" cy="70658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97802" y="2311058"/>
              <a:ext cx="20033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My Presentation.pptx</a:t>
              </a:r>
            </a:p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97803" y="3163392"/>
              <a:ext cx="1936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Presentation1.pptx</a:t>
              </a:r>
            </a:p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0087" y="4015729"/>
              <a:ext cx="1936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Presentation2.pptx</a:t>
              </a:r>
            </a:p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6249109" y="1932667"/>
              <a:ext cx="0" cy="2648759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6513616" y="2152922"/>
              <a:ext cx="1134093" cy="706582"/>
            </a:xfrm>
            <a:prstGeom prst="rect">
              <a:avLst/>
            </a:prstGeom>
            <a:solidFill>
              <a:srgbClr val="E63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602602" y="2474118"/>
              <a:ext cx="731520" cy="27432"/>
            </a:xfrm>
            <a:prstGeom prst="rect">
              <a:avLst/>
            </a:prstGeom>
            <a:solidFill>
              <a:srgbClr val="FFEBE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602602" y="2585078"/>
              <a:ext cx="457200" cy="27432"/>
            </a:xfrm>
            <a:prstGeom prst="rect">
              <a:avLst/>
            </a:prstGeom>
            <a:solidFill>
              <a:srgbClr val="FFEBE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602602" y="2659653"/>
              <a:ext cx="457200" cy="27432"/>
            </a:xfrm>
            <a:prstGeom prst="rect">
              <a:avLst/>
            </a:prstGeom>
            <a:solidFill>
              <a:srgbClr val="FFEBE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602602" y="2734228"/>
              <a:ext cx="457200" cy="27432"/>
            </a:xfrm>
            <a:prstGeom prst="rect">
              <a:avLst/>
            </a:prstGeom>
            <a:solidFill>
              <a:srgbClr val="FFEBE4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602602" y="4428638"/>
              <a:ext cx="914400" cy="27432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7292020" y="3382385"/>
              <a:ext cx="268313" cy="244702"/>
              <a:chOff x="6602602" y="2602330"/>
              <a:chExt cx="457200" cy="244702"/>
            </a:xfrm>
            <a:solidFill>
              <a:schemeClr val="bg1">
                <a:alpha val="50196"/>
              </a:schemeClr>
            </a:solidFill>
          </p:grpSpPr>
          <p:sp>
            <p:nvSpPr>
              <p:cNvPr id="56" name="Rectangle 55"/>
              <p:cNvSpPr/>
              <p:nvPr/>
            </p:nvSpPr>
            <p:spPr>
              <a:xfrm>
                <a:off x="6602602" y="2602330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602602" y="2676905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602602" y="2751480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602602" y="2819600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6602602" y="4352728"/>
              <a:ext cx="182880" cy="27432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0" y="2817291"/>
            <a:ext cx="12192000" cy="3047720"/>
          </a:xfrm>
          <a:prstGeom prst="rect">
            <a:avLst/>
          </a:prstGeom>
          <a:gradFill>
            <a:gsLst>
              <a:gs pos="72000">
                <a:srgbClr val="FFFFFF">
                  <a:alpha val="90000"/>
                </a:srgbClr>
              </a:gs>
              <a:gs pos="33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65362" y="3889317"/>
            <a:ext cx="2472391" cy="1664263"/>
            <a:chOff x="3465361" y="3889315"/>
            <a:chExt cx="2472391" cy="1664263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5361" y="3889315"/>
              <a:ext cx="2472391" cy="1664263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34138" y="4062878"/>
              <a:ext cx="2140901" cy="1317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7836186" y="3886463"/>
            <a:ext cx="2860569" cy="1789476"/>
            <a:chOff x="7836185" y="3886463"/>
            <a:chExt cx="2860569" cy="1789476"/>
          </a:xfrm>
        </p:grpSpPr>
        <p:sp>
          <p:nvSpPr>
            <p:cNvPr id="69" name="Rectangle 4112"/>
            <p:cNvSpPr/>
            <p:nvPr/>
          </p:nvSpPr>
          <p:spPr>
            <a:xfrm>
              <a:off x="7836185" y="3886463"/>
              <a:ext cx="2860569" cy="1789476"/>
            </a:xfrm>
            <a:custGeom>
              <a:avLst/>
              <a:gdLst/>
              <a:ahLst/>
              <a:cxnLst/>
              <a:rect l="l" t="t" r="r" b="b"/>
              <a:pathLst>
                <a:path w="5836722" h="3651257">
                  <a:moveTo>
                    <a:pt x="5112328" y="2985496"/>
                  </a:moveTo>
                  <a:lnTo>
                    <a:pt x="5836722" y="3341238"/>
                  </a:lnTo>
                  <a:lnTo>
                    <a:pt x="5836722" y="3431751"/>
                  </a:lnTo>
                  <a:lnTo>
                    <a:pt x="5836722" y="3490194"/>
                  </a:lnTo>
                  <a:lnTo>
                    <a:pt x="5836722" y="3528976"/>
                  </a:lnTo>
                  <a:cubicBezTo>
                    <a:pt x="5836722" y="3596510"/>
                    <a:pt x="5781975" y="3651257"/>
                    <a:pt x="5714441" y="3651257"/>
                  </a:cubicBezTo>
                  <a:lnTo>
                    <a:pt x="122281" y="3651257"/>
                  </a:lnTo>
                  <a:cubicBezTo>
                    <a:pt x="54747" y="3651257"/>
                    <a:pt x="0" y="3596510"/>
                    <a:pt x="0" y="3528976"/>
                  </a:cubicBezTo>
                  <a:lnTo>
                    <a:pt x="0" y="3490194"/>
                  </a:lnTo>
                  <a:lnTo>
                    <a:pt x="0" y="3431751"/>
                  </a:lnTo>
                  <a:lnTo>
                    <a:pt x="0" y="3341238"/>
                  </a:lnTo>
                  <a:cubicBezTo>
                    <a:pt x="110836" y="3280055"/>
                    <a:pt x="738250" y="2987302"/>
                    <a:pt x="748146" y="2991433"/>
                  </a:cubicBezTo>
                  <a:close/>
                  <a:moveTo>
                    <a:pt x="949999" y="215485"/>
                  </a:moveTo>
                  <a:lnTo>
                    <a:pt x="949999" y="2665618"/>
                  </a:lnTo>
                  <a:lnTo>
                    <a:pt x="4886723" y="2665618"/>
                  </a:lnTo>
                  <a:lnTo>
                    <a:pt x="4886723" y="215485"/>
                  </a:lnTo>
                  <a:close/>
                  <a:moveTo>
                    <a:pt x="824935" y="0"/>
                  </a:moveTo>
                  <a:lnTo>
                    <a:pt x="5011788" y="0"/>
                  </a:lnTo>
                  <a:cubicBezTo>
                    <a:pt x="5065996" y="0"/>
                    <a:pt x="5109940" y="43944"/>
                    <a:pt x="5109940" y="98152"/>
                  </a:cubicBezTo>
                  <a:lnTo>
                    <a:pt x="5109940" y="2786128"/>
                  </a:lnTo>
                  <a:cubicBezTo>
                    <a:pt x="5109940" y="2840336"/>
                    <a:pt x="5065996" y="2884280"/>
                    <a:pt x="5011788" y="2884280"/>
                  </a:cubicBezTo>
                  <a:lnTo>
                    <a:pt x="824935" y="2884280"/>
                  </a:lnTo>
                  <a:cubicBezTo>
                    <a:pt x="770727" y="2884280"/>
                    <a:pt x="726783" y="2840336"/>
                    <a:pt x="726783" y="2786128"/>
                  </a:cubicBezTo>
                  <a:lnTo>
                    <a:pt x="726783" y="98152"/>
                  </a:lnTo>
                  <a:cubicBezTo>
                    <a:pt x="726783" y="43944"/>
                    <a:pt x="770727" y="0"/>
                    <a:pt x="824935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303601" y="3994974"/>
              <a:ext cx="1938291" cy="1192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655816" y="4130668"/>
            <a:ext cx="737019" cy="1174125"/>
            <a:chOff x="6655816" y="4130668"/>
            <a:chExt cx="737018" cy="1174125"/>
          </a:xfrm>
        </p:grpSpPr>
        <p:sp>
          <p:nvSpPr>
            <p:cNvPr id="68" name="Rectangle 4116"/>
            <p:cNvSpPr/>
            <p:nvPr/>
          </p:nvSpPr>
          <p:spPr>
            <a:xfrm>
              <a:off x="6655816" y="4130668"/>
              <a:ext cx="737018" cy="1174125"/>
            </a:xfrm>
            <a:custGeom>
              <a:avLst/>
              <a:gdLst/>
              <a:ahLst/>
              <a:cxnLst/>
              <a:rect l="l" t="t" r="r" b="b"/>
              <a:pathLst>
                <a:path w="2295939" h="3657600">
                  <a:moveTo>
                    <a:pt x="1053053" y="3260035"/>
                  </a:moveTo>
                  <a:cubicBezTo>
                    <a:pt x="1028624" y="3260035"/>
                    <a:pt x="1008821" y="3279838"/>
                    <a:pt x="1008821" y="3304267"/>
                  </a:cubicBezTo>
                  <a:lnTo>
                    <a:pt x="1008821" y="3481192"/>
                  </a:lnTo>
                  <a:cubicBezTo>
                    <a:pt x="1008821" y="3505621"/>
                    <a:pt x="1028624" y="3525424"/>
                    <a:pt x="1053053" y="3525424"/>
                  </a:cubicBezTo>
                  <a:lnTo>
                    <a:pt x="1242885" y="3525424"/>
                  </a:lnTo>
                  <a:cubicBezTo>
                    <a:pt x="1267314" y="3525424"/>
                    <a:pt x="1287117" y="3505621"/>
                    <a:pt x="1287117" y="3481192"/>
                  </a:cubicBezTo>
                  <a:lnTo>
                    <a:pt x="1287117" y="3304267"/>
                  </a:lnTo>
                  <a:cubicBezTo>
                    <a:pt x="1287117" y="3279838"/>
                    <a:pt x="1267314" y="3260035"/>
                    <a:pt x="1242885" y="3260035"/>
                  </a:cubicBezTo>
                  <a:close/>
                  <a:moveTo>
                    <a:pt x="167619" y="186912"/>
                  </a:moveTo>
                  <a:lnTo>
                    <a:pt x="167619" y="3130827"/>
                  </a:lnTo>
                  <a:lnTo>
                    <a:pt x="2128319" y="3130827"/>
                  </a:lnTo>
                  <a:lnTo>
                    <a:pt x="2128319" y="186912"/>
                  </a:lnTo>
                  <a:close/>
                  <a:moveTo>
                    <a:pt x="54666" y="0"/>
                  </a:moveTo>
                  <a:lnTo>
                    <a:pt x="2241273" y="0"/>
                  </a:lnTo>
                  <a:cubicBezTo>
                    <a:pt x="2271464" y="0"/>
                    <a:pt x="2295939" y="24475"/>
                    <a:pt x="2295939" y="54666"/>
                  </a:cubicBezTo>
                  <a:lnTo>
                    <a:pt x="2295939" y="3602934"/>
                  </a:lnTo>
                  <a:cubicBezTo>
                    <a:pt x="2295939" y="3633125"/>
                    <a:pt x="2271464" y="3657600"/>
                    <a:pt x="2241273" y="3657600"/>
                  </a:cubicBezTo>
                  <a:lnTo>
                    <a:pt x="54666" y="3657600"/>
                  </a:lnTo>
                  <a:cubicBezTo>
                    <a:pt x="24475" y="3657600"/>
                    <a:pt x="0" y="3633125"/>
                    <a:pt x="0" y="3602934"/>
                  </a:cubicBezTo>
                  <a:lnTo>
                    <a:pt x="0" y="54666"/>
                  </a:lnTo>
                  <a:cubicBezTo>
                    <a:pt x="0" y="24475"/>
                    <a:pt x="24475" y="0"/>
                    <a:pt x="54666" y="0"/>
                  </a:cubicBezTo>
                  <a:close/>
                </a:path>
              </a:pathLst>
            </a:cu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1202" y="4213581"/>
              <a:ext cx="479419" cy="162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5413" y="4490579"/>
              <a:ext cx="542558" cy="5327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2" name="TextBox 81"/>
          <p:cNvSpPr txBox="1"/>
          <p:nvPr/>
        </p:nvSpPr>
        <p:spPr>
          <a:xfrm>
            <a:off x="505317" y="65554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Save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42479" y="1370393"/>
            <a:ext cx="3060696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save to </a:t>
            </a:r>
            <a:r>
              <a:rPr lang="en-US" sz="1400" dirty="0" smtClean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OneDrive </a:t>
            </a: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from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When you do, your documents travel instead of being stuck on just one computer.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62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79" name="Rectangle 78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0" name="Rectangle 79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81" name="Rectangle 80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6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174418" y="2980126"/>
            <a:ext cx="3350583" cy="2577932"/>
            <a:chOff x="316542" y="280769"/>
            <a:chExt cx="6324600" cy="4866135"/>
          </a:xfrm>
        </p:grpSpPr>
        <p:sp>
          <p:nvSpPr>
            <p:cNvPr id="19" name="Rounded Rectangle 18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0415" y="471280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7846196" y="2035703"/>
            <a:ext cx="0" cy="865952"/>
          </a:xfrm>
          <a:prstGeom prst="line">
            <a:avLst/>
          </a:prstGeom>
          <a:ln w="31750" cap="rnd">
            <a:solidFill>
              <a:srgbClr val="E63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7442201" y="3657970"/>
            <a:ext cx="809625" cy="809625"/>
          </a:xfrm>
          <a:prstGeom prst="ellipse">
            <a:avLst/>
          </a:prstGeom>
          <a:noFill/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sym typeface="Gill Sans" charset="0"/>
            </a:endParaRPr>
          </a:p>
        </p:txBody>
      </p:sp>
      <p:sp>
        <p:nvSpPr>
          <p:cNvPr id="26" name="Freeform 25"/>
          <p:cNvSpPr>
            <a:spLocks noEditPoints="1"/>
          </p:cNvSpPr>
          <p:nvPr/>
        </p:nvSpPr>
        <p:spPr bwMode="black">
          <a:xfrm rot="13500000">
            <a:off x="7436930" y="3650293"/>
            <a:ext cx="818537" cy="815249"/>
          </a:xfrm>
          <a:custGeom>
            <a:avLst/>
            <a:gdLst>
              <a:gd name="T0" fmla="*/ 75 w 150"/>
              <a:gd name="T1" fmla="*/ 150 h 150"/>
              <a:gd name="T2" fmla="*/ 0 w 150"/>
              <a:gd name="T3" fmla="*/ 75 h 150"/>
              <a:gd name="T4" fmla="*/ 75 w 150"/>
              <a:gd name="T5" fmla="*/ 0 h 150"/>
              <a:gd name="T6" fmla="*/ 150 w 150"/>
              <a:gd name="T7" fmla="*/ 75 h 150"/>
              <a:gd name="T8" fmla="*/ 75 w 150"/>
              <a:gd name="T9" fmla="*/ 150 h 150"/>
              <a:gd name="T10" fmla="*/ 75 w 150"/>
              <a:gd name="T11" fmla="*/ 10 h 150"/>
              <a:gd name="T12" fmla="*/ 10 w 150"/>
              <a:gd name="T13" fmla="*/ 75 h 150"/>
              <a:gd name="T14" fmla="*/ 75 w 150"/>
              <a:gd name="T15" fmla="*/ 141 h 150"/>
              <a:gd name="T16" fmla="*/ 141 w 150"/>
              <a:gd name="T17" fmla="*/ 75 h 150"/>
              <a:gd name="T18" fmla="*/ 75 w 150"/>
              <a:gd name="T19" fmla="*/ 10 h 150"/>
              <a:gd name="T20" fmla="*/ 94 w 150"/>
              <a:gd name="T21" fmla="*/ 91 h 150"/>
              <a:gd name="T22" fmla="*/ 93 w 150"/>
              <a:gd name="T23" fmla="*/ 91 h 150"/>
              <a:gd name="T24" fmla="*/ 78 w 150"/>
              <a:gd name="T25" fmla="*/ 98 h 150"/>
              <a:gd name="T26" fmla="*/ 77 w 150"/>
              <a:gd name="T27" fmla="*/ 98 h 150"/>
              <a:gd name="T28" fmla="*/ 64 w 150"/>
              <a:gd name="T29" fmla="*/ 93 h 150"/>
              <a:gd name="T30" fmla="*/ 61 w 150"/>
              <a:gd name="T31" fmla="*/ 91 h 150"/>
              <a:gd name="T32" fmla="*/ 69 w 150"/>
              <a:gd name="T33" fmla="*/ 85 h 150"/>
              <a:gd name="T34" fmla="*/ 44 w 150"/>
              <a:gd name="T35" fmla="*/ 80 h 150"/>
              <a:gd name="T36" fmla="*/ 46 w 150"/>
              <a:gd name="T37" fmla="*/ 105 h 150"/>
              <a:gd name="T38" fmla="*/ 54 w 150"/>
              <a:gd name="T39" fmla="*/ 98 h 150"/>
              <a:gd name="T40" fmla="*/ 56 w 150"/>
              <a:gd name="T41" fmla="*/ 100 h 150"/>
              <a:gd name="T42" fmla="*/ 77 w 150"/>
              <a:gd name="T43" fmla="*/ 108 h 150"/>
              <a:gd name="T44" fmla="*/ 79 w 150"/>
              <a:gd name="T45" fmla="*/ 108 h 150"/>
              <a:gd name="T46" fmla="*/ 101 w 150"/>
              <a:gd name="T47" fmla="*/ 98 h 150"/>
              <a:gd name="T48" fmla="*/ 101 w 150"/>
              <a:gd name="T49" fmla="*/ 98 h 150"/>
              <a:gd name="T50" fmla="*/ 94 w 150"/>
              <a:gd name="T51" fmla="*/ 91 h 150"/>
              <a:gd name="T52" fmla="*/ 107 w 150"/>
              <a:gd name="T53" fmla="*/ 72 h 150"/>
              <a:gd name="T54" fmla="*/ 105 w 150"/>
              <a:gd name="T55" fmla="*/ 47 h 150"/>
              <a:gd name="T56" fmla="*/ 97 w 150"/>
              <a:gd name="T57" fmla="*/ 54 h 150"/>
              <a:gd name="T58" fmla="*/ 97 w 150"/>
              <a:gd name="T59" fmla="*/ 54 h 150"/>
              <a:gd name="T60" fmla="*/ 97 w 150"/>
              <a:gd name="T61" fmla="*/ 53 h 150"/>
              <a:gd name="T62" fmla="*/ 95 w 150"/>
              <a:gd name="T63" fmla="*/ 51 h 150"/>
              <a:gd name="T64" fmla="*/ 73 w 150"/>
              <a:gd name="T65" fmla="*/ 43 h 150"/>
              <a:gd name="T66" fmla="*/ 72 w 150"/>
              <a:gd name="T67" fmla="*/ 43 h 150"/>
              <a:gd name="T68" fmla="*/ 50 w 150"/>
              <a:gd name="T69" fmla="*/ 53 h 150"/>
              <a:gd name="T70" fmla="*/ 49 w 150"/>
              <a:gd name="T71" fmla="*/ 53 h 150"/>
              <a:gd name="T72" fmla="*/ 57 w 150"/>
              <a:gd name="T73" fmla="*/ 60 h 150"/>
              <a:gd name="T74" fmla="*/ 57 w 150"/>
              <a:gd name="T75" fmla="*/ 60 h 150"/>
              <a:gd name="T76" fmla="*/ 72 w 150"/>
              <a:gd name="T77" fmla="*/ 53 h 150"/>
              <a:gd name="T78" fmla="*/ 73 w 150"/>
              <a:gd name="T79" fmla="*/ 53 h 150"/>
              <a:gd name="T80" fmla="*/ 87 w 150"/>
              <a:gd name="T81" fmla="*/ 58 h 150"/>
              <a:gd name="T82" fmla="*/ 90 w 150"/>
              <a:gd name="T83" fmla="*/ 60 h 150"/>
              <a:gd name="T84" fmla="*/ 82 w 150"/>
              <a:gd name="T85" fmla="*/ 67 h 150"/>
              <a:gd name="T86" fmla="*/ 107 w 150"/>
              <a:gd name="T87" fmla="*/ 72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0" h="150">
                <a:moveTo>
                  <a:pt x="75" y="150"/>
                </a:moveTo>
                <a:cubicBezTo>
                  <a:pt x="34" y="150"/>
                  <a:pt x="0" y="117"/>
                  <a:pt x="0" y="75"/>
                </a:cubicBezTo>
                <a:cubicBezTo>
                  <a:pt x="0" y="34"/>
                  <a:pt x="34" y="0"/>
                  <a:pt x="75" y="0"/>
                </a:cubicBezTo>
                <a:cubicBezTo>
                  <a:pt x="117" y="0"/>
                  <a:pt x="150" y="34"/>
                  <a:pt x="150" y="75"/>
                </a:cubicBezTo>
                <a:cubicBezTo>
                  <a:pt x="150" y="117"/>
                  <a:pt x="117" y="150"/>
                  <a:pt x="75" y="150"/>
                </a:cubicBezTo>
                <a:close/>
                <a:moveTo>
                  <a:pt x="75" y="10"/>
                </a:moveTo>
                <a:cubicBezTo>
                  <a:pt x="39" y="10"/>
                  <a:pt x="10" y="39"/>
                  <a:pt x="10" y="75"/>
                </a:cubicBezTo>
                <a:cubicBezTo>
                  <a:pt x="10" y="112"/>
                  <a:pt x="39" y="141"/>
                  <a:pt x="75" y="141"/>
                </a:cubicBezTo>
                <a:cubicBezTo>
                  <a:pt x="111" y="141"/>
                  <a:pt x="141" y="112"/>
                  <a:pt x="141" y="75"/>
                </a:cubicBezTo>
                <a:cubicBezTo>
                  <a:pt x="141" y="39"/>
                  <a:pt x="111" y="10"/>
                  <a:pt x="75" y="10"/>
                </a:cubicBezTo>
                <a:close/>
                <a:moveTo>
                  <a:pt x="94" y="91"/>
                </a:moveTo>
                <a:cubicBezTo>
                  <a:pt x="93" y="91"/>
                  <a:pt x="93" y="91"/>
                  <a:pt x="93" y="91"/>
                </a:cubicBezTo>
                <a:cubicBezTo>
                  <a:pt x="89" y="95"/>
                  <a:pt x="84" y="97"/>
                  <a:pt x="78" y="98"/>
                </a:cubicBezTo>
                <a:cubicBezTo>
                  <a:pt x="77" y="98"/>
                  <a:pt x="77" y="98"/>
                  <a:pt x="77" y="98"/>
                </a:cubicBezTo>
                <a:cubicBezTo>
                  <a:pt x="73" y="98"/>
                  <a:pt x="68" y="96"/>
                  <a:pt x="64" y="93"/>
                </a:cubicBezTo>
                <a:cubicBezTo>
                  <a:pt x="61" y="91"/>
                  <a:pt x="61" y="91"/>
                  <a:pt x="61" y="91"/>
                </a:cubicBezTo>
                <a:cubicBezTo>
                  <a:pt x="69" y="85"/>
                  <a:pt x="69" y="85"/>
                  <a:pt x="69" y="85"/>
                </a:cubicBezTo>
                <a:cubicBezTo>
                  <a:pt x="44" y="80"/>
                  <a:pt x="44" y="80"/>
                  <a:pt x="44" y="80"/>
                </a:cubicBezTo>
                <a:cubicBezTo>
                  <a:pt x="46" y="105"/>
                  <a:pt x="46" y="105"/>
                  <a:pt x="46" y="105"/>
                </a:cubicBezTo>
                <a:cubicBezTo>
                  <a:pt x="54" y="98"/>
                  <a:pt x="54" y="98"/>
                  <a:pt x="54" y="98"/>
                </a:cubicBezTo>
                <a:cubicBezTo>
                  <a:pt x="56" y="100"/>
                  <a:pt x="56" y="100"/>
                  <a:pt x="56" y="100"/>
                </a:cubicBezTo>
                <a:cubicBezTo>
                  <a:pt x="62" y="105"/>
                  <a:pt x="70" y="108"/>
                  <a:pt x="77" y="108"/>
                </a:cubicBezTo>
                <a:cubicBezTo>
                  <a:pt x="78" y="108"/>
                  <a:pt x="78" y="108"/>
                  <a:pt x="79" y="108"/>
                </a:cubicBezTo>
                <a:cubicBezTo>
                  <a:pt x="87" y="107"/>
                  <a:pt x="95" y="104"/>
                  <a:pt x="101" y="98"/>
                </a:cubicBezTo>
                <a:cubicBezTo>
                  <a:pt x="101" y="98"/>
                  <a:pt x="101" y="98"/>
                  <a:pt x="101" y="98"/>
                </a:cubicBezTo>
                <a:lnTo>
                  <a:pt x="94" y="91"/>
                </a:lnTo>
                <a:close/>
                <a:moveTo>
                  <a:pt x="107" y="72"/>
                </a:moveTo>
                <a:cubicBezTo>
                  <a:pt x="105" y="47"/>
                  <a:pt x="105" y="47"/>
                  <a:pt x="105" y="47"/>
                </a:cubicBezTo>
                <a:cubicBezTo>
                  <a:pt x="97" y="54"/>
                  <a:pt x="97" y="54"/>
                  <a:pt x="97" y="54"/>
                </a:cubicBezTo>
                <a:cubicBezTo>
                  <a:pt x="97" y="54"/>
                  <a:pt x="97" y="54"/>
                  <a:pt x="97" y="54"/>
                </a:cubicBezTo>
                <a:cubicBezTo>
                  <a:pt x="97" y="53"/>
                  <a:pt x="97" y="53"/>
                  <a:pt x="97" y="53"/>
                </a:cubicBezTo>
                <a:cubicBezTo>
                  <a:pt x="95" y="51"/>
                  <a:pt x="95" y="51"/>
                  <a:pt x="95" y="51"/>
                </a:cubicBezTo>
                <a:cubicBezTo>
                  <a:pt x="89" y="46"/>
                  <a:pt x="81" y="43"/>
                  <a:pt x="73" y="43"/>
                </a:cubicBezTo>
                <a:cubicBezTo>
                  <a:pt x="73" y="43"/>
                  <a:pt x="73" y="43"/>
                  <a:pt x="72" y="43"/>
                </a:cubicBezTo>
                <a:cubicBezTo>
                  <a:pt x="64" y="43"/>
                  <a:pt x="56" y="47"/>
                  <a:pt x="50" y="53"/>
                </a:cubicBezTo>
                <a:cubicBezTo>
                  <a:pt x="49" y="53"/>
                  <a:pt x="49" y="53"/>
                  <a:pt x="49" y="53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6"/>
                  <a:pt x="67" y="53"/>
                  <a:pt x="72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78" y="53"/>
                  <a:pt x="83" y="55"/>
                  <a:pt x="87" y="58"/>
                </a:cubicBezTo>
                <a:cubicBezTo>
                  <a:pt x="90" y="60"/>
                  <a:pt x="90" y="60"/>
                  <a:pt x="90" y="60"/>
                </a:cubicBezTo>
                <a:cubicBezTo>
                  <a:pt x="82" y="67"/>
                  <a:pt x="82" y="67"/>
                  <a:pt x="82" y="67"/>
                </a:cubicBezTo>
                <a:lnTo>
                  <a:pt x="107" y="7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8080FF"/>
              </a:solidFill>
              <a:sym typeface="Gill San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 rot="2019344">
            <a:off x="7436926" y="3650029"/>
            <a:ext cx="818537" cy="815249"/>
            <a:chOff x="10597332" y="3640501"/>
            <a:chExt cx="818537" cy="815249"/>
          </a:xfrm>
        </p:grpSpPr>
        <p:sp>
          <p:nvSpPr>
            <p:cNvPr id="23" name="Freeform 22"/>
            <p:cNvSpPr>
              <a:spLocks noEditPoints="1"/>
            </p:cNvSpPr>
            <p:nvPr/>
          </p:nvSpPr>
          <p:spPr bwMode="black">
            <a:xfrm rot="11517667">
              <a:off x="10597332" y="3640501"/>
              <a:ext cx="818537" cy="815249"/>
            </a:xfrm>
            <a:custGeom>
              <a:avLst/>
              <a:gdLst>
                <a:gd name="T0" fmla="*/ 75 w 150"/>
                <a:gd name="T1" fmla="*/ 150 h 150"/>
                <a:gd name="T2" fmla="*/ 0 w 150"/>
                <a:gd name="T3" fmla="*/ 75 h 150"/>
                <a:gd name="T4" fmla="*/ 75 w 150"/>
                <a:gd name="T5" fmla="*/ 0 h 150"/>
                <a:gd name="T6" fmla="*/ 150 w 150"/>
                <a:gd name="T7" fmla="*/ 75 h 150"/>
                <a:gd name="T8" fmla="*/ 75 w 150"/>
                <a:gd name="T9" fmla="*/ 150 h 150"/>
                <a:gd name="T10" fmla="*/ 75 w 150"/>
                <a:gd name="T11" fmla="*/ 10 h 150"/>
                <a:gd name="T12" fmla="*/ 10 w 150"/>
                <a:gd name="T13" fmla="*/ 75 h 150"/>
                <a:gd name="T14" fmla="*/ 75 w 150"/>
                <a:gd name="T15" fmla="*/ 141 h 150"/>
                <a:gd name="T16" fmla="*/ 141 w 150"/>
                <a:gd name="T17" fmla="*/ 75 h 150"/>
                <a:gd name="T18" fmla="*/ 75 w 150"/>
                <a:gd name="T19" fmla="*/ 10 h 150"/>
                <a:gd name="T20" fmla="*/ 94 w 150"/>
                <a:gd name="T21" fmla="*/ 91 h 150"/>
                <a:gd name="T22" fmla="*/ 93 w 150"/>
                <a:gd name="T23" fmla="*/ 91 h 150"/>
                <a:gd name="T24" fmla="*/ 78 w 150"/>
                <a:gd name="T25" fmla="*/ 98 h 150"/>
                <a:gd name="T26" fmla="*/ 77 w 150"/>
                <a:gd name="T27" fmla="*/ 98 h 150"/>
                <a:gd name="T28" fmla="*/ 64 w 150"/>
                <a:gd name="T29" fmla="*/ 93 h 150"/>
                <a:gd name="T30" fmla="*/ 61 w 150"/>
                <a:gd name="T31" fmla="*/ 91 h 150"/>
                <a:gd name="T32" fmla="*/ 69 w 150"/>
                <a:gd name="T33" fmla="*/ 85 h 150"/>
                <a:gd name="T34" fmla="*/ 44 w 150"/>
                <a:gd name="T35" fmla="*/ 80 h 150"/>
                <a:gd name="T36" fmla="*/ 46 w 150"/>
                <a:gd name="T37" fmla="*/ 105 h 150"/>
                <a:gd name="T38" fmla="*/ 54 w 150"/>
                <a:gd name="T39" fmla="*/ 98 h 150"/>
                <a:gd name="T40" fmla="*/ 56 w 150"/>
                <a:gd name="T41" fmla="*/ 100 h 150"/>
                <a:gd name="T42" fmla="*/ 77 w 150"/>
                <a:gd name="T43" fmla="*/ 108 h 150"/>
                <a:gd name="T44" fmla="*/ 79 w 150"/>
                <a:gd name="T45" fmla="*/ 108 h 150"/>
                <a:gd name="T46" fmla="*/ 101 w 150"/>
                <a:gd name="T47" fmla="*/ 98 h 150"/>
                <a:gd name="T48" fmla="*/ 101 w 150"/>
                <a:gd name="T49" fmla="*/ 98 h 150"/>
                <a:gd name="T50" fmla="*/ 94 w 150"/>
                <a:gd name="T51" fmla="*/ 91 h 150"/>
                <a:gd name="T52" fmla="*/ 107 w 150"/>
                <a:gd name="T53" fmla="*/ 72 h 150"/>
                <a:gd name="T54" fmla="*/ 105 w 150"/>
                <a:gd name="T55" fmla="*/ 47 h 150"/>
                <a:gd name="T56" fmla="*/ 97 w 150"/>
                <a:gd name="T57" fmla="*/ 54 h 150"/>
                <a:gd name="T58" fmla="*/ 97 w 150"/>
                <a:gd name="T59" fmla="*/ 54 h 150"/>
                <a:gd name="T60" fmla="*/ 97 w 150"/>
                <a:gd name="T61" fmla="*/ 53 h 150"/>
                <a:gd name="T62" fmla="*/ 95 w 150"/>
                <a:gd name="T63" fmla="*/ 51 h 150"/>
                <a:gd name="T64" fmla="*/ 73 w 150"/>
                <a:gd name="T65" fmla="*/ 43 h 150"/>
                <a:gd name="T66" fmla="*/ 72 w 150"/>
                <a:gd name="T67" fmla="*/ 43 h 150"/>
                <a:gd name="T68" fmla="*/ 50 w 150"/>
                <a:gd name="T69" fmla="*/ 53 h 150"/>
                <a:gd name="T70" fmla="*/ 49 w 150"/>
                <a:gd name="T71" fmla="*/ 53 h 150"/>
                <a:gd name="T72" fmla="*/ 57 w 150"/>
                <a:gd name="T73" fmla="*/ 60 h 150"/>
                <a:gd name="T74" fmla="*/ 57 w 150"/>
                <a:gd name="T75" fmla="*/ 60 h 150"/>
                <a:gd name="T76" fmla="*/ 72 w 150"/>
                <a:gd name="T77" fmla="*/ 53 h 150"/>
                <a:gd name="T78" fmla="*/ 73 w 150"/>
                <a:gd name="T79" fmla="*/ 53 h 150"/>
                <a:gd name="T80" fmla="*/ 87 w 150"/>
                <a:gd name="T81" fmla="*/ 58 h 150"/>
                <a:gd name="T82" fmla="*/ 90 w 150"/>
                <a:gd name="T83" fmla="*/ 60 h 150"/>
                <a:gd name="T84" fmla="*/ 82 w 150"/>
                <a:gd name="T85" fmla="*/ 67 h 150"/>
                <a:gd name="T86" fmla="*/ 107 w 150"/>
                <a:gd name="T87" fmla="*/ 7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0" h="150">
                  <a:moveTo>
                    <a:pt x="75" y="150"/>
                  </a:moveTo>
                  <a:cubicBezTo>
                    <a:pt x="34" y="150"/>
                    <a:pt x="0" y="117"/>
                    <a:pt x="0" y="75"/>
                  </a:cubicBezTo>
                  <a:cubicBezTo>
                    <a:pt x="0" y="34"/>
                    <a:pt x="34" y="0"/>
                    <a:pt x="75" y="0"/>
                  </a:cubicBezTo>
                  <a:cubicBezTo>
                    <a:pt x="117" y="0"/>
                    <a:pt x="150" y="34"/>
                    <a:pt x="150" y="75"/>
                  </a:cubicBezTo>
                  <a:cubicBezTo>
                    <a:pt x="150" y="117"/>
                    <a:pt x="117" y="150"/>
                    <a:pt x="75" y="150"/>
                  </a:cubicBezTo>
                  <a:close/>
                  <a:moveTo>
                    <a:pt x="75" y="10"/>
                  </a:moveTo>
                  <a:cubicBezTo>
                    <a:pt x="39" y="10"/>
                    <a:pt x="10" y="39"/>
                    <a:pt x="10" y="75"/>
                  </a:cubicBezTo>
                  <a:cubicBezTo>
                    <a:pt x="10" y="112"/>
                    <a:pt x="39" y="141"/>
                    <a:pt x="75" y="141"/>
                  </a:cubicBezTo>
                  <a:cubicBezTo>
                    <a:pt x="111" y="141"/>
                    <a:pt x="141" y="112"/>
                    <a:pt x="141" y="75"/>
                  </a:cubicBezTo>
                  <a:cubicBezTo>
                    <a:pt x="141" y="39"/>
                    <a:pt x="111" y="10"/>
                    <a:pt x="75" y="10"/>
                  </a:cubicBezTo>
                  <a:close/>
                  <a:moveTo>
                    <a:pt x="94" y="91"/>
                  </a:moveTo>
                  <a:cubicBezTo>
                    <a:pt x="93" y="91"/>
                    <a:pt x="93" y="91"/>
                    <a:pt x="93" y="91"/>
                  </a:cubicBezTo>
                  <a:cubicBezTo>
                    <a:pt x="89" y="95"/>
                    <a:pt x="84" y="97"/>
                    <a:pt x="78" y="98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3" y="98"/>
                    <a:pt x="68" y="96"/>
                    <a:pt x="64" y="93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9" y="85"/>
                    <a:pt x="69" y="85"/>
                    <a:pt x="69" y="85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62" y="105"/>
                    <a:pt x="70" y="108"/>
                    <a:pt x="77" y="108"/>
                  </a:cubicBezTo>
                  <a:cubicBezTo>
                    <a:pt x="78" y="108"/>
                    <a:pt x="78" y="108"/>
                    <a:pt x="79" y="108"/>
                  </a:cubicBezTo>
                  <a:cubicBezTo>
                    <a:pt x="87" y="107"/>
                    <a:pt x="95" y="104"/>
                    <a:pt x="101" y="98"/>
                  </a:cubicBezTo>
                  <a:cubicBezTo>
                    <a:pt x="101" y="98"/>
                    <a:pt x="101" y="98"/>
                    <a:pt x="101" y="98"/>
                  </a:cubicBezTo>
                  <a:lnTo>
                    <a:pt x="94" y="91"/>
                  </a:lnTo>
                  <a:close/>
                  <a:moveTo>
                    <a:pt x="107" y="72"/>
                  </a:moveTo>
                  <a:cubicBezTo>
                    <a:pt x="105" y="47"/>
                    <a:pt x="105" y="47"/>
                    <a:pt x="105" y="47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89" y="46"/>
                    <a:pt x="81" y="43"/>
                    <a:pt x="73" y="43"/>
                  </a:cubicBezTo>
                  <a:cubicBezTo>
                    <a:pt x="73" y="43"/>
                    <a:pt x="73" y="43"/>
                    <a:pt x="72" y="43"/>
                  </a:cubicBezTo>
                  <a:cubicBezTo>
                    <a:pt x="64" y="43"/>
                    <a:pt x="56" y="47"/>
                    <a:pt x="50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61" y="56"/>
                    <a:pt x="67" y="53"/>
                    <a:pt x="72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8" y="53"/>
                    <a:pt x="83" y="55"/>
                    <a:pt x="87" y="58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82" y="67"/>
                    <a:pt x="82" y="67"/>
                    <a:pt x="82" y="67"/>
                  </a:cubicBezTo>
                  <a:lnTo>
                    <a:pt x="107" y="72"/>
                  </a:lnTo>
                  <a:close/>
                </a:path>
              </a:pathLst>
            </a:custGeom>
            <a:solidFill>
              <a:srgbClr val="E63C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8080FF"/>
                </a:solidFill>
                <a:sym typeface="Gill Sans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0601787" y="3645821"/>
              <a:ext cx="809625" cy="809625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sym typeface="Gill Sans" charset="0"/>
              </a:endParaRPr>
            </a:p>
          </p:txBody>
        </p:sp>
      </p:grpSp>
      <p:sp>
        <p:nvSpPr>
          <p:cNvPr id="27" name="Oval 26"/>
          <p:cNvSpPr/>
          <p:nvPr/>
        </p:nvSpPr>
        <p:spPr>
          <a:xfrm rot="12336678">
            <a:off x="7458847" y="3670539"/>
            <a:ext cx="774700" cy="774700"/>
          </a:xfrm>
          <a:prstGeom prst="ellipse">
            <a:avLst/>
          </a:prstGeom>
          <a:noFill/>
          <a:ln w="57150">
            <a:solidFill>
              <a:srgbClr val="E63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275" y="392768"/>
            <a:ext cx="2738320" cy="158907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575267" y="3771901"/>
            <a:ext cx="550252" cy="5502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33" name="Rounded Rectangle 13"/>
          <p:cNvSpPr/>
          <p:nvPr/>
        </p:nvSpPr>
        <p:spPr>
          <a:xfrm rot="2287409">
            <a:off x="7688741" y="3772383"/>
            <a:ext cx="294267" cy="468548"/>
          </a:xfrm>
          <a:custGeom>
            <a:avLst/>
            <a:gdLst/>
            <a:ahLst/>
            <a:cxnLst/>
            <a:rect l="l" t="t" r="r" b="b"/>
            <a:pathLst>
              <a:path w="996766" h="1592923">
                <a:moveTo>
                  <a:pt x="712325" y="8610"/>
                </a:moveTo>
                <a:cubicBezTo>
                  <a:pt x="717644" y="3290"/>
                  <a:pt x="724993" y="0"/>
                  <a:pt x="733110" y="0"/>
                </a:cubicBezTo>
                <a:lnTo>
                  <a:pt x="963245" y="0"/>
                </a:lnTo>
                <a:cubicBezTo>
                  <a:pt x="979479" y="0"/>
                  <a:pt x="992640" y="13161"/>
                  <a:pt x="992640" y="29395"/>
                </a:cubicBezTo>
                <a:lnTo>
                  <a:pt x="992640" y="1438984"/>
                </a:lnTo>
                <a:lnTo>
                  <a:pt x="992280" y="1439854"/>
                </a:lnTo>
                <a:lnTo>
                  <a:pt x="996766" y="1592923"/>
                </a:lnTo>
                <a:lnTo>
                  <a:pt x="866539" y="1564772"/>
                </a:lnTo>
                <a:cubicBezTo>
                  <a:pt x="866342" y="1564953"/>
                  <a:pt x="866173" y="1564928"/>
                  <a:pt x="866004" y="1564901"/>
                </a:cubicBezTo>
                <a:lnTo>
                  <a:pt x="24813" y="1432070"/>
                </a:lnTo>
                <a:cubicBezTo>
                  <a:pt x="8778" y="1429538"/>
                  <a:pt x="-2169" y="1414485"/>
                  <a:pt x="363" y="1398450"/>
                </a:cubicBezTo>
                <a:lnTo>
                  <a:pt x="36258" y="1171131"/>
                </a:lnTo>
                <a:cubicBezTo>
                  <a:pt x="38790" y="1155096"/>
                  <a:pt x="53843" y="1144149"/>
                  <a:pt x="69878" y="1146681"/>
                </a:cubicBezTo>
                <a:lnTo>
                  <a:pt x="703715" y="1246769"/>
                </a:lnTo>
                <a:lnTo>
                  <a:pt x="703715" y="29395"/>
                </a:lnTo>
                <a:cubicBezTo>
                  <a:pt x="703715" y="21278"/>
                  <a:pt x="707006" y="13929"/>
                  <a:pt x="712325" y="8610"/>
                </a:cubicBezTo>
                <a:close/>
              </a:path>
            </a:pathLst>
          </a:custGeom>
          <a:solidFill>
            <a:srgbClr val="E63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5317" y="65554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Save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2479" y="1370392"/>
            <a:ext cx="3060696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save to </a:t>
            </a:r>
            <a:r>
              <a:rPr lang="en-US" sz="1400" dirty="0" smtClean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OneDrive </a:t>
            </a: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from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When you do, your documents travel instead of being stuck on just one computer.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also work offline. When you go back online, your changes automatically sync. 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Now, let’s look at sharing.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28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45" name="Rectangle 44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46" name="Rectangle 45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47" name="Rectangle 46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449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6305" y="1716031"/>
            <a:ext cx="10706987" cy="2981346"/>
            <a:chOff x="456306" y="1716031"/>
            <a:chExt cx="10706986" cy="2981345"/>
          </a:xfrm>
        </p:grpSpPr>
        <p:sp>
          <p:nvSpPr>
            <p:cNvPr id="6" name="TextBox 5"/>
            <p:cNvSpPr txBox="1"/>
            <p:nvPr/>
          </p:nvSpPr>
          <p:spPr>
            <a:xfrm>
              <a:off x="541369" y="4092082"/>
              <a:ext cx="5551088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Documents you save to the cloud can be shared right from Office, which makes working on group projects really easy.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6306" y="1716031"/>
              <a:ext cx="10706986" cy="265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0"/>
                </a:lnSpc>
              </a:pPr>
              <a:r>
                <a:rPr lang="en-US" sz="8800" dirty="0">
                  <a:solidFill>
                    <a:srgbClr val="E63C00"/>
                  </a:solidFill>
                  <a:latin typeface="Segoe UI Light" pitchFamily="34" charset="0"/>
                  <a:ea typeface="Segoe UI" pitchFamily="34" charset="0"/>
                  <a:cs typeface="Segoe UI Light" pitchFamily="34" charset="0"/>
                  <a:sym typeface="Gill Sans" charset="0"/>
                </a:rPr>
                <a:t>Share</a:t>
              </a:r>
            </a:p>
          </p:txBody>
        </p:sp>
      </p:grpSp>
      <p:sp>
        <p:nvSpPr>
          <p:cNvPr id="10" name="Freeform 9">
            <a:hlinkClick r:id="" action="ppaction://hlinkshowjump?jump=nextslide"/>
          </p:cNvPr>
          <p:cNvSpPr>
            <a:spLocks noEditPoints="1"/>
          </p:cNvSpPr>
          <p:nvPr/>
        </p:nvSpPr>
        <p:spPr bwMode="black">
          <a:xfrm>
            <a:off x="10031233" y="1712915"/>
            <a:ext cx="2989443" cy="3001588"/>
          </a:xfrm>
          <a:custGeom>
            <a:avLst/>
            <a:gdLst>
              <a:gd name="T0" fmla="*/ 88 w 149"/>
              <a:gd name="T1" fmla="*/ 67 h 149"/>
              <a:gd name="T2" fmla="*/ 65 w 149"/>
              <a:gd name="T3" fmla="*/ 46 h 149"/>
              <a:gd name="T4" fmla="*/ 84 w 149"/>
              <a:gd name="T5" fmla="*/ 46 h 149"/>
              <a:gd name="T6" fmla="*/ 115 w 149"/>
              <a:gd name="T7" fmla="*/ 75 h 149"/>
              <a:gd name="T8" fmla="*/ 84 w 149"/>
              <a:gd name="T9" fmla="*/ 104 h 149"/>
              <a:gd name="T10" fmla="*/ 65 w 149"/>
              <a:gd name="T11" fmla="*/ 104 h 149"/>
              <a:gd name="T12" fmla="*/ 88 w 149"/>
              <a:gd name="T13" fmla="*/ 82 h 149"/>
              <a:gd name="T14" fmla="*/ 36 w 149"/>
              <a:gd name="T15" fmla="*/ 82 h 149"/>
              <a:gd name="T16" fmla="*/ 36 w 149"/>
              <a:gd name="T17" fmla="*/ 67 h 149"/>
              <a:gd name="T18" fmla="*/ 88 w 149"/>
              <a:gd name="T19" fmla="*/ 67 h 149"/>
              <a:gd name="T20" fmla="*/ 74 w 149"/>
              <a:gd name="T21" fmla="*/ 9 h 149"/>
              <a:gd name="T22" fmla="*/ 140 w 149"/>
              <a:gd name="T23" fmla="*/ 75 h 149"/>
              <a:gd name="T24" fmla="*/ 74 w 149"/>
              <a:gd name="T25" fmla="*/ 140 h 149"/>
              <a:gd name="T26" fmla="*/ 9 w 149"/>
              <a:gd name="T27" fmla="*/ 75 h 149"/>
              <a:gd name="T28" fmla="*/ 74 w 149"/>
              <a:gd name="T29" fmla="*/ 9 h 149"/>
              <a:gd name="T30" fmla="*/ 74 w 149"/>
              <a:gd name="T31" fmla="*/ 0 h 149"/>
              <a:gd name="T32" fmla="*/ 0 w 149"/>
              <a:gd name="T33" fmla="*/ 75 h 149"/>
              <a:gd name="T34" fmla="*/ 74 w 149"/>
              <a:gd name="T35" fmla="*/ 149 h 149"/>
              <a:gd name="T36" fmla="*/ 149 w 149"/>
              <a:gd name="T37" fmla="*/ 75 h 149"/>
              <a:gd name="T38" fmla="*/ 74 w 149"/>
              <a:gd name="T3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9" h="149">
                <a:moveTo>
                  <a:pt x="88" y="67"/>
                </a:moveTo>
                <a:cubicBezTo>
                  <a:pt x="65" y="46"/>
                  <a:pt x="65" y="46"/>
                  <a:pt x="65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88" y="82"/>
                  <a:pt x="88" y="82"/>
                  <a:pt x="88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67"/>
                  <a:pt x="36" y="67"/>
                  <a:pt x="36" y="67"/>
                </a:cubicBezTo>
                <a:lnTo>
                  <a:pt x="88" y="67"/>
                </a:lnTo>
                <a:close/>
                <a:moveTo>
                  <a:pt x="74" y="9"/>
                </a:moveTo>
                <a:cubicBezTo>
                  <a:pt x="110" y="9"/>
                  <a:pt x="140" y="39"/>
                  <a:pt x="140" y="75"/>
                </a:cubicBezTo>
                <a:cubicBezTo>
                  <a:pt x="140" y="111"/>
                  <a:pt x="110" y="140"/>
                  <a:pt x="74" y="140"/>
                </a:cubicBezTo>
                <a:cubicBezTo>
                  <a:pt x="38" y="140"/>
                  <a:pt x="9" y="111"/>
                  <a:pt x="9" y="75"/>
                </a:cubicBezTo>
                <a:cubicBezTo>
                  <a:pt x="9" y="39"/>
                  <a:pt x="38" y="9"/>
                  <a:pt x="74" y="9"/>
                </a:cubicBezTo>
                <a:moveTo>
                  <a:pt x="74" y="0"/>
                </a:moveTo>
                <a:cubicBezTo>
                  <a:pt x="33" y="0"/>
                  <a:pt x="0" y="33"/>
                  <a:pt x="0" y="75"/>
                </a:cubicBezTo>
                <a:cubicBezTo>
                  <a:pt x="0" y="116"/>
                  <a:pt x="33" y="149"/>
                  <a:pt x="74" y="149"/>
                </a:cubicBezTo>
                <a:cubicBezTo>
                  <a:pt x="116" y="149"/>
                  <a:pt x="149" y="116"/>
                  <a:pt x="149" y="75"/>
                </a:cubicBezTo>
                <a:cubicBezTo>
                  <a:pt x="149" y="33"/>
                  <a:pt x="116" y="0"/>
                  <a:pt x="74" y="0"/>
                </a:cubicBezTo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sp>
        <p:nvSpPr>
          <p:cNvPr id="11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074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3716967" y="832929"/>
            <a:ext cx="6324600" cy="4067175"/>
          </a:xfrm>
          <a:prstGeom prst="roundRect">
            <a:avLst>
              <a:gd name="adj" fmla="val 1913"/>
            </a:avLst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79206" y="4892151"/>
            <a:ext cx="1000125" cy="704851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02747" y="5582689"/>
            <a:ext cx="1753043" cy="116375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7467" y="1020461"/>
            <a:ext cx="5943600" cy="369210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00841" y="1017952"/>
            <a:ext cx="460857" cy="3694617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384877" y="1139818"/>
            <a:ext cx="1325745" cy="351067"/>
            <a:chOff x="8384876" y="1139817"/>
            <a:chExt cx="1325745" cy="351066"/>
          </a:xfrm>
        </p:grpSpPr>
        <p:sp>
          <p:nvSpPr>
            <p:cNvPr id="33" name="Rectangle 32"/>
            <p:cNvSpPr/>
            <p:nvPr/>
          </p:nvSpPr>
          <p:spPr>
            <a:xfrm>
              <a:off x="9383869" y="1139817"/>
              <a:ext cx="326752" cy="336884"/>
            </a:xfrm>
            <a:prstGeom prst="rect">
              <a:avLst/>
            </a:prstGeom>
            <a:solidFill>
              <a:srgbClr val="E63C00"/>
            </a:solidFill>
            <a:ln w="3175">
              <a:solidFill>
                <a:srgbClr val="E6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9479107" y="1199464"/>
              <a:ext cx="137733" cy="1555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45" name="Rounded Rectangle 3"/>
            <p:cNvSpPr/>
            <p:nvPr/>
          </p:nvSpPr>
          <p:spPr>
            <a:xfrm>
              <a:off x="9408420" y="1347431"/>
              <a:ext cx="275055" cy="143452"/>
            </a:xfrm>
            <a:custGeom>
              <a:avLst/>
              <a:gdLst>
                <a:gd name="connsiteX0" fmla="*/ 0 w 239232"/>
                <a:gd name="connsiteY0" fmla="*/ 41877 h 219354"/>
                <a:gd name="connsiteX1" fmla="*/ 41877 w 239232"/>
                <a:gd name="connsiteY1" fmla="*/ 0 h 219354"/>
                <a:gd name="connsiteX2" fmla="*/ 197355 w 239232"/>
                <a:gd name="connsiteY2" fmla="*/ 0 h 219354"/>
                <a:gd name="connsiteX3" fmla="*/ 239232 w 239232"/>
                <a:gd name="connsiteY3" fmla="*/ 41877 h 219354"/>
                <a:gd name="connsiteX4" fmla="*/ 239232 w 239232"/>
                <a:gd name="connsiteY4" fmla="*/ 177477 h 219354"/>
                <a:gd name="connsiteX5" fmla="*/ 197355 w 239232"/>
                <a:gd name="connsiteY5" fmla="*/ 219354 h 219354"/>
                <a:gd name="connsiteX6" fmla="*/ 41877 w 239232"/>
                <a:gd name="connsiteY6" fmla="*/ 219354 h 219354"/>
                <a:gd name="connsiteX7" fmla="*/ 0 w 239232"/>
                <a:gd name="connsiteY7" fmla="*/ 177477 h 219354"/>
                <a:gd name="connsiteX8" fmla="*/ 0 w 239232"/>
                <a:gd name="connsiteY8" fmla="*/ 41877 h 219354"/>
                <a:gd name="connsiteX0" fmla="*/ 22797 w 262029"/>
                <a:gd name="connsiteY0" fmla="*/ 41877 h 219354"/>
                <a:gd name="connsiteX1" fmla="*/ 64674 w 262029"/>
                <a:gd name="connsiteY1" fmla="*/ 0 h 219354"/>
                <a:gd name="connsiteX2" fmla="*/ 220152 w 262029"/>
                <a:gd name="connsiteY2" fmla="*/ 0 h 219354"/>
                <a:gd name="connsiteX3" fmla="*/ 262029 w 262029"/>
                <a:gd name="connsiteY3" fmla="*/ 41877 h 219354"/>
                <a:gd name="connsiteX4" fmla="*/ 262029 w 262029"/>
                <a:gd name="connsiteY4" fmla="*/ 177477 h 219354"/>
                <a:gd name="connsiteX5" fmla="*/ 220152 w 262029"/>
                <a:gd name="connsiteY5" fmla="*/ 219354 h 219354"/>
                <a:gd name="connsiteX6" fmla="*/ 64674 w 262029"/>
                <a:gd name="connsiteY6" fmla="*/ 219354 h 219354"/>
                <a:gd name="connsiteX7" fmla="*/ 0 w 262029"/>
                <a:gd name="connsiteY7" fmla="*/ 177477 h 219354"/>
                <a:gd name="connsiteX8" fmla="*/ 22797 w 262029"/>
                <a:gd name="connsiteY8" fmla="*/ 41877 h 219354"/>
                <a:gd name="connsiteX0" fmla="*/ 22797 w 287358"/>
                <a:gd name="connsiteY0" fmla="*/ 41877 h 219354"/>
                <a:gd name="connsiteX1" fmla="*/ 64674 w 287358"/>
                <a:gd name="connsiteY1" fmla="*/ 0 h 219354"/>
                <a:gd name="connsiteX2" fmla="*/ 220152 w 287358"/>
                <a:gd name="connsiteY2" fmla="*/ 0 h 219354"/>
                <a:gd name="connsiteX3" fmla="*/ 262029 w 287358"/>
                <a:gd name="connsiteY3" fmla="*/ 41877 h 219354"/>
                <a:gd name="connsiteX4" fmla="*/ 287358 w 287358"/>
                <a:gd name="connsiteY4" fmla="*/ 180010 h 219354"/>
                <a:gd name="connsiteX5" fmla="*/ 220152 w 287358"/>
                <a:gd name="connsiteY5" fmla="*/ 219354 h 219354"/>
                <a:gd name="connsiteX6" fmla="*/ 64674 w 287358"/>
                <a:gd name="connsiteY6" fmla="*/ 219354 h 219354"/>
                <a:gd name="connsiteX7" fmla="*/ 0 w 287358"/>
                <a:gd name="connsiteY7" fmla="*/ 177477 h 219354"/>
                <a:gd name="connsiteX8" fmla="*/ 22797 w 287358"/>
                <a:gd name="connsiteY8" fmla="*/ 41877 h 219354"/>
                <a:gd name="connsiteX0" fmla="*/ 22797 w 287358"/>
                <a:gd name="connsiteY0" fmla="*/ 41877 h 219354"/>
                <a:gd name="connsiteX1" fmla="*/ 64674 w 287358"/>
                <a:gd name="connsiteY1" fmla="*/ 0 h 219354"/>
                <a:gd name="connsiteX2" fmla="*/ 220152 w 287358"/>
                <a:gd name="connsiteY2" fmla="*/ 0 h 219354"/>
                <a:gd name="connsiteX3" fmla="*/ 262029 w 287358"/>
                <a:gd name="connsiteY3" fmla="*/ 41877 h 219354"/>
                <a:gd name="connsiteX4" fmla="*/ 287358 w 287358"/>
                <a:gd name="connsiteY4" fmla="*/ 180010 h 219354"/>
                <a:gd name="connsiteX5" fmla="*/ 220152 w 287358"/>
                <a:gd name="connsiteY5" fmla="*/ 219354 h 219354"/>
                <a:gd name="connsiteX6" fmla="*/ 64674 w 287358"/>
                <a:gd name="connsiteY6" fmla="*/ 219354 h 219354"/>
                <a:gd name="connsiteX7" fmla="*/ 0 w 287358"/>
                <a:gd name="connsiteY7" fmla="*/ 177477 h 219354"/>
                <a:gd name="connsiteX8" fmla="*/ 22797 w 287358"/>
                <a:gd name="connsiteY8" fmla="*/ 41877 h 219354"/>
                <a:gd name="connsiteX0" fmla="*/ 22797 w 287358"/>
                <a:gd name="connsiteY0" fmla="*/ 41877 h 219354"/>
                <a:gd name="connsiteX1" fmla="*/ 64674 w 287358"/>
                <a:gd name="connsiteY1" fmla="*/ 0 h 219354"/>
                <a:gd name="connsiteX2" fmla="*/ 220152 w 287358"/>
                <a:gd name="connsiteY2" fmla="*/ 0 h 219354"/>
                <a:gd name="connsiteX3" fmla="*/ 262029 w 287358"/>
                <a:gd name="connsiteY3" fmla="*/ 41877 h 219354"/>
                <a:gd name="connsiteX4" fmla="*/ 287358 w 287358"/>
                <a:gd name="connsiteY4" fmla="*/ 180010 h 219354"/>
                <a:gd name="connsiteX5" fmla="*/ 220152 w 287358"/>
                <a:gd name="connsiteY5" fmla="*/ 219354 h 219354"/>
                <a:gd name="connsiteX6" fmla="*/ 64674 w 287358"/>
                <a:gd name="connsiteY6" fmla="*/ 219354 h 219354"/>
                <a:gd name="connsiteX7" fmla="*/ 0 w 287358"/>
                <a:gd name="connsiteY7" fmla="*/ 177477 h 219354"/>
                <a:gd name="connsiteX8" fmla="*/ 22797 w 287358"/>
                <a:gd name="connsiteY8" fmla="*/ 41877 h 219354"/>
                <a:gd name="connsiteX0" fmla="*/ 22797 w 287358"/>
                <a:gd name="connsiteY0" fmla="*/ 46943 h 224420"/>
                <a:gd name="connsiteX1" fmla="*/ 64674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72273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72273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74806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74806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82405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82405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82405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64674 w 287358"/>
                <a:gd name="connsiteY6" fmla="*/ 224420 h 224420"/>
                <a:gd name="connsiteX7" fmla="*/ 0 w 287358"/>
                <a:gd name="connsiteY7" fmla="*/ 182543 h 224420"/>
                <a:gd name="connsiteX8" fmla="*/ 22797 w 287358"/>
                <a:gd name="connsiteY8" fmla="*/ 46943 h 224420"/>
                <a:gd name="connsiteX0" fmla="*/ 22797 w 287358"/>
                <a:gd name="connsiteY0" fmla="*/ 46943 h 224420"/>
                <a:gd name="connsiteX1" fmla="*/ 82405 w 287358"/>
                <a:gd name="connsiteY1" fmla="*/ 5066 h 224420"/>
                <a:gd name="connsiteX2" fmla="*/ 207487 w 287358"/>
                <a:gd name="connsiteY2" fmla="*/ 0 h 224420"/>
                <a:gd name="connsiteX3" fmla="*/ 262029 w 287358"/>
                <a:gd name="connsiteY3" fmla="*/ 46943 h 224420"/>
                <a:gd name="connsiteX4" fmla="*/ 287358 w 287358"/>
                <a:gd name="connsiteY4" fmla="*/ 185076 h 224420"/>
                <a:gd name="connsiteX5" fmla="*/ 220152 w 287358"/>
                <a:gd name="connsiteY5" fmla="*/ 224420 h 224420"/>
                <a:gd name="connsiteX6" fmla="*/ 0 w 287358"/>
                <a:gd name="connsiteY6" fmla="*/ 182543 h 224420"/>
                <a:gd name="connsiteX7" fmla="*/ 22797 w 287358"/>
                <a:gd name="connsiteY7" fmla="*/ 46943 h 224420"/>
                <a:gd name="connsiteX0" fmla="*/ 22797 w 287358"/>
                <a:gd name="connsiteY0" fmla="*/ 46943 h 200962"/>
                <a:gd name="connsiteX1" fmla="*/ 82405 w 287358"/>
                <a:gd name="connsiteY1" fmla="*/ 5066 h 200962"/>
                <a:gd name="connsiteX2" fmla="*/ 207487 w 287358"/>
                <a:gd name="connsiteY2" fmla="*/ 0 h 200962"/>
                <a:gd name="connsiteX3" fmla="*/ 262029 w 287358"/>
                <a:gd name="connsiteY3" fmla="*/ 46943 h 200962"/>
                <a:gd name="connsiteX4" fmla="*/ 287358 w 287358"/>
                <a:gd name="connsiteY4" fmla="*/ 185076 h 200962"/>
                <a:gd name="connsiteX5" fmla="*/ 0 w 287358"/>
                <a:gd name="connsiteY5" fmla="*/ 182543 h 200962"/>
                <a:gd name="connsiteX6" fmla="*/ 22797 w 287358"/>
                <a:gd name="connsiteY6" fmla="*/ 46943 h 200962"/>
                <a:gd name="connsiteX0" fmla="*/ 22797 w 287358"/>
                <a:gd name="connsiteY0" fmla="*/ 46943 h 200962"/>
                <a:gd name="connsiteX1" fmla="*/ 82405 w 287358"/>
                <a:gd name="connsiteY1" fmla="*/ 5066 h 200962"/>
                <a:gd name="connsiteX2" fmla="*/ 207487 w 287358"/>
                <a:gd name="connsiteY2" fmla="*/ 0 h 200962"/>
                <a:gd name="connsiteX3" fmla="*/ 262029 w 287358"/>
                <a:gd name="connsiteY3" fmla="*/ 46943 h 200962"/>
                <a:gd name="connsiteX4" fmla="*/ 287358 w 287358"/>
                <a:gd name="connsiteY4" fmla="*/ 185076 h 200962"/>
                <a:gd name="connsiteX5" fmla="*/ 0 w 287358"/>
                <a:gd name="connsiteY5" fmla="*/ 182543 h 200962"/>
                <a:gd name="connsiteX6" fmla="*/ 22797 w 287358"/>
                <a:gd name="connsiteY6" fmla="*/ 46943 h 200962"/>
                <a:gd name="connsiteX0" fmla="*/ 22797 w 287358"/>
                <a:gd name="connsiteY0" fmla="*/ 46943 h 200962"/>
                <a:gd name="connsiteX1" fmla="*/ 82405 w 287358"/>
                <a:gd name="connsiteY1" fmla="*/ 5066 h 200962"/>
                <a:gd name="connsiteX2" fmla="*/ 207487 w 287358"/>
                <a:gd name="connsiteY2" fmla="*/ 0 h 200962"/>
                <a:gd name="connsiteX3" fmla="*/ 262029 w 287358"/>
                <a:gd name="connsiteY3" fmla="*/ 46943 h 200962"/>
                <a:gd name="connsiteX4" fmla="*/ 287358 w 287358"/>
                <a:gd name="connsiteY4" fmla="*/ 185076 h 200962"/>
                <a:gd name="connsiteX5" fmla="*/ 0 w 287358"/>
                <a:gd name="connsiteY5" fmla="*/ 182543 h 200962"/>
                <a:gd name="connsiteX6" fmla="*/ 22797 w 287358"/>
                <a:gd name="connsiteY6" fmla="*/ 46943 h 200962"/>
                <a:gd name="connsiteX0" fmla="*/ 22797 w 287358"/>
                <a:gd name="connsiteY0" fmla="*/ 44447 h 198466"/>
                <a:gd name="connsiteX1" fmla="*/ 82405 w 287358"/>
                <a:gd name="connsiteY1" fmla="*/ 2570 h 198466"/>
                <a:gd name="connsiteX2" fmla="*/ 207487 w 287358"/>
                <a:gd name="connsiteY2" fmla="*/ 0 h 198466"/>
                <a:gd name="connsiteX3" fmla="*/ 262029 w 287358"/>
                <a:gd name="connsiteY3" fmla="*/ 44447 h 198466"/>
                <a:gd name="connsiteX4" fmla="*/ 287358 w 287358"/>
                <a:gd name="connsiteY4" fmla="*/ 182580 h 198466"/>
                <a:gd name="connsiteX5" fmla="*/ 0 w 287358"/>
                <a:gd name="connsiteY5" fmla="*/ 180047 h 198466"/>
                <a:gd name="connsiteX6" fmla="*/ 22797 w 287358"/>
                <a:gd name="connsiteY6" fmla="*/ 44447 h 198466"/>
                <a:gd name="connsiteX0" fmla="*/ 22797 w 287358"/>
                <a:gd name="connsiteY0" fmla="*/ 44447 h 198466"/>
                <a:gd name="connsiteX1" fmla="*/ 82405 w 287358"/>
                <a:gd name="connsiteY1" fmla="*/ 2570 h 198466"/>
                <a:gd name="connsiteX2" fmla="*/ 207487 w 287358"/>
                <a:gd name="connsiteY2" fmla="*/ 0 h 198466"/>
                <a:gd name="connsiteX3" fmla="*/ 262029 w 287358"/>
                <a:gd name="connsiteY3" fmla="*/ 44447 h 198466"/>
                <a:gd name="connsiteX4" fmla="*/ 287358 w 287358"/>
                <a:gd name="connsiteY4" fmla="*/ 182580 h 198466"/>
                <a:gd name="connsiteX5" fmla="*/ 0 w 287358"/>
                <a:gd name="connsiteY5" fmla="*/ 180047 h 198466"/>
                <a:gd name="connsiteX6" fmla="*/ 22797 w 287358"/>
                <a:gd name="connsiteY6" fmla="*/ 44447 h 198466"/>
                <a:gd name="connsiteX0" fmla="*/ 22797 w 287358"/>
                <a:gd name="connsiteY0" fmla="*/ 44447 h 198466"/>
                <a:gd name="connsiteX1" fmla="*/ 82405 w 287358"/>
                <a:gd name="connsiteY1" fmla="*/ 2570 h 198466"/>
                <a:gd name="connsiteX2" fmla="*/ 207487 w 287358"/>
                <a:gd name="connsiteY2" fmla="*/ 0 h 198466"/>
                <a:gd name="connsiteX3" fmla="*/ 265356 w 287358"/>
                <a:gd name="connsiteY3" fmla="*/ 38624 h 198466"/>
                <a:gd name="connsiteX4" fmla="*/ 287358 w 287358"/>
                <a:gd name="connsiteY4" fmla="*/ 182580 h 198466"/>
                <a:gd name="connsiteX5" fmla="*/ 0 w 287358"/>
                <a:gd name="connsiteY5" fmla="*/ 180047 h 198466"/>
                <a:gd name="connsiteX6" fmla="*/ 22797 w 287358"/>
                <a:gd name="connsiteY6" fmla="*/ 44447 h 198466"/>
                <a:gd name="connsiteX0" fmla="*/ 22797 w 287358"/>
                <a:gd name="connsiteY0" fmla="*/ 44447 h 198466"/>
                <a:gd name="connsiteX1" fmla="*/ 82405 w 287358"/>
                <a:gd name="connsiteY1" fmla="*/ 2570 h 198466"/>
                <a:gd name="connsiteX2" fmla="*/ 207487 w 287358"/>
                <a:gd name="connsiteY2" fmla="*/ 0 h 198466"/>
                <a:gd name="connsiteX3" fmla="*/ 265356 w 287358"/>
                <a:gd name="connsiteY3" fmla="*/ 38624 h 198466"/>
                <a:gd name="connsiteX4" fmla="*/ 287358 w 287358"/>
                <a:gd name="connsiteY4" fmla="*/ 182580 h 198466"/>
                <a:gd name="connsiteX5" fmla="*/ 0 w 287358"/>
                <a:gd name="connsiteY5" fmla="*/ 180047 h 198466"/>
                <a:gd name="connsiteX6" fmla="*/ 22797 w 287358"/>
                <a:gd name="connsiteY6" fmla="*/ 44447 h 198466"/>
                <a:gd name="connsiteX0" fmla="*/ 22797 w 287358"/>
                <a:gd name="connsiteY0" fmla="*/ 44447 h 198466"/>
                <a:gd name="connsiteX1" fmla="*/ 82405 w 287358"/>
                <a:gd name="connsiteY1" fmla="*/ 2570 h 198466"/>
                <a:gd name="connsiteX2" fmla="*/ 207487 w 287358"/>
                <a:gd name="connsiteY2" fmla="*/ 0 h 198466"/>
                <a:gd name="connsiteX3" fmla="*/ 268684 w 287358"/>
                <a:gd name="connsiteY3" fmla="*/ 44447 h 198466"/>
                <a:gd name="connsiteX4" fmla="*/ 287358 w 287358"/>
                <a:gd name="connsiteY4" fmla="*/ 182580 h 198466"/>
                <a:gd name="connsiteX5" fmla="*/ 0 w 287358"/>
                <a:gd name="connsiteY5" fmla="*/ 180047 h 198466"/>
                <a:gd name="connsiteX6" fmla="*/ 22797 w 287358"/>
                <a:gd name="connsiteY6" fmla="*/ 44447 h 198466"/>
                <a:gd name="connsiteX0" fmla="*/ 22797 w 287358"/>
                <a:gd name="connsiteY0" fmla="*/ 44447 h 192120"/>
                <a:gd name="connsiteX1" fmla="*/ 82405 w 287358"/>
                <a:gd name="connsiteY1" fmla="*/ 2570 h 192120"/>
                <a:gd name="connsiteX2" fmla="*/ 207487 w 287358"/>
                <a:gd name="connsiteY2" fmla="*/ 0 h 192120"/>
                <a:gd name="connsiteX3" fmla="*/ 268684 w 287358"/>
                <a:gd name="connsiteY3" fmla="*/ 44447 h 192120"/>
                <a:gd name="connsiteX4" fmla="*/ 287358 w 287358"/>
                <a:gd name="connsiteY4" fmla="*/ 182580 h 192120"/>
                <a:gd name="connsiteX5" fmla="*/ 0 w 287358"/>
                <a:gd name="connsiteY5" fmla="*/ 180047 h 192120"/>
                <a:gd name="connsiteX6" fmla="*/ 22797 w 287358"/>
                <a:gd name="connsiteY6" fmla="*/ 44447 h 192120"/>
                <a:gd name="connsiteX0" fmla="*/ 22797 w 287358"/>
                <a:gd name="connsiteY0" fmla="*/ 44447 h 182580"/>
                <a:gd name="connsiteX1" fmla="*/ 82405 w 287358"/>
                <a:gd name="connsiteY1" fmla="*/ 2570 h 182580"/>
                <a:gd name="connsiteX2" fmla="*/ 207487 w 287358"/>
                <a:gd name="connsiteY2" fmla="*/ 0 h 182580"/>
                <a:gd name="connsiteX3" fmla="*/ 268684 w 287358"/>
                <a:gd name="connsiteY3" fmla="*/ 44447 h 182580"/>
                <a:gd name="connsiteX4" fmla="*/ 287358 w 287358"/>
                <a:gd name="connsiteY4" fmla="*/ 182580 h 182580"/>
                <a:gd name="connsiteX5" fmla="*/ 0 w 287358"/>
                <a:gd name="connsiteY5" fmla="*/ 180047 h 182580"/>
                <a:gd name="connsiteX6" fmla="*/ 22797 w 287358"/>
                <a:gd name="connsiteY6" fmla="*/ 44447 h 182580"/>
                <a:gd name="connsiteX0" fmla="*/ 22797 w 288190"/>
                <a:gd name="connsiteY0" fmla="*/ 44447 h 180916"/>
                <a:gd name="connsiteX1" fmla="*/ 82405 w 288190"/>
                <a:gd name="connsiteY1" fmla="*/ 2570 h 180916"/>
                <a:gd name="connsiteX2" fmla="*/ 207487 w 288190"/>
                <a:gd name="connsiteY2" fmla="*/ 0 h 180916"/>
                <a:gd name="connsiteX3" fmla="*/ 268684 w 288190"/>
                <a:gd name="connsiteY3" fmla="*/ 44447 h 180916"/>
                <a:gd name="connsiteX4" fmla="*/ 288190 w 288190"/>
                <a:gd name="connsiteY4" fmla="*/ 180916 h 180916"/>
                <a:gd name="connsiteX5" fmla="*/ 0 w 288190"/>
                <a:gd name="connsiteY5" fmla="*/ 180047 h 180916"/>
                <a:gd name="connsiteX6" fmla="*/ 22797 w 288190"/>
                <a:gd name="connsiteY6" fmla="*/ 44447 h 180916"/>
                <a:gd name="connsiteX0" fmla="*/ 22797 w 288190"/>
                <a:gd name="connsiteY0" fmla="*/ 44447 h 180916"/>
                <a:gd name="connsiteX1" fmla="*/ 82405 w 288190"/>
                <a:gd name="connsiteY1" fmla="*/ 2570 h 180916"/>
                <a:gd name="connsiteX2" fmla="*/ 207487 w 288190"/>
                <a:gd name="connsiteY2" fmla="*/ 0 h 180916"/>
                <a:gd name="connsiteX3" fmla="*/ 268684 w 288190"/>
                <a:gd name="connsiteY3" fmla="*/ 44447 h 180916"/>
                <a:gd name="connsiteX4" fmla="*/ 288190 w 288190"/>
                <a:gd name="connsiteY4" fmla="*/ 180916 h 180916"/>
                <a:gd name="connsiteX5" fmla="*/ 0 w 288190"/>
                <a:gd name="connsiteY5" fmla="*/ 150964 h 180916"/>
                <a:gd name="connsiteX6" fmla="*/ 22797 w 288190"/>
                <a:gd name="connsiteY6" fmla="*/ 44447 h 180916"/>
                <a:gd name="connsiteX0" fmla="*/ 22797 w 288190"/>
                <a:gd name="connsiteY0" fmla="*/ 44447 h 154477"/>
                <a:gd name="connsiteX1" fmla="*/ 82405 w 288190"/>
                <a:gd name="connsiteY1" fmla="*/ 2570 h 154477"/>
                <a:gd name="connsiteX2" fmla="*/ 207487 w 288190"/>
                <a:gd name="connsiteY2" fmla="*/ 0 h 154477"/>
                <a:gd name="connsiteX3" fmla="*/ 268684 w 288190"/>
                <a:gd name="connsiteY3" fmla="*/ 44447 h 154477"/>
                <a:gd name="connsiteX4" fmla="*/ 288190 w 288190"/>
                <a:gd name="connsiteY4" fmla="*/ 154477 h 154477"/>
                <a:gd name="connsiteX5" fmla="*/ 0 w 288190"/>
                <a:gd name="connsiteY5" fmla="*/ 150964 h 154477"/>
                <a:gd name="connsiteX6" fmla="*/ 22797 w 288190"/>
                <a:gd name="connsiteY6" fmla="*/ 44447 h 154477"/>
                <a:gd name="connsiteX0" fmla="*/ 22797 w 288190"/>
                <a:gd name="connsiteY0" fmla="*/ 44447 h 154477"/>
                <a:gd name="connsiteX1" fmla="*/ 82405 w 288190"/>
                <a:gd name="connsiteY1" fmla="*/ 2570 h 154477"/>
                <a:gd name="connsiteX2" fmla="*/ 207487 w 288190"/>
                <a:gd name="connsiteY2" fmla="*/ 0 h 154477"/>
                <a:gd name="connsiteX3" fmla="*/ 268684 w 288190"/>
                <a:gd name="connsiteY3" fmla="*/ 44447 h 154477"/>
                <a:gd name="connsiteX4" fmla="*/ 288190 w 288190"/>
                <a:gd name="connsiteY4" fmla="*/ 154477 h 154477"/>
                <a:gd name="connsiteX5" fmla="*/ 0 w 288190"/>
                <a:gd name="connsiteY5" fmla="*/ 150964 h 154477"/>
                <a:gd name="connsiteX6" fmla="*/ 22797 w 288190"/>
                <a:gd name="connsiteY6" fmla="*/ 44447 h 154477"/>
                <a:gd name="connsiteX0" fmla="*/ 22797 w 288190"/>
                <a:gd name="connsiteY0" fmla="*/ 44447 h 150964"/>
                <a:gd name="connsiteX1" fmla="*/ 82405 w 288190"/>
                <a:gd name="connsiteY1" fmla="*/ 2570 h 150964"/>
                <a:gd name="connsiteX2" fmla="*/ 207487 w 288190"/>
                <a:gd name="connsiteY2" fmla="*/ 0 h 150964"/>
                <a:gd name="connsiteX3" fmla="*/ 268684 w 288190"/>
                <a:gd name="connsiteY3" fmla="*/ 44447 h 150964"/>
                <a:gd name="connsiteX4" fmla="*/ 288190 w 288190"/>
                <a:gd name="connsiteY4" fmla="*/ 149402 h 150964"/>
                <a:gd name="connsiteX5" fmla="*/ 0 w 288190"/>
                <a:gd name="connsiteY5" fmla="*/ 150964 h 150964"/>
                <a:gd name="connsiteX6" fmla="*/ 22797 w 288190"/>
                <a:gd name="connsiteY6" fmla="*/ 44447 h 150964"/>
                <a:gd name="connsiteX0" fmla="*/ 22797 w 289459"/>
                <a:gd name="connsiteY0" fmla="*/ 44447 h 150964"/>
                <a:gd name="connsiteX1" fmla="*/ 82405 w 289459"/>
                <a:gd name="connsiteY1" fmla="*/ 2570 h 150964"/>
                <a:gd name="connsiteX2" fmla="*/ 207487 w 289459"/>
                <a:gd name="connsiteY2" fmla="*/ 0 h 150964"/>
                <a:gd name="connsiteX3" fmla="*/ 268684 w 289459"/>
                <a:gd name="connsiteY3" fmla="*/ 44447 h 150964"/>
                <a:gd name="connsiteX4" fmla="*/ 289459 w 289459"/>
                <a:gd name="connsiteY4" fmla="*/ 150671 h 150964"/>
                <a:gd name="connsiteX5" fmla="*/ 0 w 289459"/>
                <a:gd name="connsiteY5" fmla="*/ 150964 h 150964"/>
                <a:gd name="connsiteX6" fmla="*/ 22797 w 289459"/>
                <a:gd name="connsiteY6" fmla="*/ 44447 h 150964"/>
                <a:gd name="connsiteX0" fmla="*/ 22797 w 289459"/>
                <a:gd name="connsiteY0" fmla="*/ 44447 h 150964"/>
                <a:gd name="connsiteX1" fmla="*/ 82405 w 289459"/>
                <a:gd name="connsiteY1" fmla="*/ 2570 h 150964"/>
                <a:gd name="connsiteX2" fmla="*/ 207487 w 289459"/>
                <a:gd name="connsiteY2" fmla="*/ 0 h 150964"/>
                <a:gd name="connsiteX3" fmla="*/ 268684 w 289459"/>
                <a:gd name="connsiteY3" fmla="*/ 44447 h 150964"/>
                <a:gd name="connsiteX4" fmla="*/ 289459 w 289459"/>
                <a:gd name="connsiteY4" fmla="*/ 150671 h 150964"/>
                <a:gd name="connsiteX5" fmla="*/ 0 w 289459"/>
                <a:gd name="connsiteY5" fmla="*/ 150964 h 150964"/>
                <a:gd name="connsiteX6" fmla="*/ 22797 w 289459"/>
                <a:gd name="connsiteY6" fmla="*/ 44447 h 150964"/>
                <a:gd name="connsiteX0" fmla="*/ 22797 w 289459"/>
                <a:gd name="connsiteY0" fmla="*/ 44447 h 150964"/>
                <a:gd name="connsiteX1" fmla="*/ 82405 w 289459"/>
                <a:gd name="connsiteY1" fmla="*/ 2570 h 150964"/>
                <a:gd name="connsiteX2" fmla="*/ 207487 w 289459"/>
                <a:gd name="connsiteY2" fmla="*/ 0 h 150964"/>
                <a:gd name="connsiteX3" fmla="*/ 268684 w 289459"/>
                <a:gd name="connsiteY3" fmla="*/ 44447 h 150964"/>
                <a:gd name="connsiteX4" fmla="*/ 289459 w 289459"/>
                <a:gd name="connsiteY4" fmla="*/ 150671 h 150964"/>
                <a:gd name="connsiteX5" fmla="*/ 0 w 289459"/>
                <a:gd name="connsiteY5" fmla="*/ 150964 h 150964"/>
                <a:gd name="connsiteX6" fmla="*/ 22797 w 289459"/>
                <a:gd name="connsiteY6" fmla="*/ 44447 h 150964"/>
                <a:gd name="connsiteX0" fmla="*/ 22797 w 289459"/>
                <a:gd name="connsiteY0" fmla="*/ 44447 h 150964"/>
                <a:gd name="connsiteX1" fmla="*/ 82405 w 289459"/>
                <a:gd name="connsiteY1" fmla="*/ 2570 h 150964"/>
                <a:gd name="connsiteX2" fmla="*/ 207487 w 289459"/>
                <a:gd name="connsiteY2" fmla="*/ 0 h 150964"/>
                <a:gd name="connsiteX3" fmla="*/ 268684 w 289459"/>
                <a:gd name="connsiteY3" fmla="*/ 44447 h 150964"/>
                <a:gd name="connsiteX4" fmla="*/ 289459 w 289459"/>
                <a:gd name="connsiteY4" fmla="*/ 150671 h 150964"/>
                <a:gd name="connsiteX5" fmla="*/ 0 w 289459"/>
                <a:gd name="connsiteY5" fmla="*/ 150964 h 150964"/>
                <a:gd name="connsiteX6" fmla="*/ 22797 w 289459"/>
                <a:gd name="connsiteY6" fmla="*/ 44447 h 150964"/>
                <a:gd name="connsiteX0" fmla="*/ 17722 w 289459"/>
                <a:gd name="connsiteY0" fmla="*/ 44447 h 150964"/>
                <a:gd name="connsiteX1" fmla="*/ 82405 w 289459"/>
                <a:gd name="connsiteY1" fmla="*/ 2570 h 150964"/>
                <a:gd name="connsiteX2" fmla="*/ 207487 w 289459"/>
                <a:gd name="connsiteY2" fmla="*/ 0 h 150964"/>
                <a:gd name="connsiteX3" fmla="*/ 268684 w 289459"/>
                <a:gd name="connsiteY3" fmla="*/ 44447 h 150964"/>
                <a:gd name="connsiteX4" fmla="*/ 289459 w 289459"/>
                <a:gd name="connsiteY4" fmla="*/ 150671 h 150964"/>
                <a:gd name="connsiteX5" fmla="*/ 0 w 289459"/>
                <a:gd name="connsiteY5" fmla="*/ 150964 h 150964"/>
                <a:gd name="connsiteX6" fmla="*/ 17722 w 289459"/>
                <a:gd name="connsiteY6" fmla="*/ 44447 h 150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459" h="150964">
                  <a:moveTo>
                    <a:pt x="17722" y="44447"/>
                  </a:moveTo>
                  <a:cubicBezTo>
                    <a:pt x="32933" y="18786"/>
                    <a:pt x="59277" y="2570"/>
                    <a:pt x="82405" y="2570"/>
                  </a:cubicBezTo>
                  <a:cubicBezTo>
                    <a:pt x="144334" y="45630"/>
                    <a:pt x="171579" y="25366"/>
                    <a:pt x="207487" y="0"/>
                  </a:cubicBezTo>
                  <a:cubicBezTo>
                    <a:pt x="230615" y="0"/>
                    <a:pt x="256019" y="18786"/>
                    <a:pt x="268684" y="44447"/>
                  </a:cubicBezTo>
                  <a:cubicBezTo>
                    <a:pt x="287258" y="90491"/>
                    <a:pt x="287671" y="102963"/>
                    <a:pt x="289459" y="150671"/>
                  </a:cubicBezTo>
                  <a:lnTo>
                    <a:pt x="0" y="150964"/>
                  </a:lnTo>
                  <a:cubicBezTo>
                    <a:pt x="0" y="105764"/>
                    <a:pt x="-18" y="84581"/>
                    <a:pt x="17722" y="444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84876" y="1185149"/>
              <a:ext cx="960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 Brown</a:t>
              </a:r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9177586" y="1287230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5317" y="656608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Share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479" y="1371457"/>
            <a:ext cx="2705547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When a document is saved on </a:t>
            </a:r>
            <a:r>
              <a:rPr lang="en-US" sz="1400" dirty="0" smtClean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OneDrive, </a:t>
            </a: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invite people to read or edit it by going to “Share” in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000" dirty="0">
              <a:solidFill>
                <a:srgbClr val="000000"/>
              </a:solidFill>
              <a:latin typeface="Segoe UI Semilight" pitchFamily="34" charset="0"/>
              <a:ea typeface="Segoe UI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02603" y="4428639"/>
            <a:ext cx="914400" cy="27432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7292021" y="3382386"/>
            <a:ext cx="268313" cy="244703"/>
            <a:chOff x="6602602" y="2602330"/>
            <a:chExt cx="457200" cy="244702"/>
          </a:xfrm>
          <a:solidFill>
            <a:schemeClr val="bg1">
              <a:alpha val="50196"/>
            </a:schemeClr>
          </a:solidFill>
        </p:grpSpPr>
        <p:sp>
          <p:nvSpPr>
            <p:cNvPr id="53" name="Rectangle 52"/>
            <p:cNvSpPr/>
            <p:nvPr/>
          </p:nvSpPr>
          <p:spPr>
            <a:xfrm>
              <a:off x="6602602" y="260233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602602" y="2676905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602602" y="275148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02602" y="281960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602603" y="4352728"/>
            <a:ext cx="182880" cy="27432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24009" y="1085152"/>
            <a:ext cx="2063753" cy="3496275"/>
            <a:chOff x="4524008" y="1085151"/>
            <a:chExt cx="2063753" cy="3496275"/>
          </a:xfrm>
        </p:grpSpPr>
        <p:sp>
          <p:nvSpPr>
            <p:cNvPr id="20" name="TextBox 19"/>
            <p:cNvSpPr txBox="1"/>
            <p:nvPr/>
          </p:nvSpPr>
          <p:spPr>
            <a:xfrm>
              <a:off x="4551631" y="1999475"/>
              <a:ext cx="200338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524008" y="1085151"/>
              <a:ext cx="2063753" cy="3496275"/>
              <a:chOff x="4524008" y="1085151"/>
              <a:chExt cx="2063753" cy="349627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586564" y="2677678"/>
                <a:ext cx="1785661" cy="246202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524008" y="1085151"/>
                <a:ext cx="18927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Segoe UI Light" panose="020B0502040204020203" pitchFamily="34" charset="0"/>
                    <a:ea typeface="Segoe UI" pitchFamily="34" charset="0"/>
                    <a:cs typeface="Segoe UI Semilight" panose="020B0402040204020203" pitchFamily="34" charset="0"/>
                    <a:sym typeface="Gill Sans" charset="0"/>
                  </a:rPr>
                  <a:t>Share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41260" y="1694834"/>
                <a:ext cx="204650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latin typeface="Segoe UI Semilight" panose="020B0402040204020203" pitchFamily="34" charset="0"/>
                    <a:ea typeface="Segoe UI" pitchFamily="34" charset="0"/>
                    <a:cs typeface="Segoe UI Semilight" panose="020B0402040204020203" pitchFamily="34" charset="0"/>
                    <a:sym typeface="Gill Sans" charset="0"/>
                  </a:rPr>
                  <a:t>My Presentation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549887" y="2596058"/>
                <a:ext cx="927327" cy="1118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000"/>
                  </a:lnSpc>
                </a:pPr>
                <a:r>
                  <a:rPr lang="en-US" sz="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  <a:sym typeface="Gill Sans" charset="0"/>
                  </a:rPr>
                  <a:t>Invite People</a:t>
                </a:r>
              </a:p>
              <a:p>
                <a:pPr>
                  <a:lnSpc>
                    <a:spcPts val="2000"/>
                  </a:lnSpc>
                </a:pPr>
                <a:r>
                  <a:rPr lang="en-US" sz="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  <a:sym typeface="Gill Sans" charset="0"/>
                  </a:rPr>
                  <a:t>Email</a:t>
                </a:r>
              </a:p>
              <a:p>
                <a:pPr>
                  <a:lnSpc>
                    <a:spcPts val="2000"/>
                  </a:lnSpc>
                </a:pPr>
                <a:r>
                  <a:rPr lang="en-US" sz="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  <a:sym typeface="Gill Sans" charset="0"/>
                  </a:rPr>
                  <a:t>Present Online</a:t>
                </a:r>
              </a:p>
              <a:p>
                <a:pPr>
                  <a:lnSpc>
                    <a:spcPts val="2000"/>
                  </a:lnSpc>
                </a:pPr>
                <a:r>
                  <a:rPr lang="en-US" sz="800" dirty="0">
                    <a:solidFill>
                      <a:srgbClr val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  <a:sym typeface="Gill Sans" charset="0"/>
                  </a:rPr>
                  <a:t>Publish Slides</a:t>
                </a:r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6360864" y="1847850"/>
                <a:ext cx="0" cy="2733576"/>
              </a:xfrm>
              <a:prstGeom prst="line">
                <a:avLst/>
              </a:prstGeom>
              <a:ln>
                <a:solidFill>
                  <a:srgbClr val="D9D9D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541260" y="2285548"/>
                <a:ext cx="1517349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latin typeface="Segoe UI Semilight" panose="020B0402040204020203" pitchFamily="34" charset="0"/>
                    <a:ea typeface="Segoe UI" pitchFamily="34" charset="0"/>
                    <a:cs typeface="Segoe UI Semilight" panose="020B0402040204020203" pitchFamily="34" charset="0"/>
                    <a:sym typeface="Gill Sans" charset="0"/>
                  </a:rPr>
                  <a:t>Share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6607253" y="1841875"/>
            <a:ext cx="2246112" cy="547243"/>
            <a:chOff x="10239624" y="982521"/>
            <a:chExt cx="3530055" cy="860063"/>
          </a:xfrm>
        </p:grpSpPr>
        <p:grpSp>
          <p:nvGrpSpPr>
            <p:cNvPr id="9" name="Group 8"/>
            <p:cNvGrpSpPr/>
            <p:nvPr/>
          </p:nvGrpSpPr>
          <p:grpSpPr>
            <a:xfrm>
              <a:off x="10239624" y="1008427"/>
              <a:ext cx="804940" cy="834157"/>
              <a:chOff x="10833560" y="2096718"/>
              <a:chExt cx="326752" cy="338612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0833560" y="2096718"/>
                <a:ext cx="326752" cy="336884"/>
              </a:xfrm>
              <a:prstGeom prst="rect">
                <a:avLst/>
              </a:prstGeom>
              <a:solidFill>
                <a:srgbClr val="00B05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0928799" y="2143914"/>
                <a:ext cx="137733" cy="15550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62" name="Rounded Rectangle 3"/>
              <p:cNvSpPr/>
              <p:nvPr/>
            </p:nvSpPr>
            <p:spPr>
              <a:xfrm>
                <a:off x="10858111" y="2291878"/>
                <a:ext cx="275055" cy="143452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1075198" y="982521"/>
              <a:ext cx="2694481" cy="798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solidFill>
                    <a:srgbClr val="00B05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Jason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607255" y="2583086"/>
            <a:ext cx="2050728" cy="548572"/>
            <a:chOff x="10239624" y="2147432"/>
            <a:chExt cx="3222982" cy="862152"/>
          </a:xfrm>
        </p:grpSpPr>
        <p:grpSp>
          <p:nvGrpSpPr>
            <p:cNvPr id="64" name="Group 63"/>
            <p:cNvGrpSpPr/>
            <p:nvPr/>
          </p:nvGrpSpPr>
          <p:grpSpPr>
            <a:xfrm>
              <a:off x="10239624" y="2175427"/>
              <a:ext cx="804940" cy="834157"/>
              <a:chOff x="10833560" y="2096718"/>
              <a:chExt cx="326752" cy="338612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833560" y="2096718"/>
                <a:ext cx="326752" cy="336884"/>
              </a:xfrm>
              <a:prstGeom prst="rect">
                <a:avLst/>
              </a:prstGeom>
              <a:solidFill>
                <a:srgbClr val="F042D7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0928799" y="2143914"/>
                <a:ext cx="137733" cy="15550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67" name="Rounded Rectangle 3"/>
              <p:cNvSpPr/>
              <p:nvPr/>
            </p:nvSpPr>
            <p:spPr>
              <a:xfrm>
                <a:off x="10858111" y="2291878"/>
                <a:ext cx="275055" cy="143452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11075196" y="2147432"/>
              <a:ext cx="2387410" cy="798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solidFill>
                    <a:srgbClr val="F042D7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Allie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07254" y="3324099"/>
            <a:ext cx="2666157" cy="550098"/>
            <a:chOff x="10239624" y="3312033"/>
            <a:chExt cx="4190209" cy="864551"/>
          </a:xfrm>
        </p:grpSpPr>
        <p:grpSp>
          <p:nvGrpSpPr>
            <p:cNvPr id="69" name="Group 68"/>
            <p:cNvGrpSpPr/>
            <p:nvPr/>
          </p:nvGrpSpPr>
          <p:grpSpPr>
            <a:xfrm>
              <a:off x="10239624" y="3342427"/>
              <a:ext cx="804940" cy="834157"/>
              <a:chOff x="10833560" y="2096718"/>
              <a:chExt cx="326752" cy="338612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0833560" y="2096718"/>
                <a:ext cx="326752" cy="336884"/>
              </a:xfrm>
              <a:prstGeom prst="rect">
                <a:avLst/>
              </a:prstGeom>
              <a:solidFill>
                <a:srgbClr val="5B9BD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0928799" y="2143912"/>
                <a:ext cx="137733" cy="15550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72" name="Rounded Rectangle 3"/>
              <p:cNvSpPr/>
              <p:nvPr/>
            </p:nvSpPr>
            <p:spPr>
              <a:xfrm>
                <a:off x="10858111" y="2291878"/>
                <a:ext cx="275055" cy="143452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11075198" y="3312033"/>
              <a:ext cx="3354635" cy="798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>
                  <a:solidFill>
                    <a:srgbClr val="5B9BD5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Robyn</a:t>
              </a:r>
            </a:p>
          </p:txBody>
        </p:sp>
      </p:grpSp>
      <p:sp>
        <p:nvSpPr>
          <p:cNvPr id="59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82" name="Rectangle 81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7" name="Rectangle 86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88" name="Rectangle 87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1192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716967" y="832929"/>
            <a:ext cx="6324600" cy="4866135"/>
            <a:chOff x="316542" y="280769"/>
            <a:chExt cx="6324600" cy="4866135"/>
          </a:xfrm>
        </p:grpSpPr>
        <p:sp>
          <p:nvSpPr>
            <p:cNvPr id="27" name="Rounded Rectangle 26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7042" y="468303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845088" y="1072481"/>
            <a:ext cx="934573" cy="206809"/>
            <a:chOff x="7993823" y="1111196"/>
            <a:chExt cx="1716798" cy="379908"/>
          </a:xfrm>
        </p:grpSpPr>
        <p:grpSp>
          <p:nvGrpSpPr>
            <p:cNvPr id="5" name="Group 4"/>
            <p:cNvGrpSpPr/>
            <p:nvPr/>
          </p:nvGrpSpPr>
          <p:grpSpPr>
            <a:xfrm>
              <a:off x="9383869" y="1139817"/>
              <a:ext cx="326752" cy="351287"/>
              <a:chOff x="9383869" y="1139817"/>
              <a:chExt cx="326752" cy="351287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9383869" y="1139817"/>
                <a:ext cx="326752" cy="336884"/>
              </a:xfrm>
              <a:prstGeom prst="rect">
                <a:avLst/>
              </a:prstGeom>
              <a:solidFill>
                <a:srgbClr val="E63C00"/>
              </a:solidFill>
              <a:ln w="3175">
                <a:solidFill>
                  <a:srgbClr val="E63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9488818" y="1189976"/>
                <a:ext cx="137734" cy="15550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45" name="Rounded Rectangle 3"/>
              <p:cNvSpPr/>
              <p:nvPr/>
            </p:nvSpPr>
            <p:spPr>
              <a:xfrm>
                <a:off x="9418131" y="1347653"/>
                <a:ext cx="275056" cy="143451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7993823" y="1111196"/>
              <a:ext cx="1388969" cy="367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 Brown</a:t>
              </a:r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9177586" y="1287230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6602603" y="4428639"/>
            <a:ext cx="914400" cy="27432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7292021" y="3382386"/>
            <a:ext cx="268313" cy="244703"/>
            <a:chOff x="6602602" y="2602330"/>
            <a:chExt cx="457200" cy="244702"/>
          </a:xfrm>
          <a:solidFill>
            <a:schemeClr val="bg1">
              <a:alpha val="50196"/>
            </a:schemeClr>
          </a:solidFill>
        </p:grpSpPr>
        <p:sp>
          <p:nvSpPr>
            <p:cNvPr id="53" name="Rectangle 52"/>
            <p:cNvSpPr/>
            <p:nvPr/>
          </p:nvSpPr>
          <p:spPr>
            <a:xfrm>
              <a:off x="6602602" y="260233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602602" y="2676905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602602" y="275148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02602" y="281960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602603" y="4352728"/>
            <a:ext cx="182880" cy="27432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468" y="1065811"/>
            <a:ext cx="295275" cy="238125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3906583" y="1317489"/>
            <a:ext cx="372120" cy="184556"/>
          </a:xfrm>
          <a:prstGeom prst="rect">
            <a:avLst/>
          </a:prstGeom>
          <a:solidFill>
            <a:srgbClr val="E63C00"/>
          </a:solidFill>
          <a:ln w="3175">
            <a:solidFill>
              <a:srgbClr val="E63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27055" y="1317379"/>
            <a:ext cx="3623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FFFF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FILE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778941" y="1317380"/>
            <a:ext cx="47959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INSERT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258442" y="1317380"/>
            <a:ext cx="5041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DESIGN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62544" y="1317380"/>
            <a:ext cx="75066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TRANSITIONS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513118" y="1317380"/>
            <a:ext cx="7463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ANIMATIONS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259406" y="1317380"/>
            <a:ext cx="6978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SLIDE SHOW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38908" y="1317489"/>
            <a:ext cx="427403" cy="184556"/>
          </a:xfrm>
          <a:prstGeom prst="rect">
            <a:avLst/>
          </a:prstGeom>
          <a:solidFill>
            <a:srgbClr val="FFFFFF"/>
          </a:solidFill>
          <a:ln w="3175">
            <a:solidFill>
              <a:srgbClr val="D0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957176" y="1317380"/>
            <a:ext cx="50557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REVIEW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62657" y="1317379"/>
            <a:ext cx="405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VIEW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335545" y="1317380"/>
            <a:ext cx="4434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HOME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276725" y="1502607"/>
            <a:ext cx="5574507" cy="0"/>
          </a:xfrm>
          <a:prstGeom prst="line">
            <a:avLst/>
          </a:prstGeom>
          <a:ln w="3175">
            <a:solidFill>
              <a:srgbClr val="D0C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340309" y="1471091"/>
            <a:ext cx="426956" cy="933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602603" y="4428639"/>
            <a:ext cx="914400" cy="27432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292021" y="3382386"/>
            <a:ext cx="268313" cy="244703"/>
            <a:chOff x="6602602" y="2602330"/>
            <a:chExt cx="457200" cy="244702"/>
          </a:xfrm>
          <a:solidFill>
            <a:schemeClr val="bg1">
              <a:alpha val="50196"/>
            </a:schemeClr>
          </a:solidFill>
        </p:grpSpPr>
        <p:sp>
          <p:nvSpPr>
            <p:cNvPr id="49" name="Rectangle 48"/>
            <p:cNvSpPr/>
            <p:nvPr/>
          </p:nvSpPr>
          <p:spPr>
            <a:xfrm>
              <a:off x="6602602" y="260233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602602" y="2676905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602602" y="275148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602602" y="2819600"/>
              <a:ext cx="457200" cy="274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6602603" y="4352728"/>
            <a:ext cx="182880" cy="27432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092787" y="1950383"/>
            <a:ext cx="3572963" cy="2219159"/>
            <a:chOff x="4999000" y="1877072"/>
            <a:chExt cx="3572963" cy="2219159"/>
          </a:xfrm>
        </p:grpSpPr>
        <p:sp>
          <p:nvSpPr>
            <p:cNvPr id="63" name="Rectangle 62"/>
            <p:cNvSpPr/>
            <p:nvPr/>
          </p:nvSpPr>
          <p:spPr>
            <a:xfrm>
              <a:off x="4999000" y="1877072"/>
              <a:ext cx="3572963" cy="2219159"/>
            </a:xfrm>
            <a:prstGeom prst="rect">
              <a:avLst/>
            </a:prstGeom>
            <a:solidFill>
              <a:srgbClr val="D9D9D9"/>
            </a:solidFill>
            <a:ln w="3175">
              <a:solidFill>
                <a:srgbClr val="AFA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147541" y="3501595"/>
              <a:ext cx="333162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2800" dirty="0">
                  <a:solidFill>
                    <a:srgbClr val="767171"/>
                  </a:solidFill>
                  <a:latin typeface="Calibri Light"/>
                  <a:ea typeface="Segoe UI" pitchFamily="34" charset="0"/>
                  <a:cs typeface="Segoe UI Semilight" pitchFamily="34" charset="0"/>
                  <a:sym typeface="Gill Sans" charset="0"/>
                </a:rPr>
                <a:t>My Presentation</a:t>
              </a:r>
            </a:p>
            <a:p>
              <a:pPr>
                <a:lnSpc>
                  <a:spcPts val="1500"/>
                </a:lnSpc>
              </a:pPr>
              <a:r>
                <a:rPr lang="en-US" sz="1000" spc="-71" dirty="0">
                  <a:solidFill>
                    <a:srgbClr val="767171"/>
                  </a:solidFill>
                  <a:ea typeface="Segoe UI" pitchFamily="34" charset="0"/>
                  <a:cs typeface="Segoe UI Semilight" pitchFamily="34" charset="0"/>
                  <a:sym typeface="Gill Sans" charset="0"/>
                </a:rPr>
                <a:t> </a:t>
              </a:r>
              <a:r>
                <a:rPr lang="en-US" sz="1000" dirty="0">
                  <a:solidFill>
                    <a:srgbClr val="767171"/>
                  </a:solidFill>
                  <a:ea typeface="Segoe UI" pitchFamily="34" charset="0"/>
                  <a:cs typeface="Segoe UI Semilight" pitchFamily="34" charset="0"/>
                  <a:sym typeface="Gill Sans" charset="0"/>
                </a:rPr>
                <a:t>KAITLIN BROWN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40711" y="2194411"/>
            <a:ext cx="1699164" cy="1008208"/>
            <a:chOff x="4140711" y="2194410"/>
            <a:chExt cx="1699164" cy="1008208"/>
          </a:xfrm>
        </p:grpSpPr>
        <p:grpSp>
          <p:nvGrpSpPr>
            <p:cNvPr id="2" name="Group 1"/>
            <p:cNvGrpSpPr/>
            <p:nvPr/>
          </p:nvGrpSpPr>
          <p:grpSpPr>
            <a:xfrm>
              <a:off x="4140711" y="2194410"/>
              <a:ext cx="1699164" cy="1008208"/>
              <a:chOff x="4591088" y="2399126"/>
              <a:chExt cx="1699164" cy="1008208"/>
            </a:xfrm>
          </p:grpSpPr>
          <p:sp>
            <p:nvSpPr>
              <p:cNvPr id="90" name="Rectangular Callout 2"/>
              <p:cNvSpPr/>
              <p:nvPr/>
            </p:nvSpPr>
            <p:spPr>
              <a:xfrm flipH="1">
                <a:off x="4591088" y="2399126"/>
                <a:ext cx="1699164" cy="1008208"/>
              </a:xfrm>
              <a:custGeom>
                <a:avLst/>
                <a:gdLst>
                  <a:gd name="connsiteX0" fmla="*/ 0 w 1639019"/>
                  <a:gd name="connsiteY0" fmla="*/ 0 h 1035170"/>
                  <a:gd name="connsiteX1" fmla="*/ 273170 w 1639019"/>
                  <a:gd name="connsiteY1" fmla="*/ 0 h 1035170"/>
                  <a:gd name="connsiteX2" fmla="*/ 273170 w 1639019"/>
                  <a:gd name="connsiteY2" fmla="*/ 0 h 1035170"/>
                  <a:gd name="connsiteX3" fmla="*/ 682925 w 1639019"/>
                  <a:gd name="connsiteY3" fmla="*/ 0 h 1035170"/>
                  <a:gd name="connsiteX4" fmla="*/ 1639019 w 1639019"/>
                  <a:gd name="connsiteY4" fmla="*/ 0 h 1035170"/>
                  <a:gd name="connsiteX5" fmla="*/ 1639019 w 1639019"/>
                  <a:gd name="connsiteY5" fmla="*/ 603849 h 1035170"/>
                  <a:gd name="connsiteX6" fmla="*/ 1639019 w 1639019"/>
                  <a:gd name="connsiteY6" fmla="*/ 603849 h 1035170"/>
                  <a:gd name="connsiteX7" fmla="*/ 1639019 w 1639019"/>
                  <a:gd name="connsiteY7" fmla="*/ 862642 h 1035170"/>
                  <a:gd name="connsiteX8" fmla="*/ 1639019 w 1639019"/>
                  <a:gd name="connsiteY8" fmla="*/ 1035170 h 1035170"/>
                  <a:gd name="connsiteX9" fmla="*/ 682925 w 1639019"/>
                  <a:gd name="connsiteY9" fmla="*/ 1035170 h 1035170"/>
                  <a:gd name="connsiteX10" fmla="*/ 271012 w 1639019"/>
                  <a:gd name="connsiteY10" fmla="*/ 1138687 h 1035170"/>
                  <a:gd name="connsiteX11" fmla="*/ 273170 w 1639019"/>
                  <a:gd name="connsiteY11" fmla="*/ 1035170 h 1035170"/>
                  <a:gd name="connsiteX12" fmla="*/ 0 w 1639019"/>
                  <a:gd name="connsiteY12" fmla="*/ 1035170 h 1035170"/>
                  <a:gd name="connsiteX13" fmla="*/ 0 w 1639019"/>
                  <a:gd name="connsiteY13" fmla="*/ 862642 h 1035170"/>
                  <a:gd name="connsiteX14" fmla="*/ 0 w 1639019"/>
                  <a:gd name="connsiteY14" fmla="*/ 603849 h 1035170"/>
                  <a:gd name="connsiteX15" fmla="*/ 0 w 1639019"/>
                  <a:gd name="connsiteY15" fmla="*/ 603849 h 1035170"/>
                  <a:gd name="connsiteX16" fmla="*/ 0 w 1639019"/>
                  <a:gd name="connsiteY16" fmla="*/ 0 h 1035170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1012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1012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84407"/>
                  <a:gd name="connsiteX1" fmla="*/ 273170 w 1639019"/>
                  <a:gd name="connsiteY1" fmla="*/ 0 h 1184407"/>
                  <a:gd name="connsiteX2" fmla="*/ 273170 w 1639019"/>
                  <a:gd name="connsiteY2" fmla="*/ 0 h 1184407"/>
                  <a:gd name="connsiteX3" fmla="*/ 682925 w 1639019"/>
                  <a:gd name="connsiteY3" fmla="*/ 0 h 1184407"/>
                  <a:gd name="connsiteX4" fmla="*/ 1639019 w 1639019"/>
                  <a:gd name="connsiteY4" fmla="*/ 0 h 1184407"/>
                  <a:gd name="connsiteX5" fmla="*/ 1639019 w 1639019"/>
                  <a:gd name="connsiteY5" fmla="*/ 603849 h 1184407"/>
                  <a:gd name="connsiteX6" fmla="*/ 1639019 w 1639019"/>
                  <a:gd name="connsiteY6" fmla="*/ 603849 h 1184407"/>
                  <a:gd name="connsiteX7" fmla="*/ 1639019 w 1639019"/>
                  <a:gd name="connsiteY7" fmla="*/ 862642 h 1184407"/>
                  <a:gd name="connsiteX8" fmla="*/ 1639019 w 1639019"/>
                  <a:gd name="connsiteY8" fmla="*/ 1035170 h 1184407"/>
                  <a:gd name="connsiteX9" fmla="*/ 470993 w 1639019"/>
                  <a:gd name="connsiteY9" fmla="*/ 1035170 h 1184407"/>
                  <a:gd name="connsiteX10" fmla="*/ 273394 w 1639019"/>
                  <a:gd name="connsiteY10" fmla="*/ 1184407 h 1184407"/>
                  <a:gd name="connsiteX11" fmla="*/ 273170 w 1639019"/>
                  <a:gd name="connsiteY11" fmla="*/ 1035170 h 1184407"/>
                  <a:gd name="connsiteX12" fmla="*/ 0 w 1639019"/>
                  <a:gd name="connsiteY12" fmla="*/ 1035170 h 1184407"/>
                  <a:gd name="connsiteX13" fmla="*/ 0 w 1639019"/>
                  <a:gd name="connsiteY13" fmla="*/ 862642 h 1184407"/>
                  <a:gd name="connsiteX14" fmla="*/ 0 w 1639019"/>
                  <a:gd name="connsiteY14" fmla="*/ 603849 h 1184407"/>
                  <a:gd name="connsiteX15" fmla="*/ 0 w 1639019"/>
                  <a:gd name="connsiteY15" fmla="*/ 603849 h 1184407"/>
                  <a:gd name="connsiteX16" fmla="*/ 0 w 1639019"/>
                  <a:gd name="connsiteY16" fmla="*/ 0 h 1184407"/>
                  <a:gd name="connsiteX0" fmla="*/ 0 w 1639019"/>
                  <a:gd name="connsiteY0" fmla="*/ 0 h 1184407"/>
                  <a:gd name="connsiteX1" fmla="*/ 273170 w 1639019"/>
                  <a:gd name="connsiteY1" fmla="*/ 0 h 1184407"/>
                  <a:gd name="connsiteX2" fmla="*/ 273170 w 1639019"/>
                  <a:gd name="connsiteY2" fmla="*/ 0 h 1184407"/>
                  <a:gd name="connsiteX3" fmla="*/ 682925 w 1639019"/>
                  <a:gd name="connsiteY3" fmla="*/ 0 h 1184407"/>
                  <a:gd name="connsiteX4" fmla="*/ 1639019 w 1639019"/>
                  <a:gd name="connsiteY4" fmla="*/ 0 h 1184407"/>
                  <a:gd name="connsiteX5" fmla="*/ 1639019 w 1639019"/>
                  <a:gd name="connsiteY5" fmla="*/ 603849 h 1184407"/>
                  <a:gd name="connsiteX6" fmla="*/ 1639019 w 1639019"/>
                  <a:gd name="connsiteY6" fmla="*/ 603849 h 1184407"/>
                  <a:gd name="connsiteX7" fmla="*/ 1639019 w 1639019"/>
                  <a:gd name="connsiteY7" fmla="*/ 862642 h 1184407"/>
                  <a:gd name="connsiteX8" fmla="*/ 1639019 w 1639019"/>
                  <a:gd name="connsiteY8" fmla="*/ 1035170 h 1184407"/>
                  <a:gd name="connsiteX9" fmla="*/ 470993 w 1639019"/>
                  <a:gd name="connsiteY9" fmla="*/ 1035170 h 1184407"/>
                  <a:gd name="connsiteX10" fmla="*/ 273394 w 1639019"/>
                  <a:gd name="connsiteY10" fmla="*/ 1184407 h 1184407"/>
                  <a:gd name="connsiteX11" fmla="*/ 273170 w 1639019"/>
                  <a:gd name="connsiteY11" fmla="*/ 1035170 h 1184407"/>
                  <a:gd name="connsiteX12" fmla="*/ 0 w 1639019"/>
                  <a:gd name="connsiteY12" fmla="*/ 1035170 h 1184407"/>
                  <a:gd name="connsiteX13" fmla="*/ 0 w 1639019"/>
                  <a:gd name="connsiteY13" fmla="*/ 862642 h 1184407"/>
                  <a:gd name="connsiteX14" fmla="*/ 0 w 1639019"/>
                  <a:gd name="connsiteY14" fmla="*/ 603849 h 1184407"/>
                  <a:gd name="connsiteX15" fmla="*/ 0 w 1639019"/>
                  <a:gd name="connsiteY15" fmla="*/ 603849 h 1184407"/>
                  <a:gd name="connsiteX16" fmla="*/ 0 w 1639019"/>
                  <a:gd name="connsiteY16" fmla="*/ 0 h 1184407"/>
                  <a:gd name="connsiteX0" fmla="*/ 0 w 1639019"/>
                  <a:gd name="connsiteY0" fmla="*/ 0 h 1184423"/>
                  <a:gd name="connsiteX1" fmla="*/ 273170 w 1639019"/>
                  <a:gd name="connsiteY1" fmla="*/ 0 h 1184423"/>
                  <a:gd name="connsiteX2" fmla="*/ 273170 w 1639019"/>
                  <a:gd name="connsiteY2" fmla="*/ 0 h 1184423"/>
                  <a:gd name="connsiteX3" fmla="*/ 682925 w 1639019"/>
                  <a:gd name="connsiteY3" fmla="*/ 0 h 1184423"/>
                  <a:gd name="connsiteX4" fmla="*/ 1639019 w 1639019"/>
                  <a:gd name="connsiteY4" fmla="*/ 0 h 1184423"/>
                  <a:gd name="connsiteX5" fmla="*/ 1639019 w 1639019"/>
                  <a:gd name="connsiteY5" fmla="*/ 603849 h 1184423"/>
                  <a:gd name="connsiteX6" fmla="*/ 1639019 w 1639019"/>
                  <a:gd name="connsiteY6" fmla="*/ 603849 h 1184423"/>
                  <a:gd name="connsiteX7" fmla="*/ 1639019 w 1639019"/>
                  <a:gd name="connsiteY7" fmla="*/ 862642 h 1184423"/>
                  <a:gd name="connsiteX8" fmla="*/ 1639019 w 1639019"/>
                  <a:gd name="connsiteY8" fmla="*/ 1035170 h 1184423"/>
                  <a:gd name="connsiteX9" fmla="*/ 470993 w 1639019"/>
                  <a:gd name="connsiteY9" fmla="*/ 1035170 h 1184423"/>
                  <a:gd name="connsiteX10" fmla="*/ 273394 w 1639019"/>
                  <a:gd name="connsiteY10" fmla="*/ 1184407 h 1184423"/>
                  <a:gd name="connsiteX11" fmla="*/ 273170 w 1639019"/>
                  <a:gd name="connsiteY11" fmla="*/ 1035170 h 1184423"/>
                  <a:gd name="connsiteX12" fmla="*/ 0 w 1639019"/>
                  <a:gd name="connsiteY12" fmla="*/ 1035170 h 1184423"/>
                  <a:gd name="connsiteX13" fmla="*/ 0 w 1639019"/>
                  <a:gd name="connsiteY13" fmla="*/ 862642 h 1184423"/>
                  <a:gd name="connsiteX14" fmla="*/ 0 w 1639019"/>
                  <a:gd name="connsiteY14" fmla="*/ 603849 h 1184423"/>
                  <a:gd name="connsiteX15" fmla="*/ 0 w 1639019"/>
                  <a:gd name="connsiteY15" fmla="*/ 603849 h 1184423"/>
                  <a:gd name="connsiteX16" fmla="*/ 0 w 1639019"/>
                  <a:gd name="connsiteY16" fmla="*/ 0 h 1184423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603849 h 1184420"/>
                  <a:gd name="connsiteX7" fmla="*/ 1639019 w 1639019"/>
                  <a:gd name="connsiteY7" fmla="*/ 862642 h 1184420"/>
                  <a:gd name="connsiteX8" fmla="*/ 1639019 w 1639019"/>
                  <a:gd name="connsiteY8" fmla="*/ 1035170 h 1184420"/>
                  <a:gd name="connsiteX9" fmla="*/ 470993 w 1639019"/>
                  <a:gd name="connsiteY9" fmla="*/ 1035170 h 1184420"/>
                  <a:gd name="connsiteX10" fmla="*/ 273394 w 1639019"/>
                  <a:gd name="connsiteY10" fmla="*/ 1184407 h 1184420"/>
                  <a:gd name="connsiteX11" fmla="*/ 273170 w 1639019"/>
                  <a:gd name="connsiteY11" fmla="*/ 1035170 h 1184420"/>
                  <a:gd name="connsiteX12" fmla="*/ 0 w 1639019"/>
                  <a:gd name="connsiteY12" fmla="*/ 1035170 h 1184420"/>
                  <a:gd name="connsiteX13" fmla="*/ 0 w 1639019"/>
                  <a:gd name="connsiteY13" fmla="*/ 862642 h 1184420"/>
                  <a:gd name="connsiteX14" fmla="*/ 0 w 1639019"/>
                  <a:gd name="connsiteY14" fmla="*/ 603849 h 1184420"/>
                  <a:gd name="connsiteX15" fmla="*/ 0 w 1639019"/>
                  <a:gd name="connsiteY15" fmla="*/ 603849 h 1184420"/>
                  <a:gd name="connsiteX16" fmla="*/ 0 w 1639019"/>
                  <a:gd name="connsiteY16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603849 h 1184420"/>
                  <a:gd name="connsiteX7" fmla="*/ 1639019 w 1639019"/>
                  <a:gd name="connsiteY7" fmla="*/ 1035170 h 1184420"/>
                  <a:gd name="connsiteX8" fmla="*/ 470993 w 1639019"/>
                  <a:gd name="connsiteY8" fmla="*/ 1035170 h 1184420"/>
                  <a:gd name="connsiteX9" fmla="*/ 273394 w 1639019"/>
                  <a:gd name="connsiteY9" fmla="*/ 1184407 h 1184420"/>
                  <a:gd name="connsiteX10" fmla="*/ 273170 w 1639019"/>
                  <a:gd name="connsiteY10" fmla="*/ 1035170 h 1184420"/>
                  <a:gd name="connsiteX11" fmla="*/ 0 w 1639019"/>
                  <a:gd name="connsiteY11" fmla="*/ 1035170 h 1184420"/>
                  <a:gd name="connsiteX12" fmla="*/ 0 w 1639019"/>
                  <a:gd name="connsiteY12" fmla="*/ 862642 h 1184420"/>
                  <a:gd name="connsiteX13" fmla="*/ 0 w 1639019"/>
                  <a:gd name="connsiteY13" fmla="*/ 603849 h 1184420"/>
                  <a:gd name="connsiteX14" fmla="*/ 0 w 1639019"/>
                  <a:gd name="connsiteY14" fmla="*/ 603849 h 1184420"/>
                  <a:gd name="connsiteX15" fmla="*/ 0 w 1639019"/>
                  <a:gd name="connsiteY15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1035170 h 1184420"/>
                  <a:gd name="connsiteX7" fmla="*/ 470993 w 1639019"/>
                  <a:gd name="connsiteY7" fmla="*/ 1035170 h 1184420"/>
                  <a:gd name="connsiteX8" fmla="*/ 273394 w 1639019"/>
                  <a:gd name="connsiteY8" fmla="*/ 1184407 h 1184420"/>
                  <a:gd name="connsiteX9" fmla="*/ 273170 w 1639019"/>
                  <a:gd name="connsiteY9" fmla="*/ 1035170 h 1184420"/>
                  <a:gd name="connsiteX10" fmla="*/ 0 w 1639019"/>
                  <a:gd name="connsiteY10" fmla="*/ 1035170 h 1184420"/>
                  <a:gd name="connsiteX11" fmla="*/ 0 w 1639019"/>
                  <a:gd name="connsiteY11" fmla="*/ 862642 h 1184420"/>
                  <a:gd name="connsiteX12" fmla="*/ 0 w 1639019"/>
                  <a:gd name="connsiteY12" fmla="*/ 603849 h 1184420"/>
                  <a:gd name="connsiteX13" fmla="*/ 0 w 1639019"/>
                  <a:gd name="connsiteY13" fmla="*/ 603849 h 1184420"/>
                  <a:gd name="connsiteX14" fmla="*/ 0 w 1639019"/>
                  <a:gd name="connsiteY14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1035170 h 1184420"/>
                  <a:gd name="connsiteX6" fmla="*/ 470993 w 1639019"/>
                  <a:gd name="connsiteY6" fmla="*/ 1035170 h 1184420"/>
                  <a:gd name="connsiteX7" fmla="*/ 273394 w 1639019"/>
                  <a:gd name="connsiteY7" fmla="*/ 1184407 h 1184420"/>
                  <a:gd name="connsiteX8" fmla="*/ 273170 w 1639019"/>
                  <a:gd name="connsiteY8" fmla="*/ 1035170 h 1184420"/>
                  <a:gd name="connsiteX9" fmla="*/ 0 w 1639019"/>
                  <a:gd name="connsiteY9" fmla="*/ 1035170 h 1184420"/>
                  <a:gd name="connsiteX10" fmla="*/ 0 w 1639019"/>
                  <a:gd name="connsiteY10" fmla="*/ 862642 h 1184420"/>
                  <a:gd name="connsiteX11" fmla="*/ 0 w 1639019"/>
                  <a:gd name="connsiteY11" fmla="*/ 603849 h 1184420"/>
                  <a:gd name="connsiteX12" fmla="*/ 0 w 1639019"/>
                  <a:gd name="connsiteY12" fmla="*/ 603849 h 1184420"/>
                  <a:gd name="connsiteX13" fmla="*/ 0 w 1639019"/>
                  <a:gd name="connsiteY13" fmla="*/ 0 h 1184420"/>
                  <a:gd name="connsiteX0" fmla="*/ 0 w 2029544"/>
                  <a:gd name="connsiteY0" fmla="*/ 0 h 1184420"/>
                  <a:gd name="connsiteX1" fmla="*/ 273170 w 2029544"/>
                  <a:gd name="connsiteY1" fmla="*/ 0 h 1184420"/>
                  <a:gd name="connsiteX2" fmla="*/ 273170 w 2029544"/>
                  <a:gd name="connsiteY2" fmla="*/ 0 h 1184420"/>
                  <a:gd name="connsiteX3" fmla="*/ 682925 w 2029544"/>
                  <a:gd name="connsiteY3" fmla="*/ 0 h 1184420"/>
                  <a:gd name="connsiteX4" fmla="*/ 1639019 w 2029544"/>
                  <a:gd name="connsiteY4" fmla="*/ 0 h 1184420"/>
                  <a:gd name="connsiteX5" fmla="*/ 2029544 w 2029544"/>
                  <a:gd name="connsiteY5" fmla="*/ 1044695 h 1184420"/>
                  <a:gd name="connsiteX6" fmla="*/ 470993 w 2029544"/>
                  <a:gd name="connsiteY6" fmla="*/ 1035170 h 1184420"/>
                  <a:gd name="connsiteX7" fmla="*/ 273394 w 2029544"/>
                  <a:gd name="connsiteY7" fmla="*/ 1184407 h 1184420"/>
                  <a:gd name="connsiteX8" fmla="*/ 273170 w 2029544"/>
                  <a:gd name="connsiteY8" fmla="*/ 1035170 h 1184420"/>
                  <a:gd name="connsiteX9" fmla="*/ 0 w 2029544"/>
                  <a:gd name="connsiteY9" fmla="*/ 1035170 h 1184420"/>
                  <a:gd name="connsiteX10" fmla="*/ 0 w 2029544"/>
                  <a:gd name="connsiteY10" fmla="*/ 862642 h 1184420"/>
                  <a:gd name="connsiteX11" fmla="*/ 0 w 2029544"/>
                  <a:gd name="connsiteY11" fmla="*/ 603849 h 1184420"/>
                  <a:gd name="connsiteX12" fmla="*/ 0 w 2029544"/>
                  <a:gd name="connsiteY12" fmla="*/ 603849 h 1184420"/>
                  <a:gd name="connsiteX13" fmla="*/ 0 w 2029544"/>
                  <a:gd name="connsiteY13" fmla="*/ 0 h 1184420"/>
                  <a:gd name="connsiteX0" fmla="*/ 0 w 2029544"/>
                  <a:gd name="connsiteY0" fmla="*/ 0 h 1184420"/>
                  <a:gd name="connsiteX1" fmla="*/ 273170 w 2029544"/>
                  <a:gd name="connsiteY1" fmla="*/ 0 h 1184420"/>
                  <a:gd name="connsiteX2" fmla="*/ 273170 w 2029544"/>
                  <a:gd name="connsiteY2" fmla="*/ 0 h 1184420"/>
                  <a:gd name="connsiteX3" fmla="*/ 682925 w 2029544"/>
                  <a:gd name="connsiteY3" fmla="*/ 0 h 1184420"/>
                  <a:gd name="connsiteX4" fmla="*/ 2010494 w 2029544"/>
                  <a:gd name="connsiteY4" fmla="*/ 0 h 1184420"/>
                  <a:gd name="connsiteX5" fmla="*/ 2029544 w 2029544"/>
                  <a:gd name="connsiteY5" fmla="*/ 1044695 h 1184420"/>
                  <a:gd name="connsiteX6" fmla="*/ 470993 w 2029544"/>
                  <a:gd name="connsiteY6" fmla="*/ 1035170 h 1184420"/>
                  <a:gd name="connsiteX7" fmla="*/ 273394 w 2029544"/>
                  <a:gd name="connsiteY7" fmla="*/ 1184407 h 1184420"/>
                  <a:gd name="connsiteX8" fmla="*/ 273170 w 2029544"/>
                  <a:gd name="connsiteY8" fmla="*/ 1035170 h 1184420"/>
                  <a:gd name="connsiteX9" fmla="*/ 0 w 2029544"/>
                  <a:gd name="connsiteY9" fmla="*/ 1035170 h 1184420"/>
                  <a:gd name="connsiteX10" fmla="*/ 0 w 2029544"/>
                  <a:gd name="connsiteY10" fmla="*/ 862642 h 1184420"/>
                  <a:gd name="connsiteX11" fmla="*/ 0 w 2029544"/>
                  <a:gd name="connsiteY11" fmla="*/ 603849 h 1184420"/>
                  <a:gd name="connsiteX12" fmla="*/ 0 w 2029544"/>
                  <a:gd name="connsiteY12" fmla="*/ 603849 h 1184420"/>
                  <a:gd name="connsiteX13" fmla="*/ 0 w 2029544"/>
                  <a:gd name="connsiteY13" fmla="*/ 0 h 1184420"/>
                  <a:gd name="connsiteX0" fmla="*/ 0 w 2031925"/>
                  <a:gd name="connsiteY0" fmla="*/ 4763 h 1189183"/>
                  <a:gd name="connsiteX1" fmla="*/ 273170 w 2031925"/>
                  <a:gd name="connsiteY1" fmla="*/ 4763 h 1189183"/>
                  <a:gd name="connsiteX2" fmla="*/ 273170 w 2031925"/>
                  <a:gd name="connsiteY2" fmla="*/ 4763 h 1189183"/>
                  <a:gd name="connsiteX3" fmla="*/ 682925 w 2031925"/>
                  <a:gd name="connsiteY3" fmla="*/ 4763 h 1189183"/>
                  <a:gd name="connsiteX4" fmla="*/ 2031925 w 2031925"/>
                  <a:gd name="connsiteY4" fmla="*/ 0 h 1189183"/>
                  <a:gd name="connsiteX5" fmla="*/ 2029544 w 2031925"/>
                  <a:gd name="connsiteY5" fmla="*/ 1049458 h 1189183"/>
                  <a:gd name="connsiteX6" fmla="*/ 470993 w 2031925"/>
                  <a:gd name="connsiteY6" fmla="*/ 1039933 h 1189183"/>
                  <a:gd name="connsiteX7" fmla="*/ 273394 w 2031925"/>
                  <a:gd name="connsiteY7" fmla="*/ 1189170 h 1189183"/>
                  <a:gd name="connsiteX8" fmla="*/ 273170 w 2031925"/>
                  <a:gd name="connsiteY8" fmla="*/ 1039933 h 1189183"/>
                  <a:gd name="connsiteX9" fmla="*/ 0 w 2031925"/>
                  <a:gd name="connsiteY9" fmla="*/ 1039933 h 1189183"/>
                  <a:gd name="connsiteX10" fmla="*/ 0 w 2031925"/>
                  <a:gd name="connsiteY10" fmla="*/ 867405 h 1189183"/>
                  <a:gd name="connsiteX11" fmla="*/ 0 w 2031925"/>
                  <a:gd name="connsiteY11" fmla="*/ 608612 h 1189183"/>
                  <a:gd name="connsiteX12" fmla="*/ 0 w 2031925"/>
                  <a:gd name="connsiteY12" fmla="*/ 608612 h 1189183"/>
                  <a:gd name="connsiteX13" fmla="*/ 0 w 2031925"/>
                  <a:gd name="connsiteY13" fmla="*/ 4763 h 1189183"/>
                  <a:gd name="connsiteX0" fmla="*/ 0 w 2031925"/>
                  <a:gd name="connsiteY0" fmla="*/ 0 h 1184420"/>
                  <a:gd name="connsiteX1" fmla="*/ 273170 w 2031925"/>
                  <a:gd name="connsiteY1" fmla="*/ 0 h 1184420"/>
                  <a:gd name="connsiteX2" fmla="*/ 273170 w 2031925"/>
                  <a:gd name="connsiteY2" fmla="*/ 0 h 1184420"/>
                  <a:gd name="connsiteX3" fmla="*/ 682925 w 2031925"/>
                  <a:gd name="connsiteY3" fmla="*/ 0 h 1184420"/>
                  <a:gd name="connsiteX4" fmla="*/ 2031925 w 2031925"/>
                  <a:gd name="connsiteY4" fmla="*/ 4762 h 1184420"/>
                  <a:gd name="connsiteX5" fmla="*/ 2029544 w 2031925"/>
                  <a:gd name="connsiteY5" fmla="*/ 1044695 h 1184420"/>
                  <a:gd name="connsiteX6" fmla="*/ 470993 w 2031925"/>
                  <a:gd name="connsiteY6" fmla="*/ 1035170 h 1184420"/>
                  <a:gd name="connsiteX7" fmla="*/ 273394 w 2031925"/>
                  <a:gd name="connsiteY7" fmla="*/ 1184407 h 1184420"/>
                  <a:gd name="connsiteX8" fmla="*/ 273170 w 2031925"/>
                  <a:gd name="connsiteY8" fmla="*/ 1035170 h 1184420"/>
                  <a:gd name="connsiteX9" fmla="*/ 0 w 2031925"/>
                  <a:gd name="connsiteY9" fmla="*/ 1035170 h 1184420"/>
                  <a:gd name="connsiteX10" fmla="*/ 0 w 2031925"/>
                  <a:gd name="connsiteY10" fmla="*/ 862642 h 1184420"/>
                  <a:gd name="connsiteX11" fmla="*/ 0 w 2031925"/>
                  <a:gd name="connsiteY11" fmla="*/ 603849 h 1184420"/>
                  <a:gd name="connsiteX12" fmla="*/ 0 w 2031925"/>
                  <a:gd name="connsiteY12" fmla="*/ 603849 h 1184420"/>
                  <a:gd name="connsiteX13" fmla="*/ 0 w 2031925"/>
                  <a:gd name="connsiteY13" fmla="*/ 0 h 1184420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273170 w 2031925"/>
                  <a:gd name="connsiteY2" fmla="*/ 1 h 1184421"/>
                  <a:gd name="connsiteX3" fmla="*/ 682925 w 2031925"/>
                  <a:gd name="connsiteY3" fmla="*/ 1 h 1184421"/>
                  <a:gd name="connsiteX4" fmla="*/ 2031925 w 2031925"/>
                  <a:gd name="connsiteY4" fmla="*/ 0 h 1184421"/>
                  <a:gd name="connsiteX5" fmla="*/ 2029544 w 2031925"/>
                  <a:gd name="connsiteY5" fmla="*/ 1044696 h 1184421"/>
                  <a:gd name="connsiteX6" fmla="*/ 470993 w 2031925"/>
                  <a:gd name="connsiteY6" fmla="*/ 1035171 h 1184421"/>
                  <a:gd name="connsiteX7" fmla="*/ 273394 w 2031925"/>
                  <a:gd name="connsiteY7" fmla="*/ 1184408 h 1184421"/>
                  <a:gd name="connsiteX8" fmla="*/ 273170 w 2031925"/>
                  <a:gd name="connsiteY8" fmla="*/ 1035171 h 1184421"/>
                  <a:gd name="connsiteX9" fmla="*/ 0 w 2031925"/>
                  <a:gd name="connsiteY9" fmla="*/ 1035171 h 1184421"/>
                  <a:gd name="connsiteX10" fmla="*/ 0 w 2031925"/>
                  <a:gd name="connsiteY10" fmla="*/ 862643 h 1184421"/>
                  <a:gd name="connsiteX11" fmla="*/ 0 w 2031925"/>
                  <a:gd name="connsiteY11" fmla="*/ 603850 h 1184421"/>
                  <a:gd name="connsiteX12" fmla="*/ 0 w 2031925"/>
                  <a:gd name="connsiteY12" fmla="*/ 603850 h 1184421"/>
                  <a:gd name="connsiteX13" fmla="*/ 0 w 2031925"/>
                  <a:gd name="connsiteY13" fmla="*/ 1 h 1184421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682925 w 2031925"/>
                  <a:gd name="connsiteY2" fmla="*/ 1 h 1184421"/>
                  <a:gd name="connsiteX3" fmla="*/ 2031925 w 2031925"/>
                  <a:gd name="connsiteY3" fmla="*/ 0 h 1184421"/>
                  <a:gd name="connsiteX4" fmla="*/ 2029544 w 2031925"/>
                  <a:gd name="connsiteY4" fmla="*/ 1044696 h 1184421"/>
                  <a:gd name="connsiteX5" fmla="*/ 470993 w 2031925"/>
                  <a:gd name="connsiteY5" fmla="*/ 1035171 h 1184421"/>
                  <a:gd name="connsiteX6" fmla="*/ 273394 w 2031925"/>
                  <a:gd name="connsiteY6" fmla="*/ 1184408 h 1184421"/>
                  <a:gd name="connsiteX7" fmla="*/ 273170 w 2031925"/>
                  <a:gd name="connsiteY7" fmla="*/ 1035171 h 1184421"/>
                  <a:gd name="connsiteX8" fmla="*/ 0 w 2031925"/>
                  <a:gd name="connsiteY8" fmla="*/ 1035171 h 1184421"/>
                  <a:gd name="connsiteX9" fmla="*/ 0 w 2031925"/>
                  <a:gd name="connsiteY9" fmla="*/ 862643 h 1184421"/>
                  <a:gd name="connsiteX10" fmla="*/ 0 w 2031925"/>
                  <a:gd name="connsiteY10" fmla="*/ 603850 h 1184421"/>
                  <a:gd name="connsiteX11" fmla="*/ 0 w 2031925"/>
                  <a:gd name="connsiteY11" fmla="*/ 603850 h 1184421"/>
                  <a:gd name="connsiteX12" fmla="*/ 0 w 2031925"/>
                  <a:gd name="connsiteY12" fmla="*/ 1 h 1184421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2031925 w 2031925"/>
                  <a:gd name="connsiteY2" fmla="*/ 0 h 1184421"/>
                  <a:gd name="connsiteX3" fmla="*/ 2029544 w 2031925"/>
                  <a:gd name="connsiteY3" fmla="*/ 1044696 h 1184421"/>
                  <a:gd name="connsiteX4" fmla="*/ 470993 w 2031925"/>
                  <a:gd name="connsiteY4" fmla="*/ 1035171 h 1184421"/>
                  <a:gd name="connsiteX5" fmla="*/ 273394 w 2031925"/>
                  <a:gd name="connsiteY5" fmla="*/ 1184408 h 1184421"/>
                  <a:gd name="connsiteX6" fmla="*/ 273170 w 2031925"/>
                  <a:gd name="connsiteY6" fmla="*/ 1035171 h 1184421"/>
                  <a:gd name="connsiteX7" fmla="*/ 0 w 2031925"/>
                  <a:gd name="connsiteY7" fmla="*/ 1035171 h 1184421"/>
                  <a:gd name="connsiteX8" fmla="*/ 0 w 2031925"/>
                  <a:gd name="connsiteY8" fmla="*/ 862643 h 1184421"/>
                  <a:gd name="connsiteX9" fmla="*/ 0 w 2031925"/>
                  <a:gd name="connsiteY9" fmla="*/ 603850 h 1184421"/>
                  <a:gd name="connsiteX10" fmla="*/ 0 w 2031925"/>
                  <a:gd name="connsiteY10" fmla="*/ 603850 h 1184421"/>
                  <a:gd name="connsiteX11" fmla="*/ 0 w 2031925"/>
                  <a:gd name="connsiteY11" fmla="*/ 1 h 1184421"/>
                  <a:gd name="connsiteX0" fmla="*/ 0 w 2031925"/>
                  <a:gd name="connsiteY0" fmla="*/ 1 h 1184421"/>
                  <a:gd name="connsiteX1" fmla="*/ 2031925 w 2031925"/>
                  <a:gd name="connsiteY1" fmla="*/ 0 h 1184421"/>
                  <a:gd name="connsiteX2" fmla="*/ 2029544 w 2031925"/>
                  <a:gd name="connsiteY2" fmla="*/ 1044696 h 1184421"/>
                  <a:gd name="connsiteX3" fmla="*/ 470993 w 2031925"/>
                  <a:gd name="connsiteY3" fmla="*/ 1035171 h 1184421"/>
                  <a:gd name="connsiteX4" fmla="*/ 273394 w 2031925"/>
                  <a:gd name="connsiteY4" fmla="*/ 1184408 h 1184421"/>
                  <a:gd name="connsiteX5" fmla="*/ 273170 w 2031925"/>
                  <a:gd name="connsiteY5" fmla="*/ 1035171 h 1184421"/>
                  <a:gd name="connsiteX6" fmla="*/ 0 w 2031925"/>
                  <a:gd name="connsiteY6" fmla="*/ 1035171 h 1184421"/>
                  <a:gd name="connsiteX7" fmla="*/ 0 w 2031925"/>
                  <a:gd name="connsiteY7" fmla="*/ 862643 h 1184421"/>
                  <a:gd name="connsiteX8" fmla="*/ 0 w 2031925"/>
                  <a:gd name="connsiteY8" fmla="*/ 603850 h 1184421"/>
                  <a:gd name="connsiteX9" fmla="*/ 0 w 2031925"/>
                  <a:gd name="connsiteY9" fmla="*/ 603850 h 1184421"/>
                  <a:gd name="connsiteX10" fmla="*/ 0 w 2031925"/>
                  <a:gd name="connsiteY10" fmla="*/ 1 h 1184421"/>
                  <a:gd name="connsiteX0" fmla="*/ 2381 w 2031925"/>
                  <a:gd name="connsiteY0" fmla="*/ 178594 h 1184421"/>
                  <a:gd name="connsiteX1" fmla="*/ 2031925 w 2031925"/>
                  <a:gd name="connsiteY1" fmla="*/ 0 h 1184421"/>
                  <a:gd name="connsiteX2" fmla="*/ 2029544 w 2031925"/>
                  <a:gd name="connsiteY2" fmla="*/ 1044696 h 1184421"/>
                  <a:gd name="connsiteX3" fmla="*/ 470993 w 2031925"/>
                  <a:gd name="connsiteY3" fmla="*/ 1035171 h 1184421"/>
                  <a:gd name="connsiteX4" fmla="*/ 273394 w 2031925"/>
                  <a:gd name="connsiteY4" fmla="*/ 1184408 h 1184421"/>
                  <a:gd name="connsiteX5" fmla="*/ 273170 w 2031925"/>
                  <a:gd name="connsiteY5" fmla="*/ 1035171 h 1184421"/>
                  <a:gd name="connsiteX6" fmla="*/ 0 w 2031925"/>
                  <a:gd name="connsiteY6" fmla="*/ 1035171 h 1184421"/>
                  <a:gd name="connsiteX7" fmla="*/ 0 w 2031925"/>
                  <a:gd name="connsiteY7" fmla="*/ 862643 h 1184421"/>
                  <a:gd name="connsiteX8" fmla="*/ 0 w 2031925"/>
                  <a:gd name="connsiteY8" fmla="*/ 603850 h 1184421"/>
                  <a:gd name="connsiteX9" fmla="*/ 0 w 2031925"/>
                  <a:gd name="connsiteY9" fmla="*/ 603850 h 1184421"/>
                  <a:gd name="connsiteX10" fmla="*/ 2381 w 2031925"/>
                  <a:gd name="connsiteY10" fmla="*/ 178594 h 1184421"/>
                  <a:gd name="connsiteX0" fmla="*/ 2381 w 2031925"/>
                  <a:gd name="connsiteY0" fmla="*/ 4762 h 1010589"/>
                  <a:gd name="connsiteX1" fmla="*/ 2031925 w 2031925"/>
                  <a:gd name="connsiteY1" fmla="*/ 0 h 1010589"/>
                  <a:gd name="connsiteX2" fmla="*/ 2029544 w 2031925"/>
                  <a:gd name="connsiteY2" fmla="*/ 870864 h 1010589"/>
                  <a:gd name="connsiteX3" fmla="*/ 470993 w 2031925"/>
                  <a:gd name="connsiteY3" fmla="*/ 861339 h 1010589"/>
                  <a:gd name="connsiteX4" fmla="*/ 273394 w 2031925"/>
                  <a:gd name="connsiteY4" fmla="*/ 1010576 h 1010589"/>
                  <a:gd name="connsiteX5" fmla="*/ 273170 w 2031925"/>
                  <a:gd name="connsiteY5" fmla="*/ 861339 h 1010589"/>
                  <a:gd name="connsiteX6" fmla="*/ 0 w 2031925"/>
                  <a:gd name="connsiteY6" fmla="*/ 861339 h 1010589"/>
                  <a:gd name="connsiteX7" fmla="*/ 0 w 2031925"/>
                  <a:gd name="connsiteY7" fmla="*/ 688811 h 1010589"/>
                  <a:gd name="connsiteX8" fmla="*/ 0 w 2031925"/>
                  <a:gd name="connsiteY8" fmla="*/ 430018 h 1010589"/>
                  <a:gd name="connsiteX9" fmla="*/ 0 w 2031925"/>
                  <a:gd name="connsiteY9" fmla="*/ 430018 h 1010589"/>
                  <a:gd name="connsiteX10" fmla="*/ 2381 w 2031925"/>
                  <a:gd name="connsiteY10" fmla="*/ 4762 h 1010589"/>
                  <a:gd name="connsiteX0" fmla="*/ 2381 w 2031925"/>
                  <a:gd name="connsiteY0" fmla="*/ 4762 h 1010589"/>
                  <a:gd name="connsiteX1" fmla="*/ 2031925 w 2031925"/>
                  <a:gd name="connsiteY1" fmla="*/ 0 h 1010589"/>
                  <a:gd name="connsiteX2" fmla="*/ 2029544 w 2031925"/>
                  <a:gd name="connsiteY2" fmla="*/ 870864 h 1010589"/>
                  <a:gd name="connsiteX3" fmla="*/ 470993 w 2031925"/>
                  <a:gd name="connsiteY3" fmla="*/ 861339 h 1010589"/>
                  <a:gd name="connsiteX4" fmla="*/ 273394 w 2031925"/>
                  <a:gd name="connsiteY4" fmla="*/ 1010576 h 1010589"/>
                  <a:gd name="connsiteX5" fmla="*/ 273170 w 2031925"/>
                  <a:gd name="connsiteY5" fmla="*/ 861339 h 1010589"/>
                  <a:gd name="connsiteX6" fmla="*/ 0 w 2031925"/>
                  <a:gd name="connsiteY6" fmla="*/ 861339 h 1010589"/>
                  <a:gd name="connsiteX7" fmla="*/ 0 w 2031925"/>
                  <a:gd name="connsiteY7" fmla="*/ 688811 h 1010589"/>
                  <a:gd name="connsiteX8" fmla="*/ 0 w 2031925"/>
                  <a:gd name="connsiteY8" fmla="*/ 430018 h 1010589"/>
                  <a:gd name="connsiteX9" fmla="*/ 0 w 2031925"/>
                  <a:gd name="connsiteY9" fmla="*/ 430018 h 1010589"/>
                  <a:gd name="connsiteX10" fmla="*/ 2381 w 2031925"/>
                  <a:gd name="connsiteY10" fmla="*/ 4762 h 1010589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66102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61964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57826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1698540 w 2031925"/>
                  <a:gd name="connsiteY2" fmla="*/ 857826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1698662"/>
                  <a:gd name="connsiteY0" fmla="*/ 0 h 1005827"/>
                  <a:gd name="connsiteX1" fmla="*/ 1696783 w 1698662"/>
                  <a:gd name="connsiteY1" fmla="*/ 1 h 1005827"/>
                  <a:gd name="connsiteX2" fmla="*/ 1698540 w 1698662"/>
                  <a:gd name="connsiteY2" fmla="*/ 857826 h 1005827"/>
                  <a:gd name="connsiteX3" fmla="*/ 470993 w 1698662"/>
                  <a:gd name="connsiteY3" fmla="*/ 856577 h 1005827"/>
                  <a:gd name="connsiteX4" fmla="*/ 273394 w 1698662"/>
                  <a:gd name="connsiteY4" fmla="*/ 1005814 h 1005827"/>
                  <a:gd name="connsiteX5" fmla="*/ 273170 w 1698662"/>
                  <a:gd name="connsiteY5" fmla="*/ 856577 h 1005827"/>
                  <a:gd name="connsiteX6" fmla="*/ 0 w 1698662"/>
                  <a:gd name="connsiteY6" fmla="*/ 856577 h 1005827"/>
                  <a:gd name="connsiteX7" fmla="*/ 0 w 1698662"/>
                  <a:gd name="connsiteY7" fmla="*/ 684049 h 1005827"/>
                  <a:gd name="connsiteX8" fmla="*/ 0 w 1698662"/>
                  <a:gd name="connsiteY8" fmla="*/ 425256 h 1005827"/>
                  <a:gd name="connsiteX9" fmla="*/ 0 w 1698662"/>
                  <a:gd name="connsiteY9" fmla="*/ 425256 h 1005827"/>
                  <a:gd name="connsiteX10" fmla="*/ 2381 w 1698662"/>
                  <a:gd name="connsiteY10" fmla="*/ 0 h 1005827"/>
                  <a:gd name="connsiteX0" fmla="*/ 2381 w 1701545"/>
                  <a:gd name="connsiteY0" fmla="*/ 0 h 1005827"/>
                  <a:gd name="connsiteX1" fmla="*/ 1701545 w 1701545"/>
                  <a:gd name="connsiteY1" fmla="*/ 1 h 1005827"/>
                  <a:gd name="connsiteX2" fmla="*/ 1698540 w 1701545"/>
                  <a:gd name="connsiteY2" fmla="*/ 857826 h 1005827"/>
                  <a:gd name="connsiteX3" fmla="*/ 470993 w 1701545"/>
                  <a:gd name="connsiteY3" fmla="*/ 856577 h 1005827"/>
                  <a:gd name="connsiteX4" fmla="*/ 273394 w 1701545"/>
                  <a:gd name="connsiteY4" fmla="*/ 1005814 h 1005827"/>
                  <a:gd name="connsiteX5" fmla="*/ 273170 w 1701545"/>
                  <a:gd name="connsiteY5" fmla="*/ 856577 h 1005827"/>
                  <a:gd name="connsiteX6" fmla="*/ 0 w 1701545"/>
                  <a:gd name="connsiteY6" fmla="*/ 856577 h 1005827"/>
                  <a:gd name="connsiteX7" fmla="*/ 0 w 1701545"/>
                  <a:gd name="connsiteY7" fmla="*/ 684049 h 1005827"/>
                  <a:gd name="connsiteX8" fmla="*/ 0 w 1701545"/>
                  <a:gd name="connsiteY8" fmla="*/ 425256 h 1005827"/>
                  <a:gd name="connsiteX9" fmla="*/ 0 w 1701545"/>
                  <a:gd name="connsiteY9" fmla="*/ 425256 h 1005827"/>
                  <a:gd name="connsiteX10" fmla="*/ 2381 w 1701545"/>
                  <a:gd name="connsiteY10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684049 h 1005827"/>
                  <a:gd name="connsiteX8" fmla="*/ 0 w 1699164"/>
                  <a:gd name="connsiteY8" fmla="*/ 425256 h 1005827"/>
                  <a:gd name="connsiteX9" fmla="*/ 0 w 1699164"/>
                  <a:gd name="connsiteY9" fmla="*/ 425256 h 1005827"/>
                  <a:gd name="connsiteX10" fmla="*/ 2381 w 1699164"/>
                  <a:gd name="connsiteY10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684049 h 1005827"/>
                  <a:gd name="connsiteX8" fmla="*/ 0 w 1699164"/>
                  <a:gd name="connsiteY8" fmla="*/ 425256 h 1005827"/>
                  <a:gd name="connsiteX9" fmla="*/ 2381 w 1699164"/>
                  <a:gd name="connsiteY9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425256 h 1005827"/>
                  <a:gd name="connsiteX8" fmla="*/ 2381 w 1699164"/>
                  <a:gd name="connsiteY8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432400 h 1005827"/>
                  <a:gd name="connsiteX8" fmla="*/ 2381 w 1699164"/>
                  <a:gd name="connsiteY8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2381 w 1699164"/>
                  <a:gd name="connsiteY7" fmla="*/ 0 h 1005827"/>
                  <a:gd name="connsiteX0" fmla="*/ 2381 w 1699164"/>
                  <a:gd name="connsiteY0" fmla="*/ 0 h 1008208"/>
                  <a:gd name="connsiteX1" fmla="*/ 1699164 w 1699164"/>
                  <a:gd name="connsiteY1" fmla="*/ 1 h 1008208"/>
                  <a:gd name="connsiteX2" fmla="*/ 1698540 w 1699164"/>
                  <a:gd name="connsiteY2" fmla="*/ 857826 h 1008208"/>
                  <a:gd name="connsiteX3" fmla="*/ 470993 w 1699164"/>
                  <a:gd name="connsiteY3" fmla="*/ 856577 h 1008208"/>
                  <a:gd name="connsiteX4" fmla="*/ 271012 w 1699164"/>
                  <a:gd name="connsiteY4" fmla="*/ 1008195 h 1008208"/>
                  <a:gd name="connsiteX5" fmla="*/ 273170 w 1699164"/>
                  <a:gd name="connsiteY5" fmla="*/ 856577 h 1008208"/>
                  <a:gd name="connsiteX6" fmla="*/ 0 w 1699164"/>
                  <a:gd name="connsiteY6" fmla="*/ 856577 h 1008208"/>
                  <a:gd name="connsiteX7" fmla="*/ 2381 w 1699164"/>
                  <a:gd name="connsiteY7" fmla="*/ 0 h 100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9164" h="1008208">
                    <a:moveTo>
                      <a:pt x="2381" y="0"/>
                    </a:moveTo>
                    <a:lnTo>
                      <a:pt x="1699164" y="1"/>
                    </a:lnTo>
                    <a:cubicBezTo>
                      <a:pt x="1698370" y="349820"/>
                      <a:pt x="1699334" y="508007"/>
                      <a:pt x="1698540" y="857826"/>
                    </a:cubicBezTo>
                    <a:lnTo>
                      <a:pt x="470993" y="856577"/>
                    </a:lnTo>
                    <a:cubicBezTo>
                      <a:pt x="471801" y="853936"/>
                      <a:pt x="269251" y="1009884"/>
                      <a:pt x="271012" y="1008195"/>
                    </a:cubicBezTo>
                    <a:cubicBezTo>
                      <a:pt x="271731" y="973689"/>
                      <a:pt x="272451" y="891083"/>
                      <a:pt x="273170" y="856577"/>
                    </a:cubicBezTo>
                    <a:lnTo>
                      <a:pt x="0" y="856577"/>
                    </a:lnTo>
                    <a:cubicBezTo>
                      <a:pt x="794" y="571051"/>
                      <a:pt x="1587" y="285526"/>
                      <a:pt x="2381" y="0"/>
                    </a:cubicBezTo>
                    <a:close/>
                  </a:path>
                </a:pathLst>
              </a:custGeom>
              <a:solidFill>
                <a:srgbClr val="F042D7"/>
              </a:solidFill>
              <a:ln w="19050">
                <a:solidFill>
                  <a:srgbClr val="F042D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4725831" y="2421008"/>
                <a:ext cx="850664" cy="415498"/>
                <a:chOff x="6607253" y="1651443"/>
                <a:chExt cx="1821528" cy="889705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6607253" y="1858357"/>
                  <a:ext cx="512169" cy="52805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6756536" y="1921761"/>
                  <a:ext cx="215890" cy="243747"/>
                </a:xfrm>
                <a:prstGeom prst="ellipse">
                  <a:avLst/>
                </a:prstGeom>
                <a:solidFill>
                  <a:srgbClr val="F042D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94" name="Rounded Rectangle 3"/>
                <p:cNvSpPr/>
                <p:nvPr/>
              </p:nvSpPr>
              <p:spPr>
                <a:xfrm>
                  <a:off x="6645736" y="2174087"/>
                  <a:ext cx="431136" cy="224856"/>
                </a:xfrm>
                <a:custGeom>
                  <a:avLst/>
                  <a:gdLst>
                    <a:gd name="connsiteX0" fmla="*/ 0 w 239232"/>
                    <a:gd name="connsiteY0" fmla="*/ 41877 h 219354"/>
                    <a:gd name="connsiteX1" fmla="*/ 41877 w 239232"/>
                    <a:gd name="connsiteY1" fmla="*/ 0 h 219354"/>
                    <a:gd name="connsiteX2" fmla="*/ 197355 w 239232"/>
                    <a:gd name="connsiteY2" fmla="*/ 0 h 219354"/>
                    <a:gd name="connsiteX3" fmla="*/ 239232 w 239232"/>
                    <a:gd name="connsiteY3" fmla="*/ 41877 h 219354"/>
                    <a:gd name="connsiteX4" fmla="*/ 239232 w 239232"/>
                    <a:gd name="connsiteY4" fmla="*/ 177477 h 219354"/>
                    <a:gd name="connsiteX5" fmla="*/ 197355 w 239232"/>
                    <a:gd name="connsiteY5" fmla="*/ 219354 h 219354"/>
                    <a:gd name="connsiteX6" fmla="*/ 41877 w 239232"/>
                    <a:gd name="connsiteY6" fmla="*/ 219354 h 219354"/>
                    <a:gd name="connsiteX7" fmla="*/ 0 w 239232"/>
                    <a:gd name="connsiteY7" fmla="*/ 177477 h 219354"/>
                    <a:gd name="connsiteX8" fmla="*/ 0 w 239232"/>
                    <a:gd name="connsiteY8" fmla="*/ 41877 h 219354"/>
                    <a:gd name="connsiteX0" fmla="*/ 22797 w 262029"/>
                    <a:gd name="connsiteY0" fmla="*/ 41877 h 219354"/>
                    <a:gd name="connsiteX1" fmla="*/ 64674 w 262029"/>
                    <a:gd name="connsiteY1" fmla="*/ 0 h 219354"/>
                    <a:gd name="connsiteX2" fmla="*/ 220152 w 262029"/>
                    <a:gd name="connsiteY2" fmla="*/ 0 h 219354"/>
                    <a:gd name="connsiteX3" fmla="*/ 262029 w 262029"/>
                    <a:gd name="connsiteY3" fmla="*/ 41877 h 219354"/>
                    <a:gd name="connsiteX4" fmla="*/ 262029 w 262029"/>
                    <a:gd name="connsiteY4" fmla="*/ 177477 h 219354"/>
                    <a:gd name="connsiteX5" fmla="*/ 220152 w 262029"/>
                    <a:gd name="connsiteY5" fmla="*/ 219354 h 219354"/>
                    <a:gd name="connsiteX6" fmla="*/ 64674 w 262029"/>
                    <a:gd name="connsiteY6" fmla="*/ 219354 h 219354"/>
                    <a:gd name="connsiteX7" fmla="*/ 0 w 262029"/>
                    <a:gd name="connsiteY7" fmla="*/ 177477 h 219354"/>
                    <a:gd name="connsiteX8" fmla="*/ 22797 w 262029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6943 h 224420"/>
                    <a:gd name="connsiteX1" fmla="*/ 64674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2273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2273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4806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4806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0 w 287358"/>
                    <a:gd name="connsiteY6" fmla="*/ 182543 h 224420"/>
                    <a:gd name="connsiteX7" fmla="*/ 22797 w 287358"/>
                    <a:gd name="connsiteY7" fmla="*/ 46943 h 224420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2029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2029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5356 w 287358"/>
                    <a:gd name="connsiteY3" fmla="*/ 38624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5356 w 287358"/>
                    <a:gd name="connsiteY3" fmla="*/ 38624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8684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2120"/>
                    <a:gd name="connsiteX1" fmla="*/ 82405 w 287358"/>
                    <a:gd name="connsiteY1" fmla="*/ 2570 h 192120"/>
                    <a:gd name="connsiteX2" fmla="*/ 207487 w 287358"/>
                    <a:gd name="connsiteY2" fmla="*/ 0 h 192120"/>
                    <a:gd name="connsiteX3" fmla="*/ 268684 w 287358"/>
                    <a:gd name="connsiteY3" fmla="*/ 44447 h 192120"/>
                    <a:gd name="connsiteX4" fmla="*/ 287358 w 287358"/>
                    <a:gd name="connsiteY4" fmla="*/ 182580 h 192120"/>
                    <a:gd name="connsiteX5" fmla="*/ 0 w 287358"/>
                    <a:gd name="connsiteY5" fmla="*/ 180047 h 192120"/>
                    <a:gd name="connsiteX6" fmla="*/ 22797 w 287358"/>
                    <a:gd name="connsiteY6" fmla="*/ 44447 h 192120"/>
                    <a:gd name="connsiteX0" fmla="*/ 22797 w 287358"/>
                    <a:gd name="connsiteY0" fmla="*/ 44447 h 182580"/>
                    <a:gd name="connsiteX1" fmla="*/ 82405 w 287358"/>
                    <a:gd name="connsiteY1" fmla="*/ 2570 h 182580"/>
                    <a:gd name="connsiteX2" fmla="*/ 207487 w 287358"/>
                    <a:gd name="connsiteY2" fmla="*/ 0 h 182580"/>
                    <a:gd name="connsiteX3" fmla="*/ 268684 w 287358"/>
                    <a:gd name="connsiteY3" fmla="*/ 44447 h 182580"/>
                    <a:gd name="connsiteX4" fmla="*/ 287358 w 287358"/>
                    <a:gd name="connsiteY4" fmla="*/ 182580 h 182580"/>
                    <a:gd name="connsiteX5" fmla="*/ 0 w 287358"/>
                    <a:gd name="connsiteY5" fmla="*/ 180047 h 182580"/>
                    <a:gd name="connsiteX6" fmla="*/ 22797 w 287358"/>
                    <a:gd name="connsiteY6" fmla="*/ 44447 h 182580"/>
                    <a:gd name="connsiteX0" fmla="*/ 22797 w 288190"/>
                    <a:gd name="connsiteY0" fmla="*/ 44447 h 180916"/>
                    <a:gd name="connsiteX1" fmla="*/ 82405 w 288190"/>
                    <a:gd name="connsiteY1" fmla="*/ 2570 h 180916"/>
                    <a:gd name="connsiteX2" fmla="*/ 207487 w 288190"/>
                    <a:gd name="connsiteY2" fmla="*/ 0 h 180916"/>
                    <a:gd name="connsiteX3" fmla="*/ 268684 w 288190"/>
                    <a:gd name="connsiteY3" fmla="*/ 44447 h 180916"/>
                    <a:gd name="connsiteX4" fmla="*/ 288190 w 288190"/>
                    <a:gd name="connsiteY4" fmla="*/ 180916 h 180916"/>
                    <a:gd name="connsiteX5" fmla="*/ 0 w 288190"/>
                    <a:gd name="connsiteY5" fmla="*/ 180047 h 180916"/>
                    <a:gd name="connsiteX6" fmla="*/ 22797 w 288190"/>
                    <a:gd name="connsiteY6" fmla="*/ 44447 h 180916"/>
                    <a:gd name="connsiteX0" fmla="*/ 22797 w 288190"/>
                    <a:gd name="connsiteY0" fmla="*/ 44447 h 180916"/>
                    <a:gd name="connsiteX1" fmla="*/ 82405 w 288190"/>
                    <a:gd name="connsiteY1" fmla="*/ 2570 h 180916"/>
                    <a:gd name="connsiteX2" fmla="*/ 207487 w 288190"/>
                    <a:gd name="connsiteY2" fmla="*/ 0 h 180916"/>
                    <a:gd name="connsiteX3" fmla="*/ 268684 w 288190"/>
                    <a:gd name="connsiteY3" fmla="*/ 44447 h 180916"/>
                    <a:gd name="connsiteX4" fmla="*/ 288190 w 288190"/>
                    <a:gd name="connsiteY4" fmla="*/ 180916 h 180916"/>
                    <a:gd name="connsiteX5" fmla="*/ 0 w 288190"/>
                    <a:gd name="connsiteY5" fmla="*/ 150964 h 180916"/>
                    <a:gd name="connsiteX6" fmla="*/ 22797 w 288190"/>
                    <a:gd name="connsiteY6" fmla="*/ 44447 h 180916"/>
                    <a:gd name="connsiteX0" fmla="*/ 22797 w 288190"/>
                    <a:gd name="connsiteY0" fmla="*/ 44447 h 154477"/>
                    <a:gd name="connsiteX1" fmla="*/ 82405 w 288190"/>
                    <a:gd name="connsiteY1" fmla="*/ 2570 h 154477"/>
                    <a:gd name="connsiteX2" fmla="*/ 207487 w 288190"/>
                    <a:gd name="connsiteY2" fmla="*/ 0 h 154477"/>
                    <a:gd name="connsiteX3" fmla="*/ 268684 w 288190"/>
                    <a:gd name="connsiteY3" fmla="*/ 44447 h 154477"/>
                    <a:gd name="connsiteX4" fmla="*/ 288190 w 288190"/>
                    <a:gd name="connsiteY4" fmla="*/ 154477 h 154477"/>
                    <a:gd name="connsiteX5" fmla="*/ 0 w 288190"/>
                    <a:gd name="connsiteY5" fmla="*/ 150964 h 154477"/>
                    <a:gd name="connsiteX6" fmla="*/ 22797 w 288190"/>
                    <a:gd name="connsiteY6" fmla="*/ 44447 h 154477"/>
                    <a:gd name="connsiteX0" fmla="*/ 22797 w 288190"/>
                    <a:gd name="connsiteY0" fmla="*/ 44447 h 154477"/>
                    <a:gd name="connsiteX1" fmla="*/ 82405 w 288190"/>
                    <a:gd name="connsiteY1" fmla="*/ 2570 h 154477"/>
                    <a:gd name="connsiteX2" fmla="*/ 207487 w 288190"/>
                    <a:gd name="connsiteY2" fmla="*/ 0 h 154477"/>
                    <a:gd name="connsiteX3" fmla="*/ 268684 w 288190"/>
                    <a:gd name="connsiteY3" fmla="*/ 44447 h 154477"/>
                    <a:gd name="connsiteX4" fmla="*/ 288190 w 288190"/>
                    <a:gd name="connsiteY4" fmla="*/ 154477 h 154477"/>
                    <a:gd name="connsiteX5" fmla="*/ 0 w 288190"/>
                    <a:gd name="connsiteY5" fmla="*/ 150964 h 154477"/>
                    <a:gd name="connsiteX6" fmla="*/ 22797 w 288190"/>
                    <a:gd name="connsiteY6" fmla="*/ 44447 h 154477"/>
                    <a:gd name="connsiteX0" fmla="*/ 22797 w 288190"/>
                    <a:gd name="connsiteY0" fmla="*/ 44447 h 150964"/>
                    <a:gd name="connsiteX1" fmla="*/ 82405 w 288190"/>
                    <a:gd name="connsiteY1" fmla="*/ 2570 h 150964"/>
                    <a:gd name="connsiteX2" fmla="*/ 207487 w 288190"/>
                    <a:gd name="connsiteY2" fmla="*/ 0 h 150964"/>
                    <a:gd name="connsiteX3" fmla="*/ 268684 w 288190"/>
                    <a:gd name="connsiteY3" fmla="*/ 44447 h 150964"/>
                    <a:gd name="connsiteX4" fmla="*/ 288190 w 288190"/>
                    <a:gd name="connsiteY4" fmla="*/ 149402 h 150964"/>
                    <a:gd name="connsiteX5" fmla="*/ 0 w 288190"/>
                    <a:gd name="connsiteY5" fmla="*/ 150964 h 150964"/>
                    <a:gd name="connsiteX6" fmla="*/ 22797 w 288190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17722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17722 w 289459"/>
                    <a:gd name="connsiteY6" fmla="*/ 44447 h 150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459" h="150964">
                      <a:moveTo>
                        <a:pt x="17722" y="44447"/>
                      </a:moveTo>
                      <a:cubicBezTo>
                        <a:pt x="32933" y="18786"/>
                        <a:pt x="59277" y="2570"/>
                        <a:pt x="82405" y="2570"/>
                      </a:cubicBezTo>
                      <a:cubicBezTo>
                        <a:pt x="144334" y="45630"/>
                        <a:pt x="171579" y="25366"/>
                        <a:pt x="207487" y="0"/>
                      </a:cubicBezTo>
                      <a:cubicBezTo>
                        <a:pt x="230615" y="0"/>
                        <a:pt x="256019" y="18786"/>
                        <a:pt x="268684" y="44447"/>
                      </a:cubicBezTo>
                      <a:cubicBezTo>
                        <a:pt x="287258" y="90491"/>
                        <a:pt x="287671" y="102963"/>
                        <a:pt x="289459" y="150671"/>
                      </a:cubicBezTo>
                      <a:lnTo>
                        <a:pt x="0" y="150964"/>
                      </a:lnTo>
                      <a:cubicBezTo>
                        <a:pt x="0" y="105764"/>
                        <a:pt x="-18" y="84581"/>
                        <a:pt x="17722" y="44447"/>
                      </a:cubicBezTo>
                      <a:close/>
                    </a:path>
                  </a:pathLst>
                </a:custGeom>
                <a:solidFill>
                  <a:srgbClr val="F042D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7076196" y="1651443"/>
                  <a:ext cx="1352585" cy="8897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1400" dirty="0">
                      <a:solidFill>
                        <a:srgbClr val="FFFFFF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  <a:sym typeface="Gill Sans" charset="0"/>
                    </a:rPr>
                    <a:t>Allie</a:t>
                  </a:r>
                </a:p>
              </p:txBody>
            </p:sp>
          </p:grpSp>
        </p:grpSp>
        <p:sp>
          <p:nvSpPr>
            <p:cNvPr id="96" name="Rectangle 95"/>
            <p:cNvSpPr/>
            <p:nvPr/>
          </p:nvSpPr>
          <p:spPr>
            <a:xfrm>
              <a:off x="4271109" y="2663526"/>
              <a:ext cx="1474598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71109" y="2765884"/>
              <a:ext cx="1474598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271109" y="2868024"/>
              <a:ext cx="1222115" cy="45938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854842" y="1264351"/>
            <a:ext cx="1699164" cy="1008208"/>
            <a:chOff x="6854841" y="1264350"/>
            <a:chExt cx="1699164" cy="1008208"/>
          </a:xfrm>
        </p:grpSpPr>
        <p:grpSp>
          <p:nvGrpSpPr>
            <p:cNvPr id="3" name="Group 2"/>
            <p:cNvGrpSpPr/>
            <p:nvPr/>
          </p:nvGrpSpPr>
          <p:grpSpPr>
            <a:xfrm>
              <a:off x="6854841" y="1264350"/>
              <a:ext cx="1699164" cy="1008208"/>
              <a:chOff x="6800250" y="1653312"/>
              <a:chExt cx="1699164" cy="1008208"/>
            </a:xfrm>
            <a:solidFill>
              <a:srgbClr val="5B9BD5"/>
            </a:solidFill>
          </p:grpSpPr>
          <p:sp>
            <p:nvSpPr>
              <p:cNvPr id="65" name="Rectangular Callout 2"/>
              <p:cNvSpPr/>
              <p:nvPr/>
            </p:nvSpPr>
            <p:spPr>
              <a:xfrm>
                <a:off x="6800250" y="1653312"/>
                <a:ext cx="1699164" cy="1008208"/>
              </a:xfrm>
              <a:custGeom>
                <a:avLst/>
                <a:gdLst>
                  <a:gd name="connsiteX0" fmla="*/ 0 w 1639019"/>
                  <a:gd name="connsiteY0" fmla="*/ 0 h 1035170"/>
                  <a:gd name="connsiteX1" fmla="*/ 273170 w 1639019"/>
                  <a:gd name="connsiteY1" fmla="*/ 0 h 1035170"/>
                  <a:gd name="connsiteX2" fmla="*/ 273170 w 1639019"/>
                  <a:gd name="connsiteY2" fmla="*/ 0 h 1035170"/>
                  <a:gd name="connsiteX3" fmla="*/ 682925 w 1639019"/>
                  <a:gd name="connsiteY3" fmla="*/ 0 h 1035170"/>
                  <a:gd name="connsiteX4" fmla="*/ 1639019 w 1639019"/>
                  <a:gd name="connsiteY4" fmla="*/ 0 h 1035170"/>
                  <a:gd name="connsiteX5" fmla="*/ 1639019 w 1639019"/>
                  <a:gd name="connsiteY5" fmla="*/ 603849 h 1035170"/>
                  <a:gd name="connsiteX6" fmla="*/ 1639019 w 1639019"/>
                  <a:gd name="connsiteY6" fmla="*/ 603849 h 1035170"/>
                  <a:gd name="connsiteX7" fmla="*/ 1639019 w 1639019"/>
                  <a:gd name="connsiteY7" fmla="*/ 862642 h 1035170"/>
                  <a:gd name="connsiteX8" fmla="*/ 1639019 w 1639019"/>
                  <a:gd name="connsiteY8" fmla="*/ 1035170 h 1035170"/>
                  <a:gd name="connsiteX9" fmla="*/ 682925 w 1639019"/>
                  <a:gd name="connsiteY9" fmla="*/ 1035170 h 1035170"/>
                  <a:gd name="connsiteX10" fmla="*/ 271012 w 1639019"/>
                  <a:gd name="connsiteY10" fmla="*/ 1138687 h 1035170"/>
                  <a:gd name="connsiteX11" fmla="*/ 273170 w 1639019"/>
                  <a:gd name="connsiteY11" fmla="*/ 1035170 h 1035170"/>
                  <a:gd name="connsiteX12" fmla="*/ 0 w 1639019"/>
                  <a:gd name="connsiteY12" fmla="*/ 1035170 h 1035170"/>
                  <a:gd name="connsiteX13" fmla="*/ 0 w 1639019"/>
                  <a:gd name="connsiteY13" fmla="*/ 862642 h 1035170"/>
                  <a:gd name="connsiteX14" fmla="*/ 0 w 1639019"/>
                  <a:gd name="connsiteY14" fmla="*/ 603849 h 1035170"/>
                  <a:gd name="connsiteX15" fmla="*/ 0 w 1639019"/>
                  <a:gd name="connsiteY15" fmla="*/ 603849 h 1035170"/>
                  <a:gd name="connsiteX16" fmla="*/ 0 w 1639019"/>
                  <a:gd name="connsiteY16" fmla="*/ 0 h 1035170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1012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1012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84407"/>
                  <a:gd name="connsiteX1" fmla="*/ 273170 w 1639019"/>
                  <a:gd name="connsiteY1" fmla="*/ 0 h 1184407"/>
                  <a:gd name="connsiteX2" fmla="*/ 273170 w 1639019"/>
                  <a:gd name="connsiteY2" fmla="*/ 0 h 1184407"/>
                  <a:gd name="connsiteX3" fmla="*/ 682925 w 1639019"/>
                  <a:gd name="connsiteY3" fmla="*/ 0 h 1184407"/>
                  <a:gd name="connsiteX4" fmla="*/ 1639019 w 1639019"/>
                  <a:gd name="connsiteY4" fmla="*/ 0 h 1184407"/>
                  <a:gd name="connsiteX5" fmla="*/ 1639019 w 1639019"/>
                  <a:gd name="connsiteY5" fmla="*/ 603849 h 1184407"/>
                  <a:gd name="connsiteX6" fmla="*/ 1639019 w 1639019"/>
                  <a:gd name="connsiteY6" fmla="*/ 603849 h 1184407"/>
                  <a:gd name="connsiteX7" fmla="*/ 1639019 w 1639019"/>
                  <a:gd name="connsiteY7" fmla="*/ 862642 h 1184407"/>
                  <a:gd name="connsiteX8" fmla="*/ 1639019 w 1639019"/>
                  <a:gd name="connsiteY8" fmla="*/ 1035170 h 1184407"/>
                  <a:gd name="connsiteX9" fmla="*/ 470993 w 1639019"/>
                  <a:gd name="connsiteY9" fmla="*/ 1035170 h 1184407"/>
                  <a:gd name="connsiteX10" fmla="*/ 273394 w 1639019"/>
                  <a:gd name="connsiteY10" fmla="*/ 1184407 h 1184407"/>
                  <a:gd name="connsiteX11" fmla="*/ 273170 w 1639019"/>
                  <a:gd name="connsiteY11" fmla="*/ 1035170 h 1184407"/>
                  <a:gd name="connsiteX12" fmla="*/ 0 w 1639019"/>
                  <a:gd name="connsiteY12" fmla="*/ 1035170 h 1184407"/>
                  <a:gd name="connsiteX13" fmla="*/ 0 w 1639019"/>
                  <a:gd name="connsiteY13" fmla="*/ 862642 h 1184407"/>
                  <a:gd name="connsiteX14" fmla="*/ 0 w 1639019"/>
                  <a:gd name="connsiteY14" fmla="*/ 603849 h 1184407"/>
                  <a:gd name="connsiteX15" fmla="*/ 0 w 1639019"/>
                  <a:gd name="connsiteY15" fmla="*/ 603849 h 1184407"/>
                  <a:gd name="connsiteX16" fmla="*/ 0 w 1639019"/>
                  <a:gd name="connsiteY16" fmla="*/ 0 h 1184407"/>
                  <a:gd name="connsiteX0" fmla="*/ 0 w 1639019"/>
                  <a:gd name="connsiteY0" fmla="*/ 0 h 1184407"/>
                  <a:gd name="connsiteX1" fmla="*/ 273170 w 1639019"/>
                  <a:gd name="connsiteY1" fmla="*/ 0 h 1184407"/>
                  <a:gd name="connsiteX2" fmla="*/ 273170 w 1639019"/>
                  <a:gd name="connsiteY2" fmla="*/ 0 h 1184407"/>
                  <a:gd name="connsiteX3" fmla="*/ 682925 w 1639019"/>
                  <a:gd name="connsiteY3" fmla="*/ 0 h 1184407"/>
                  <a:gd name="connsiteX4" fmla="*/ 1639019 w 1639019"/>
                  <a:gd name="connsiteY4" fmla="*/ 0 h 1184407"/>
                  <a:gd name="connsiteX5" fmla="*/ 1639019 w 1639019"/>
                  <a:gd name="connsiteY5" fmla="*/ 603849 h 1184407"/>
                  <a:gd name="connsiteX6" fmla="*/ 1639019 w 1639019"/>
                  <a:gd name="connsiteY6" fmla="*/ 603849 h 1184407"/>
                  <a:gd name="connsiteX7" fmla="*/ 1639019 w 1639019"/>
                  <a:gd name="connsiteY7" fmla="*/ 862642 h 1184407"/>
                  <a:gd name="connsiteX8" fmla="*/ 1639019 w 1639019"/>
                  <a:gd name="connsiteY8" fmla="*/ 1035170 h 1184407"/>
                  <a:gd name="connsiteX9" fmla="*/ 470993 w 1639019"/>
                  <a:gd name="connsiteY9" fmla="*/ 1035170 h 1184407"/>
                  <a:gd name="connsiteX10" fmla="*/ 273394 w 1639019"/>
                  <a:gd name="connsiteY10" fmla="*/ 1184407 h 1184407"/>
                  <a:gd name="connsiteX11" fmla="*/ 273170 w 1639019"/>
                  <a:gd name="connsiteY11" fmla="*/ 1035170 h 1184407"/>
                  <a:gd name="connsiteX12" fmla="*/ 0 w 1639019"/>
                  <a:gd name="connsiteY12" fmla="*/ 1035170 h 1184407"/>
                  <a:gd name="connsiteX13" fmla="*/ 0 w 1639019"/>
                  <a:gd name="connsiteY13" fmla="*/ 862642 h 1184407"/>
                  <a:gd name="connsiteX14" fmla="*/ 0 w 1639019"/>
                  <a:gd name="connsiteY14" fmla="*/ 603849 h 1184407"/>
                  <a:gd name="connsiteX15" fmla="*/ 0 w 1639019"/>
                  <a:gd name="connsiteY15" fmla="*/ 603849 h 1184407"/>
                  <a:gd name="connsiteX16" fmla="*/ 0 w 1639019"/>
                  <a:gd name="connsiteY16" fmla="*/ 0 h 1184407"/>
                  <a:gd name="connsiteX0" fmla="*/ 0 w 1639019"/>
                  <a:gd name="connsiteY0" fmla="*/ 0 h 1184423"/>
                  <a:gd name="connsiteX1" fmla="*/ 273170 w 1639019"/>
                  <a:gd name="connsiteY1" fmla="*/ 0 h 1184423"/>
                  <a:gd name="connsiteX2" fmla="*/ 273170 w 1639019"/>
                  <a:gd name="connsiteY2" fmla="*/ 0 h 1184423"/>
                  <a:gd name="connsiteX3" fmla="*/ 682925 w 1639019"/>
                  <a:gd name="connsiteY3" fmla="*/ 0 h 1184423"/>
                  <a:gd name="connsiteX4" fmla="*/ 1639019 w 1639019"/>
                  <a:gd name="connsiteY4" fmla="*/ 0 h 1184423"/>
                  <a:gd name="connsiteX5" fmla="*/ 1639019 w 1639019"/>
                  <a:gd name="connsiteY5" fmla="*/ 603849 h 1184423"/>
                  <a:gd name="connsiteX6" fmla="*/ 1639019 w 1639019"/>
                  <a:gd name="connsiteY6" fmla="*/ 603849 h 1184423"/>
                  <a:gd name="connsiteX7" fmla="*/ 1639019 w 1639019"/>
                  <a:gd name="connsiteY7" fmla="*/ 862642 h 1184423"/>
                  <a:gd name="connsiteX8" fmla="*/ 1639019 w 1639019"/>
                  <a:gd name="connsiteY8" fmla="*/ 1035170 h 1184423"/>
                  <a:gd name="connsiteX9" fmla="*/ 470993 w 1639019"/>
                  <a:gd name="connsiteY9" fmla="*/ 1035170 h 1184423"/>
                  <a:gd name="connsiteX10" fmla="*/ 273394 w 1639019"/>
                  <a:gd name="connsiteY10" fmla="*/ 1184407 h 1184423"/>
                  <a:gd name="connsiteX11" fmla="*/ 273170 w 1639019"/>
                  <a:gd name="connsiteY11" fmla="*/ 1035170 h 1184423"/>
                  <a:gd name="connsiteX12" fmla="*/ 0 w 1639019"/>
                  <a:gd name="connsiteY12" fmla="*/ 1035170 h 1184423"/>
                  <a:gd name="connsiteX13" fmla="*/ 0 w 1639019"/>
                  <a:gd name="connsiteY13" fmla="*/ 862642 h 1184423"/>
                  <a:gd name="connsiteX14" fmla="*/ 0 w 1639019"/>
                  <a:gd name="connsiteY14" fmla="*/ 603849 h 1184423"/>
                  <a:gd name="connsiteX15" fmla="*/ 0 w 1639019"/>
                  <a:gd name="connsiteY15" fmla="*/ 603849 h 1184423"/>
                  <a:gd name="connsiteX16" fmla="*/ 0 w 1639019"/>
                  <a:gd name="connsiteY16" fmla="*/ 0 h 1184423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603849 h 1184420"/>
                  <a:gd name="connsiteX7" fmla="*/ 1639019 w 1639019"/>
                  <a:gd name="connsiteY7" fmla="*/ 862642 h 1184420"/>
                  <a:gd name="connsiteX8" fmla="*/ 1639019 w 1639019"/>
                  <a:gd name="connsiteY8" fmla="*/ 1035170 h 1184420"/>
                  <a:gd name="connsiteX9" fmla="*/ 470993 w 1639019"/>
                  <a:gd name="connsiteY9" fmla="*/ 1035170 h 1184420"/>
                  <a:gd name="connsiteX10" fmla="*/ 273394 w 1639019"/>
                  <a:gd name="connsiteY10" fmla="*/ 1184407 h 1184420"/>
                  <a:gd name="connsiteX11" fmla="*/ 273170 w 1639019"/>
                  <a:gd name="connsiteY11" fmla="*/ 1035170 h 1184420"/>
                  <a:gd name="connsiteX12" fmla="*/ 0 w 1639019"/>
                  <a:gd name="connsiteY12" fmla="*/ 1035170 h 1184420"/>
                  <a:gd name="connsiteX13" fmla="*/ 0 w 1639019"/>
                  <a:gd name="connsiteY13" fmla="*/ 862642 h 1184420"/>
                  <a:gd name="connsiteX14" fmla="*/ 0 w 1639019"/>
                  <a:gd name="connsiteY14" fmla="*/ 603849 h 1184420"/>
                  <a:gd name="connsiteX15" fmla="*/ 0 w 1639019"/>
                  <a:gd name="connsiteY15" fmla="*/ 603849 h 1184420"/>
                  <a:gd name="connsiteX16" fmla="*/ 0 w 1639019"/>
                  <a:gd name="connsiteY16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603849 h 1184420"/>
                  <a:gd name="connsiteX7" fmla="*/ 1639019 w 1639019"/>
                  <a:gd name="connsiteY7" fmla="*/ 1035170 h 1184420"/>
                  <a:gd name="connsiteX8" fmla="*/ 470993 w 1639019"/>
                  <a:gd name="connsiteY8" fmla="*/ 1035170 h 1184420"/>
                  <a:gd name="connsiteX9" fmla="*/ 273394 w 1639019"/>
                  <a:gd name="connsiteY9" fmla="*/ 1184407 h 1184420"/>
                  <a:gd name="connsiteX10" fmla="*/ 273170 w 1639019"/>
                  <a:gd name="connsiteY10" fmla="*/ 1035170 h 1184420"/>
                  <a:gd name="connsiteX11" fmla="*/ 0 w 1639019"/>
                  <a:gd name="connsiteY11" fmla="*/ 1035170 h 1184420"/>
                  <a:gd name="connsiteX12" fmla="*/ 0 w 1639019"/>
                  <a:gd name="connsiteY12" fmla="*/ 862642 h 1184420"/>
                  <a:gd name="connsiteX13" fmla="*/ 0 w 1639019"/>
                  <a:gd name="connsiteY13" fmla="*/ 603849 h 1184420"/>
                  <a:gd name="connsiteX14" fmla="*/ 0 w 1639019"/>
                  <a:gd name="connsiteY14" fmla="*/ 603849 h 1184420"/>
                  <a:gd name="connsiteX15" fmla="*/ 0 w 1639019"/>
                  <a:gd name="connsiteY15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1035170 h 1184420"/>
                  <a:gd name="connsiteX7" fmla="*/ 470993 w 1639019"/>
                  <a:gd name="connsiteY7" fmla="*/ 1035170 h 1184420"/>
                  <a:gd name="connsiteX8" fmla="*/ 273394 w 1639019"/>
                  <a:gd name="connsiteY8" fmla="*/ 1184407 h 1184420"/>
                  <a:gd name="connsiteX9" fmla="*/ 273170 w 1639019"/>
                  <a:gd name="connsiteY9" fmla="*/ 1035170 h 1184420"/>
                  <a:gd name="connsiteX10" fmla="*/ 0 w 1639019"/>
                  <a:gd name="connsiteY10" fmla="*/ 1035170 h 1184420"/>
                  <a:gd name="connsiteX11" fmla="*/ 0 w 1639019"/>
                  <a:gd name="connsiteY11" fmla="*/ 862642 h 1184420"/>
                  <a:gd name="connsiteX12" fmla="*/ 0 w 1639019"/>
                  <a:gd name="connsiteY12" fmla="*/ 603849 h 1184420"/>
                  <a:gd name="connsiteX13" fmla="*/ 0 w 1639019"/>
                  <a:gd name="connsiteY13" fmla="*/ 603849 h 1184420"/>
                  <a:gd name="connsiteX14" fmla="*/ 0 w 1639019"/>
                  <a:gd name="connsiteY14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1035170 h 1184420"/>
                  <a:gd name="connsiteX6" fmla="*/ 470993 w 1639019"/>
                  <a:gd name="connsiteY6" fmla="*/ 1035170 h 1184420"/>
                  <a:gd name="connsiteX7" fmla="*/ 273394 w 1639019"/>
                  <a:gd name="connsiteY7" fmla="*/ 1184407 h 1184420"/>
                  <a:gd name="connsiteX8" fmla="*/ 273170 w 1639019"/>
                  <a:gd name="connsiteY8" fmla="*/ 1035170 h 1184420"/>
                  <a:gd name="connsiteX9" fmla="*/ 0 w 1639019"/>
                  <a:gd name="connsiteY9" fmla="*/ 1035170 h 1184420"/>
                  <a:gd name="connsiteX10" fmla="*/ 0 w 1639019"/>
                  <a:gd name="connsiteY10" fmla="*/ 862642 h 1184420"/>
                  <a:gd name="connsiteX11" fmla="*/ 0 w 1639019"/>
                  <a:gd name="connsiteY11" fmla="*/ 603849 h 1184420"/>
                  <a:gd name="connsiteX12" fmla="*/ 0 w 1639019"/>
                  <a:gd name="connsiteY12" fmla="*/ 603849 h 1184420"/>
                  <a:gd name="connsiteX13" fmla="*/ 0 w 1639019"/>
                  <a:gd name="connsiteY13" fmla="*/ 0 h 1184420"/>
                  <a:gd name="connsiteX0" fmla="*/ 0 w 2029544"/>
                  <a:gd name="connsiteY0" fmla="*/ 0 h 1184420"/>
                  <a:gd name="connsiteX1" fmla="*/ 273170 w 2029544"/>
                  <a:gd name="connsiteY1" fmla="*/ 0 h 1184420"/>
                  <a:gd name="connsiteX2" fmla="*/ 273170 w 2029544"/>
                  <a:gd name="connsiteY2" fmla="*/ 0 h 1184420"/>
                  <a:gd name="connsiteX3" fmla="*/ 682925 w 2029544"/>
                  <a:gd name="connsiteY3" fmla="*/ 0 h 1184420"/>
                  <a:gd name="connsiteX4" fmla="*/ 1639019 w 2029544"/>
                  <a:gd name="connsiteY4" fmla="*/ 0 h 1184420"/>
                  <a:gd name="connsiteX5" fmla="*/ 2029544 w 2029544"/>
                  <a:gd name="connsiteY5" fmla="*/ 1044695 h 1184420"/>
                  <a:gd name="connsiteX6" fmla="*/ 470993 w 2029544"/>
                  <a:gd name="connsiteY6" fmla="*/ 1035170 h 1184420"/>
                  <a:gd name="connsiteX7" fmla="*/ 273394 w 2029544"/>
                  <a:gd name="connsiteY7" fmla="*/ 1184407 h 1184420"/>
                  <a:gd name="connsiteX8" fmla="*/ 273170 w 2029544"/>
                  <a:gd name="connsiteY8" fmla="*/ 1035170 h 1184420"/>
                  <a:gd name="connsiteX9" fmla="*/ 0 w 2029544"/>
                  <a:gd name="connsiteY9" fmla="*/ 1035170 h 1184420"/>
                  <a:gd name="connsiteX10" fmla="*/ 0 w 2029544"/>
                  <a:gd name="connsiteY10" fmla="*/ 862642 h 1184420"/>
                  <a:gd name="connsiteX11" fmla="*/ 0 w 2029544"/>
                  <a:gd name="connsiteY11" fmla="*/ 603849 h 1184420"/>
                  <a:gd name="connsiteX12" fmla="*/ 0 w 2029544"/>
                  <a:gd name="connsiteY12" fmla="*/ 603849 h 1184420"/>
                  <a:gd name="connsiteX13" fmla="*/ 0 w 2029544"/>
                  <a:gd name="connsiteY13" fmla="*/ 0 h 1184420"/>
                  <a:gd name="connsiteX0" fmla="*/ 0 w 2029544"/>
                  <a:gd name="connsiteY0" fmla="*/ 0 h 1184420"/>
                  <a:gd name="connsiteX1" fmla="*/ 273170 w 2029544"/>
                  <a:gd name="connsiteY1" fmla="*/ 0 h 1184420"/>
                  <a:gd name="connsiteX2" fmla="*/ 273170 w 2029544"/>
                  <a:gd name="connsiteY2" fmla="*/ 0 h 1184420"/>
                  <a:gd name="connsiteX3" fmla="*/ 682925 w 2029544"/>
                  <a:gd name="connsiteY3" fmla="*/ 0 h 1184420"/>
                  <a:gd name="connsiteX4" fmla="*/ 2010494 w 2029544"/>
                  <a:gd name="connsiteY4" fmla="*/ 0 h 1184420"/>
                  <a:gd name="connsiteX5" fmla="*/ 2029544 w 2029544"/>
                  <a:gd name="connsiteY5" fmla="*/ 1044695 h 1184420"/>
                  <a:gd name="connsiteX6" fmla="*/ 470993 w 2029544"/>
                  <a:gd name="connsiteY6" fmla="*/ 1035170 h 1184420"/>
                  <a:gd name="connsiteX7" fmla="*/ 273394 w 2029544"/>
                  <a:gd name="connsiteY7" fmla="*/ 1184407 h 1184420"/>
                  <a:gd name="connsiteX8" fmla="*/ 273170 w 2029544"/>
                  <a:gd name="connsiteY8" fmla="*/ 1035170 h 1184420"/>
                  <a:gd name="connsiteX9" fmla="*/ 0 w 2029544"/>
                  <a:gd name="connsiteY9" fmla="*/ 1035170 h 1184420"/>
                  <a:gd name="connsiteX10" fmla="*/ 0 w 2029544"/>
                  <a:gd name="connsiteY10" fmla="*/ 862642 h 1184420"/>
                  <a:gd name="connsiteX11" fmla="*/ 0 w 2029544"/>
                  <a:gd name="connsiteY11" fmla="*/ 603849 h 1184420"/>
                  <a:gd name="connsiteX12" fmla="*/ 0 w 2029544"/>
                  <a:gd name="connsiteY12" fmla="*/ 603849 h 1184420"/>
                  <a:gd name="connsiteX13" fmla="*/ 0 w 2029544"/>
                  <a:gd name="connsiteY13" fmla="*/ 0 h 1184420"/>
                  <a:gd name="connsiteX0" fmla="*/ 0 w 2031925"/>
                  <a:gd name="connsiteY0" fmla="*/ 4763 h 1189183"/>
                  <a:gd name="connsiteX1" fmla="*/ 273170 w 2031925"/>
                  <a:gd name="connsiteY1" fmla="*/ 4763 h 1189183"/>
                  <a:gd name="connsiteX2" fmla="*/ 273170 w 2031925"/>
                  <a:gd name="connsiteY2" fmla="*/ 4763 h 1189183"/>
                  <a:gd name="connsiteX3" fmla="*/ 682925 w 2031925"/>
                  <a:gd name="connsiteY3" fmla="*/ 4763 h 1189183"/>
                  <a:gd name="connsiteX4" fmla="*/ 2031925 w 2031925"/>
                  <a:gd name="connsiteY4" fmla="*/ 0 h 1189183"/>
                  <a:gd name="connsiteX5" fmla="*/ 2029544 w 2031925"/>
                  <a:gd name="connsiteY5" fmla="*/ 1049458 h 1189183"/>
                  <a:gd name="connsiteX6" fmla="*/ 470993 w 2031925"/>
                  <a:gd name="connsiteY6" fmla="*/ 1039933 h 1189183"/>
                  <a:gd name="connsiteX7" fmla="*/ 273394 w 2031925"/>
                  <a:gd name="connsiteY7" fmla="*/ 1189170 h 1189183"/>
                  <a:gd name="connsiteX8" fmla="*/ 273170 w 2031925"/>
                  <a:gd name="connsiteY8" fmla="*/ 1039933 h 1189183"/>
                  <a:gd name="connsiteX9" fmla="*/ 0 w 2031925"/>
                  <a:gd name="connsiteY9" fmla="*/ 1039933 h 1189183"/>
                  <a:gd name="connsiteX10" fmla="*/ 0 w 2031925"/>
                  <a:gd name="connsiteY10" fmla="*/ 867405 h 1189183"/>
                  <a:gd name="connsiteX11" fmla="*/ 0 w 2031925"/>
                  <a:gd name="connsiteY11" fmla="*/ 608612 h 1189183"/>
                  <a:gd name="connsiteX12" fmla="*/ 0 w 2031925"/>
                  <a:gd name="connsiteY12" fmla="*/ 608612 h 1189183"/>
                  <a:gd name="connsiteX13" fmla="*/ 0 w 2031925"/>
                  <a:gd name="connsiteY13" fmla="*/ 4763 h 1189183"/>
                  <a:gd name="connsiteX0" fmla="*/ 0 w 2031925"/>
                  <a:gd name="connsiteY0" fmla="*/ 0 h 1184420"/>
                  <a:gd name="connsiteX1" fmla="*/ 273170 w 2031925"/>
                  <a:gd name="connsiteY1" fmla="*/ 0 h 1184420"/>
                  <a:gd name="connsiteX2" fmla="*/ 273170 w 2031925"/>
                  <a:gd name="connsiteY2" fmla="*/ 0 h 1184420"/>
                  <a:gd name="connsiteX3" fmla="*/ 682925 w 2031925"/>
                  <a:gd name="connsiteY3" fmla="*/ 0 h 1184420"/>
                  <a:gd name="connsiteX4" fmla="*/ 2031925 w 2031925"/>
                  <a:gd name="connsiteY4" fmla="*/ 4762 h 1184420"/>
                  <a:gd name="connsiteX5" fmla="*/ 2029544 w 2031925"/>
                  <a:gd name="connsiteY5" fmla="*/ 1044695 h 1184420"/>
                  <a:gd name="connsiteX6" fmla="*/ 470993 w 2031925"/>
                  <a:gd name="connsiteY6" fmla="*/ 1035170 h 1184420"/>
                  <a:gd name="connsiteX7" fmla="*/ 273394 w 2031925"/>
                  <a:gd name="connsiteY7" fmla="*/ 1184407 h 1184420"/>
                  <a:gd name="connsiteX8" fmla="*/ 273170 w 2031925"/>
                  <a:gd name="connsiteY8" fmla="*/ 1035170 h 1184420"/>
                  <a:gd name="connsiteX9" fmla="*/ 0 w 2031925"/>
                  <a:gd name="connsiteY9" fmla="*/ 1035170 h 1184420"/>
                  <a:gd name="connsiteX10" fmla="*/ 0 w 2031925"/>
                  <a:gd name="connsiteY10" fmla="*/ 862642 h 1184420"/>
                  <a:gd name="connsiteX11" fmla="*/ 0 w 2031925"/>
                  <a:gd name="connsiteY11" fmla="*/ 603849 h 1184420"/>
                  <a:gd name="connsiteX12" fmla="*/ 0 w 2031925"/>
                  <a:gd name="connsiteY12" fmla="*/ 603849 h 1184420"/>
                  <a:gd name="connsiteX13" fmla="*/ 0 w 2031925"/>
                  <a:gd name="connsiteY13" fmla="*/ 0 h 1184420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273170 w 2031925"/>
                  <a:gd name="connsiteY2" fmla="*/ 1 h 1184421"/>
                  <a:gd name="connsiteX3" fmla="*/ 682925 w 2031925"/>
                  <a:gd name="connsiteY3" fmla="*/ 1 h 1184421"/>
                  <a:gd name="connsiteX4" fmla="*/ 2031925 w 2031925"/>
                  <a:gd name="connsiteY4" fmla="*/ 0 h 1184421"/>
                  <a:gd name="connsiteX5" fmla="*/ 2029544 w 2031925"/>
                  <a:gd name="connsiteY5" fmla="*/ 1044696 h 1184421"/>
                  <a:gd name="connsiteX6" fmla="*/ 470993 w 2031925"/>
                  <a:gd name="connsiteY6" fmla="*/ 1035171 h 1184421"/>
                  <a:gd name="connsiteX7" fmla="*/ 273394 w 2031925"/>
                  <a:gd name="connsiteY7" fmla="*/ 1184408 h 1184421"/>
                  <a:gd name="connsiteX8" fmla="*/ 273170 w 2031925"/>
                  <a:gd name="connsiteY8" fmla="*/ 1035171 h 1184421"/>
                  <a:gd name="connsiteX9" fmla="*/ 0 w 2031925"/>
                  <a:gd name="connsiteY9" fmla="*/ 1035171 h 1184421"/>
                  <a:gd name="connsiteX10" fmla="*/ 0 w 2031925"/>
                  <a:gd name="connsiteY10" fmla="*/ 862643 h 1184421"/>
                  <a:gd name="connsiteX11" fmla="*/ 0 w 2031925"/>
                  <a:gd name="connsiteY11" fmla="*/ 603850 h 1184421"/>
                  <a:gd name="connsiteX12" fmla="*/ 0 w 2031925"/>
                  <a:gd name="connsiteY12" fmla="*/ 603850 h 1184421"/>
                  <a:gd name="connsiteX13" fmla="*/ 0 w 2031925"/>
                  <a:gd name="connsiteY13" fmla="*/ 1 h 1184421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682925 w 2031925"/>
                  <a:gd name="connsiteY2" fmla="*/ 1 h 1184421"/>
                  <a:gd name="connsiteX3" fmla="*/ 2031925 w 2031925"/>
                  <a:gd name="connsiteY3" fmla="*/ 0 h 1184421"/>
                  <a:gd name="connsiteX4" fmla="*/ 2029544 w 2031925"/>
                  <a:gd name="connsiteY4" fmla="*/ 1044696 h 1184421"/>
                  <a:gd name="connsiteX5" fmla="*/ 470993 w 2031925"/>
                  <a:gd name="connsiteY5" fmla="*/ 1035171 h 1184421"/>
                  <a:gd name="connsiteX6" fmla="*/ 273394 w 2031925"/>
                  <a:gd name="connsiteY6" fmla="*/ 1184408 h 1184421"/>
                  <a:gd name="connsiteX7" fmla="*/ 273170 w 2031925"/>
                  <a:gd name="connsiteY7" fmla="*/ 1035171 h 1184421"/>
                  <a:gd name="connsiteX8" fmla="*/ 0 w 2031925"/>
                  <a:gd name="connsiteY8" fmla="*/ 1035171 h 1184421"/>
                  <a:gd name="connsiteX9" fmla="*/ 0 w 2031925"/>
                  <a:gd name="connsiteY9" fmla="*/ 862643 h 1184421"/>
                  <a:gd name="connsiteX10" fmla="*/ 0 w 2031925"/>
                  <a:gd name="connsiteY10" fmla="*/ 603850 h 1184421"/>
                  <a:gd name="connsiteX11" fmla="*/ 0 w 2031925"/>
                  <a:gd name="connsiteY11" fmla="*/ 603850 h 1184421"/>
                  <a:gd name="connsiteX12" fmla="*/ 0 w 2031925"/>
                  <a:gd name="connsiteY12" fmla="*/ 1 h 1184421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2031925 w 2031925"/>
                  <a:gd name="connsiteY2" fmla="*/ 0 h 1184421"/>
                  <a:gd name="connsiteX3" fmla="*/ 2029544 w 2031925"/>
                  <a:gd name="connsiteY3" fmla="*/ 1044696 h 1184421"/>
                  <a:gd name="connsiteX4" fmla="*/ 470993 w 2031925"/>
                  <a:gd name="connsiteY4" fmla="*/ 1035171 h 1184421"/>
                  <a:gd name="connsiteX5" fmla="*/ 273394 w 2031925"/>
                  <a:gd name="connsiteY5" fmla="*/ 1184408 h 1184421"/>
                  <a:gd name="connsiteX6" fmla="*/ 273170 w 2031925"/>
                  <a:gd name="connsiteY6" fmla="*/ 1035171 h 1184421"/>
                  <a:gd name="connsiteX7" fmla="*/ 0 w 2031925"/>
                  <a:gd name="connsiteY7" fmla="*/ 1035171 h 1184421"/>
                  <a:gd name="connsiteX8" fmla="*/ 0 w 2031925"/>
                  <a:gd name="connsiteY8" fmla="*/ 862643 h 1184421"/>
                  <a:gd name="connsiteX9" fmla="*/ 0 w 2031925"/>
                  <a:gd name="connsiteY9" fmla="*/ 603850 h 1184421"/>
                  <a:gd name="connsiteX10" fmla="*/ 0 w 2031925"/>
                  <a:gd name="connsiteY10" fmla="*/ 603850 h 1184421"/>
                  <a:gd name="connsiteX11" fmla="*/ 0 w 2031925"/>
                  <a:gd name="connsiteY11" fmla="*/ 1 h 1184421"/>
                  <a:gd name="connsiteX0" fmla="*/ 0 w 2031925"/>
                  <a:gd name="connsiteY0" fmla="*/ 1 h 1184421"/>
                  <a:gd name="connsiteX1" fmla="*/ 2031925 w 2031925"/>
                  <a:gd name="connsiteY1" fmla="*/ 0 h 1184421"/>
                  <a:gd name="connsiteX2" fmla="*/ 2029544 w 2031925"/>
                  <a:gd name="connsiteY2" fmla="*/ 1044696 h 1184421"/>
                  <a:gd name="connsiteX3" fmla="*/ 470993 w 2031925"/>
                  <a:gd name="connsiteY3" fmla="*/ 1035171 h 1184421"/>
                  <a:gd name="connsiteX4" fmla="*/ 273394 w 2031925"/>
                  <a:gd name="connsiteY4" fmla="*/ 1184408 h 1184421"/>
                  <a:gd name="connsiteX5" fmla="*/ 273170 w 2031925"/>
                  <a:gd name="connsiteY5" fmla="*/ 1035171 h 1184421"/>
                  <a:gd name="connsiteX6" fmla="*/ 0 w 2031925"/>
                  <a:gd name="connsiteY6" fmla="*/ 1035171 h 1184421"/>
                  <a:gd name="connsiteX7" fmla="*/ 0 w 2031925"/>
                  <a:gd name="connsiteY7" fmla="*/ 862643 h 1184421"/>
                  <a:gd name="connsiteX8" fmla="*/ 0 w 2031925"/>
                  <a:gd name="connsiteY8" fmla="*/ 603850 h 1184421"/>
                  <a:gd name="connsiteX9" fmla="*/ 0 w 2031925"/>
                  <a:gd name="connsiteY9" fmla="*/ 603850 h 1184421"/>
                  <a:gd name="connsiteX10" fmla="*/ 0 w 2031925"/>
                  <a:gd name="connsiteY10" fmla="*/ 1 h 1184421"/>
                  <a:gd name="connsiteX0" fmla="*/ 2381 w 2031925"/>
                  <a:gd name="connsiteY0" fmla="*/ 178594 h 1184421"/>
                  <a:gd name="connsiteX1" fmla="*/ 2031925 w 2031925"/>
                  <a:gd name="connsiteY1" fmla="*/ 0 h 1184421"/>
                  <a:gd name="connsiteX2" fmla="*/ 2029544 w 2031925"/>
                  <a:gd name="connsiteY2" fmla="*/ 1044696 h 1184421"/>
                  <a:gd name="connsiteX3" fmla="*/ 470993 w 2031925"/>
                  <a:gd name="connsiteY3" fmla="*/ 1035171 h 1184421"/>
                  <a:gd name="connsiteX4" fmla="*/ 273394 w 2031925"/>
                  <a:gd name="connsiteY4" fmla="*/ 1184408 h 1184421"/>
                  <a:gd name="connsiteX5" fmla="*/ 273170 w 2031925"/>
                  <a:gd name="connsiteY5" fmla="*/ 1035171 h 1184421"/>
                  <a:gd name="connsiteX6" fmla="*/ 0 w 2031925"/>
                  <a:gd name="connsiteY6" fmla="*/ 1035171 h 1184421"/>
                  <a:gd name="connsiteX7" fmla="*/ 0 w 2031925"/>
                  <a:gd name="connsiteY7" fmla="*/ 862643 h 1184421"/>
                  <a:gd name="connsiteX8" fmla="*/ 0 w 2031925"/>
                  <a:gd name="connsiteY8" fmla="*/ 603850 h 1184421"/>
                  <a:gd name="connsiteX9" fmla="*/ 0 w 2031925"/>
                  <a:gd name="connsiteY9" fmla="*/ 603850 h 1184421"/>
                  <a:gd name="connsiteX10" fmla="*/ 2381 w 2031925"/>
                  <a:gd name="connsiteY10" fmla="*/ 178594 h 1184421"/>
                  <a:gd name="connsiteX0" fmla="*/ 2381 w 2031925"/>
                  <a:gd name="connsiteY0" fmla="*/ 4762 h 1010589"/>
                  <a:gd name="connsiteX1" fmla="*/ 2031925 w 2031925"/>
                  <a:gd name="connsiteY1" fmla="*/ 0 h 1010589"/>
                  <a:gd name="connsiteX2" fmla="*/ 2029544 w 2031925"/>
                  <a:gd name="connsiteY2" fmla="*/ 870864 h 1010589"/>
                  <a:gd name="connsiteX3" fmla="*/ 470993 w 2031925"/>
                  <a:gd name="connsiteY3" fmla="*/ 861339 h 1010589"/>
                  <a:gd name="connsiteX4" fmla="*/ 273394 w 2031925"/>
                  <a:gd name="connsiteY4" fmla="*/ 1010576 h 1010589"/>
                  <a:gd name="connsiteX5" fmla="*/ 273170 w 2031925"/>
                  <a:gd name="connsiteY5" fmla="*/ 861339 h 1010589"/>
                  <a:gd name="connsiteX6" fmla="*/ 0 w 2031925"/>
                  <a:gd name="connsiteY6" fmla="*/ 861339 h 1010589"/>
                  <a:gd name="connsiteX7" fmla="*/ 0 w 2031925"/>
                  <a:gd name="connsiteY7" fmla="*/ 688811 h 1010589"/>
                  <a:gd name="connsiteX8" fmla="*/ 0 w 2031925"/>
                  <a:gd name="connsiteY8" fmla="*/ 430018 h 1010589"/>
                  <a:gd name="connsiteX9" fmla="*/ 0 w 2031925"/>
                  <a:gd name="connsiteY9" fmla="*/ 430018 h 1010589"/>
                  <a:gd name="connsiteX10" fmla="*/ 2381 w 2031925"/>
                  <a:gd name="connsiteY10" fmla="*/ 4762 h 1010589"/>
                  <a:gd name="connsiteX0" fmla="*/ 2381 w 2031925"/>
                  <a:gd name="connsiteY0" fmla="*/ 4762 h 1010589"/>
                  <a:gd name="connsiteX1" fmla="*/ 2031925 w 2031925"/>
                  <a:gd name="connsiteY1" fmla="*/ 0 h 1010589"/>
                  <a:gd name="connsiteX2" fmla="*/ 2029544 w 2031925"/>
                  <a:gd name="connsiteY2" fmla="*/ 870864 h 1010589"/>
                  <a:gd name="connsiteX3" fmla="*/ 470993 w 2031925"/>
                  <a:gd name="connsiteY3" fmla="*/ 861339 h 1010589"/>
                  <a:gd name="connsiteX4" fmla="*/ 273394 w 2031925"/>
                  <a:gd name="connsiteY4" fmla="*/ 1010576 h 1010589"/>
                  <a:gd name="connsiteX5" fmla="*/ 273170 w 2031925"/>
                  <a:gd name="connsiteY5" fmla="*/ 861339 h 1010589"/>
                  <a:gd name="connsiteX6" fmla="*/ 0 w 2031925"/>
                  <a:gd name="connsiteY6" fmla="*/ 861339 h 1010589"/>
                  <a:gd name="connsiteX7" fmla="*/ 0 w 2031925"/>
                  <a:gd name="connsiteY7" fmla="*/ 688811 h 1010589"/>
                  <a:gd name="connsiteX8" fmla="*/ 0 w 2031925"/>
                  <a:gd name="connsiteY8" fmla="*/ 430018 h 1010589"/>
                  <a:gd name="connsiteX9" fmla="*/ 0 w 2031925"/>
                  <a:gd name="connsiteY9" fmla="*/ 430018 h 1010589"/>
                  <a:gd name="connsiteX10" fmla="*/ 2381 w 2031925"/>
                  <a:gd name="connsiteY10" fmla="*/ 4762 h 1010589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66102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61964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57826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1698540 w 2031925"/>
                  <a:gd name="connsiteY2" fmla="*/ 857826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1698662"/>
                  <a:gd name="connsiteY0" fmla="*/ 0 h 1005827"/>
                  <a:gd name="connsiteX1" fmla="*/ 1696783 w 1698662"/>
                  <a:gd name="connsiteY1" fmla="*/ 1 h 1005827"/>
                  <a:gd name="connsiteX2" fmla="*/ 1698540 w 1698662"/>
                  <a:gd name="connsiteY2" fmla="*/ 857826 h 1005827"/>
                  <a:gd name="connsiteX3" fmla="*/ 470993 w 1698662"/>
                  <a:gd name="connsiteY3" fmla="*/ 856577 h 1005827"/>
                  <a:gd name="connsiteX4" fmla="*/ 273394 w 1698662"/>
                  <a:gd name="connsiteY4" fmla="*/ 1005814 h 1005827"/>
                  <a:gd name="connsiteX5" fmla="*/ 273170 w 1698662"/>
                  <a:gd name="connsiteY5" fmla="*/ 856577 h 1005827"/>
                  <a:gd name="connsiteX6" fmla="*/ 0 w 1698662"/>
                  <a:gd name="connsiteY6" fmla="*/ 856577 h 1005827"/>
                  <a:gd name="connsiteX7" fmla="*/ 0 w 1698662"/>
                  <a:gd name="connsiteY7" fmla="*/ 684049 h 1005827"/>
                  <a:gd name="connsiteX8" fmla="*/ 0 w 1698662"/>
                  <a:gd name="connsiteY8" fmla="*/ 425256 h 1005827"/>
                  <a:gd name="connsiteX9" fmla="*/ 0 w 1698662"/>
                  <a:gd name="connsiteY9" fmla="*/ 425256 h 1005827"/>
                  <a:gd name="connsiteX10" fmla="*/ 2381 w 1698662"/>
                  <a:gd name="connsiteY10" fmla="*/ 0 h 1005827"/>
                  <a:gd name="connsiteX0" fmla="*/ 2381 w 1701545"/>
                  <a:gd name="connsiteY0" fmla="*/ 0 h 1005827"/>
                  <a:gd name="connsiteX1" fmla="*/ 1701545 w 1701545"/>
                  <a:gd name="connsiteY1" fmla="*/ 1 h 1005827"/>
                  <a:gd name="connsiteX2" fmla="*/ 1698540 w 1701545"/>
                  <a:gd name="connsiteY2" fmla="*/ 857826 h 1005827"/>
                  <a:gd name="connsiteX3" fmla="*/ 470993 w 1701545"/>
                  <a:gd name="connsiteY3" fmla="*/ 856577 h 1005827"/>
                  <a:gd name="connsiteX4" fmla="*/ 273394 w 1701545"/>
                  <a:gd name="connsiteY4" fmla="*/ 1005814 h 1005827"/>
                  <a:gd name="connsiteX5" fmla="*/ 273170 w 1701545"/>
                  <a:gd name="connsiteY5" fmla="*/ 856577 h 1005827"/>
                  <a:gd name="connsiteX6" fmla="*/ 0 w 1701545"/>
                  <a:gd name="connsiteY6" fmla="*/ 856577 h 1005827"/>
                  <a:gd name="connsiteX7" fmla="*/ 0 w 1701545"/>
                  <a:gd name="connsiteY7" fmla="*/ 684049 h 1005827"/>
                  <a:gd name="connsiteX8" fmla="*/ 0 w 1701545"/>
                  <a:gd name="connsiteY8" fmla="*/ 425256 h 1005827"/>
                  <a:gd name="connsiteX9" fmla="*/ 0 w 1701545"/>
                  <a:gd name="connsiteY9" fmla="*/ 425256 h 1005827"/>
                  <a:gd name="connsiteX10" fmla="*/ 2381 w 1701545"/>
                  <a:gd name="connsiteY10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684049 h 1005827"/>
                  <a:gd name="connsiteX8" fmla="*/ 0 w 1699164"/>
                  <a:gd name="connsiteY8" fmla="*/ 425256 h 1005827"/>
                  <a:gd name="connsiteX9" fmla="*/ 0 w 1699164"/>
                  <a:gd name="connsiteY9" fmla="*/ 425256 h 1005827"/>
                  <a:gd name="connsiteX10" fmla="*/ 2381 w 1699164"/>
                  <a:gd name="connsiteY10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684049 h 1005827"/>
                  <a:gd name="connsiteX8" fmla="*/ 0 w 1699164"/>
                  <a:gd name="connsiteY8" fmla="*/ 425256 h 1005827"/>
                  <a:gd name="connsiteX9" fmla="*/ 2381 w 1699164"/>
                  <a:gd name="connsiteY9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425256 h 1005827"/>
                  <a:gd name="connsiteX8" fmla="*/ 2381 w 1699164"/>
                  <a:gd name="connsiteY8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432400 h 1005827"/>
                  <a:gd name="connsiteX8" fmla="*/ 2381 w 1699164"/>
                  <a:gd name="connsiteY8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2381 w 1699164"/>
                  <a:gd name="connsiteY7" fmla="*/ 0 h 1005827"/>
                  <a:gd name="connsiteX0" fmla="*/ 2381 w 1699164"/>
                  <a:gd name="connsiteY0" fmla="*/ 0 h 1008208"/>
                  <a:gd name="connsiteX1" fmla="*/ 1699164 w 1699164"/>
                  <a:gd name="connsiteY1" fmla="*/ 1 h 1008208"/>
                  <a:gd name="connsiteX2" fmla="*/ 1698540 w 1699164"/>
                  <a:gd name="connsiteY2" fmla="*/ 857826 h 1008208"/>
                  <a:gd name="connsiteX3" fmla="*/ 470993 w 1699164"/>
                  <a:gd name="connsiteY3" fmla="*/ 856577 h 1008208"/>
                  <a:gd name="connsiteX4" fmla="*/ 271012 w 1699164"/>
                  <a:gd name="connsiteY4" fmla="*/ 1008195 h 1008208"/>
                  <a:gd name="connsiteX5" fmla="*/ 273170 w 1699164"/>
                  <a:gd name="connsiteY5" fmla="*/ 856577 h 1008208"/>
                  <a:gd name="connsiteX6" fmla="*/ 0 w 1699164"/>
                  <a:gd name="connsiteY6" fmla="*/ 856577 h 1008208"/>
                  <a:gd name="connsiteX7" fmla="*/ 2381 w 1699164"/>
                  <a:gd name="connsiteY7" fmla="*/ 0 h 100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9164" h="1008208">
                    <a:moveTo>
                      <a:pt x="2381" y="0"/>
                    </a:moveTo>
                    <a:lnTo>
                      <a:pt x="1699164" y="1"/>
                    </a:lnTo>
                    <a:cubicBezTo>
                      <a:pt x="1698370" y="349820"/>
                      <a:pt x="1699334" y="508007"/>
                      <a:pt x="1698540" y="857826"/>
                    </a:cubicBezTo>
                    <a:lnTo>
                      <a:pt x="470993" y="856577"/>
                    </a:lnTo>
                    <a:cubicBezTo>
                      <a:pt x="471801" y="853936"/>
                      <a:pt x="269251" y="1009884"/>
                      <a:pt x="271012" y="1008195"/>
                    </a:cubicBezTo>
                    <a:cubicBezTo>
                      <a:pt x="271731" y="973689"/>
                      <a:pt x="272451" y="891083"/>
                      <a:pt x="273170" y="856577"/>
                    </a:cubicBezTo>
                    <a:lnTo>
                      <a:pt x="0" y="856577"/>
                    </a:lnTo>
                    <a:cubicBezTo>
                      <a:pt x="794" y="571051"/>
                      <a:pt x="1587" y="285526"/>
                      <a:pt x="2381" y="0"/>
                    </a:cubicBezTo>
                    <a:close/>
                  </a:path>
                </a:pathLst>
              </a:custGeom>
              <a:grpFill/>
              <a:ln w="19050">
                <a:solidFill>
                  <a:srgbClr val="5B9BD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6934993" y="1675193"/>
                <a:ext cx="1232967" cy="415498"/>
                <a:chOff x="6607253" y="1651443"/>
                <a:chExt cx="2640154" cy="889706"/>
              </a:xfrm>
              <a:grpFill/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6607253" y="1858357"/>
                  <a:ext cx="512169" cy="52805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756536" y="1921761"/>
                  <a:ext cx="215890" cy="24374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69" name="Rounded Rectangle 3"/>
                <p:cNvSpPr/>
                <p:nvPr/>
              </p:nvSpPr>
              <p:spPr>
                <a:xfrm>
                  <a:off x="6645736" y="2174087"/>
                  <a:ext cx="431136" cy="224856"/>
                </a:xfrm>
                <a:custGeom>
                  <a:avLst/>
                  <a:gdLst>
                    <a:gd name="connsiteX0" fmla="*/ 0 w 239232"/>
                    <a:gd name="connsiteY0" fmla="*/ 41877 h 219354"/>
                    <a:gd name="connsiteX1" fmla="*/ 41877 w 239232"/>
                    <a:gd name="connsiteY1" fmla="*/ 0 h 219354"/>
                    <a:gd name="connsiteX2" fmla="*/ 197355 w 239232"/>
                    <a:gd name="connsiteY2" fmla="*/ 0 h 219354"/>
                    <a:gd name="connsiteX3" fmla="*/ 239232 w 239232"/>
                    <a:gd name="connsiteY3" fmla="*/ 41877 h 219354"/>
                    <a:gd name="connsiteX4" fmla="*/ 239232 w 239232"/>
                    <a:gd name="connsiteY4" fmla="*/ 177477 h 219354"/>
                    <a:gd name="connsiteX5" fmla="*/ 197355 w 239232"/>
                    <a:gd name="connsiteY5" fmla="*/ 219354 h 219354"/>
                    <a:gd name="connsiteX6" fmla="*/ 41877 w 239232"/>
                    <a:gd name="connsiteY6" fmla="*/ 219354 h 219354"/>
                    <a:gd name="connsiteX7" fmla="*/ 0 w 239232"/>
                    <a:gd name="connsiteY7" fmla="*/ 177477 h 219354"/>
                    <a:gd name="connsiteX8" fmla="*/ 0 w 239232"/>
                    <a:gd name="connsiteY8" fmla="*/ 41877 h 219354"/>
                    <a:gd name="connsiteX0" fmla="*/ 22797 w 262029"/>
                    <a:gd name="connsiteY0" fmla="*/ 41877 h 219354"/>
                    <a:gd name="connsiteX1" fmla="*/ 64674 w 262029"/>
                    <a:gd name="connsiteY1" fmla="*/ 0 h 219354"/>
                    <a:gd name="connsiteX2" fmla="*/ 220152 w 262029"/>
                    <a:gd name="connsiteY2" fmla="*/ 0 h 219354"/>
                    <a:gd name="connsiteX3" fmla="*/ 262029 w 262029"/>
                    <a:gd name="connsiteY3" fmla="*/ 41877 h 219354"/>
                    <a:gd name="connsiteX4" fmla="*/ 262029 w 262029"/>
                    <a:gd name="connsiteY4" fmla="*/ 177477 h 219354"/>
                    <a:gd name="connsiteX5" fmla="*/ 220152 w 262029"/>
                    <a:gd name="connsiteY5" fmla="*/ 219354 h 219354"/>
                    <a:gd name="connsiteX6" fmla="*/ 64674 w 262029"/>
                    <a:gd name="connsiteY6" fmla="*/ 219354 h 219354"/>
                    <a:gd name="connsiteX7" fmla="*/ 0 w 262029"/>
                    <a:gd name="connsiteY7" fmla="*/ 177477 h 219354"/>
                    <a:gd name="connsiteX8" fmla="*/ 22797 w 262029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6943 h 224420"/>
                    <a:gd name="connsiteX1" fmla="*/ 64674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2273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2273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4806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4806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0 w 287358"/>
                    <a:gd name="connsiteY6" fmla="*/ 182543 h 224420"/>
                    <a:gd name="connsiteX7" fmla="*/ 22797 w 287358"/>
                    <a:gd name="connsiteY7" fmla="*/ 46943 h 224420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2029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2029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5356 w 287358"/>
                    <a:gd name="connsiteY3" fmla="*/ 38624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5356 w 287358"/>
                    <a:gd name="connsiteY3" fmla="*/ 38624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8684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2120"/>
                    <a:gd name="connsiteX1" fmla="*/ 82405 w 287358"/>
                    <a:gd name="connsiteY1" fmla="*/ 2570 h 192120"/>
                    <a:gd name="connsiteX2" fmla="*/ 207487 w 287358"/>
                    <a:gd name="connsiteY2" fmla="*/ 0 h 192120"/>
                    <a:gd name="connsiteX3" fmla="*/ 268684 w 287358"/>
                    <a:gd name="connsiteY3" fmla="*/ 44447 h 192120"/>
                    <a:gd name="connsiteX4" fmla="*/ 287358 w 287358"/>
                    <a:gd name="connsiteY4" fmla="*/ 182580 h 192120"/>
                    <a:gd name="connsiteX5" fmla="*/ 0 w 287358"/>
                    <a:gd name="connsiteY5" fmla="*/ 180047 h 192120"/>
                    <a:gd name="connsiteX6" fmla="*/ 22797 w 287358"/>
                    <a:gd name="connsiteY6" fmla="*/ 44447 h 192120"/>
                    <a:gd name="connsiteX0" fmla="*/ 22797 w 287358"/>
                    <a:gd name="connsiteY0" fmla="*/ 44447 h 182580"/>
                    <a:gd name="connsiteX1" fmla="*/ 82405 w 287358"/>
                    <a:gd name="connsiteY1" fmla="*/ 2570 h 182580"/>
                    <a:gd name="connsiteX2" fmla="*/ 207487 w 287358"/>
                    <a:gd name="connsiteY2" fmla="*/ 0 h 182580"/>
                    <a:gd name="connsiteX3" fmla="*/ 268684 w 287358"/>
                    <a:gd name="connsiteY3" fmla="*/ 44447 h 182580"/>
                    <a:gd name="connsiteX4" fmla="*/ 287358 w 287358"/>
                    <a:gd name="connsiteY4" fmla="*/ 182580 h 182580"/>
                    <a:gd name="connsiteX5" fmla="*/ 0 w 287358"/>
                    <a:gd name="connsiteY5" fmla="*/ 180047 h 182580"/>
                    <a:gd name="connsiteX6" fmla="*/ 22797 w 287358"/>
                    <a:gd name="connsiteY6" fmla="*/ 44447 h 182580"/>
                    <a:gd name="connsiteX0" fmla="*/ 22797 w 288190"/>
                    <a:gd name="connsiteY0" fmla="*/ 44447 h 180916"/>
                    <a:gd name="connsiteX1" fmla="*/ 82405 w 288190"/>
                    <a:gd name="connsiteY1" fmla="*/ 2570 h 180916"/>
                    <a:gd name="connsiteX2" fmla="*/ 207487 w 288190"/>
                    <a:gd name="connsiteY2" fmla="*/ 0 h 180916"/>
                    <a:gd name="connsiteX3" fmla="*/ 268684 w 288190"/>
                    <a:gd name="connsiteY3" fmla="*/ 44447 h 180916"/>
                    <a:gd name="connsiteX4" fmla="*/ 288190 w 288190"/>
                    <a:gd name="connsiteY4" fmla="*/ 180916 h 180916"/>
                    <a:gd name="connsiteX5" fmla="*/ 0 w 288190"/>
                    <a:gd name="connsiteY5" fmla="*/ 180047 h 180916"/>
                    <a:gd name="connsiteX6" fmla="*/ 22797 w 288190"/>
                    <a:gd name="connsiteY6" fmla="*/ 44447 h 180916"/>
                    <a:gd name="connsiteX0" fmla="*/ 22797 w 288190"/>
                    <a:gd name="connsiteY0" fmla="*/ 44447 h 180916"/>
                    <a:gd name="connsiteX1" fmla="*/ 82405 w 288190"/>
                    <a:gd name="connsiteY1" fmla="*/ 2570 h 180916"/>
                    <a:gd name="connsiteX2" fmla="*/ 207487 w 288190"/>
                    <a:gd name="connsiteY2" fmla="*/ 0 h 180916"/>
                    <a:gd name="connsiteX3" fmla="*/ 268684 w 288190"/>
                    <a:gd name="connsiteY3" fmla="*/ 44447 h 180916"/>
                    <a:gd name="connsiteX4" fmla="*/ 288190 w 288190"/>
                    <a:gd name="connsiteY4" fmla="*/ 180916 h 180916"/>
                    <a:gd name="connsiteX5" fmla="*/ 0 w 288190"/>
                    <a:gd name="connsiteY5" fmla="*/ 150964 h 180916"/>
                    <a:gd name="connsiteX6" fmla="*/ 22797 w 288190"/>
                    <a:gd name="connsiteY6" fmla="*/ 44447 h 180916"/>
                    <a:gd name="connsiteX0" fmla="*/ 22797 w 288190"/>
                    <a:gd name="connsiteY0" fmla="*/ 44447 h 154477"/>
                    <a:gd name="connsiteX1" fmla="*/ 82405 w 288190"/>
                    <a:gd name="connsiteY1" fmla="*/ 2570 h 154477"/>
                    <a:gd name="connsiteX2" fmla="*/ 207487 w 288190"/>
                    <a:gd name="connsiteY2" fmla="*/ 0 h 154477"/>
                    <a:gd name="connsiteX3" fmla="*/ 268684 w 288190"/>
                    <a:gd name="connsiteY3" fmla="*/ 44447 h 154477"/>
                    <a:gd name="connsiteX4" fmla="*/ 288190 w 288190"/>
                    <a:gd name="connsiteY4" fmla="*/ 154477 h 154477"/>
                    <a:gd name="connsiteX5" fmla="*/ 0 w 288190"/>
                    <a:gd name="connsiteY5" fmla="*/ 150964 h 154477"/>
                    <a:gd name="connsiteX6" fmla="*/ 22797 w 288190"/>
                    <a:gd name="connsiteY6" fmla="*/ 44447 h 154477"/>
                    <a:gd name="connsiteX0" fmla="*/ 22797 w 288190"/>
                    <a:gd name="connsiteY0" fmla="*/ 44447 h 154477"/>
                    <a:gd name="connsiteX1" fmla="*/ 82405 w 288190"/>
                    <a:gd name="connsiteY1" fmla="*/ 2570 h 154477"/>
                    <a:gd name="connsiteX2" fmla="*/ 207487 w 288190"/>
                    <a:gd name="connsiteY2" fmla="*/ 0 h 154477"/>
                    <a:gd name="connsiteX3" fmla="*/ 268684 w 288190"/>
                    <a:gd name="connsiteY3" fmla="*/ 44447 h 154477"/>
                    <a:gd name="connsiteX4" fmla="*/ 288190 w 288190"/>
                    <a:gd name="connsiteY4" fmla="*/ 154477 h 154477"/>
                    <a:gd name="connsiteX5" fmla="*/ 0 w 288190"/>
                    <a:gd name="connsiteY5" fmla="*/ 150964 h 154477"/>
                    <a:gd name="connsiteX6" fmla="*/ 22797 w 288190"/>
                    <a:gd name="connsiteY6" fmla="*/ 44447 h 154477"/>
                    <a:gd name="connsiteX0" fmla="*/ 22797 w 288190"/>
                    <a:gd name="connsiteY0" fmla="*/ 44447 h 150964"/>
                    <a:gd name="connsiteX1" fmla="*/ 82405 w 288190"/>
                    <a:gd name="connsiteY1" fmla="*/ 2570 h 150964"/>
                    <a:gd name="connsiteX2" fmla="*/ 207487 w 288190"/>
                    <a:gd name="connsiteY2" fmla="*/ 0 h 150964"/>
                    <a:gd name="connsiteX3" fmla="*/ 268684 w 288190"/>
                    <a:gd name="connsiteY3" fmla="*/ 44447 h 150964"/>
                    <a:gd name="connsiteX4" fmla="*/ 288190 w 288190"/>
                    <a:gd name="connsiteY4" fmla="*/ 149402 h 150964"/>
                    <a:gd name="connsiteX5" fmla="*/ 0 w 288190"/>
                    <a:gd name="connsiteY5" fmla="*/ 150964 h 150964"/>
                    <a:gd name="connsiteX6" fmla="*/ 22797 w 288190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17722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17722 w 289459"/>
                    <a:gd name="connsiteY6" fmla="*/ 44447 h 150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459" h="150964">
                      <a:moveTo>
                        <a:pt x="17722" y="44447"/>
                      </a:moveTo>
                      <a:cubicBezTo>
                        <a:pt x="32933" y="18786"/>
                        <a:pt x="59277" y="2570"/>
                        <a:pt x="82405" y="2570"/>
                      </a:cubicBezTo>
                      <a:cubicBezTo>
                        <a:pt x="144334" y="45630"/>
                        <a:pt x="171579" y="25366"/>
                        <a:pt x="207487" y="0"/>
                      </a:cubicBezTo>
                      <a:cubicBezTo>
                        <a:pt x="230615" y="0"/>
                        <a:pt x="256019" y="18786"/>
                        <a:pt x="268684" y="44447"/>
                      </a:cubicBezTo>
                      <a:cubicBezTo>
                        <a:pt x="287258" y="90491"/>
                        <a:pt x="287671" y="102963"/>
                        <a:pt x="289459" y="150671"/>
                      </a:cubicBezTo>
                      <a:lnTo>
                        <a:pt x="0" y="150964"/>
                      </a:lnTo>
                      <a:cubicBezTo>
                        <a:pt x="0" y="105764"/>
                        <a:pt x="-18" y="84581"/>
                        <a:pt x="17722" y="444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7076196" y="1651443"/>
                  <a:ext cx="2171211" cy="8897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1400" dirty="0">
                      <a:solidFill>
                        <a:srgbClr val="FFFFFF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  <a:sym typeface="Gill Sans" charset="0"/>
                    </a:rPr>
                    <a:t>Robyn</a:t>
                  </a:r>
                </a:p>
              </p:txBody>
            </p:sp>
          </p:grpSp>
        </p:grpSp>
        <p:sp>
          <p:nvSpPr>
            <p:cNvPr id="105" name="Rectangle 104"/>
            <p:cNvSpPr/>
            <p:nvPr/>
          </p:nvSpPr>
          <p:spPr>
            <a:xfrm>
              <a:off x="6982464" y="1717281"/>
              <a:ext cx="1474598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982464" y="1819639"/>
              <a:ext cx="1474598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982464" y="1921997"/>
              <a:ext cx="1222115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991079" y="2971901"/>
            <a:ext cx="1699164" cy="1008208"/>
            <a:chOff x="7991078" y="2971901"/>
            <a:chExt cx="1699164" cy="1008208"/>
          </a:xfrm>
        </p:grpSpPr>
        <p:grpSp>
          <p:nvGrpSpPr>
            <p:cNvPr id="4" name="Group 3"/>
            <p:cNvGrpSpPr/>
            <p:nvPr/>
          </p:nvGrpSpPr>
          <p:grpSpPr>
            <a:xfrm>
              <a:off x="7991078" y="2971901"/>
              <a:ext cx="1699164" cy="1008208"/>
              <a:chOff x="8018374" y="2978724"/>
              <a:chExt cx="1699164" cy="1008208"/>
            </a:xfrm>
          </p:grpSpPr>
          <p:sp>
            <p:nvSpPr>
              <p:cNvPr id="72" name="Rectangular Callout 2"/>
              <p:cNvSpPr/>
              <p:nvPr/>
            </p:nvSpPr>
            <p:spPr>
              <a:xfrm>
                <a:off x="8018374" y="2978724"/>
                <a:ext cx="1699164" cy="1008208"/>
              </a:xfrm>
              <a:custGeom>
                <a:avLst/>
                <a:gdLst>
                  <a:gd name="connsiteX0" fmla="*/ 0 w 1639019"/>
                  <a:gd name="connsiteY0" fmla="*/ 0 h 1035170"/>
                  <a:gd name="connsiteX1" fmla="*/ 273170 w 1639019"/>
                  <a:gd name="connsiteY1" fmla="*/ 0 h 1035170"/>
                  <a:gd name="connsiteX2" fmla="*/ 273170 w 1639019"/>
                  <a:gd name="connsiteY2" fmla="*/ 0 h 1035170"/>
                  <a:gd name="connsiteX3" fmla="*/ 682925 w 1639019"/>
                  <a:gd name="connsiteY3" fmla="*/ 0 h 1035170"/>
                  <a:gd name="connsiteX4" fmla="*/ 1639019 w 1639019"/>
                  <a:gd name="connsiteY4" fmla="*/ 0 h 1035170"/>
                  <a:gd name="connsiteX5" fmla="*/ 1639019 w 1639019"/>
                  <a:gd name="connsiteY5" fmla="*/ 603849 h 1035170"/>
                  <a:gd name="connsiteX6" fmla="*/ 1639019 w 1639019"/>
                  <a:gd name="connsiteY6" fmla="*/ 603849 h 1035170"/>
                  <a:gd name="connsiteX7" fmla="*/ 1639019 w 1639019"/>
                  <a:gd name="connsiteY7" fmla="*/ 862642 h 1035170"/>
                  <a:gd name="connsiteX8" fmla="*/ 1639019 w 1639019"/>
                  <a:gd name="connsiteY8" fmla="*/ 1035170 h 1035170"/>
                  <a:gd name="connsiteX9" fmla="*/ 682925 w 1639019"/>
                  <a:gd name="connsiteY9" fmla="*/ 1035170 h 1035170"/>
                  <a:gd name="connsiteX10" fmla="*/ 271012 w 1639019"/>
                  <a:gd name="connsiteY10" fmla="*/ 1138687 h 1035170"/>
                  <a:gd name="connsiteX11" fmla="*/ 273170 w 1639019"/>
                  <a:gd name="connsiteY11" fmla="*/ 1035170 h 1035170"/>
                  <a:gd name="connsiteX12" fmla="*/ 0 w 1639019"/>
                  <a:gd name="connsiteY12" fmla="*/ 1035170 h 1035170"/>
                  <a:gd name="connsiteX13" fmla="*/ 0 w 1639019"/>
                  <a:gd name="connsiteY13" fmla="*/ 862642 h 1035170"/>
                  <a:gd name="connsiteX14" fmla="*/ 0 w 1639019"/>
                  <a:gd name="connsiteY14" fmla="*/ 603849 h 1035170"/>
                  <a:gd name="connsiteX15" fmla="*/ 0 w 1639019"/>
                  <a:gd name="connsiteY15" fmla="*/ 603849 h 1035170"/>
                  <a:gd name="connsiteX16" fmla="*/ 0 w 1639019"/>
                  <a:gd name="connsiteY16" fmla="*/ 0 h 1035170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1012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1012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38687"/>
                  <a:gd name="connsiteX1" fmla="*/ 273170 w 1639019"/>
                  <a:gd name="connsiteY1" fmla="*/ 0 h 1138687"/>
                  <a:gd name="connsiteX2" fmla="*/ 273170 w 1639019"/>
                  <a:gd name="connsiteY2" fmla="*/ 0 h 1138687"/>
                  <a:gd name="connsiteX3" fmla="*/ 682925 w 1639019"/>
                  <a:gd name="connsiteY3" fmla="*/ 0 h 1138687"/>
                  <a:gd name="connsiteX4" fmla="*/ 1639019 w 1639019"/>
                  <a:gd name="connsiteY4" fmla="*/ 0 h 1138687"/>
                  <a:gd name="connsiteX5" fmla="*/ 1639019 w 1639019"/>
                  <a:gd name="connsiteY5" fmla="*/ 603849 h 1138687"/>
                  <a:gd name="connsiteX6" fmla="*/ 1639019 w 1639019"/>
                  <a:gd name="connsiteY6" fmla="*/ 603849 h 1138687"/>
                  <a:gd name="connsiteX7" fmla="*/ 1639019 w 1639019"/>
                  <a:gd name="connsiteY7" fmla="*/ 862642 h 1138687"/>
                  <a:gd name="connsiteX8" fmla="*/ 1639019 w 1639019"/>
                  <a:gd name="connsiteY8" fmla="*/ 1035170 h 1138687"/>
                  <a:gd name="connsiteX9" fmla="*/ 470993 w 1639019"/>
                  <a:gd name="connsiteY9" fmla="*/ 1035170 h 1138687"/>
                  <a:gd name="connsiteX10" fmla="*/ 273394 w 1639019"/>
                  <a:gd name="connsiteY10" fmla="*/ 1138687 h 1138687"/>
                  <a:gd name="connsiteX11" fmla="*/ 273170 w 1639019"/>
                  <a:gd name="connsiteY11" fmla="*/ 1035170 h 1138687"/>
                  <a:gd name="connsiteX12" fmla="*/ 0 w 1639019"/>
                  <a:gd name="connsiteY12" fmla="*/ 1035170 h 1138687"/>
                  <a:gd name="connsiteX13" fmla="*/ 0 w 1639019"/>
                  <a:gd name="connsiteY13" fmla="*/ 862642 h 1138687"/>
                  <a:gd name="connsiteX14" fmla="*/ 0 w 1639019"/>
                  <a:gd name="connsiteY14" fmla="*/ 603849 h 1138687"/>
                  <a:gd name="connsiteX15" fmla="*/ 0 w 1639019"/>
                  <a:gd name="connsiteY15" fmla="*/ 603849 h 1138687"/>
                  <a:gd name="connsiteX16" fmla="*/ 0 w 1639019"/>
                  <a:gd name="connsiteY16" fmla="*/ 0 h 1138687"/>
                  <a:gd name="connsiteX0" fmla="*/ 0 w 1639019"/>
                  <a:gd name="connsiteY0" fmla="*/ 0 h 1184407"/>
                  <a:gd name="connsiteX1" fmla="*/ 273170 w 1639019"/>
                  <a:gd name="connsiteY1" fmla="*/ 0 h 1184407"/>
                  <a:gd name="connsiteX2" fmla="*/ 273170 w 1639019"/>
                  <a:gd name="connsiteY2" fmla="*/ 0 h 1184407"/>
                  <a:gd name="connsiteX3" fmla="*/ 682925 w 1639019"/>
                  <a:gd name="connsiteY3" fmla="*/ 0 h 1184407"/>
                  <a:gd name="connsiteX4" fmla="*/ 1639019 w 1639019"/>
                  <a:gd name="connsiteY4" fmla="*/ 0 h 1184407"/>
                  <a:gd name="connsiteX5" fmla="*/ 1639019 w 1639019"/>
                  <a:gd name="connsiteY5" fmla="*/ 603849 h 1184407"/>
                  <a:gd name="connsiteX6" fmla="*/ 1639019 w 1639019"/>
                  <a:gd name="connsiteY6" fmla="*/ 603849 h 1184407"/>
                  <a:gd name="connsiteX7" fmla="*/ 1639019 w 1639019"/>
                  <a:gd name="connsiteY7" fmla="*/ 862642 h 1184407"/>
                  <a:gd name="connsiteX8" fmla="*/ 1639019 w 1639019"/>
                  <a:gd name="connsiteY8" fmla="*/ 1035170 h 1184407"/>
                  <a:gd name="connsiteX9" fmla="*/ 470993 w 1639019"/>
                  <a:gd name="connsiteY9" fmla="*/ 1035170 h 1184407"/>
                  <a:gd name="connsiteX10" fmla="*/ 273394 w 1639019"/>
                  <a:gd name="connsiteY10" fmla="*/ 1184407 h 1184407"/>
                  <a:gd name="connsiteX11" fmla="*/ 273170 w 1639019"/>
                  <a:gd name="connsiteY11" fmla="*/ 1035170 h 1184407"/>
                  <a:gd name="connsiteX12" fmla="*/ 0 w 1639019"/>
                  <a:gd name="connsiteY12" fmla="*/ 1035170 h 1184407"/>
                  <a:gd name="connsiteX13" fmla="*/ 0 w 1639019"/>
                  <a:gd name="connsiteY13" fmla="*/ 862642 h 1184407"/>
                  <a:gd name="connsiteX14" fmla="*/ 0 w 1639019"/>
                  <a:gd name="connsiteY14" fmla="*/ 603849 h 1184407"/>
                  <a:gd name="connsiteX15" fmla="*/ 0 w 1639019"/>
                  <a:gd name="connsiteY15" fmla="*/ 603849 h 1184407"/>
                  <a:gd name="connsiteX16" fmla="*/ 0 w 1639019"/>
                  <a:gd name="connsiteY16" fmla="*/ 0 h 1184407"/>
                  <a:gd name="connsiteX0" fmla="*/ 0 w 1639019"/>
                  <a:gd name="connsiteY0" fmla="*/ 0 h 1184407"/>
                  <a:gd name="connsiteX1" fmla="*/ 273170 w 1639019"/>
                  <a:gd name="connsiteY1" fmla="*/ 0 h 1184407"/>
                  <a:gd name="connsiteX2" fmla="*/ 273170 w 1639019"/>
                  <a:gd name="connsiteY2" fmla="*/ 0 h 1184407"/>
                  <a:gd name="connsiteX3" fmla="*/ 682925 w 1639019"/>
                  <a:gd name="connsiteY3" fmla="*/ 0 h 1184407"/>
                  <a:gd name="connsiteX4" fmla="*/ 1639019 w 1639019"/>
                  <a:gd name="connsiteY4" fmla="*/ 0 h 1184407"/>
                  <a:gd name="connsiteX5" fmla="*/ 1639019 w 1639019"/>
                  <a:gd name="connsiteY5" fmla="*/ 603849 h 1184407"/>
                  <a:gd name="connsiteX6" fmla="*/ 1639019 w 1639019"/>
                  <a:gd name="connsiteY6" fmla="*/ 603849 h 1184407"/>
                  <a:gd name="connsiteX7" fmla="*/ 1639019 w 1639019"/>
                  <a:gd name="connsiteY7" fmla="*/ 862642 h 1184407"/>
                  <a:gd name="connsiteX8" fmla="*/ 1639019 w 1639019"/>
                  <a:gd name="connsiteY8" fmla="*/ 1035170 h 1184407"/>
                  <a:gd name="connsiteX9" fmla="*/ 470993 w 1639019"/>
                  <a:gd name="connsiteY9" fmla="*/ 1035170 h 1184407"/>
                  <a:gd name="connsiteX10" fmla="*/ 273394 w 1639019"/>
                  <a:gd name="connsiteY10" fmla="*/ 1184407 h 1184407"/>
                  <a:gd name="connsiteX11" fmla="*/ 273170 w 1639019"/>
                  <a:gd name="connsiteY11" fmla="*/ 1035170 h 1184407"/>
                  <a:gd name="connsiteX12" fmla="*/ 0 w 1639019"/>
                  <a:gd name="connsiteY12" fmla="*/ 1035170 h 1184407"/>
                  <a:gd name="connsiteX13" fmla="*/ 0 w 1639019"/>
                  <a:gd name="connsiteY13" fmla="*/ 862642 h 1184407"/>
                  <a:gd name="connsiteX14" fmla="*/ 0 w 1639019"/>
                  <a:gd name="connsiteY14" fmla="*/ 603849 h 1184407"/>
                  <a:gd name="connsiteX15" fmla="*/ 0 w 1639019"/>
                  <a:gd name="connsiteY15" fmla="*/ 603849 h 1184407"/>
                  <a:gd name="connsiteX16" fmla="*/ 0 w 1639019"/>
                  <a:gd name="connsiteY16" fmla="*/ 0 h 1184407"/>
                  <a:gd name="connsiteX0" fmla="*/ 0 w 1639019"/>
                  <a:gd name="connsiteY0" fmla="*/ 0 h 1184423"/>
                  <a:gd name="connsiteX1" fmla="*/ 273170 w 1639019"/>
                  <a:gd name="connsiteY1" fmla="*/ 0 h 1184423"/>
                  <a:gd name="connsiteX2" fmla="*/ 273170 w 1639019"/>
                  <a:gd name="connsiteY2" fmla="*/ 0 h 1184423"/>
                  <a:gd name="connsiteX3" fmla="*/ 682925 w 1639019"/>
                  <a:gd name="connsiteY3" fmla="*/ 0 h 1184423"/>
                  <a:gd name="connsiteX4" fmla="*/ 1639019 w 1639019"/>
                  <a:gd name="connsiteY4" fmla="*/ 0 h 1184423"/>
                  <a:gd name="connsiteX5" fmla="*/ 1639019 w 1639019"/>
                  <a:gd name="connsiteY5" fmla="*/ 603849 h 1184423"/>
                  <a:gd name="connsiteX6" fmla="*/ 1639019 w 1639019"/>
                  <a:gd name="connsiteY6" fmla="*/ 603849 h 1184423"/>
                  <a:gd name="connsiteX7" fmla="*/ 1639019 w 1639019"/>
                  <a:gd name="connsiteY7" fmla="*/ 862642 h 1184423"/>
                  <a:gd name="connsiteX8" fmla="*/ 1639019 w 1639019"/>
                  <a:gd name="connsiteY8" fmla="*/ 1035170 h 1184423"/>
                  <a:gd name="connsiteX9" fmla="*/ 470993 w 1639019"/>
                  <a:gd name="connsiteY9" fmla="*/ 1035170 h 1184423"/>
                  <a:gd name="connsiteX10" fmla="*/ 273394 w 1639019"/>
                  <a:gd name="connsiteY10" fmla="*/ 1184407 h 1184423"/>
                  <a:gd name="connsiteX11" fmla="*/ 273170 w 1639019"/>
                  <a:gd name="connsiteY11" fmla="*/ 1035170 h 1184423"/>
                  <a:gd name="connsiteX12" fmla="*/ 0 w 1639019"/>
                  <a:gd name="connsiteY12" fmla="*/ 1035170 h 1184423"/>
                  <a:gd name="connsiteX13" fmla="*/ 0 w 1639019"/>
                  <a:gd name="connsiteY13" fmla="*/ 862642 h 1184423"/>
                  <a:gd name="connsiteX14" fmla="*/ 0 w 1639019"/>
                  <a:gd name="connsiteY14" fmla="*/ 603849 h 1184423"/>
                  <a:gd name="connsiteX15" fmla="*/ 0 w 1639019"/>
                  <a:gd name="connsiteY15" fmla="*/ 603849 h 1184423"/>
                  <a:gd name="connsiteX16" fmla="*/ 0 w 1639019"/>
                  <a:gd name="connsiteY16" fmla="*/ 0 h 1184423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603849 h 1184420"/>
                  <a:gd name="connsiteX7" fmla="*/ 1639019 w 1639019"/>
                  <a:gd name="connsiteY7" fmla="*/ 862642 h 1184420"/>
                  <a:gd name="connsiteX8" fmla="*/ 1639019 w 1639019"/>
                  <a:gd name="connsiteY8" fmla="*/ 1035170 h 1184420"/>
                  <a:gd name="connsiteX9" fmla="*/ 470993 w 1639019"/>
                  <a:gd name="connsiteY9" fmla="*/ 1035170 h 1184420"/>
                  <a:gd name="connsiteX10" fmla="*/ 273394 w 1639019"/>
                  <a:gd name="connsiteY10" fmla="*/ 1184407 h 1184420"/>
                  <a:gd name="connsiteX11" fmla="*/ 273170 w 1639019"/>
                  <a:gd name="connsiteY11" fmla="*/ 1035170 h 1184420"/>
                  <a:gd name="connsiteX12" fmla="*/ 0 w 1639019"/>
                  <a:gd name="connsiteY12" fmla="*/ 1035170 h 1184420"/>
                  <a:gd name="connsiteX13" fmla="*/ 0 w 1639019"/>
                  <a:gd name="connsiteY13" fmla="*/ 862642 h 1184420"/>
                  <a:gd name="connsiteX14" fmla="*/ 0 w 1639019"/>
                  <a:gd name="connsiteY14" fmla="*/ 603849 h 1184420"/>
                  <a:gd name="connsiteX15" fmla="*/ 0 w 1639019"/>
                  <a:gd name="connsiteY15" fmla="*/ 603849 h 1184420"/>
                  <a:gd name="connsiteX16" fmla="*/ 0 w 1639019"/>
                  <a:gd name="connsiteY16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603849 h 1184420"/>
                  <a:gd name="connsiteX7" fmla="*/ 1639019 w 1639019"/>
                  <a:gd name="connsiteY7" fmla="*/ 1035170 h 1184420"/>
                  <a:gd name="connsiteX8" fmla="*/ 470993 w 1639019"/>
                  <a:gd name="connsiteY8" fmla="*/ 1035170 h 1184420"/>
                  <a:gd name="connsiteX9" fmla="*/ 273394 w 1639019"/>
                  <a:gd name="connsiteY9" fmla="*/ 1184407 h 1184420"/>
                  <a:gd name="connsiteX10" fmla="*/ 273170 w 1639019"/>
                  <a:gd name="connsiteY10" fmla="*/ 1035170 h 1184420"/>
                  <a:gd name="connsiteX11" fmla="*/ 0 w 1639019"/>
                  <a:gd name="connsiteY11" fmla="*/ 1035170 h 1184420"/>
                  <a:gd name="connsiteX12" fmla="*/ 0 w 1639019"/>
                  <a:gd name="connsiteY12" fmla="*/ 862642 h 1184420"/>
                  <a:gd name="connsiteX13" fmla="*/ 0 w 1639019"/>
                  <a:gd name="connsiteY13" fmla="*/ 603849 h 1184420"/>
                  <a:gd name="connsiteX14" fmla="*/ 0 w 1639019"/>
                  <a:gd name="connsiteY14" fmla="*/ 603849 h 1184420"/>
                  <a:gd name="connsiteX15" fmla="*/ 0 w 1639019"/>
                  <a:gd name="connsiteY15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603849 h 1184420"/>
                  <a:gd name="connsiteX6" fmla="*/ 1639019 w 1639019"/>
                  <a:gd name="connsiteY6" fmla="*/ 1035170 h 1184420"/>
                  <a:gd name="connsiteX7" fmla="*/ 470993 w 1639019"/>
                  <a:gd name="connsiteY7" fmla="*/ 1035170 h 1184420"/>
                  <a:gd name="connsiteX8" fmla="*/ 273394 w 1639019"/>
                  <a:gd name="connsiteY8" fmla="*/ 1184407 h 1184420"/>
                  <a:gd name="connsiteX9" fmla="*/ 273170 w 1639019"/>
                  <a:gd name="connsiteY9" fmla="*/ 1035170 h 1184420"/>
                  <a:gd name="connsiteX10" fmla="*/ 0 w 1639019"/>
                  <a:gd name="connsiteY10" fmla="*/ 1035170 h 1184420"/>
                  <a:gd name="connsiteX11" fmla="*/ 0 w 1639019"/>
                  <a:gd name="connsiteY11" fmla="*/ 862642 h 1184420"/>
                  <a:gd name="connsiteX12" fmla="*/ 0 w 1639019"/>
                  <a:gd name="connsiteY12" fmla="*/ 603849 h 1184420"/>
                  <a:gd name="connsiteX13" fmla="*/ 0 w 1639019"/>
                  <a:gd name="connsiteY13" fmla="*/ 603849 h 1184420"/>
                  <a:gd name="connsiteX14" fmla="*/ 0 w 1639019"/>
                  <a:gd name="connsiteY14" fmla="*/ 0 h 1184420"/>
                  <a:gd name="connsiteX0" fmla="*/ 0 w 1639019"/>
                  <a:gd name="connsiteY0" fmla="*/ 0 h 1184420"/>
                  <a:gd name="connsiteX1" fmla="*/ 273170 w 1639019"/>
                  <a:gd name="connsiteY1" fmla="*/ 0 h 1184420"/>
                  <a:gd name="connsiteX2" fmla="*/ 273170 w 1639019"/>
                  <a:gd name="connsiteY2" fmla="*/ 0 h 1184420"/>
                  <a:gd name="connsiteX3" fmla="*/ 682925 w 1639019"/>
                  <a:gd name="connsiteY3" fmla="*/ 0 h 1184420"/>
                  <a:gd name="connsiteX4" fmla="*/ 1639019 w 1639019"/>
                  <a:gd name="connsiteY4" fmla="*/ 0 h 1184420"/>
                  <a:gd name="connsiteX5" fmla="*/ 1639019 w 1639019"/>
                  <a:gd name="connsiteY5" fmla="*/ 1035170 h 1184420"/>
                  <a:gd name="connsiteX6" fmla="*/ 470993 w 1639019"/>
                  <a:gd name="connsiteY6" fmla="*/ 1035170 h 1184420"/>
                  <a:gd name="connsiteX7" fmla="*/ 273394 w 1639019"/>
                  <a:gd name="connsiteY7" fmla="*/ 1184407 h 1184420"/>
                  <a:gd name="connsiteX8" fmla="*/ 273170 w 1639019"/>
                  <a:gd name="connsiteY8" fmla="*/ 1035170 h 1184420"/>
                  <a:gd name="connsiteX9" fmla="*/ 0 w 1639019"/>
                  <a:gd name="connsiteY9" fmla="*/ 1035170 h 1184420"/>
                  <a:gd name="connsiteX10" fmla="*/ 0 w 1639019"/>
                  <a:gd name="connsiteY10" fmla="*/ 862642 h 1184420"/>
                  <a:gd name="connsiteX11" fmla="*/ 0 w 1639019"/>
                  <a:gd name="connsiteY11" fmla="*/ 603849 h 1184420"/>
                  <a:gd name="connsiteX12" fmla="*/ 0 w 1639019"/>
                  <a:gd name="connsiteY12" fmla="*/ 603849 h 1184420"/>
                  <a:gd name="connsiteX13" fmla="*/ 0 w 1639019"/>
                  <a:gd name="connsiteY13" fmla="*/ 0 h 1184420"/>
                  <a:gd name="connsiteX0" fmla="*/ 0 w 2029544"/>
                  <a:gd name="connsiteY0" fmla="*/ 0 h 1184420"/>
                  <a:gd name="connsiteX1" fmla="*/ 273170 w 2029544"/>
                  <a:gd name="connsiteY1" fmla="*/ 0 h 1184420"/>
                  <a:gd name="connsiteX2" fmla="*/ 273170 w 2029544"/>
                  <a:gd name="connsiteY2" fmla="*/ 0 h 1184420"/>
                  <a:gd name="connsiteX3" fmla="*/ 682925 w 2029544"/>
                  <a:gd name="connsiteY3" fmla="*/ 0 h 1184420"/>
                  <a:gd name="connsiteX4" fmla="*/ 1639019 w 2029544"/>
                  <a:gd name="connsiteY4" fmla="*/ 0 h 1184420"/>
                  <a:gd name="connsiteX5" fmla="*/ 2029544 w 2029544"/>
                  <a:gd name="connsiteY5" fmla="*/ 1044695 h 1184420"/>
                  <a:gd name="connsiteX6" fmla="*/ 470993 w 2029544"/>
                  <a:gd name="connsiteY6" fmla="*/ 1035170 h 1184420"/>
                  <a:gd name="connsiteX7" fmla="*/ 273394 w 2029544"/>
                  <a:gd name="connsiteY7" fmla="*/ 1184407 h 1184420"/>
                  <a:gd name="connsiteX8" fmla="*/ 273170 w 2029544"/>
                  <a:gd name="connsiteY8" fmla="*/ 1035170 h 1184420"/>
                  <a:gd name="connsiteX9" fmla="*/ 0 w 2029544"/>
                  <a:gd name="connsiteY9" fmla="*/ 1035170 h 1184420"/>
                  <a:gd name="connsiteX10" fmla="*/ 0 w 2029544"/>
                  <a:gd name="connsiteY10" fmla="*/ 862642 h 1184420"/>
                  <a:gd name="connsiteX11" fmla="*/ 0 w 2029544"/>
                  <a:gd name="connsiteY11" fmla="*/ 603849 h 1184420"/>
                  <a:gd name="connsiteX12" fmla="*/ 0 w 2029544"/>
                  <a:gd name="connsiteY12" fmla="*/ 603849 h 1184420"/>
                  <a:gd name="connsiteX13" fmla="*/ 0 w 2029544"/>
                  <a:gd name="connsiteY13" fmla="*/ 0 h 1184420"/>
                  <a:gd name="connsiteX0" fmla="*/ 0 w 2029544"/>
                  <a:gd name="connsiteY0" fmla="*/ 0 h 1184420"/>
                  <a:gd name="connsiteX1" fmla="*/ 273170 w 2029544"/>
                  <a:gd name="connsiteY1" fmla="*/ 0 h 1184420"/>
                  <a:gd name="connsiteX2" fmla="*/ 273170 w 2029544"/>
                  <a:gd name="connsiteY2" fmla="*/ 0 h 1184420"/>
                  <a:gd name="connsiteX3" fmla="*/ 682925 w 2029544"/>
                  <a:gd name="connsiteY3" fmla="*/ 0 h 1184420"/>
                  <a:gd name="connsiteX4" fmla="*/ 2010494 w 2029544"/>
                  <a:gd name="connsiteY4" fmla="*/ 0 h 1184420"/>
                  <a:gd name="connsiteX5" fmla="*/ 2029544 w 2029544"/>
                  <a:gd name="connsiteY5" fmla="*/ 1044695 h 1184420"/>
                  <a:gd name="connsiteX6" fmla="*/ 470993 w 2029544"/>
                  <a:gd name="connsiteY6" fmla="*/ 1035170 h 1184420"/>
                  <a:gd name="connsiteX7" fmla="*/ 273394 w 2029544"/>
                  <a:gd name="connsiteY7" fmla="*/ 1184407 h 1184420"/>
                  <a:gd name="connsiteX8" fmla="*/ 273170 w 2029544"/>
                  <a:gd name="connsiteY8" fmla="*/ 1035170 h 1184420"/>
                  <a:gd name="connsiteX9" fmla="*/ 0 w 2029544"/>
                  <a:gd name="connsiteY9" fmla="*/ 1035170 h 1184420"/>
                  <a:gd name="connsiteX10" fmla="*/ 0 w 2029544"/>
                  <a:gd name="connsiteY10" fmla="*/ 862642 h 1184420"/>
                  <a:gd name="connsiteX11" fmla="*/ 0 w 2029544"/>
                  <a:gd name="connsiteY11" fmla="*/ 603849 h 1184420"/>
                  <a:gd name="connsiteX12" fmla="*/ 0 w 2029544"/>
                  <a:gd name="connsiteY12" fmla="*/ 603849 h 1184420"/>
                  <a:gd name="connsiteX13" fmla="*/ 0 w 2029544"/>
                  <a:gd name="connsiteY13" fmla="*/ 0 h 1184420"/>
                  <a:gd name="connsiteX0" fmla="*/ 0 w 2031925"/>
                  <a:gd name="connsiteY0" fmla="*/ 4763 h 1189183"/>
                  <a:gd name="connsiteX1" fmla="*/ 273170 w 2031925"/>
                  <a:gd name="connsiteY1" fmla="*/ 4763 h 1189183"/>
                  <a:gd name="connsiteX2" fmla="*/ 273170 w 2031925"/>
                  <a:gd name="connsiteY2" fmla="*/ 4763 h 1189183"/>
                  <a:gd name="connsiteX3" fmla="*/ 682925 w 2031925"/>
                  <a:gd name="connsiteY3" fmla="*/ 4763 h 1189183"/>
                  <a:gd name="connsiteX4" fmla="*/ 2031925 w 2031925"/>
                  <a:gd name="connsiteY4" fmla="*/ 0 h 1189183"/>
                  <a:gd name="connsiteX5" fmla="*/ 2029544 w 2031925"/>
                  <a:gd name="connsiteY5" fmla="*/ 1049458 h 1189183"/>
                  <a:gd name="connsiteX6" fmla="*/ 470993 w 2031925"/>
                  <a:gd name="connsiteY6" fmla="*/ 1039933 h 1189183"/>
                  <a:gd name="connsiteX7" fmla="*/ 273394 w 2031925"/>
                  <a:gd name="connsiteY7" fmla="*/ 1189170 h 1189183"/>
                  <a:gd name="connsiteX8" fmla="*/ 273170 w 2031925"/>
                  <a:gd name="connsiteY8" fmla="*/ 1039933 h 1189183"/>
                  <a:gd name="connsiteX9" fmla="*/ 0 w 2031925"/>
                  <a:gd name="connsiteY9" fmla="*/ 1039933 h 1189183"/>
                  <a:gd name="connsiteX10" fmla="*/ 0 w 2031925"/>
                  <a:gd name="connsiteY10" fmla="*/ 867405 h 1189183"/>
                  <a:gd name="connsiteX11" fmla="*/ 0 w 2031925"/>
                  <a:gd name="connsiteY11" fmla="*/ 608612 h 1189183"/>
                  <a:gd name="connsiteX12" fmla="*/ 0 w 2031925"/>
                  <a:gd name="connsiteY12" fmla="*/ 608612 h 1189183"/>
                  <a:gd name="connsiteX13" fmla="*/ 0 w 2031925"/>
                  <a:gd name="connsiteY13" fmla="*/ 4763 h 1189183"/>
                  <a:gd name="connsiteX0" fmla="*/ 0 w 2031925"/>
                  <a:gd name="connsiteY0" fmla="*/ 0 h 1184420"/>
                  <a:gd name="connsiteX1" fmla="*/ 273170 w 2031925"/>
                  <a:gd name="connsiteY1" fmla="*/ 0 h 1184420"/>
                  <a:gd name="connsiteX2" fmla="*/ 273170 w 2031925"/>
                  <a:gd name="connsiteY2" fmla="*/ 0 h 1184420"/>
                  <a:gd name="connsiteX3" fmla="*/ 682925 w 2031925"/>
                  <a:gd name="connsiteY3" fmla="*/ 0 h 1184420"/>
                  <a:gd name="connsiteX4" fmla="*/ 2031925 w 2031925"/>
                  <a:gd name="connsiteY4" fmla="*/ 4762 h 1184420"/>
                  <a:gd name="connsiteX5" fmla="*/ 2029544 w 2031925"/>
                  <a:gd name="connsiteY5" fmla="*/ 1044695 h 1184420"/>
                  <a:gd name="connsiteX6" fmla="*/ 470993 w 2031925"/>
                  <a:gd name="connsiteY6" fmla="*/ 1035170 h 1184420"/>
                  <a:gd name="connsiteX7" fmla="*/ 273394 w 2031925"/>
                  <a:gd name="connsiteY7" fmla="*/ 1184407 h 1184420"/>
                  <a:gd name="connsiteX8" fmla="*/ 273170 w 2031925"/>
                  <a:gd name="connsiteY8" fmla="*/ 1035170 h 1184420"/>
                  <a:gd name="connsiteX9" fmla="*/ 0 w 2031925"/>
                  <a:gd name="connsiteY9" fmla="*/ 1035170 h 1184420"/>
                  <a:gd name="connsiteX10" fmla="*/ 0 w 2031925"/>
                  <a:gd name="connsiteY10" fmla="*/ 862642 h 1184420"/>
                  <a:gd name="connsiteX11" fmla="*/ 0 w 2031925"/>
                  <a:gd name="connsiteY11" fmla="*/ 603849 h 1184420"/>
                  <a:gd name="connsiteX12" fmla="*/ 0 w 2031925"/>
                  <a:gd name="connsiteY12" fmla="*/ 603849 h 1184420"/>
                  <a:gd name="connsiteX13" fmla="*/ 0 w 2031925"/>
                  <a:gd name="connsiteY13" fmla="*/ 0 h 1184420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273170 w 2031925"/>
                  <a:gd name="connsiteY2" fmla="*/ 1 h 1184421"/>
                  <a:gd name="connsiteX3" fmla="*/ 682925 w 2031925"/>
                  <a:gd name="connsiteY3" fmla="*/ 1 h 1184421"/>
                  <a:gd name="connsiteX4" fmla="*/ 2031925 w 2031925"/>
                  <a:gd name="connsiteY4" fmla="*/ 0 h 1184421"/>
                  <a:gd name="connsiteX5" fmla="*/ 2029544 w 2031925"/>
                  <a:gd name="connsiteY5" fmla="*/ 1044696 h 1184421"/>
                  <a:gd name="connsiteX6" fmla="*/ 470993 w 2031925"/>
                  <a:gd name="connsiteY6" fmla="*/ 1035171 h 1184421"/>
                  <a:gd name="connsiteX7" fmla="*/ 273394 w 2031925"/>
                  <a:gd name="connsiteY7" fmla="*/ 1184408 h 1184421"/>
                  <a:gd name="connsiteX8" fmla="*/ 273170 w 2031925"/>
                  <a:gd name="connsiteY8" fmla="*/ 1035171 h 1184421"/>
                  <a:gd name="connsiteX9" fmla="*/ 0 w 2031925"/>
                  <a:gd name="connsiteY9" fmla="*/ 1035171 h 1184421"/>
                  <a:gd name="connsiteX10" fmla="*/ 0 w 2031925"/>
                  <a:gd name="connsiteY10" fmla="*/ 862643 h 1184421"/>
                  <a:gd name="connsiteX11" fmla="*/ 0 w 2031925"/>
                  <a:gd name="connsiteY11" fmla="*/ 603850 h 1184421"/>
                  <a:gd name="connsiteX12" fmla="*/ 0 w 2031925"/>
                  <a:gd name="connsiteY12" fmla="*/ 603850 h 1184421"/>
                  <a:gd name="connsiteX13" fmla="*/ 0 w 2031925"/>
                  <a:gd name="connsiteY13" fmla="*/ 1 h 1184421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682925 w 2031925"/>
                  <a:gd name="connsiteY2" fmla="*/ 1 h 1184421"/>
                  <a:gd name="connsiteX3" fmla="*/ 2031925 w 2031925"/>
                  <a:gd name="connsiteY3" fmla="*/ 0 h 1184421"/>
                  <a:gd name="connsiteX4" fmla="*/ 2029544 w 2031925"/>
                  <a:gd name="connsiteY4" fmla="*/ 1044696 h 1184421"/>
                  <a:gd name="connsiteX5" fmla="*/ 470993 w 2031925"/>
                  <a:gd name="connsiteY5" fmla="*/ 1035171 h 1184421"/>
                  <a:gd name="connsiteX6" fmla="*/ 273394 w 2031925"/>
                  <a:gd name="connsiteY6" fmla="*/ 1184408 h 1184421"/>
                  <a:gd name="connsiteX7" fmla="*/ 273170 w 2031925"/>
                  <a:gd name="connsiteY7" fmla="*/ 1035171 h 1184421"/>
                  <a:gd name="connsiteX8" fmla="*/ 0 w 2031925"/>
                  <a:gd name="connsiteY8" fmla="*/ 1035171 h 1184421"/>
                  <a:gd name="connsiteX9" fmla="*/ 0 w 2031925"/>
                  <a:gd name="connsiteY9" fmla="*/ 862643 h 1184421"/>
                  <a:gd name="connsiteX10" fmla="*/ 0 w 2031925"/>
                  <a:gd name="connsiteY10" fmla="*/ 603850 h 1184421"/>
                  <a:gd name="connsiteX11" fmla="*/ 0 w 2031925"/>
                  <a:gd name="connsiteY11" fmla="*/ 603850 h 1184421"/>
                  <a:gd name="connsiteX12" fmla="*/ 0 w 2031925"/>
                  <a:gd name="connsiteY12" fmla="*/ 1 h 1184421"/>
                  <a:gd name="connsiteX0" fmla="*/ 0 w 2031925"/>
                  <a:gd name="connsiteY0" fmla="*/ 1 h 1184421"/>
                  <a:gd name="connsiteX1" fmla="*/ 273170 w 2031925"/>
                  <a:gd name="connsiteY1" fmla="*/ 1 h 1184421"/>
                  <a:gd name="connsiteX2" fmla="*/ 2031925 w 2031925"/>
                  <a:gd name="connsiteY2" fmla="*/ 0 h 1184421"/>
                  <a:gd name="connsiteX3" fmla="*/ 2029544 w 2031925"/>
                  <a:gd name="connsiteY3" fmla="*/ 1044696 h 1184421"/>
                  <a:gd name="connsiteX4" fmla="*/ 470993 w 2031925"/>
                  <a:gd name="connsiteY4" fmla="*/ 1035171 h 1184421"/>
                  <a:gd name="connsiteX5" fmla="*/ 273394 w 2031925"/>
                  <a:gd name="connsiteY5" fmla="*/ 1184408 h 1184421"/>
                  <a:gd name="connsiteX6" fmla="*/ 273170 w 2031925"/>
                  <a:gd name="connsiteY6" fmla="*/ 1035171 h 1184421"/>
                  <a:gd name="connsiteX7" fmla="*/ 0 w 2031925"/>
                  <a:gd name="connsiteY7" fmla="*/ 1035171 h 1184421"/>
                  <a:gd name="connsiteX8" fmla="*/ 0 w 2031925"/>
                  <a:gd name="connsiteY8" fmla="*/ 862643 h 1184421"/>
                  <a:gd name="connsiteX9" fmla="*/ 0 w 2031925"/>
                  <a:gd name="connsiteY9" fmla="*/ 603850 h 1184421"/>
                  <a:gd name="connsiteX10" fmla="*/ 0 w 2031925"/>
                  <a:gd name="connsiteY10" fmla="*/ 603850 h 1184421"/>
                  <a:gd name="connsiteX11" fmla="*/ 0 w 2031925"/>
                  <a:gd name="connsiteY11" fmla="*/ 1 h 1184421"/>
                  <a:gd name="connsiteX0" fmla="*/ 0 w 2031925"/>
                  <a:gd name="connsiteY0" fmla="*/ 1 h 1184421"/>
                  <a:gd name="connsiteX1" fmla="*/ 2031925 w 2031925"/>
                  <a:gd name="connsiteY1" fmla="*/ 0 h 1184421"/>
                  <a:gd name="connsiteX2" fmla="*/ 2029544 w 2031925"/>
                  <a:gd name="connsiteY2" fmla="*/ 1044696 h 1184421"/>
                  <a:gd name="connsiteX3" fmla="*/ 470993 w 2031925"/>
                  <a:gd name="connsiteY3" fmla="*/ 1035171 h 1184421"/>
                  <a:gd name="connsiteX4" fmla="*/ 273394 w 2031925"/>
                  <a:gd name="connsiteY4" fmla="*/ 1184408 h 1184421"/>
                  <a:gd name="connsiteX5" fmla="*/ 273170 w 2031925"/>
                  <a:gd name="connsiteY5" fmla="*/ 1035171 h 1184421"/>
                  <a:gd name="connsiteX6" fmla="*/ 0 w 2031925"/>
                  <a:gd name="connsiteY6" fmla="*/ 1035171 h 1184421"/>
                  <a:gd name="connsiteX7" fmla="*/ 0 w 2031925"/>
                  <a:gd name="connsiteY7" fmla="*/ 862643 h 1184421"/>
                  <a:gd name="connsiteX8" fmla="*/ 0 w 2031925"/>
                  <a:gd name="connsiteY8" fmla="*/ 603850 h 1184421"/>
                  <a:gd name="connsiteX9" fmla="*/ 0 w 2031925"/>
                  <a:gd name="connsiteY9" fmla="*/ 603850 h 1184421"/>
                  <a:gd name="connsiteX10" fmla="*/ 0 w 2031925"/>
                  <a:gd name="connsiteY10" fmla="*/ 1 h 1184421"/>
                  <a:gd name="connsiteX0" fmla="*/ 2381 w 2031925"/>
                  <a:gd name="connsiteY0" fmla="*/ 178594 h 1184421"/>
                  <a:gd name="connsiteX1" fmla="*/ 2031925 w 2031925"/>
                  <a:gd name="connsiteY1" fmla="*/ 0 h 1184421"/>
                  <a:gd name="connsiteX2" fmla="*/ 2029544 w 2031925"/>
                  <a:gd name="connsiteY2" fmla="*/ 1044696 h 1184421"/>
                  <a:gd name="connsiteX3" fmla="*/ 470993 w 2031925"/>
                  <a:gd name="connsiteY3" fmla="*/ 1035171 h 1184421"/>
                  <a:gd name="connsiteX4" fmla="*/ 273394 w 2031925"/>
                  <a:gd name="connsiteY4" fmla="*/ 1184408 h 1184421"/>
                  <a:gd name="connsiteX5" fmla="*/ 273170 w 2031925"/>
                  <a:gd name="connsiteY5" fmla="*/ 1035171 h 1184421"/>
                  <a:gd name="connsiteX6" fmla="*/ 0 w 2031925"/>
                  <a:gd name="connsiteY6" fmla="*/ 1035171 h 1184421"/>
                  <a:gd name="connsiteX7" fmla="*/ 0 w 2031925"/>
                  <a:gd name="connsiteY7" fmla="*/ 862643 h 1184421"/>
                  <a:gd name="connsiteX8" fmla="*/ 0 w 2031925"/>
                  <a:gd name="connsiteY8" fmla="*/ 603850 h 1184421"/>
                  <a:gd name="connsiteX9" fmla="*/ 0 w 2031925"/>
                  <a:gd name="connsiteY9" fmla="*/ 603850 h 1184421"/>
                  <a:gd name="connsiteX10" fmla="*/ 2381 w 2031925"/>
                  <a:gd name="connsiteY10" fmla="*/ 178594 h 1184421"/>
                  <a:gd name="connsiteX0" fmla="*/ 2381 w 2031925"/>
                  <a:gd name="connsiteY0" fmla="*/ 4762 h 1010589"/>
                  <a:gd name="connsiteX1" fmla="*/ 2031925 w 2031925"/>
                  <a:gd name="connsiteY1" fmla="*/ 0 h 1010589"/>
                  <a:gd name="connsiteX2" fmla="*/ 2029544 w 2031925"/>
                  <a:gd name="connsiteY2" fmla="*/ 870864 h 1010589"/>
                  <a:gd name="connsiteX3" fmla="*/ 470993 w 2031925"/>
                  <a:gd name="connsiteY3" fmla="*/ 861339 h 1010589"/>
                  <a:gd name="connsiteX4" fmla="*/ 273394 w 2031925"/>
                  <a:gd name="connsiteY4" fmla="*/ 1010576 h 1010589"/>
                  <a:gd name="connsiteX5" fmla="*/ 273170 w 2031925"/>
                  <a:gd name="connsiteY5" fmla="*/ 861339 h 1010589"/>
                  <a:gd name="connsiteX6" fmla="*/ 0 w 2031925"/>
                  <a:gd name="connsiteY6" fmla="*/ 861339 h 1010589"/>
                  <a:gd name="connsiteX7" fmla="*/ 0 w 2031925"/>
                  <a:gd name="connsiteY7" fmla="*/ 688811 h 1010589"/>
                  <a:gd name="connsiteX8" fmla="*/ 0 w 2031925"/>
                  <a:gd name="connsiteY8" fmla="*/ 430018 h 1010589"/>
                  <a:gd name="connsiteX9" fmla="*/ 0 w 2031925"/>
                  <a:gd name="connsiteY9" fmla="*/ 430018 h 1010589"/>
                  <a:gd name="connsiteX10" fmla="*/ 2381 w 2031925"/>
                  <a:gd name="connsiteY10" fmla="*/ 4762 h 1010589"/>
                  <a:gd name="connsiteX0" fmla="*/ 2381 w 2031925"/>
                  <a:gd name="connsiteY0" fmla="*/ 4762 h 1010589"/>
                  <a:gd name="connsiteX1" fmla="*/ 2031925 w 2031925"/>
                  <a:gd name="connsiteY1" fmla="*/ 0 h 1010589"/>
                  <a:gd name="connsiteX2" fmla="*/ 2029544 w 2031925"/>
                  <a:gd name="connsiteY2" fmla="*/ 870864 h 1010589"/>
                  <a:gd name="connsiteX3" fmla="*/ 470993 w 2031925"/>
                  <a:gd name="connsiteY3" fmla="*/ 861339 h 1010589"/>
                  <a:gd name="connsiteX4" fmla="*/ 273394 w 2031925"/>
                  <a:gd name="connsiteY4" fmla="*/ 1010576 h 1010589"/>
                  <a:gd name="connsiteX5" fmla="*/ 273170 w 2031925"/>
                  <a:gd name="connsiteY5" fmla="*/ 861339 h 1010589"/>
                  <a:gd name="connsiteX6" fmla="*/ 0 w 2031925"/>
                  <a:gd name="connsiteY6" fmla="*/ 861339 h 1010589"/>
                  <a:gd name="connsiteX7" fmla="*/ 0 w 2031925"/>
                  <a:gd name="connsiteY7" fmla="*/ 688811 h 1010589"/>
                  <a:gd name="connsiteX8" fmla="*/ 0 w 2031925"/>
                  <a:gd name="connsiteY8" fmla="*/ 430018 h 1010589"/>
                  <a:gd name="connsiteX9" fmla="*/ 0 w 2031925"/>
                  <a:gd name="connsiteY9" fmla="*/ 430018 h 1010589"/>
                  <a:gd name="connsiteX10" fmla="*/ 2381 w 2031925"/>
                  <a:gd name="connsiteY10" fmla="*/ 4762 h 1010589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66102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61964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2029544 w 2031925"/>
                  <a:gd name="connsiteY2" fmla="*/ 857826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2031925"/>
                  <a:gd name="connsiteY0" fmla="*/ 0 h 1005827"/>
                  <a:gd name="connsiteX1" fmla="*/ 2031925 w 2031925"/>
                  <a:gd name="connsiteY1" fmla="*/ 1 h 1005827"/>
                  <a:gd name="connsiteX2" fmla="*/ 1698540 w 2031925"/>
                  <a:gd name="connsiteY2" fmla="*/ 857826 h 1005827"/>
                  <a:gd name="connsiteX3" fmla="*/ 470993 w 2031925"/>
                  <a:gd name="connsiteY3" fmla="*/ 856577 h 1005827"/>
                  <a:gd name="connsiteX4" fmla="*/ 273394 w 2031925"/>
                  <a:gd name="connsiteY4" fmla="*/ 1005814 h 1005827"/>
                  <a:gd name="connsiteX5" fmla="*/ 273170 w 2031925"/>
                  <a:gd name="connsiteY5" fmla="*/ 856577 h 1005827"/>
                  <a:gd name="connsiteX6" fmla="*/ 0 w 2031925"/>
                  <a:gd name="connsiteY6" fmla="*/ 856577 h 1005827"/>
                  <a:gd name="connsiteX7" fmla="*/ 0 w 2031925"/>
                  <a:gd name="connsiteY7" fmla="*/ 684049 h 1005827"/>
                  <a:gd name="connsiteX8" fmla="*/ 0 w 2031925"/>
                  <a:gd name="connsiteY8" fmla="*/ 425256 h 1005827"/>
                  <a:gd name="connsiteX9" fmla="*/ 0 w 2031925"/>
                  <a:gd name="connsiteY9" fmla="*/ 425256 h 1005827"/>
                  <a:gd name="connsiteX10" fmla="*/ 2381 w 2031925"/>
                  <a:gd name="connsiteY10" fmla="*/ 0 h 1005827"/>
                  <a:gd name="connsiteX0" fmla="*/ 2381 w 1698662"/>
                  <a:gd name="connsiteY0" fmla="*/ 0 h 1005827"/>
                  <a:gd name="connsiteX1" fmla="*/ 1696783 w 1698662"/>
                  <a:gd name="connsiteY1" fmla="*/ 1 h 1005827"/>
                  <a:gd name="connsiteX2" fmla="*/ 1698540 w 1698662"/>
                  <a:gd name="connsiteY2" fmla="*/ 857826 h 1005827"/>
                  <a:gd name="connsiteX3" fmla="*/ 470993 w 1698662"/>
                  <a:gd name="connsiteY3" fmla="*/ 856577 h 1005827"/>
                  <a:gd name="connsiteX4" fmla="*/ 273394 w 1698662"/>
                  <a:gd name="connsiteY4" fmla="*/ 1005814 h 1005827"/>
                  <a:gd name="connsiteX5" fmla="*/ 273170 w 1698662"/>
                  <a:gd name="connsiteY5" fmla="*/ 856577 h 1005827"/>
                  <a:gd name="connsiteX6" fmla="*/ 0 w 1698662"/>
                  <a:gd name="connsiteY6" fmla="*/ 856577 h 1005827"/>
                  <a:gd name="connsiteX7" fmla="*/ 0 w 1698662"/>
                  <a:gd name="connsiteY7" fmla="*/ 684049 h 1005827"/>
                  <a:gd name="connsiteX8" fmla="*/ 0 w 1698662"/>
                  <a:gd name="connsiteY8" fmla="*/ 425256 h 1005827"/>
                  <a:gd name="connsiteX9" fmla="*/ 0 w 1698662"/>
                  <a:gd name="connsiteY9" fmla="*/ 425256 h 1005827"/>
                  <a:gd name="connsiteX10" fmla="*/ 2381 w 1698662"/>
                  <a:gd name="connsiteY10" fmla="*/ 0 h 1005827"/>
                  <a:gd name="connsiteX0" fmla="*/ 2381 w 1701545"/>
                  <a:gd name="connsiteY0" fmla="*/ 0 h 1005827"/>
                  <a:gd name="connsiteX1" fmla="*/ 1701545 w 1701545"/>
                  <a:gd name="connsiteY1" fmla="*/ 1 h 1005827"/>
                  <a:gd name="connsiteX2" fmla="*/ 1698540 w 1701545"/>
                  <a:gd name="connsiteY2" fmla="*/ 857826 h 1005827"/>
                  <a:gd name="connsiteX3" fmla="*/ 470993 w 1701545"/>
                  <a:gd name="connsiteY3" fmla="*/ 856577 h 1005827"/>
                  <a:gd name="connsiteX4" fmla="*/ 273394 w 1701545"/>
                  <a:gd name="connsiteY4" fmla="*/ 1005814 h 1005827"/>
                  <a:gd name="connsiteX5" fmla="*/ 273170 w 1701545"/>
                  <a:gd name="connsiteY5" fmla="*/ 856577 h 1005827"/>
                  <a:gd name="connsiteX6" fmla="*/ 0 w 1701545"/>
                  <a:gd name="connsiteY6" fmla="*/ 856577 h 1005827"/>
                  <a:gd name="connsiteX7" fmla="*/ 0 w 1701545"/>
                  <a:gd name="connsiteY7" fmla="*/ 684049 h 1005827"/>
                  <a:gd name="connsiteX8" fmla="*/ 0 w 1701545"/>
                  <a:gd name="connsiteY8" fmla="*/ 425256 h 1005827"/>
                  <a:gd name="connsiteX9" fmla="*/ 0 w 1701545"/>
                  <a:gd name="connsiteY9" fmla="*/ 425256 h 1005827"/>
                  <a:gd name="connsiteX10" fmla="*/ 2381 w 1701545"/>
                  <a:gd name="connsiteY10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684049 h 1005827"/>
                  <a:gd name="connsiteX8" fmla="*/ 0 w 1699164"/>
                  <a:gd name="connsiteY8" fmla="*/ 425256 h 1005827"/>
                  <a:gd name="connsiteX9" fmla="*/ 0 w 1699164"/>
                  <a:gd name="connsiteY9" fmla="*/ 425256 h 1005827"/>
                  <a:gd name="connsiteX10" fmla="*/ 2381 w 1699164"/>
                  <a:gd name="connsiteY10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684049 h 1005827"/>
                  <a:gd name="connsiteX8" fmla="*/ 0 w 1699164"/>
                  <a:gd name="connsiteY8" fmla="*/ 425256 h 1005827"/>
                  <a:gd name="connsiteX9" fmla="*/ 2381 w 1699164"/>
                  <a:gd name="connsiteY9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425256 h 1005827"/>
                  <a:gd name="connsiteX8" fmla="*/ 2381 w 1699164"/>
                  <a:gd name="connsiteY8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0 w 1699164"/>
                  <a:gd name="connsiteY7" fmla="*/ 432400 h 1005827"/>
                  <a:gd name="connsiteX8" fmla="*/ 2381 w 1699164"/>
                  <a:gd name="connsiteY8" fmla="*/ 0 h 1005827"/>
                  <a:gd name="connsiteX0" fmla="*/ 2381 w 1699164"/>
                  <a:gd name="connsiteY0" fmla="*/ 0 h 1005827"/>
                  <a:gd name="connsiteX1" fmla="*/ 1699164 w 1699164"/>
                  <a:gd name="connsiteY1" fmla="*/ 1 h 1005827"/>
                  <a:gd name="connsiteX2" fmla="*/ 1698540 w 1699164"/>
                  <a:gd name="connsiteY2" fmla="*/ 857826 h 1005827"/>
                  <a:gd name="connsiteX3" fmla="*/ 470993 w 1699164"/>
                  <a:gd name="connsiteY3" fmla="*/ 856577 h 1005827"/>
                  <a:gd name="connsiteX4" fmla="*/ 273394 w 1699164"/>
                  <a:gd name="connsiteY4" fmla="*/ 1005814 h 1005827"/>
                  <a:gd name="connsiteX5" fmla="*/ 273170 w 1699164"/>
                  <a:gd name="connsiteY5" fmla="*/ 856577 h 1005827"/>
                  <a:gd name="connsiteX6" fmla="*/ 0 w 1699164"/>
                  <a:gd name="connsiteY6" fmla="*/ 856577 h 1005827"/>
                  <a:gd name="connsiteX7" fmla="*/ 2381 w 1699164"/>
                  <a:gd name="connsiteY7" fmla="*/ 0 h 1005827"/>
                  <a:gd name="connsiteX0" fmla="*/ 2381 w 1699164"/>
                  <a:gd name="connsiteY0" fmla="*/ 0 h 1008208"/>
                  <a:gd name="connsiteX1" fmla="*/ 1699164 w 1699164"/>
                  <a:gd name="connsiteY1" fmla="*/ 1 h 1008208"/>
                  <a:gd name="connsiteX2" fmla="*/ 1698540 w 1699164"/>
                  <a:gd name="connsiteY2" fmla="*/ 857826 h 1008208"/>
                  <a:gd name="connsiteX3" fmla="*/ 470993 w 1699164"/>
                  <a:gd name="connsiteY3" fmla="*/ 856577 h 1008208"/>
                  <a:gd name="connsiteX4" fmla="*/ 271012 w 1699164"/>
                  <a:gd name="connsiteY4" fmla="*/ 1008195 h 1008208"/>
                  <a:gd name="connsiteX5" fmla="*/ 273170 w 1699164"/>
                  <a:gd name="connsiteY5" fmla="*/ 856577 h 1008208"/>
                  <a:gd name="connsiteX6" fmla="*/ 0 w 1699164"/>
                  <a:gd name="connsiteY6" fmla="*/ 856577 h 1008208"/>
                  <a:gd name="connsiteX7" fmla="*/ 2381 w 1699164"/>
                  <a:gd name="connsiteY7" fmla="*/ 0 h 100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99164" h="1008208">
                    <a:moveTo>
                      <a:pt x="2381" y="0"/>
                    </a:moveTo>
                    <a:lnTo>
                      <a:pt x="1699164" y="1"/>
                    </a:lnTo>
                    <a:cubicBezTo>
                      <a:pt x="1698370" y="349820"/>
                      <a:pt x="1699334" y="508007"/>
                      <a:pt x="1698540" y="857826"/>
                    </a:cubicBezTo>
                    <a:lnTo>
                      <a:pt x="470993" y="856577"/>
                    </a:lnTo>
                    <a:cubicBezTo>
                      <a:pt x="471801" y="853936"/>
                      <a:pt x="269251" y="1009884"/>
                      <a:pt x="271012" y="1008195"/>
                    </a:cubicBezTo>
                    <a:cubicBezTo>
                      <a:pt x="271731" y="973689"/>
                      <a:pt x="272451" y="891083"/>
                      <a:pt x="273170" y="856577"/>
                    </a:cubicBezTo>
                    <a:lnTo>
                      <a:pt x="0" y="856577"/>
                    </a:lnTo>
                    <a:cubicBezTo>
                      <a:pt x="794" y="571051"/>
                      <a:pt x="1587" y="285526"/>
                      <a:pt x="2381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8153116" y="3000605"/>
                <a:ext cx="1165106" cy="415498"/>
                <a:chOff x="6607253" y="1651443"/>
                <a:chExt cx="2494844" cy="88970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6607253" y="1858357"/>
                  <a:ext cx="512169" cy="528051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6756536" y="1921761"/>
                  <a:ext cx="215890" cy="243747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87" name="Rounded Rectangle 3"/>
                <p:cNvSpPr/>
                <p:nvPr/>
              </p:nvSpPr>
              <p:spPr>
                <a:xfrm>
                  <a:off x="6645736" y="2174087"/>
                  <a:ext cx="431136" cy="224856"/>
                </a:xfrm>
                <a:custGeom>
                  <a:avLst/>
                  <a:gdLst>
                    <a:gd name="connsiteX0" fmla="*/ 0 w 239232"/>
                    <a:gd name="connsiteY0" fmla="*/ 41877 h 219354"/>
                    <a:gd name="connsiteX1" fmla="*/ 41877 w 239232"/>
                    <a:gd name="connsiteY1" fmla="*/ 0 h 219354"/>
                    <a:gd name="connsiteX2" fmla="*/ 197355 w 239232"/>
                    <a:gd name="connsiteY2" fmla="*/ 0 h 219354"/>
                    <a:gd name="connsiteX3" fmla="*/ 239232 w 239232"/>
                    <a:gd name="connsiteY3" fmla="*/ 41877 h 219354"/>
                    <a:gd name="connsiteX4" fmla="*/ 239232 w 239232"/>
                    <a:gd name="connsiteY4" fmla="*/ 177477 h 219354"/>
                    <a:gd name="connsiteX5" fmla="*/ 197355 w 239232"/>
                    <a:gd name="connsiteY5" fmla="*/ 219354 h 219354"/>
                    <a:gd name="connsiteX6" fmla="*/ 41877 w 239232"/>
                    <a:gd name="connsiteY6" fmla="*/ 219354 h 219354"/>
                    <a:gd name="connsiteX7" fmla="*/ 0 w 239232"/>
                    <a:gd name="connsiteY7" fmla="*/ 177477 h 219354"/>
                    <a:gd name="connsiteX8" fmla="*/ 0 w 239232"/>
                    <a:gd name="connsiteY8" fmla="*/ 41877 h 219354"/>
                    <a:gd name="connsiteX0" fmla="*/ 22797 w 262029"/>
                    <a:gd name="connsiteY0" fmla="*/ 41877 h 219354"/>
                    <a:gd name="connsiteX1" fmla="*/ 64674 w 262029"/>
                    <a:gd name="connsiteY1" fmla="*/ 0 h 219354"/>
                    <a:gd name="connsiteX2" fmla="*/ 220152 w 262029"/>
                    <a:gd name="connsiteY2" fmla="*/ 0 h 219354"/>
                    <a:gd name="connsiteX3" fmla="*/ 262029 w 262029"/>
                    <a:gd name="connsiteY3" fmla="*/ 41877 h 219354"/>
                    <a:gd name="connsiteX4" fmla="*/ 262029 w 262029"/>
                    <a:gd name="connsiteY4" fmla="*/ 177477 h 219354"/>
                    <a:gd name="connsiteX5" fmla="*/ 220152 w 262029"/>
                    <a:gd name="connsiteY5" fmla="*/ 219354 h 219354"/>
                    <a:gd name="connsiteX6" fmla="*/ 64674 w 262029"/>
                    <a:gd name="connsiteY6" fmla="*/ 219354 h 219354"/>
                    <a:gd name="connsiteX7" fmla="*/ 0 w 262029"/>
                    <a:gd name="connsiteY7" fmla="*/ 177477 h 219354"/>
                    <a:gd name="connsiteX8" fmla="*/ 22797 w 262029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1877 h 219354"/>
                    <a:gd name="connsiteX1" fmla="*/ 64674 w 287358"/>
                    <a:gd name="connsiteY1" fmla="*/ 0 h 219354"/>
                    <a:gd name="connsiteX2" fmla="*/ 220152 w 287358"/>
                    <a:gd name="connsiteY2" fmla="*/ 0 h 219354"/>
                    <a:gd name="connsiteX3" fmla="*/ 262029 w 287358"/>
                    <a:gd name="connsiteY3" fmla="*/ 41877 h 219354"/>
                    <a:gd name="connsiteX4" fmla="*/ 287358 w 287358"/>
                    <a:gd name="connsiteY4" fmla="*/ 180010 h 219354"/>
                    <a:gd name="connsiteX5" fmla="*/ 220152 w 287358"/>
                    <a:gd name="connsiteY5" fmla="*/ 219354 h 219354"/>
                    <a:gd name="connsiteX6" fmla="*/ 64674 w 287358"/>
                    <a:gd name="connsiteY6" fmla="*/ 219354 h 219354"/>
                    <a:gd name="connsiteX7" fmla="*/ 0 w 287358"/>
                    <a:gd name="connsiteY7" fmla="*/ 177477 h 219354"/>
                    <a:gd name="connsiteX8" fmla="*/ 22797 w 287358"/>
                    <a:gd name="connsiteY8" fmla="*/ 41877 h 219354"/>
                    <a:gd name="connsiteX0" fmla="*/ 22797 w 287358"/>
                    <a:gd name="connsiteY0" fmla="*/ 46943 h 224420"/>
                    <a:gd name="connsiteX1" fmla="*/ 64674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2273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2273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4806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74806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64674 w 287358"/>
                    <a:gd name="connsiteY6" fmla="*/ 224420 h 224420"/>
                    <a:gd name="connsiteX7" fmla="*/ 0 w 287358"/>
                    <a:gd name="connsiteY7" fmla="*/ 182543 h 224420"/>
                    <a:gd name="connsiteX8" fmla="*/ 22797 w 287358"/>
                    <a:gd name="connsiteY8" fmla="*/ 46943 h 224420"/>
                    <a:gd name="connsiteX0" fmla="*/ 22797 w 287358"/>
                    <a:gd name="connsiteY0" fmla="*/ 46943 h 224420"/>
                    <a:gd name="connsiteX1" fmla="*/ 82405 w 287358"/>
                    <a:gd name="connsiteY1" fmla="*/ 5066 h 224420"/>
                    <a:gd name="connsiteX2" fmla="*/ 207487 w 287358"/>
                    <a:gd name="connsiteY2" fmla="*/ 0 h 224420"/>
                    <a:gd name="connsiteX3" fmla="*/ 262029 w 287358"/>
                    <a:gd name="connsiteY3" fmla="*/ 46943 h 224420"/>
                    <a:gd name="connsiteX4" fmla="*/ 287358 w 287358"/>
                    <a:gd name="connsiteY4" fmla="*/ 185076 h 224420"/>
                    <a:gd name="connsiteX5" fmla="*/ 220152 w 287358"/>
                    <a:gd name="connsiteY5" fmla="*/ 224420 h 224420"/>
                    <a:gd name="connsiteX6" fmla="*/ 0 w 287358"/>
                    <a:gd name="connsiteY6" fmla="*/ 182543 h 224420"/>
                    <a:gd name="connsiteX7" fmla="*/ 22797 w 287358"/>
                    <a:gd name="connsiteY7" fmla="*/ 46943 h 224420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6943 h 200962"/>
                    <a:gd name="connsiteX1" fmla="*/ 82405 w 287358"/>
                    <a:gd name="connsiteY1" fmla="*/ 5066 h 200962"/>
                    <a:gd name="connsiteX2" fmla="*/ 207487 w 287358"/>
                    <a:gd name="connsiteY2" fmla="*/ 0 h 200962"/>
                    <a:gd name="connsiteX3" fmla="*/ 262029 w 287358"/>
                    <a:gd name="connsiteY3" fmla="*/ 46943 h 200962"/>
                    <a:gd name="connsiteX4" fmla="*/ 287358 w 287358"/>
                    <a:gd name="connsiteY4" fmla="*/ 185076 h 200962"/>
                    <a:gd name="connsiteX5" fmla="*/ 0 w 287358"/>
                    <a:gd name="connsiteY5" fmla="*/ 182543 h 200962"/>
                    <a:gd name="connsiteX6" fmla="*/ 22797 w 287358"/>
                    <a:gd name="connsiteY6" fmla="*/ 46943 h 200962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2029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2029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5356 w 287358"/>
                    <a:gd name="connsiteY3" fmla="*/ 38624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5356 w 287358"/>
                    <a:gd name="connsiteY3" fmla="*/ 38624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8466"/>
                    <a:gd name="connsiteX1" fmla="*/ 82405 w 287358"/>
                    <a:gd name="connsiteY1" fmla="*/ 2570 h 198466"/>
                    <a:gd name="connsiteX2" fmla="*/ 207487 w 287358"/>
                    <a:gd name="connsiteY2" fmla="*/ 0 h 198466"/>
                    <a:gd name="connsiteX3" fmla="*/ 268684 w 287358"/>
                    <a:gd name="connsiteY3" fmla="*/ 44447 h 198466"/>
                    <a:gd name="connsiteX4" fmla="*/ 287358 w 287358"/>
                    <a:gd name="connsiteY4" fmla="*/ 182580 h 198466"/>
                    <a:gd name="connsiteX5" fmla="*/ 0 w 287358"/>
                    <a:gd name="connsiteY5" fmla="*/ 180047 h 198466"/>
                    <a:gd name="connsiteX6" fmla="*/ 22797 w 287358"/>
                    <a:gd name="connsiteY6" fmla="*/ 44447 h 198466"/>
                    <a:gd name="connsiteX0" fmla="*/ 22797 w 287358"/>
                    <a:gd name="connsiteY0" fmla="*/ 44447 h 192120"/>
                    <a:gd name="connsiteX1" fmla="*/ 82405 w 287358"/>
                    <a:gd name="connsiteY1" fmla="*/ 2570 h 192120"/>
                    <a:gd name="connsiteX2" fmla="*/ 207487 w 287358"/>
                    <a:gd name="connsiteY2" fmla="*/ 0 h 192120"/>
                    <a:gd name="connsiteX3" fmla="*/ 268684 w 287358"/>
                    <a:gd name="connsiteY3" fmla="*/ 44447 h 192120"/>
                    <a:gd name="connsiteX4" fmla="*/ 287358 w 287358"/>
                    <a:gd name="connsiteY4" fmla="*/ 182580 h 192120"/>
                    <a:gd name="connsiteX5" fmla="*/ 0 w 287358"/>
                    <a:gd name="connsiteY5" fmla="*/ 180047 h 192120"/>
                    <a:gd name="connsiteX6" fmla="*/ 22797 w 287358"/>
                    <a:gd name="connsiteY6" fmla="*/ 44447 h 192120"/>
                    <a:gd name="connsiteX0" fmla="*/ 22797 w 287358"/>
                    <a:gd name="connsiteY0" fmla="*/ 44447 h 182580"/>
                    <a:gd name="connsiteX1" fmla="*/ 82405 w 287358"/>
                    <a:gd name="connsiteY1" fmla="*/ 2570 h 182580"/>
                    <a:gd name="connsiteX2" fmla="*/ 207487 w 287358"/>
                    <a:gd name="connsiteY2" fmla="*/ 0 h 182580"/>
                    <a:gd name="connsiteX3" fmla="*/ 268684 w 287358"/>
                    <a:gd name="connsiteY3" fmla="*/ 44447 h 182580"/>
                    <a:gd name="connsiteX4" fmla="*/ 287358 w 287358"/>
                    <a:gd name="connsiteY4" fmla="*/ 182580 h 182580"/>
                    <a:gd name="connsiteX5" fmla="*/ 0 w 287358"/>
                    <a:gd name="connsiteY5" fmla="*/ 180047 h 182580"/>
                    <a:gd name="connsiteX6" fmla="*/ 22797 w 287358"/>
                    <a:gd name="connsiteY6" fmla="*/ 44447 h 182580"/>
                    <a:gd name="connsiteX0" fmla="*/ 22797 w 288190"/>
                    <a:gd name="connsiteY0" fmla="*/ 44447 h 180916"/>
                    <a:gd name="connsiteX1" fmla="*/ 82405 w 288190"/>
                    <a:gd name="connsiteY1" fmla="*/ 2570 h 180916"/>
                    <a:gd name="connsiteX2" fmla="*/ 207487 w 288190"/>
                    <a:gd name="connsiteY2" fmla="*/ 0 h 180916"/>
                    <a:gd name="connsiteX3" fmla="*/ 268684 w 288190"/>
                    <a:gd name="connsiteY3" fmla="*/ 44447 h 180916"/>
                    <a:gd name="connsiteX4" fmla="*/ 288190 w 288190"/>
                    <a:gd name="connsiteY4" fmla="*/ 180916 h 180916"/>
                    <a:gd name="connsiteX5" fmla="*/ 0 w 288190"/>
                    <a:gd name="connsiteY5" fmla="*/ 180047 h 180916"/>
                    <a:gd name="connsiteX6" fmla="*/ 22797 w 288190"/>
                    <a:gd name="connsiteY6" fmla="*/ 44447 h 180916"/>
                    <a:gd name="connsiteX0" fmla="*/ 22797 w 288190"/>
                    <a:gd name="connsiteY0" fmla="*/ 44447 h 180916"/>
                    <a:gd name="connsiteX1" fmla="*/ 82405 w 288190"/>
                    <a:gd name="connsiteY1" fmla="*/ 2570 h 180916"/>
                    <a:gd name="connsiteX2" fmla="*/ 207487 w 288190"/>
                    <a:gd name="connsiteY2" fmla="*/ 0 h 180916"/>
                    <a:gd name="connsiteX3" fmla="*/ 268684 w 288190"/>
                    <a:gd name="connsiteY3" fmla="*/ 44447 h 180916"/>
                    <a:gd name="connsiteX4" fmla="*/ 288190 w 288190"/>
                    <a:gd name="connsiteY4" fmla="*/ 180916 h 180916"/>
                    <a:gd name="connsiteX5" fmla="*/ 0 w 288190"/>
                    <a:gd name="connsiteY5" fmla="*/ 150964 h 180916"/>
                    <a:gd name="connsiteX6" fmla="*/ 22797 w 288190"/>
                    <a:gd name="connsiteY6" fmla="*/ 44447 h 180916"/>
                    <a:gd name="connsiteX0" fmla="*/ 22797 w 288190"/>
                    <a:gd name="connsiteY0" fmla="*/ 44447 h 154477"/>
                    <a:gd name="connsiteX1" fmla="*/ 82405 w 288190"/>
                    <a:gd name="connsiteY1" fmla="*/ 2570 h 154477"/>
                    <a:gd name="connsiteX2" fmla="*/ 207487 w 288190"/>
                    <a:gd name="connsiteY2" fmla="*/ 0 h 154477"/>
                    <a:gd name="connsiteX3" fmla="*/ 268684 w 288190"/>
                    <a:gd name="connsiteY3" fmla="*/ 44447 h 154477"/>
                    <a:gd name="connsiteX4" fmla="*/ 288190 w 288190"/>
                    <a:gd name="connsiteY4" fmla="*/ 154477 h 154477"/>
                    <a:gd name="connsiteX5" fmla="*/ 0 w 288190"/>
                    <a:gd name="connsiteY5" fmla="*/ 150964 h 154477"/>
                    <a:gd name="connsiteX6" fmla="*/ 22797 w 288190"/>
                    <a:gd name="connsiteY6" fmla="*/ 44447 h 154477"/>
                    <a:gd name="connsiteX0" fmla="*/ 22797 w 288190"/>
                    <a:gd name="connsiteY0" fmla="*/ 44447 h 154477"/>
                    <a:gd name="connsiteX1" fmla="*/ 82405 w 288190"/>
                    <a:gd name="connsiteY1" fmla="*/ 2570 h 154477"/>
                    <a:gd name="connsiteX2" fmla="*/ 207487 w 288190"/>
                    <a:gd name="connsiteY2" fmla="*/ 0 h 154477"/>
                    <a:gd name="connsiteX3" fmla="*/ 268684 w 288190"/>
                    <a:gd name="connsiteY3" fmla="*/ 44447 h 154477"/>
                    <a:gd name="connsiteX4" fmla="*/ 288190 w 288190"/>
                    <a:gd name="connsiteY4" fmla="*/ 154477 h 154477"/>
                    <a:gd name="connsiteX5" fmla="*/ 0 w 288190"/>
                    <a:gd name="connsiteY5" fmla="*/ 150964 h 154477"/>
                    <a:gd name="connsiteX6" fmla="*/ 22797 w 288190"/>
                    <a:gd name="connsiteY6" fmla="*/ 44447 h 154477"/>
                    <a:gd name="connsiteX0" fmla="*/ 22797 w 288190"/>
                    <a:gd name="connsiteY0" fmla="*/ 44447 h 150964"/>
                    <a:gd name="connsiteX1" fmla="*/ 82405 w 288190"/>
                    <a:gd name="connsiteY1" fmla="*/ 2570 h 150964"/>
                    <a:gd name="connsiteX2" fmla="*/ 207487 w 288190"/>
                    <a:gd name="connsiteY2" fmla="*/ 0 h 150964"/>
                    <a:gd name="connsiteX3" fmla="*/ 268684 w 288190"/>
                    <a:gd name="connsiteY3" fmla="*/ 44447 h 150964"/>
                    <a:gd name="connsiteX4" fmla="*/ 288190 w 288190"/>
                    <a:gd name="connsiteY4" fmla="*/ 149402 h 150964"/>
                    <a:gd name="connsiteX5" fmla="*/ 0 w 288190"/>
                    <a:gd name="connsiteY5" fmla="*/ 150964 h 150964"/>
                    <a:gd name="connsiteX6" fmla="*/ 22797 w 288190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22797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22797 w 289459"/>
                    <a:gd name="connsiteY6" fmla="*/ 44447 h 150964"/>
                    <a:gd name="connsiteX0" fmla="*/ 17722 w 289459"/>
                    <a:gd name="connsiteY0" fmla="*/ 44447 h 150964"/>
                    <a:gd name="connsiteX1" fmla="*/ 82405 w 289459"/>
                    <a:gd name="connsiteY1" fmla="*/ 2570 h 150964"/>
                    <a:gd name="connsiteX2" fmla="*/ 207487 w 289459"/>
                    <a:gd name="connsiteY2" fmla="*/ 0 h 150964"/>
                    <a:gd name="connsiteX3" fmla="*/ 268684 w 289459"/>
                    <a:gd name="connsiteY3" fmla="*/ 44447 h 150964"/>
                    <a:gd name="connsiteX4" fmla="*/ 289459 w 289459"/>
                    <a:gd name="connsiteY4" fmla="*/ 150671 h 150964"/>
                    <a:gd name="connsiteX5" fmla="*/ 0 w 289459"/>
                    <a:gd name="connsiteY5" fmla="*/ 150964 h 150964"/>
                    <a:gd name="connsiteX6" fmla="*/ 17722 w 289459"/>
                    <a:gd name="connsiteY6" fmla="*/ 44447 h 150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9459" h="150964">
                      <a:moveTo>
                        <a:pt x="17722" y="44447"/>
                      </a:moveTo>
                      <a:cubicBezTo>
                        <a:pt x="32933" y="18786"/>
                        <a:pt x="59277" y="2570"/>
                        <a:pt x="82405" y="2570"/>
                      </a:cubicBezTo>
                      <a:cubicBezTo>
                        <a:pt x="144334" y="45630"/>
                        <a:pt x="171579" y="25366"/>
                        <a:pt x="207487" y="0"/>
                      </a:cubicBezTo>
                      <a:cubicBezTo>
                        <a:pt x="230615" y="0"/>
                        <a:pt x="256019" y="18786"/>
                        <a:pt x="268684" y="44447"/>
                      </a:cubicBezTo>
                      <a:cubicBezTo>
                        <a:pt x="287258" y="90491"/>
                        <a:pt x="287671" y="102963"/>
                        <a:pt x="289459" y="150671"/>
                      </a:cubicBezTo>
                      <a:lnTo>
                        <a:pt x="0" y="150964"/>
                      </a:lnTo>
                      <a:cubicBezTo>
                        <a:pt x="0" y="105764"/>
                        <a:pt x="-18" y="84581"/>
                        <a:pt x="17722" y="44447"/>
                      </a:cubicBezTo>
                      <a:close/>
                    </a:path>
                  </a:pathLst>
                </a:cu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sym typeface="Gill Sans" charset="0"/>
                  </a:endParaRP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7076196" y="1651443"/>
                  <a:ext cx="2025901" cy="8897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1400" dirty="0">
                      <a:solidFill>
                        <a:srgbClr val="FFFFFF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  <a:sym typeface="Gill Sans" charset="0"/>
                    </a:rPr>
                    <a:t>Jason</a:t>
                  </a:r>
                </a:p>
              </p:txBody>
            </p:sp>
          </p:grpSp>
        </p:grpSp>
        <p:sp>
          <p:nvSpPr>
            <p:cNvPr id="108" name="Rectangle 107"/>
            <p:cNvSpPr/>
            <p:nvPr/>
          </p:nvSpPr>
          <p:spPr>
            <a:xfrm>
              <a:off x="8122052" y="3430075"/>
              <a:ext cx="1474598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122052" y="3532433"/>
              <a:ext cx="1474598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122052" y="3634791"/>
              <a:ext cx="1222115" cy="45719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505317" y="656608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Share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42479" y="1371456"/>
            <a:ext cx="27055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When a document is saved on </a:t>
            </a:r>
            <a:r>
              <a:rPr lang="en-US" sz="1400" dirty="0" smtClean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OneDrive, </a:t>
            </a: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invite people to read or edit it by going to “Share” in any Office program.</a:t>
            </a:r>
          </a:p>
          <a:p>
            <a:pPr>
              <a:lnSpc>
                <a:spcPts val="2000"/>
              </a:lnSpc>
            </a:pPr>
            <a:endParaRPr lang="en-US" sz="1000" dirty="0">
              <a:solidFill>
                <a:srgbClr val="000000"/>
              </a:solidFill>
              <a:latin typeface="Segoe UI Semilight" pitchFamily="34" charset="0"/>
              <a:ea typeface="Segoe UI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Everyone can review, comment, and work at the same time.  </a:t>
            </a:r>
            <a:endParaRPr lang="en-US" sz="1000" dirty="0">
              <a:solidFill>
                <a:srgbClr val="000000"/>
              </a:solidFill>
              <a:latin typeface="Segoe UI Semilight" pitchFamily="34" charset="0"/>
              <a:ea typeface="Segoe UI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000" dirty="0">
              <a:solidFill>
                <a:srgbClr val="000000"/>
              </a:solidFill>
              <a:latin typeface="Segoe UI Semilight" pitchFamily="34" charset="0"/>
              <a:ea typeface="Segoe UI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103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114" name="Group 113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115" name="Rectangle 114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121" name="Rectangle 120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122" name="Rectangle 121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592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4321"/>
            <a:ext cx="12192000" cy="6882321"/>
          </a:xfrm>
          <a:prstGeom prst="rect">
            <a:avLst/>
          </a:prstGeom>
          <a:solidFill>
            <a:srgbClr val="C73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6305" y="1706507"/>
            <a:ext cx="10706987" cy="4107199"/>
            <a:chOff x="456306" y="1706506"/>
            <a:chExt cx="10706986" cy="4107199"/>
          </a:xfrm>
        </p:grpSpPr>
        <p:sp>
          <p:nvSpPr>
            <p:cNvPr id="6" name="TextBox 5"/>
            <p:cNvSpPr txBox="1"/>
            <p:nvPr/>
          </p:nvSpPr>
          <p:spPr>
            <a:xfrm>
              <a:off x="562635" y="4079897"/>
              <a:ext cx="5733062" cy="1733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prstClr val="white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Thanks for reading! You’re all set to make the most of your new Office.  </a:t>
              </a:r>
            </a:p>
            <a:p>
              <a:pPr>
                <a:lnSpc>
                  <a:spcPts val="2000"/>
                </a:lnSpc>
              </a:pPr>
              <a:endParaRPr lang="en-US" sz="14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prstClr val="white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Just sign in to get all the goodness of saving and sharing whenever and wherever you need it.  Enjoy!</a:t>
              </a:r>
            </a:p>
            <a:p>
              <a:pPr>
                <a:lnSpc>
                  <a:spcPts val="1600"/>
                </a:lnSpc>
              </a:pPr>
              <a:r>
                <a:rPr lang="en-US" sz="900" dirty="0">
                  <a:solidFill>
                    <a:srgbClr val="000000"/>
                  </a:solidFill>
                  <a:latin typeface="Segoe UI Semilight" pitchFamily="34" charset="0"/>
                  <a:ea typeface="Segoe UI" pitchFamily="34" charset="0"/>
                  <a:cs typeface="Segoe UI Semilight" pitchFamily="34" charset="0"/>
                  <a:sym typeface="Gill Sans" charset="0"/>
                </a:rPr>
                <a:t/>
              </a:r>
              <a:br>
                <a:rPr lang="en-US" sz="900" dirty="0">
                  <a:solidFill>
                    <a:srgbClr val="000000"/>
                  </a:solidFill>
                  <a:latin typeface="Segoe UI Semilight" pitchFamily="34" charset="0"/>
                  <a:ea typeface="Segoe UI" pitchFamily="34" charset="0"/>
                  <a:cs typeface="Segoe UI Semilight" pitchFamily="34" charset="0"/>
                  <a:sym typeface="Gill Sans" charset="0"/>
                </a:rPr>
              </a:br>
              <a:r>
                <a:rPr lang="en-US" sz="900" dirty="0">
                  <a:solidFill>
                    <a:srgbClr val="000000"/>
                  </a:solidFill>
                  <a:latin typeface="Segoe UI Semilight" pitchFamily="34" charset="0"/>
                  <a:ea typeface="Segoe UI" pitchFamily="34" charset="0"/>
                  <a:cs typeface="Segoe UI Semilight" pitchFamily="34" charset="0"/>
                  <a:sym typeface="Gill Sans" charset="0"/>
                </a:rPr>
                <a:t/>
              </a:r>
              <a:br>
                <a:rPr lang="en-US" sz="900" dirty="0">
                  <a:solidFill>
                    <a:srgbClr val="000000"/>
                  </a:solidFill>
                  <a:latin typeface="Segoe UI Semilight" pitchFamily="34" charset="0"/>
                  <a:ea typeface="Segoe UI" pitchFamily="34" charset="0"/>
                  <a:cs typeface="Segoe UI Semilight" pitchFamily="34" charset="0"/>
                  <a:sym typeface="Gill Sans" charset="0"/>
                </a:rPr>
              </a:br>
              <a:endParaRPr lang="en-US" sz="900" dirty="0">
                <a:solidFill>
                  <a:srgbClr val="000000"/>
                </a:solidFill>
                <a:latin typeface="Segoe UI Semilight" pitchFamily="34" charset="0"/>
                <a:ea typeface="Segoe UI" pitchFamily="34" charset="0"/>
                <a:cs typeface="Segoe UI Semilight" pitchFamily="34" charset="0"/>
                <a:sym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6306" y="1706506"/>
              <a:ext cx="10706986" cy="2657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0"/>
                </a:lnSpc>
              </a:pPr>
              <a:r>
                <a:rPr lang="en-US" sz="8800" dirty="0">
                  <a:solidFill>
                    <a:srgbClr val="FFFFFF"/>
                  </a:solidFill>
                  <a:latin typeface="Segoe UI Light" pitchFamily="34" charset="0"/>
                  <a:ea typeface="Segoe UI" pitchFamily="34" charset="0"/>
                  <a:cs typeface="Segoe UI Light" pitchFamily="34" charset="0"/>
                  <a:sym typeface="Gill Sans" charset="0"/>
                </a:rPr>
                <a:t>That’s it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121901" y="1803196"/>
            <a:ext cx="2811375" cy="2813211"/>
            <a:chOff x="6306175" y="2683963"/>
            <a:chExt cx="2840085" cy="2852357"/>
          </a:xfrm>
        </p:grpSpPr>
        <p:sp>
          <p:nvSpPr>
            <p:cNvPr id="10" name="Oval 9">
              <a:hlinkClick r:id="" action="ppaction://hlinkshowjump?jump=endshow"/>
            </p:cNvPr>
            <p:cNvSpPr/>
            <p:nvPr/>
          </p:nvSpPr>
          <p:spPr>
            <a:xfrm>
              <a:off x="6306175" y="2683963"/>
              <a:ext cx="2840085" cy="2852357"/>
            </a:xfrm>
            <a:prstGeom prst="ellipse">
              <a:avLst/>
            </a:prstGeom>
            <a:noFill/>
            <a:ln w="1841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11" name="Rounded Rectangle 13">
              <a:hlinkClick r:id="" action="ppaction://hlinkshowjump?jump=endshow"/>
            </p:cNvPr>
            <p:cNvSpPr/>
            <p:nvPr/>
          </p:nvSpPr>
          <p:spPr>
            <a:xfrm rot="2287409">
              <a:off x="7188826" y="3276381"/>
              <a:ext cx="910965" cy="1455805"/>
            </a:xfrm>
            <a:custGeom>
              <a:avLst/>
              <a:gdLst/>
              <a:ahLst/>
              <a:cxnLst/>
              <a:rect l="l" t="t" r="r" b="b"/>
              <a:pathLst>
                <a:path w="996766" h="1592923">
                  <a:moveTo>
                    <a:pt x="712325" y="8610"/>
                  </a:moveTo>
                  <a:cubicBezTo>
                    <a:pt x="717644" y="3290"/>
                    <a:pt x="724993" y="0"/>
                    <a:pt x="733110" y="0"/>
                  </a:cubicBezTo>
                  <a:lnTo>
                    <a:pt x="963245" y="0"/>
                  </a:lnTo>
                  <a:cubicBezTo>
                    <a:pt x="979479" y="0"/>
                    <a:pt x="992640" y="13161"/>
                    <a:pt x="992640" y="29395"/>
                  </a:cubicBezTo>
                  <a:lnTo>
                    <a:pt x="992640" y="1438984"/>
                  </a:lnTo>
                  <a:lnTo>
                    <a:pt x="992280" y="1439854"/>
                  </a:lnTo>
                  <a:lnTo>
                    <a:pt x="996766" y="1592923"/>
                  </a:lnTo>
                  <a:lnTo>
                    <a:pt x="866539" y="1564772"/>
                  </a:lnTo>
                  <a:cubicBezTo>
                    <a:pt x="866342" y="1564953"/>
                    <a:pt x="866173" y="1564928"/>
                    <a:pt x="866004" y="1564901"/>
                  </a:cubicBezTo>
                  <a:lnTo>
                    <a:pt x="24813" y="1432070"/>
                  </a:lnTo>
                  <a:cubicBezTo>
                    <a:pt x="8778" y="1429538"/>
                    <a:pt x="-2169" y="1414485"/>
                    <a:pt x="363" y="1398450"/>
                  </a:cubicBezTo>
                  <a:lnTo>
                    <a:pt x="36258" y="1171131"/>
                  </a:lnTo>
                  <a:cubicBezTo>
                    <a:pt x="38790" y="1155096"/>
                    <a:pt x="53843" y="1144149"/>
                    <a:pt x="69878" y="1146681"/>
                  </a:cubicBezTo>
                  <a:lnTo>
                    <a:pt x="703715" y="1246769"/>
                  </a:lnTo>
                  <a:lnTo>
                    <a:pt x="703715" y="29395"/>
                  </a:lnTo>
                  <a:cubicBezTo>
                    <a:pt x="703715" y="21278"/>
                    <a:pt x="707006" y="13929"/>
                    <a:pt x="712325" y="861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13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42405" y="92157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9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01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73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371" y="4248152"/>
            <a:ext cx="550700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2800" dirty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" pitchFamily="34" charset="0"/>
                <a:sym typeface="Gill Sans" charset="0"/>
              </a:rPr>
              <a:t>Sign in. Save. Share.</a:t>
            </a:r>
          </a:p>
          <a:p>
            <a:pPr>
              <a:lnSpc>
                <a:spcPts val="2000"/>
              </a:lnSpc>
            </a:pPr>
            <a:endParaRPr lang="en-US" sz="1100" dirty="0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Office is about working without boundaries—your work going where you do and automatically being there on all your devices.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prstClr val="white"/>
              </a:solidFill>
              <a:latin typeface="Segoe UI Semilight" pitchFamily="34" charset="0"/>
              <a:ea typeface="Segoe UI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Are you ready to get your head in the cloud?</a:t>
            </a:r>
            <a:r>
              <a:rPr lang="en-US" sz="900" dirty="0">
                <a:solidFill>
                  <a:srgbClr val="6B1A0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/>
            </a:r>
            <a:br>
              <a:rPr lang="en-US" sz="900" dirty="0">
                <a:solidFill>
                  <a:srgbClr val="6B1A0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</a:br>
            <a:r>
              <a:rPr lang="en-US" sz="900" dirty="0">
                <a:solidFill>
                  <a:srgbClr val="6B1A0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/>
            </a:r>
            <a:br>
              <a:rPr lang="en-US" sz="900" dirty="0">
                <a:solidFill>
                  <a:srgbClr val="6B1A0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</a:br>
            <a:endParaRPr lang="en-US" sz="900" dirty="0">
              <a:solidFill>
                <a:srgbClr val="6B1A0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305" y="1668407"/>
            <a:ext cx="10706987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0"/>
              </a:lnSpc>
            </a:pPr>
            <a:r>
              <a:rPr lang="en-US" sz="8800" dirty="0">
                <a:solidFill>
                  <a:srgbClr val="FFFFFF"/>
                </a:solidFill>
                <a:latin typeface="Segoe UI Light" pitchFamily="34" charset="0"/>
                <a:ea typeface="Segoe UI" pitchFamily="34" charset="0"/>
                <a:cs typeface="Segoe UI Light" pitchFamily="34" charset="0"/>
                <a:sym typeface="Gill Sans" charset="0"/>
              </a:rPr>
              <a:t>Hi there</a:t>
            </a:r>
          </a:p>
        </p:txBody>
      </p:sp>
      <p:sp>
        <p:nvSpPr>
          <p:cNvPr id="8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42405" y="92157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sp>
        <p:nvSpPr>
          <p:cNvPr id="10" name="Freeform 9">
            <a:hlinkClick r:id="" action="ppaction://hlinkshowjump?jump=nextslide"/>
          </p:cNvPr>
          <p:cNvSpPr>
            <a:spLocks noEditPoints="1"/>
          </p:cNvSpPr>
          <p:nvPr/>
        </p:nvSpPr>
        <p:spPr bwMode="black">
          <a:xfrm>
            <a:off x="10031233" y="1712915"/>
            <a:ext cx="2989443" cy="3001588"/>
          </a:xfrm>
          <a:custGeom>
            <a:avLst/>
            <a:gdLst>
              <a:gd name="T0" fmla="*/ 88 w 149"/>
              <a:gd name="T1" fmla="*/ 67 h 149"/>
              <a:gd name="T2" fmla="*/ 65 w 149"/>
              <a:gd name="T3" fmla="*/ 46 h 149"/>
              <a:gd name="T4" fmla="*/ 84 w 149"/>
              <a:gd name="T5" fmla="*/ 46 h 149"/>
              <a:gd name="T6" fmla="*/ 115 w 149"/>
              <a:gd name="T7" fmla="*/ 75 h 149"/>
              <a:gd name="T8" fmla="*/ 84 w 149"/>
              <a:gd name="T9" fmla="*/ 104 h 149"/>
              <a:gd name="T10" fmla="*/ 65 w 149"/>
              <a:gd name="T11" fmla="*/ 104 h 149"/>
              <a:gd name="T12" fmla="*/ 88 w 149"/>
              <a:gd name="T13" fmla="*/ 82 h 149"/>
              <a:gd name="T14" fmla="*/ 36 w 149"/>
              <a:gd name="T15" fmla="*/ 82 h 149"/>
              <a:gd name="T16" fmla="*/ 36 w 149"/>
              <a:gd name="T17" fmla="*/ 67 h 149"/>
              <a:gd name="T18" fmla="*/ 88 w 149"/>
              <a:gd name="T19" fmla="*/ 67 h 149"/>
              <a:gd name="T20" fmla="*/ 74 w 149"/>
              <a:gd name="T21" fmla="*/ 9 h 149"/>
              <a:gd name="T22" fmla="*/ 140 w 149"/>
              <a:gd name="T23" fmla="*/ 75 h 149"/>
              <a:gd name="T24" fmla="*/ 74 w 149"/>
              <a:gd name="T25" fmla="*/ 140 h 149"/>
              <a:gd name="T26" fmla="*/ 9 w 149"/>
              <a:gd name="T27" fmla="*/ 75 h 149"/>
              <a:gd name="T28" fmla="*/ 74 w 149"/>
              <a:gd name="T29" fmla="*/ 9 h 149"/>
              <a:gd name="T30" fmla="*/ 74 w 149"/>
              <a:gd name="T31" fmla="*/ 0 h 149"/>
              <a:gd name="T32" fmla="*/ 0 w 149"/>
              <a:gd name="T33" fmla="*/ 75 h 149"/>
              <a:gd name="T34" fmla="*/ 74 w 149"/>
              <a:gd name="T35" fmla="*/ 149 h 149"/>
              <a:gd name="T36" fmla="*/ 149 w 149"/>
              <a:gd name="T37" fmla="*/ 75 h 149"/>
              <a:gd name="T38" fmla="*/ 74 w 149"/>
              <a:gd name="T3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9" h="149">
                <a:moveTo>
                  <a:pt x="88" y="67"/>
                </a:moveTo>
                <a:cubicBezTo>
                  <a:pt x="65" y="46"/>
                  <a:pt x="65" y="46"/>
                  <a:pt x="65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88" y="82"/>
                  <a:pt x="88" y="82"/>
                  <a:pt x="88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67"/>
                  <a:pt x="36" y="67"/>
                  <a:pt x="36" y="67"/>
                </a:cubicBezTo>
                <a:lnTo>
                  <a:pt x="88" y="67"/>
                </a:lnTo>
                <a:close/>
                <a:moveTo>
                  <a:pt x="74" y="9"/>
                </a:moveTo>
                <a:cubicBezTo>
                  <a:pt x="110" y="9"/>
                  <a:pt x="140" y="39"/>
                  <a:pt x="140" y="75"/>
                </a:cubicBezTo>
                <a:cubicBezTo>
                  <a:pt x="140" y="111"/>
                  <a:pt x="110" y="140"/>
                  <a:pt x="74" y="140"/>
                </a:cubicBezTo>
                <a:cubicBezTo>
                  <a:pt x="38" y="140"/>
                  <a:pt x="9" y="111"/>
                  <a:pt x="9" y="75"/>
                </a:cubicBezTo>
                <a:cubicBezTo>
                  <a:pt x="9" y="39"/>
                  <a:pt x="38" y="9"/>
                  <a:pt x="74" y="9"/>
                </a:cubicBezTo>
                <a:moveTo>
                  <a:pt x="74" y="0"/>
                </a:moveTo>
                <a:cubicBezTo>
                  <a:pt x="33" y="0"/>
                  <a:pt x="0" y="33"/>
                  <a:pt x="0" y="75"/>
                </a:cubicBezTo>
                <a:cubicBezTo>
                  <a:pt x="0" y="116"/>
                  <a:pt x="33" y="149"/>
                  <a:pt x="74" y="149"/>
                </a:cubicBezTo>
                <a:cubicBezTo>
                  <a:pt x="116" y="149"/>
                  <a:pt x="149" y="116"/>
                  <a:pt x="149" y="75"/>
                </a:cubicBezTo>
                <a:cubicBezTo>
                  <a:pt x="149" y="33"/>
                  <a:pt x="116" y="0"/>
                  <a:pt x="74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0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2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4881" y="1681420"/>
            <a:ext cx="10706987" cy="3522462"/>
            <a:chOff x="484881" y="1681419"/>
            <a:chExt cx="10706986" cy="3522461"/>
          </a:xfrm>
        </p:grpSpPr>
        <p:sp>
          <p:nvSpPr>
            <p:cNvPr id="6" name="TextBox 5"/>
            <p:cNvSpPr txBox="1"/>
            <p:nvPr/>
          </p:nvSpPr>
          <p:spPr>
            <a:xfrm>
              <a:off x="550894" y="4085625"/>
              <a:ext cx="5640356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First, we’ll show you how to sign in. </a:t>
              </a:r>
            </a:p>
            <a:p>
              <a:pPr>
                <a:lnSpc>
                  <a:spcPts val="2000"/>
                </a:lnSpc>
              </a:pPr>
              <a:endParaRPr lang="en-US" sz="14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Signing in unlocks all the goodness of Office, like saving to the cloud and getting your documents anywhere—even on the bus!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4881" y="1681419"/>
              <a:ext cx="10706986" cy="2657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0"/>
                </a:lnSpc>
              </a:pPr>
              <a:r>
                <a:rPr lang="en-US" sz="8800" dirty="0">
                  <a:solidFill>
                    <a:srgbClr val="C73202"/>
                  </a:solidFill>
                  <a:latin typeface="Segoe UI Light" pitchFamily="34" charset="0"/>
                  <a:ea typeface="Segoe UI" pitchFamily="34" charset="0"/>
                  <a:cs typeface="Segoe UI Light" pitchFamily="34" charset="0"/>
                  <a:sym typeface="Gill Sans" charset="0"/>
                </a:rPr>
                <a:t>Sign in</a:t>
              </a:r>
            </a:p>
          </p:txBody>
        </p:sp>
      </p:grpSp>
      <p:sp>
        <p:nvSpPr>
          <p:cNvPr id="7" name="Freeform 9">
            <a:hlinkClick r:id="" action="ppaction://hlinkshowjump?jump=nextslide"/>
          </p:cNvPr>
          <p:cNvSpPr>
            <a:spLocks noEditPoints="1"/>
          </p:cNvSpPr>
          <p:nvPr/>
        </p:nvSpPr>
        <p:spPr bwMode="black">
          <a:xfrm>
            <a:off x="10031233" y="1712915"/>
            <a:ext cx="2989443" cy="3001588"/>
          </a:xfrm>
          <a:custGeom>
            <a:avLst/>
            <a:gdLst>
              <a:gd name="T0" fmla="*/ 88 w 149"/>
              <a:gd name="T1" fmla="*/ 67 h 149"/>
              <a:gd name="T2" fmla="*/ 65 w 149"/>
              <a:gd name="T3" fmla="*/ 46 h 149"/>
              <a:gd name="T4" fmla="*/ 84 w 149"/>
              <a:gd name="T5" fmla="*/ 46 h 149"/>
              <a:gd name="T6" fmla="*/ 115 w 149"/>
              <a:gd name="T7" fmla="*/ 75 h 149"/>
              <a:gd name="T8" fmla="*/ 84 w 149"/>
              <a:gd name="T9" fmla="*/ 104 h 149"/>
              <a:gd name="T10" fmla="*/ 65 w 149"/>
              <a:gd name="T11" fmla="*/ 104 h 149"/>
              <a:gd name="T12" fmla="*/ 88 w 149"/>
              <a:gd name="T13" fmla="*/ 82 h 149"/>
              <a:gd name="T14" fmla="*/ 36 w 149"/>
              <a:gd name="T15" fmla="*/ 82 h 149"/>
              <a:gd name="T16" fmla="*/ 36 w 149"/>
              <a:gd name="T17" fmla="*/ 67 h 149"/>
              <a:gd name="T18" fmla="*/ 88 w 149"/>
              <a:gd name="T19" fmla="*/ 67 h 149"/>
              <a:gd name="T20" fmla="*/ 74 w 149"/>
              <a:gd name="T21" fmla="*/ 9 h 149"/>
              <a:gd name="T22" fmla="*/ 140 w 149"/>
              <a:gd name="T23" fmla="*/ 75 h 149"/>
              <a:gd name="T24" fmla="*/ 74 w 149"/>
              <a:gd name="T25" fmla="*/ 140 h 149"/>
              <a:gd name="T26" fmla="*/ 9 w 149"/>
              <a:gd name="T27" fmla="*/ 75 h 149"/>
              <a:gd name="T28" fmla="*/ 74 w 149"/>
              <a:gd name="T29" fmla="*/ 9 h 149"/>
              <a:gd name="T30" fmla="*/ 74 w 149"/>
              <a:gd name="T31" fmla="*/ 0 h 149"/>
              <a:gd name="T32" fmla="*/ 0 w 149"/>
              <a:gd name="T33" fmla="*/ 75 h 149"/>
              <a:gd name="T34" fmla="*/ 74 w 149"/>
              <a:gd name="T35" fmla="*/ 149 h 149"/>
              <a:gd name="T36" fmla="*/ 149 w 149"/>
              <a:gd name="T37" fmla="*/ 75 h 149"/>
              <a:gd name="T38" fmla="*/ 74 w 149"/>
              <a:gd name="T3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9" h="149">
                <a:moveTo>
                  <a:pt x="88" y="67"/>
                </a:moveTo>
                <a:cubicBezTo>
                  <a:pt x="65" y="46"/>
                  <a:pt x="65" y="46"/>
                  <a:pt x="65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88" y="82"/>
                  <a:pt x="88" y="82"/>
                  <a:pt x="88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67"/>
                  <a:pt x="36" y="67"/>
                  <a:pt x="36" y="67"/>
                </a:cubicBezTo>
                <a:lnTo>
                  <a:pt x="88" y="67"/>
                </a:lnTo>
                <a:close/>
                <a:moveTo>
                  <a:pt x="74" y="9"/>
                </a:moveTo>
                <a:cubicBezTo>
                  <a:pt x="110" y="9"/>
                  <a:pt x="140" y="39"/>
                  <a:pt x="140" y="75"/>
                </a:cubicBezTo>
                <a:cubicBezTo>
                  <a:pt x="140" y="111"/>
                  <a:pt x="110" y="140"/>
                  <a:pt x="74" y="140"/>
                </a:cubicBezTo>
                <a:cubicBezTo>
                  <a:pt x="38" y="140"/>
                  <a:pt x="9" y="111"/>
                  <a:pt x="9" y="75"/>
                </a:cubicBezTo>
                <a:cubicBezTo>
                  <a:pt x="9" y="39"/>
                  <a:pt x="38" y="9"/>
                  <a:pt x="74" y="9"/>
                </a:cubicBezTo>
                <a:moveTo>
                  <a:pt x="74" y="0"/>
                </a:moveTo>
                <a:cubicBezTo>
                  <a:pt x="33" y="0"/>
                  <a:pt x="0" y="33"/>
                  <a:pt x="0" y="75"/>
                </a:cubicBezTo>
                <a:cubicBezTo>
                  <a:pt x="0" y="116"/>
                  <a:pt x="33" y="149"/>
                  <a:pt x="74" y="149"/>
                </a:cubicBezTo>
                <a:cubicBezTo>
                  <a:pt x="116" y="149"/>
                  <a:pt x="149" y="116"/>
                  <a:pt x="149" y="75"/>
                </a:cubicBezTo>
                <a:cubicBezTo>
                  <a:pt x="149" y="33"/>
                  <a:pt x="116" y="0"/>
                  <a:pt x="74" y="0"/>
                </a:cubicBezTo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sp>
        <p:nvSpPr>
          <p:cNvPr id="9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39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3716967" y="832929"/>
            <a:ext cx="6324600" cy="4866135"/>
            <a:chOff x="316542" y="280769"/>
            <a:chExt cx="6324600" cy="4866135"/>
          </a:xfrm>
        </p:grpSpPr>
        <p:sp>
          <p:nvSpPr>
            <p:cNvPr id="82" name="Rounded Rectangle 81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07042" y="468303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00415" y="465792"/>
              <a:ext cx="460857" cy="369461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707643" y="1139818"/>
            <a:ext cx="1002979" cy="342440"/>
            <a:chOff x="5307217" y="587659"/>
            <a:chExt cx="1002979" cy="342440"/>
          </a:xfrm>
        </p:grpSpPr>
        <p:sp>
          <p:nvSpPr>
            <p:cNvPr id="76" name="Rectangle 75"/>
            <p:cNvSpPr/>
            <p:nvPr/>
          </p:nvSpPr>
          <p:spPr>
            <a:xfrm>
              <a:off x="5983444" y="587659"/>
              <a:ext cx="326752" cy="336884"/>
            </a:xfrm>
            <a:prstGeom prst="rect">
              <a:avLst/>
            </a:prstGeom>
            <a:solidFill>
              <a:srgbClr val="D0CECE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007994" y="638681"/>
              <a:ext cx="275055" cy="291418"/>
              <a:chOff x="6004975" y="634657"/>
              <a:chExt cx="283691" cy="300568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6077881" y="634657"/>
                <a:ext cx="142057" cy="16038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81" name="Rounded Rectangle 3"/>
              <p:cNvSpPr/>
              <p:nvPr/>
            </p:nvSpPr>
            <p:spPr>
              <a:xfrm>
                <a:off x="6004975" y="787269"/>
                <a:ext cx="283691" cy="147956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5307217" y="632991"/>
              <a:ext cx="6381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Sign in</a:t>
              </a:r>
            </a:p>
          </p:txBody>
        </p:sp>
        <p:sp>
          <p:nvSpPr>
            <p:cNvPr id="79" name="Isosceles Triangle 78"/>
            <p:cNvSpPr/>
            <p:nvPr/>
          </p:nvSpPr>
          <p:spPr>
            <a:xfrm rot="10800000">
              <a:off x="5777161" y="735072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05317" y="66316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Sign in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2479" y="1378013"/>
            <a:ext cx="2705547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sign in with your Microsoft account from the top right of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25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51549"/>
      </p:ext>
    </p:extLst>
  </p:cSld>
  <p:clrMapOvr>
    <a:masterClrMapping/>
  </p:clrMapOvr>
  <p:transition spd="slow" advClick="0" advTm="3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3716967" y="832929"/>
            <a:ext cx="6324600" cy="4866135"/>
            <a:chOff x="316542" y="280769"/>
            <a:chExt cx="6324600" cy="4866135"/>
          </a:xfrm>
        </p:grpSpPr>
        <p:sp>
          <p:nvSpPr>
            <p:cNvPr id="82" name="Rounded Rectangle 81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07042" y="468303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00415" y="465792"/>
              <a:ext cx="460857" cy="369461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707643" y="1139818"/>
            <a:ext cx="1002979" cy="342440"/>
            <a:chOff x="5307217" y="587659"/>
            <a:chExt cx="1002979" cy="342440"/>
          </a:xfrm>
        </p:grpSpPr>
        <p:sp>
          <p:nvSpPr>
            <p:cNvPr id="76" name="Rectangle 75"/>
            <p:cNvSpPr/>
            <p:nvPr/>
          </p:nvSpPr>
          <p:spPr>
            <a:xfrm>
              <a:off x="5983444" y="587659"/>
              <a:ext cx="326752" cy="336884"/>
            </a:xfrm>
            <a:prstGeom prst="rect">
              <a:avLst/>
            </a:prstGeom>
            <a:solidFill>
              <a:srgbClr val="D0CECE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007994" y="638681"/>
              <a:ext cx="275055" cy="291418"/>
              <a:chOff x="6004975" y="634657"/>
              <a:chExt cx="283691" cy="300568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6077881" y="634657"/>
                <a:ext cx="142057" cy="16038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81" name="Rounded Rectangle 3"/>
              <p:cNvSpPr/>
              <p:nvPr/>
            </p:nvSpPr>
            <p:spPr>
              <a:xfrm>
                <a:off x="6004975" y="787269"/>
                <a:ext cx="283691" cy="147956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5307217" y="632991"/>
              <a:ext cx="6381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Sign in</a:t>
              </a:r>
            </a:p>
          </p:txBody>
        </p:sp>
        <p:sp>
          <p:nvSpPr>
            <p:cNvPr id="79" name="Isosceles Triangle 78"/>
            <p:cNvSpPr/>
            <p:nvPr/>
          </p:nvSpPr>
          <p:spPr>
            <a:xfrm rot="10800000">
              <a:off x="5777161" y="735072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5711940" y="1767183"/>
            <a:ext cx="2336213" cy="2196151"/>
          </a:xfrm>
          <a:prstGeom prst="rect">
            <a:avLst/>
          </a:prstGeom>
          <a:solidFill>
            <a:srgbClr val="FFFFFF"/>
          </a:solidFill>
          <a:ln w="3175">
            <a:solidFill>
              <a:srgbClr val="A6A6A6"/>
            </a:solidFill>
          </a:ln>
          <a:effectLst>
            <a:outerShdw blurRad="63500" sx="99000" sy="99000" algn="ctr" rotWithShape="0">
              <a:prstClr val="black">
                <a:alpha val="4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sym typeface="Gill Sans" charset="0"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00984" y="1767181"/>
            <a:ext cx="21471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Sign in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900985" y="2330455"/>
            <a:ext cx="1132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User ID: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002428" y="2572198"/>
            <a:ext cx="1755241" cy="142711"/>
          </a:xfrm>
          <a:prstGeom prst="rect">
            <a:avLst/>
          </a:prstGeom>
          <a:solidFill>
            <a:srgbClr val="FFFFFF"/>
          </a:solidFill>
          <a:ln w="3175">
            <a:solidFill>
              <a:srgbClr val="D0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sym typeface="Gill Sans" charset="0"/>
              </a:rPr>
              <a:t>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002428" y="2984050"/>
            <a:ext cx="1755241" cy="142711"/>
          </a:xfrm>
          <a:prstGeom prst="rect">
            <a:avLst/>
          </a:prstGeom>
          <a:solidFill>
            <a:srgbClr val="FFFFFF"/>
          </a:solidFill>
          <a:ln w="3175">
            <a:solidFill>
              <a:srgbClr val="D0C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sym typeface="Gill Sans" charset="0"/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993801" y="3441448"/>
            <a:ext cx="648540" cy="27208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sym typeface="Gill Sans" charset="0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00986" y="2729117"/>
            <a:ext cx="1132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Password: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952863" y="2510339"/>
            <a:ext cx="1776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00" i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Kaitlin.Brown@Home.com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948303" y="2951789"/>
            <a:ext cx="11817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" panose="020B0502040504020203" pitchFamily="34" charset="0"/>
                <a:sym typeface="Gill Sans" charset="0"/>
              </a:rPr>
              <a:t>● ● ● ● ● ● ● ● ● ● ● ● ●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93802" y="3441577"/>
            <a:ext cx="648540" cy="272080"/>
          </a:xfrm>
          <a:prstGeom prst="rect">
            <a:avLst/>
          </a:prstGeom>
          <a:solidFill>
            <a:srgbClr val="E63C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sym typeface="Gill Sans" charset="0"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54508" y="3413902"/>
            <a:ext cx="6505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>
                <a:solidFill>
                  <a:srgbClr val="FFFFFF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Sign 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5317" y="66316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Sign in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2479" y="1378012"/>
            <a:ext cx="27055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sign in with your Microsoft account from the top right of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Don’t have an account?  You can sign up using any email address you want.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37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50" grpId="0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716967" y="832929"/>
            <a:ext cx="6324600" cy="4866135"/>
            <a:chOff x="316542" y="280769"/>
            <a:chExt cx="6324600" cy="4866135"/>
          </a:xfrm>
        </p:grpSpPr>
        <p:sp>
          <p:nvSpPr>
            <p:cNvPr id="27" name="Rounded Rectangle 26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7042" y="468303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0415" y="465792"/>
              <a:ext cx="460857" cy="369461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384877" y="1139819"/>
            <a:ext cx="1325745" cy="358343"/>
            <a:chOff x="4984451" y="587659"/>
            <a:chExt cx="1325745" cy="358342"/>
          </a:xfrm>
        </p:grpSpPr>
        <p:sp>
          <p:nvSpPr>
            <p:cNvPr id="33" name="Rectangle 32"/>
            <p:cNvSpPr/>
            <p:nvPr/>
          </p:nvSpPr>
          <p:spPr>
            <a:xfrm>
              <a:off x="5983444" y="587659"/>
              <a:ext cx="326752" cy="336884"/>
            </a:xfrm>
            <a:prstGeom prst="rect">
              <a:avLst/>
            </a:prstGeom>
            <a:solidFill>
              <a:srgbClr val="E63C00"/>
            </a:solidFill>
            <a:ln w="3175">
              <a:solidFill>
                <a:srgbClr val="E6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007994" y="654582"/>
              <a:ext cx="275055" cy="291419"/>
              <a:chOff x="6004975" y="651058"/>
              <a:chExt cx="283691" cy="300569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6077881" y="651058"/>
                <a:ext cx="142057" cy="16038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45" name="Rounded Rectangle 3"/>
              <p:cNvSpPr/>
              <p:nvPr/>
            </p:nvSpPr>
            <p:spPr>
              <a:xfrm>
                <a:off x="6004975" y="803671"/>
                <a:ext cx="283691" cy="147956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984451" y="632991"/>
              <a:ext cx="960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 Brown</a:t>
              </a:r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5777161" y="735072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24008" y="1085152"/>
            <a:ext cx="2704851" cy="3496275"/>
            <a:chOff x="4524008" y="1085151"/>
            <a:chExt cx="2704850" cy="3496275"/>
          </a:xfrm>
        </p:grpSpPr>
        <p:sp>
          <p:nvSpPr>
            <p:cNvPr id="25" name="Rectangle 24"/>
            <p:cNvSpPr/>
            <p:nvPr/>
          </p:nvSpPr>
          <p:spPr>
            <a:xfrm>
              <a:off x="4586564" y="2066572"/>
              <a:ext cx="1662545" cy="24620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24008" y="1085151"/>
              <a:ext cx="2704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Segoe UI Light" panose="020B05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Open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41260" y="1694834"/>
              <a:ext cx="92732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Places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49887" y="2001064"/>
              <a:ext cx="1264854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Recent Presentations</a:t>
              </a:r>
            </a:p>
            <a:p>
              <a:pPr>
                <a:lnSpc>
                  <a:spcPts val="2000"/>
                </a:lnSpc>
              </a:pP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</a:t>
              </a:r>
              <a:endParaRPr lang="en-US" sz="8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Computer</a:t>
              </a:r>
            </a:p>
            <a:p>
              <a:pPr>
                <a:lnSpc>
                  <a:spcPts val="2000"/>
                </a:lnSpc>
              </a:pP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Add a place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249109" y="1932667"/>
              <a:ext cx="0" cy="2648759"/>
            </a:xfrm>
            <a:prstGeom prst="line">
              <a:avLst/>
            </a:prstGeom>
            <a:ln>
              <a:solidFill>
                <a:srgbClr val="D9D9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402647" y="1694835"/>
            <a:ext cx="4107863" cy="2869340"/>
            <a:chOff x="6402647" y="1694834"/>
            <a:chExt cx="4107862" cy="2869340"/>
          </a:xfrm>
        </p:grpSpPr>
        <p:sp>
          <p:nvSpPr>
            <p:cNvPr id="16" name="TextBox 15"/>
            <p:cNvSpPr txBox="1"/>
            <p:nvPr/>
          </p:nvSpPr>
          <p:spPr>
            <a:xfrm>
              <a:off x="6402647" y="1694834"/>
              <a:ext cx="410786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 Semilight" panose="020B0402040204020203" pitchFamily="34" charset="0"/>
                  <a:ea typeface="Segoe UI" pitchFamily="34" charset="0"/>
                  <a:cs typeface="Segoe UI Semilight" panose="020B0402040204020203" pitchFamily="34" charset="0"/>
                  <a:sym typeface="Gill Sans" charset="0"/>
                </a:rPr>
                <a:t>Recent Presentations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13616" y="3005257"/>
              <a:ext cx="1134093" cy="70658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13616" y="3857592"/>
              <a:ext cx="1134093" cy="70658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97801" y="2311058"/>
              <a:ext cx="20033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My Presentation.pptx</a:t>
              </a:r>
            </a:p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97803" y="3163393"/>
              <a:ext cx="1936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Presentation1.pptx</a:t>
              </a:r>
            </a:p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80087" y="4015729"/>
              <a:ext cx="1936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000000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Presentation2.pptx</a:t>
              </a:r>
            </a:p>
            <a:p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Kaitlin’s </a:t>
              </a:r>
              <a:r>
                <a:rPr lang="en-US" sz="8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 </a:t>
              </a:r>
              <a:r>
                <a:rPr lang="en-US" sz="8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&gt; Presentations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6513616" y="2152922"/>
              <a:ext cx="1134093" cy="706582"/>
            </a:xfrm>
            <a:prstGeom prst="rect">
              <a:avLst/>
            </a:prstGeom>
            <a:solidFill>
              <a:srgbClr val="E63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02602" y="2474118"/>
              <a:ext cx="731520" cy="27432"/>
            </a:xfrm>
            <a:prstGeom prst="rect">
              <a:avLst/>
            </a:prstGeom>
            <a:solidFill>
              <a:srgbClr val="FFEBE4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602602" y="2585078"/>
              <a:ext cx="457200" cy="27432"/>
            </a:xfrm>
            <a:prstGeom prst="rect">
              <a:avLst/>
            </a:prstGeom>
            <a:solidFill>
              <a:srgbClr val="FFEBE4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02602" y="2659653"/>
              <a:ext cx="457200" cy="27432"/>
            </a:xfrm>
            <a:prstGeom prst="rect">
              <a:avLst/>
            </a:prstGeom>
            <a:solidFill>
              <a:srgbClr val="FFEBE4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602602" y="2734228"/>
              <a:ext cx="457200" cy="27432"/>
            </a:xfrm>
            <a:prstGeom prst="rect">
              <a:avLst/>
            </a:prstGeom>
            <a:solidFill>
              <a:srgbClr val="FFEBE4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602602" y="4428638"/>
              <a:ext cx="914400" cy="27432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7292020" y="3382385"/>
              <a:ext cx="268313" cy="244702"/>
              <a:chOff x="6602602" y="2602330"/>
              <a:chExt cx="457200" cy="244702"/>
            </a:xfrm>
            <a:solidFill>
              <a:schemeClr val="bg1">
                <a:alpha val="50196"/>
              </a:schemeClr>
            </a:solidFill>
          </p:grpSpPr>
          <p:sp>
            <p:nvSpPr>
              <p:cNvPr id="53" name="Rectangle 52"/>
              <p:cNvSpPr/>
              <p:nvPr/>
            </p:nvSpPr>
            <p:spPr>
              <a:xfrm>
                <a:off x="6602602" y="2602330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602602" y="2676905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602602" y="2751480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602602" y="2819600"/>
                <a:ext cx="457200" cy="27432"/>
              </a:xfrm>
              <a:prstGeom prst="rect">
                <a:avLst/>
              </a:prstGeom>
              <a:solidFill>
                <a:srgbClr val="FFFFFF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  <a:sym typeface="Gill Sans" charset="0"/>
                </a:endParaRP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6602602" y="4352728"/>
              <a:ext cx="182880" cy="27432"/>
            </a:xfrm>
            <a:prstGeom prst="rect">
              <a:avLst/>
            </a:prstGeom>
            <a:solidFill>
              <a:srgbClr val="FFFFFF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sym typeface="Gill Sans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05317" y="66316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Sign in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2479" y="1378012"/>
            <a:ext cx="2705547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You can sign in with your Microsoft account from the top right of any Office program.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Don’t have an account?  You can sign up using any email address you want.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Sign in once and all your Office programs will remember you.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62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74" name="Rectangle 73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75" name="Rectangle 74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76" name="Rectangle 75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313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716967" y="832929"/>
            <a:ext cx="6324600" cy="4866135"/>
            <a:chOff x="316542" y="280769"/>
            <a:chExt cx="6324600" cy="4866135"/>
          </a:xfrm>
        </p:grpSpPr>
        <p:sp>
          <p:nvSpPr>
            <p:cNvPr id="27" name="Rounded Rectangle 26"/>
            <p:cNvSpPr/>
            <p:nvPr/>
          </p:nvSpPr>
          <p:spPr>
            <a:xfrm>
              <a:off x="316542" y="280769"/>
              <a:ext cx="6324600" cy="4067175"/>
            </a:xfrm>
            <a:prstGeom prst="roundRect">
              <a:avLst>
                <a:gd name="adj" fmla="val 1913"/>
              </a:avLst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978780" y="4339993"/>
              <a:ext cx="1000125" cy="704850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02321" y="5030529"/>
              <a:ext cx="1753043" cy="116375"/>
            </a:xfrm>
            <a:prstGeom prst="rect">
              <a:avLst/>
            </a:prstGeom>
            <a:solidFill>
              <a:srgbClr val="0D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7042" y="468303"/>
              <a:ext cx="5943600" cy="36921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0415" y="465792"/>
              <a:ext cx="460857" cy="369461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384877" y="1139819"/>
            <a:ext cx="1325745" cy="358343"/>
            <a:chOff x="4984451" y="587659"/>
            <a:chExt cx="1325745" cy="358342"/>
          </a:xfrm>
        </p:grpSpPr>
        <p:sp>
          <p:nvSpPr>
            <p:cNvPr id="33" name="Rectangle 32"/>
            <p:cNvSpPr/>
            <p:nvPr/>
          </p:nvSpPr>
          <p:spPr>
            <a:xfrm>
              <a:off x="5983444" y="587659"/>
              <a:ext cx="326752" cy="336884"/>
            </a:xfrm>
            <a:prstGeom prst="rect">
              <a:avLst/>
            </a:prstGeom>
            <a:solidFill>
              <a:srgbClr val="E63C00"/>
            </a:solidFill>
            <a:ln w="3175">
              <a:solidFill>
                <a:srgbClr val="E6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6007994" y="654582"/>
              <a:ext cx="275055" cy="291419"/>
              <a:chOff x="6004975" y="651058"/>
              <a:chExt cx="283691" cy="300569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6077881" y="651058"/>
                <a:ext cx="142057" cy="16038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  <p:sp>
            <p:nvSpPr>
              <p:cNvPr id="45" name="Rounded Rectangle 3"/>
              <p:cNvSpPr/>
              <p:nvPr/>
            </p:nvSpPr>
            <p:spPr>
              <a:xfrm>
                <a:off x="6004975" y="803671"/>
                <a:ext cx="283691" cy="147956"/>
              </a:xfrm>
              <a:custGeom>
                <a:avLst/>
                <a:gdLst>
                  <a:gd name="connsiteX0" fmla="*/ 0 w 239232"/>
                  <a:gd name="connsiteY0" fmla="*/ 41877 h 219354"/>
                  <a:gd name="connsiteX1" fmla="*/ 41877 w 239232"/>
                  <a:gd name="connsiteY1" fmla="*/ 0 h 219354"/>
                  <a:gd name="connsiteX2" fmla="*/ 197355 w 239232"/>
                  <a:gd name="connsiteY2" fmla="*/ 0 h 219354"/>
                  <a:gd name="connsiteX3" fmla="*/ 239232 w 239232"/>
                  <a:gd name="connsiteY3" fmla="*/ 41877 h 219354"/>
                  <a:gd name="connsiteX4" fmla="*/ 239232 w 239232"/>
                  <a:gd name="connsiteY4" fmla="*/ 177477 h 219354"/>
                  <a:gd name="connsiteX5" fmla="*/ 197355 w 239232"/>
                  <a:gd name="connsiteY5" fmla="*/ 219354 h 219354"/>
                  <a:gd name="connsiteX6" fmla="*/ 41877 w 239232"/>
                  <a:gd name="connsiteY6" fmla="*/ 219354 h 219354"/>
                  <a:gd name="connsiteX7" fmla="*/ 0 w 239232"/>
                  <a:gd name="connsiteY7" fmla="*/ 177477 h 219354"/>
                  <a:gd name="connsiteX8" fmla="*/ 0 w 239232"/>
                  <a:gd name="connsiteY8" fmla="*/ 41877 h 219354"/>
                  <a:gd name="connsiteX0" fmla="*/ 22797 w 262029"/>
                  <a:gd name="connsiteY0" fmla="*/ 41877 h 219354"/>
                  <a:gd name="connsiteX1" fmla="*/ 64674 w 262029"/>
                  <a:gd name="connsiteY1" fmla="*/ 0 h 219354"/>
                  <a:gd name="connsiteX2" fmla="*/ 220152 w 262029"/>
                  <a:gd name="connsiteY2" fmla="*/ 0 h 219354"/>
                  <a:gd name="connsiteX3" fmla="*/ 262029 w 262029"/>
                  <a:gd name="connsiteY3" fmla="*/ 41877 h 219354"/>
                  <a:gd name="connsiteX4" fmla="*/ 262029 w 262029"/>
                  <a:gd name="connsiteY4" fmla="*/ 177477 h 219354"/>
                  <a:gd name="connsiteX5" fmla="*/ 220152 w 262029"/>
                  <a:gd name="connsiteY5" fmla="*/ 219354 h 219354"/>
                  <a:gd name="connsiteX6" fmla="*/ 64674 w 262029"/>
                  <a:gd name="connsiteY6" fmla="*/ 219354 h 219354"/>
                  <a:gd name="connsiteX7" fmla="*/ 0 w 262029"/>
                  <a:gd name="connsiteY7" fmla="*/ 177477 h 219354"/>
                  <a:gd name="connsiteX8" fmla="*/ 22797 w 262029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1877 h 219354"/>
                  <a:gd name="connsiteX1" fmla="*/ 64674 w 287358"/>
                  <a:gd name="connsiteY1" fmla="*/ 0 h 219354"/>
                  <a:gd name="connsiteX2" fmla="*/ 220152 w 287358"/>
                  <a:gd name="connsiteY2" fmla="*/ 0 h 219354"/>
                  <a:gd name="connsiteX3" fmla="*/ 262029 w 287358"/>
                  <a:gd name="connsiteY3" fmla="*/ 41877 h 219354"/>
                  <a:gd name="connsiteX4" fmla="*/ 287358 w 287358"/>
                  <a:gd name="connsiteY4" fmla="*/ 180010 h 219354"/>
                  <a:gd name="connsiteX5" fmla="*/ 220152 w 287358"/>
                  <a:gd name="connsiteY5" fmla="*/ 219354 h 219354"/>
                  <a:gd name="connsiteX6" fmla="*/ 64674 w 287358"/>
                  <a:gd name="connsiteY6" fmla="*/ 219354 h 219354"/>
                  <a:gd name="connsiteX7" fmla="*/ 0 w 287358"/>
                  <a:gd name="connsiteY7" fmla="*/ 177477 h 219354"/>
                  <a:gd name="connsiteX8" fmla="*/ 22797 w 287358"/>
                  <a:gd name="connsiteY8" fmla="*/ 41877 h 219354"/>
                  <a:gd name="connsiteX0" fmla="*/ 22797 w 287358"/>
                  <a:gd name="connsiteY0" fmla="*/ 46943 h 224420"/>
                  <a:gd name="connsiteX1" fmla="*/ 64674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2273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74806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64674 w 287358"/>
                  <a:gd name="connsiteY6" fmla="*/ 224420 h 224420"/>
                  <a:gd name="connsiteX7" fmla="*/ 0 w 287358"/>
                  <a:gd name="connsiteY7" fmla="*/ 182543 h 224420"/>
                  <a:gd name="connsiteX8" fmla="*/ 22797 w 287358"/>
                  <a:gd name="connsiteY8" fmla="*/ 46943 h 224420"/>
                  <a:gd name="connsiteX0" fmla="*/ 22797 w 287358"/>
                  <a:gd name="connsiteY0" fmla="*/ 46943 h 224420"/>
                  <a:gd name="connsiteX1" fmla="*/ 82405 w 287358"/>
                  <a:gd name="connsiteY1" fmla="*/ 5066 h 224420"/>
                  <a:gd name="connsiteX2" fmla="*/ 207487 w 287358"/>
                  <a:gd name="connsiteY2" fmla="*/ 0 h 224420"/>
                  <a:gd name="connsiteX3" fmla="*/ 262029 w 287358"/>
                  <a:gd name="connsiteY3" fmla="*/ 46943 h 224420"/>
                  <a:gd name="connsiteX4" fmla="*/ 287358 w 287358"/>
                  <a:gd name="connsiteY4" fmla="*/ 185076 h 224420"/>
                  <a:gd name="connsiteX5" fmla="*/ 220152 w 287358"/>
                  <a:gd name="connsiteY5" fmla="*/ 224420 h 224420"/>
                  <a:gd name="connsiteX6" fmla="*/ 0 w 287358"/>
                  <a:gd name="connsiteY6" fmla="*/ 182543 h 224420"/>
                  <a:gd name="connsiteX7" fmla="*/ 22797 w 287358"/>
                  <a:gd name="connsiteY7" fmla="*/ 46943 h 224420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6943 h 200962"/>
                  <a:gd name="connsiteX1" fmla="*/ 82405 w 287358"/>
                  <a:gd name="connsiteY1" fmla="*/ 5066 h 200962"/>
                  <a:gd name="connsiteX2" fmla="*/ 207487 w 287358"/>
                  <a:gd name="connsiteY2" fmla="*/ 0 h 200962"/>
                  <a:gd name="connsiteX3" fmla="*/ 262029 w 287358"/>
                  <a:gd name="connsiteY3" fmla="*/ 46943 h 200962"/>
                  <a:gd name="connsiteX4" fmla="*/ 287358 w 287358"/>
                  <a:gd name="connsiteY4" fmla="*/ 185076 h 200962"/>
                  <a:gd name="connsiteX5" fmla="*/ 0 w 287358"/>
                  <a:gd name="connsiteY5" fmla="*/ 182543 h 200962"/>
                  <a:gd name="connsiteX6" fmla="*/ 22797 w 287358"/>
                  <a:gd name="connsiteY6" fmla="*/ 46943 h 200962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2029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5356 w 287358"/>
                  <a:gd name="connsiteY3" fmla="*/ 38624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8466"/>
                  <a:gd name="connsiteX1" fmla="*/ 82405 w 287358"/>
                  <a:gd name="connsiteY1" fmla="*/ 2570 h 198466"/>
                  <a:gd name="connsiteX2" fmla="*/ 207487 w 287358"/>
                  <a:gd name="connsiteY2" fmla="*/ 0 h 198466"/>
                  <a:gd name="connsiteX3" fmla="*/ 268684 w 287358"/>
                  <a:gd name="connsiteY3" fmla="*/ 44447 h 198466"/>
                  <a:gd name="connsiteX4" fmla="*/ 287358 w 287358"/>
                  <a:gd name="connsiteY4" fmla="*/ 182580 h 198466"/>
                  <a:gd name="connsiteX5" fmla="*/ 0 w 287358"/>
                  <a:gd name="connsiteY5" fmla="*/ 180047 h 198466"/>
                  <a:gd name="connsiteX6" fmla="*/ 22797 w 287358"/>
                  <a:gd name="connsiteY6" fmla="*/ 44447 h 198466"/>
                  <a:gd name="connsiteX0" fmla="*/ 22797 w 287358"/>
                  <a:gd name="connsiteY0" fmla="*/ 44447 h 192120"/>
                  <a:gd name="connsiteX1" fmla="*/ 82405 w 287358"/>
                  <a:gd name="connsiteY1" fmla="*/ 2570 h 192120"/>
                  <a:gd name="connsiteX2" fmla="*/ 207487 w 287358"/>
                  <a:gd name="connsiteY2" fmla="*/ 0 h 192120"/>
                  <a:gd name="connsiteX3" fmla="*/ 268684 w 287358"/>
                  <a:gd name="connsiteY3" fmla="*/ 44447 h 192120"/>
                  <a:gd name="connsiteX4" fmla="*/ 287358 w 287358"/>
                  <a:gd name="connsiteY4" fmla="*/ 182580 h 192120"/>
                  <a:gd name="connsiteX5" fmla="*/ 0 w 287358"/>
                  <a:gd name="connsiteY5" fmla="*/ 180047 h 192120"/>
                  <a:gd name="connsiteX6" fmla="*/ 22797 w 287358"/>
                  <a:gd name="connsiteY6" fmla="*/ 44447 h 192120"/>
                  <a:gd name="connsiteX0" fmla="*/ 22797 w 287358"/>
                  <a:gd name="connsiteY0" fmla="*/ 44447 h 182580"/>
                  <a:gd name="connsiteX1" fmla="*/ 82405 w 287358"/>
                  <a:gd name="connsiteY1" fmla="*/ 2570 h 182580"/>
                  <a:gd name="connsiteX2" fmla="*/ 207487 w 287358"/>
                  <a:gd name="connsiteY2" fmla="*/ 0 h 182580"/>
                  <a:gd name="connsiteX3" fmla="*/ 268684 w 287358"/>
                  <a:gd name="connsiteY3" fmla="*/ 44447 h 182580"/>
                  <a:gd name="connsiteX4" fmla="*/ 287358 w 287358"/>
                  <a:gd name="connsiteY4" fmla="*/ 182580 h 182580"/>
                  <a:gd name="connsiteX5" fmla="*/ 0 w 287358"/>
                  <a:gd name="connsiteY5" fmla="*/ 180047 h 182580"/>
                  <a:gd name="connsiteX6" fmla="*/ 22797 w 287358"/>
                  <a:gd name="connsiteY6" fmla="*/ 44447 h 182580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80047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80916"/>
                  <a:gd name="connsiteX1" fmla="*/ 82405 w 288190"/>
                  <a:gd name="connsiteY1" fmla="*/ 2570 h 180916"/>
                  <a:gd name="connsiteX2" fmla="*/ 207487 w 288190"/>
                  <a:gd name="connsiteY2" fmla="*/ 0 h 180916"/>
                  <a:gd name="connsiteX3" fmla="*/ 268684 w 288190"/>
                  <a:gd name="connsiteY3" fmla="*/ 44447 h 180916"/>
                  <a:gd name="connsiteX4" fmla="*/ 288190 w 288190"/>
                  <a:gd name="connsiteY4" fmla="*/ 180916 h 180916"/>
                  <a:gd name="connsiteX5" fmla="*/ 0 w 288190"/>
                  <a:gd name="connsiteY5" fmla="*/ 150964 h 180916"/>
                  <a:gd name="connsiteX6" fmla="*/ 22797 w 288190"/>
                  <a:gd name="connsiteY6" fmla="*/ 44447 h 180916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4477"/>
                  <a:gd name="connsiteX1" fmla="*/ 82405 w 288190"/>
                  <a:gd name="connsiteY1" fmla="*/ 2570 h 154477"/>
                  <a:gd name="connsiteX2" fmla="*/ 207487 w 288190"/>
                  <a:gd name="connsiteY2" fmla="*/ 0 h 154477"/>
                  <a:gd name="connsiteX3" fmla="*/ 268684 w 288190"/>
                  <a:gd name="connsiteY3" fmla="*/ 44447 h 154477"/>
                  <a:gd name="connsiteX4" fmla="*/ 288190 w 288190"/>
                  <a:gd name="connsiteY4" fmla="*/ 154477 h 154477"/>
                  <a:gd name="connsiteX5" fmla="*/ 0 w 288190"/>
                  <a:gd name="connsiteY5" fmla="*/ 150964 h 154477"/>
                  <a:gd name="connsiteX6" fmla="*/ 22797 w 288190"/>
                  <a:gd name="connsiteY6" fmla="*/ 44447 h 154477"/>
                  <a:gd name="connsiteX0" fmla="*/ 22797 w 288190"/>
                  <a:gd name="connsiteY0" fmla="*/ 44447 h 150964"/>
                  <a:gd name="connsiteX1" fmla="*/ 82405 w 288190"/>
                  <a:gd name="connsiteY1" fmla="*/ 2570 h 150964"/>
                  <a:gd name="connsiteX2" fmla="*/ 207487 w 288190"/>
                  <a:gd name="connsiteY2" fmla="*/ 0 h 150964"/>
                  <a:gd name="connsiteX3" fmla="*/ 268684 w 288190"/>
                  <a:gd name="connsiteY3" fmla="*/ 44447 h 150964"/>
                  <a:gd name="connsiteX4" fmla="*/ 288190 w 288190"/>
                  <a:gd name="connsiteY4" fmla="*/ 149402 h 150964"/>
                  <a:gd name="connsiteX5" fmla="*/ 0 w 288190"/>
                  <a:gd name="connsiteY5" fmla="*/ 150964 h 150964"/>
                  <a:gd name="connsiteX6" fmla="*/ 22797 w 288190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22797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22797 w 289459"/>
                  <a:gd name="connsiteY6" fmla="*/ 44447 h 150964"/>
                  <a:gd name="connsiteX0" fmla="*/ 17722 w 289459"/>
                  <a:gd name="connsiteY0" fmla="*/ 44447 h 150964"/>
                  <a:gd name="connsiteX1" fmla="*/ 82405 w 289459"/>
                  <a:gd name="connsiteY1" fmla="*/ 2570 h 150964"/>
                  <a:gd name="connsiteX2" fmla="*/ 207487 w 289459"/>
                  <a:gd name="connsiteY2" fmla="*/ 0 h 150964"/>
                  <a:gd name="connsiteX3" fmla="*/ 268684 w 289459"/>
                  <a:gd name="connsiteY3" fmla="*/ 44447 h 150964"/>
                  <a:gd name="connsiteX4" fmla="*/ 289459 w 289459"/>
                  <a:gd name="connsiteY4" fmla="*/ 150671 h 150964"/>
                  <a:gd name="connsiteX5" fmla="*/ 0 w 289459"/>
                  <a:gd name="connsiteY5" fmla="*/ 150964 h 150964"/>
                  <a:gd name="connsiteX6" fmla="*/ 17722 w 289459"/>
                  <a:gd name="connsiteY6" fmla="*/ 44447 h 150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9459" h="150964">
                    <a:moveTo>
                      <a:pt x="17722" y="44447"/>
                    </a:moveTo>
                    <a:cubicBezTo>
                      <a:pt x="32933" y="18786"/>
                      <a:pt x="59277" y="2570"/>
                      <a:pt x="82405" y="2570"/>
                    </a:cubicBezTo>
                    <a:cubicBezTo>
                      <a:pt x="144334" y="45630"/>
                      <a:pt x="171579" y="25366"/>
                      <a:pt x="207487" y="0"/>
                    </a:cubicBezTo>
                    <a:cubicBezTo>
                      <a:pt x="230615" y="0"/>
                      <a:pt x="256019" y="18786"/>
                      <a:pt x="268684" y="44447"/>
                    </a:cubicBezTo>
                    <a:cubicBezTo>
                      <a:pt x="287258" y="90491"/>
                      <a:pt x="287671" y="102963"/>
                      <a:pt x="289459" y="150671"/>
                    </a:cubicBezTo>
                    <a:lnTo>
                      <a:pt x="0" y="150964"/>
                    </a:lnTo>
                    <a:cubicBezTo>
                      <a:pt x="0" y="105764"/>
                      <a:pt x="-18" y="84581"/>
                      <a:pt x="17722" y="444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sym typeface="Gill Sans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984451" y="632991"/>
              <a:ext cx="96089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Kaitlin Brown</a:t>
              </a:r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5777161" y="735072"/>
              <a:ext cx="95824" cy="45719"/>
            </a:xfrm>
            <a:prstGeom prst="triangle">
              <a:avLst/>
            </a:prstGeom>
            <a:solidFill>
              <a:srgbClr val="7671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711940" y="1642424"/>
            <a:ext cx="2336213" cy="2441896"/>
            <a:chOff x="5711939" y="1642424"/>
            <a:chExt cx="2336213" cy="2441896"/>
          </a:xfrm>
        </p:grpSpPr>
        <p:grpSp>
          <p:nvGrpSpPr>
            <p:cNvPr id="98" name="Group 97"/>
            <p:cNvGrpSpPr/>
            <p:nvPr/>
          </p:nvGrpSpPr>
          <p:grpSpPr>
            <a:xfrm>
              <a:off x="5711939" y="1642424"/>
              <a:ext cx="2336213" cy="2441896"/>
              <a:chOff x="5711939" y="1642424"/>
              <a:chExt cx="2336213" cy="2441896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711939" y="1642424"/>
                <a:ext cx="2336213" cy="2441896"/>
                <a:chOff x="5711939" y="1642424"/>
                <a:chExt cx="2336213" cy="2441896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5711939" y="1642424"/>
                  <a:ext cx="2336213" cy="2441896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A6A6A6"/>
                  </a:solidFill>
                </a:ln>
                <a:effectLst>
                  <a:outerShdw blurRad="63500" sx="99000" sy="99000" algn="ctr" rotWithShape="0">
                    <a:prstClr val="black">
                      <a:alpha val="4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prstClr val="white"/>
                      </a:solidFill>
                      <a:sym typeface="Gill Sans" charset="0"/>
                    </a:rPr>
                    <a:t> </a:t>
                  </a: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5900984" y="1642424"/>
                  <a:ext cx="904224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2000" dirty="0">
                      <a:solidFill>
                        <a:srgbClr val="000000"/>
                      </a:solidFill>
                      <a:latin typeface="Segoe UI Light" panose="020B0502040204020203" pitchFamily="34" charset="0"/>
                      <a:ea typeface="Segoe UI" pitchFamily="34" charset="0"/>
                      <a:cs typeface="Segoe UI Semilight" pitchFamily="34" charset="0"/>
                      <a:sym typeface="Gill Sans" charset="0"/>
                    </a:rPr>
                    <a:t>Sign in</a:t>
                  </a: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5900984" y="2205696"/>
                  <a:ext cx="55537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800" dirty="0">
                      <a:solidFill>
                        <a:srgbClr val="000000"/>
                      </a:solidFill>
                      <a:latin typeface="Segoe UI" panose="020B05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  <a:sym typeface="Gill Sans" charset="0"/>
                    </a:rPr>
                    <a:t>User ID:</a:t>
                  </a:r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6002426" y="2447439"/>
                  <a:ext cx="1755241" cy="142710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0CEC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prstClr val="white"/>
                      </a:solidFill>
                      <a:sym typeface="Gill Sans" charset="0"/>
                    </a:rPr>
                    <a:t> </a:t>
                  </a: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6002426" y="2859292"/>
                  <a:ext cx="1755241" cy="142710"/>
                </a:xfrm>
                <a:prstGeom prst="rect">
                  <a:avLst/>
                </a:prstGeom>
                <a:solidFill>
                  <a:srgbClr val="FFFFFF"/>
                </a:solidFill>
                <a:ln w="3175">
                  <a:solidFill>
                    <a:srgbClr val="D0CEC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prstClr val="white"/>
                      </a:solidFill>
                      <a:sym typeface="Gill Sans" charset="0"/>
                    </a:rPr>
                    <a:t> </a:t>
                  </a:r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6002427" y="3002456"/>
                  <a:ext cx="1079365" cy="276999"/>
                  <a:chOff x="6002427" y="3002456"/>
                  <a:chExt cx="1079365" cy="276999"/>
                </a:xfrm>
              </p:grpSpPr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6060118" y="3002456"/>
                    <a:ext cx="1021674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en-US" sz="800" dirty="0">
                        <a:solidFill>
                          <a:srgbClr val="00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  <a:sym typeface="Gill Sans" charset="0"/>
                      </a:rPr>
                      <a:t>Keep me signed in</a:t>
                    </a:r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>
                  <a:xfrm>
                    <a:off x="6002427" y="3103820"/>
                    <a:ext cx="91952" cy="84528"/>
                  </a:xfrm>
                  <a:prstGeom prst="rect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D0CEC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prstClr val="white"/>
                        </a:solidFill>
                        <a:sym typeface="Gill Sans" charset="0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101" name="Group 100"/>
              <p:cNvGrpSpPr/>
              <p:nvPr/>
            </p:nvGrpSpPr>
            <p:grpSpPr>
              <a:xfrm>
                <a:off x="5993800" y="3422364"/>
                <a:ext cx="711221" cy="300082"/>
                <a:chOff x="5993800" y="3422364"/>
                <a:chExt cx="711221" cy="300082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5993800" y="3450040"/>
                  <a:ext cx="648540" cy="272080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prstClr val="white"/>
                      </a:solidFill>
                      <a:sym typeface="Gill Sans" charset="0"/>
                    </a:rPr>
                    <a:t> </a:t>
                  </a:r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6054507" y="3422364"/>
                  <a:ext cx="650514" cy="3000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900" dirty="0">
                      <a:solidFill>
                        <a:srgbClr val="FFFFFF"/>
                      </a:solidFill>
                      <a:latin typeface="Segoe UI Semibold" panose="020B0702040204020203" pitchFamily="34" charset="0"/>
                      <a:ea typeface="Segoe UI" panose="020B0502040204020203" pitchFamily="34" charset="0"/>
                      <a:cs typeface="Segoe UI" panose="020B0502040204020203" pitchFamily="34" charset="0"/>
                      <a:sym typeface="Gill Sans" charset="0"/>
                    </a:rPr>
                    <a:t>Sign in</a:t>
                  </a:r>
                </a:p>
              </p:txBody>
            </p:sp>
          </p:grpSp>
        </p:grpSp>
        <p:sp>
          <p:nvSpPr>
            <p:cNvPr id="99" name="TextBox 98"/>
            <p:cNvSpPr txBox="1"/>
            <p:nvPr/>
          </p:nvSpPr>
          <p:spPr>
            <a:xfrm>
              <a:off x="5900984" y="2604359"/>
              <a:ext cx="6505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80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Password: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5952863" y="2385580"/>
            <a:ext cx="1776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00" i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rPr>
              <a:t>Kaitlin.Brown@gmail.com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948303" y="2827031"/>
            <a:ext cx="11817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rgbClr val="000000"/>
                </a:solidFill>
                <a:latin typeface="Segoe" panose="020B0502040504020203" pitchFamily="34" charset="0"/>
                <a:sym typeface="Gill Sans" charset="0"/>
              </a:rPr>
              <a:t>● ● ● ● ● ● ● ● ● ● ● ● ●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5993802" y="3422366"/>
            <a:ext cx="711221" cy="300082"/>
            <a:chOff x="5993801" y="3422365"/>
            <a:chExt cx="711221" cy="300082"/>
          </a:xfrm>
        </p:grpSpPr>
        <p:sp>
          <p:nvSpPr>
            <p:cNvPr id="115" name="Rectangle 114"/>
            <p:cNvSpPr/>
            <p:nvPr/>
          </p:nvSpPr>
          <p:spPr>
            <a:xfrm>
              <a:off x="5993801" y="3450041"/>
              <a:ext cx="648540" cy="272080"/>
            </a:xfrm>
            <a:prstGeom prst="rect">
              <a:avLst/>
            </a:prstGeom>
            <a:solidFill>
              <a:srgbClr val="E63C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  <a:sym typeface="Gill Sans" charset="0"/>
                </a:rPr>
                <a:t> 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54508" y="3422365"/>
              <a:ext cx="65051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Segoe UI Semibold" panose="020B07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Sign in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5486401" y="1476702"/>
            <a:ext cx="2898476" cy="2929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pic>
        <p:nvPicPr>
          <p:cNvPr id="118" name="Picture 1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6556" y="1996135"/>
            <a:ext cx="2738320" cy="158907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173963" y="3103820"/>
            <a:ext cx="775191" cy="775579"/>
            <a:chOff x="7436925" y="3648647"/>
            <a:chExt cx="818537" cy="818947"/>
          </a:xfrm>
        </p:grpSpPr>
        <p:sp>
          <p:nvSpPr>
            <p:cNvPr id="121" name="Oval 120"/>
            <p:cNvSpPr/>
            <p:nvPr/>
          </p:nvSpPr>
          <p:spPr>
            <a:xfrm>
              <a:off x="7442200" y="3657969"/>
              <a:ext cx="809625" cy="809625"/>
            </a:xfrm>
            <a:prstGeom prst="ellipse">
              <a:avLst/>
            </a:prstGeom>
            <a:no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sym typeface="Gill Sans" charset="0"/>
              </a:endParaRPr>
            </a:p>
          </p:txBody>
        </p:sp>
        <p:sp>
          <p:nvSpPr>
            <p:cNvPr id="122" name="Freeform 121"/>
            <p:cNvSpPr>
              <a:spLocks noEditPoints="1"/>
            </p:cNvSpPr>
            <p:nvPr/>
          </p:nvSpPr>
          <p:spPr bwMode="black">
            <a:xfrm rot="13500000">
              <a:off x="7436929" y="3650291"/>
              <a:ext cx="818537" cy="815249"/>
            </a:xfrm>
            <a:custGeom>
              <a:avLst/>
              <a:gdLst>
                <a:gd name="T0" fmla="*/ 75 w 150"/>
                <a:gd name="T1" fmla="*/ 150 h 150"/>
                <a:gd name="T2" fmla="*/ 0 w 150"/>
                <a:gd name="T3" fmla="*/ 75 h 150"/>
                <a:gd name="T4" fmla="*/ 75 w 150"/>
                <a:gd name="T5" fmla="*/ 0 h 150"/>
                <a:gd name="T6" fmla="*/ 150 w 150"/>
                <a:gd name="T7" fmla="*/ 75 h 150"/>
                <a:gd name="T8" fmla="*/ 75 w 150"/>
                <a:gd name="T9" fmla="*/ 150 h 150"/>
                <a:gd name="T10" fmla="*/ 75 w 150"/>
                <a:gd name="T11" fmla="*/ 10 h 150"/>
                <a:gd name="T12" fmla="*/ 10 w 150"/>
                <a:gd name="T13" fmla="*/ 75 h 150"/>
                <a:gd name="T14" fmla="*/ 75 w 150"/>
                <a:gd name="T15" fmla="*/ 141 h 150"/>
                <a:gd name="T16" fmla="*/ 141 w 150"/>
                <a:gd name="T17" fmla="*/ 75 h 150"/>
                <a:gd name="T18" fmla="*/ 75 w 150"/>
                <a:gd name="T19" fmla="*/ 10 h 150"/>
                <a:gd name="T20" fmla="*/ 94 w 150"/>
                <a:gd name="T21" fmla="*/ 91 h 150"/>
                <a:gd name="T22" fmla="*/ 93 w 150"/>
                <a:gd name="T23" fmla="*/ 91 h 150"/>
                <a:gd name="T24" fmla="*/ 78 w 150"/>
                <a:gd name="T25" fmla="*/ 98 h 150"/>
                <a:gd name="T26" fmla="*/ 77 w 150"/>
                <a:gd name="T27" fmla="*/ 98 h 150"/>
                <a:gd name="T28" fmla="*/ 64 w 150"/>
                <a:gd name="T29" fmla="*/ 93 h 150"/>
                <a:gd name="T30" fmla="*/ 61 w 150"/>
                <a:gd name="T31" fmla="*/ 91 h 150"/>
                <a:gd name="T32" fmla="*/ 69 w 150"/>
                <a:gd name="T33" fmla="*/ 85 h 150"/>
                <a:gd name="T34" fmla="*/ 44 w 150"/>
                <a:gd name="T35" fmla="*/ 80 h 150"/>
                <a:gd name="T36" fmla="*/ 46 w 150"/>
                <a:gd name="T37" fmla="*/ 105 h 150"/>
                <a:gd name="T38" fmla="*/ 54 w 150"/>
                <a:gd name="T39" fmla="*/ 98 h 150"/>
                <a:gd name="T40" fmla="*/ 56 w 150"/>
                <a:gd name="T41" fmla="*/ 100 h 150"/>
                <a:gd name="T42" fmla="*/ 77 w 150"/>
                <a:gd name="T43" fmla="*/ 108 h 150"/>
                <a:gd name="T44" fmla="*/ 79 w 150"/>
                <a:gd name="T45" fmla="*/ 108 h 150"/>
                <a:gd name="T46" fmla="*/ 101 w 150"/>
                <a:gd name="T47" fmla="*/ 98 h 150"/>
                <a:gd name="T48" fmla="*/ 101 w 150"/>
                <a:gd name="T49" fmla="*/ 98 h 150"/>
                <a:gd name="T50" fmla="*/ 94 w 150"/>
                <a:gd name="T51" fmla="*/ 91 h 150"/>
                <a:gd name="T52" fmla="*/ 107 w 150"/>
                <a:gd name="T53" fmla="*/ 72 h 150"/>
                <a:gd name="T54" fmla="*/ 105 w 150"/>
                <a:gd name="T55" fmla="*/ 47 h 150"/>
                <a:gd name="T56" fmla="*/ 97 w 150"/>
                <a:gd name="T57" fmla="*/ 54 h 150"/>
                <a:gd name="T58" fmla="*/ 97 w 150"/>
                <a:gd name="T59" fmla="*/ 54 h 150"/>
                <a:gd name="T60" fmla="*/ 97 w 150"/>
                <a:gd name="T61" fmla="*/ 53 h 150"/>
                <a:gd name="T62" fmla="*/ 95 w 150"/>
                <a:gd name="T63" fmla="*/ 51 h 150"/>
                <a:gd name="T64" fmla="*/ 73 w 150"/>
                <a:gd name="T65" fmla="*/ 43 h 150"/>
                <a:gd name="T66" fmla="*/ 72 w 150"/>
                <a:gd name="T67" fmla="*/ 43 h 150"/>
                <a:gd name="T68" fmla="*/ 50 w 150"/>
                <a:gd name="T69" fmla="*/ 53 h 150"/>
                <a:gd name="T70" fmla="*/ 49 w 150"/>
                <a:gd name="T71" fmla="*/ 53 h 150"/>
                <a:gd name="T72" fmla="*/ 57 w 150"/>
                <a:gd name="T73" fmla="*/ 60 h 150"/>
                <a:gd name="T74" fmla="*/ 57 w 150"/>
                <a:gd name="T75" fmla="*/ 60 h 150"/>
                <a:gd name="T76" fmla="*/ 72 w 150"/>
                <a:gd name="T77" fmla="*/ 53 h 150"/>
                <a:gd name="T78" fmla="*/ 73 w 150"/>
                <a:gd name="T79" fmla="*/ 53 h 150"/>
                <a:gd name="T80" fmla="*/ 87 w 150"/>
                <a:gd name="T81" fmla="*/ 58 h 150"/>
                <a:gd name="T82" fmla="*/ 90 w 150"/>
                <a:gd name="T83" fmla="*/ 60 h 150"/>
                <a:gd name="T84" fmla="*/ 82 w 150"/>
                <a:gd name="T85" fmla="*/ 67 h 150"/>
                <a:gd name="T86" fmla="*/ 107 w 150"/>
                <a:gd name="T87" fmla="*/ 7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0" h="150">
                  <a:moveTo>
                    <a:pt x="75" y="150"/>
                  </a:moveTo>
                  <a:cubicBezTo>
                    <a:pt x="34" y="150"/>
                    <a:pt x="0" y="117"/>
                    <a:pt x="0" y="75"/>
                  </a:cubicBezTo>
                  <a:cubicBezTo>
                    <a:pt x="0" y="34"/>
                    <a:pt x="34" y="0"/>
                    <a:pt x="75" y="0"/>
                  </a:cubicBezTo>
                  <a:cubicBezTo>
                    <a:pt x="117" y="0"/>
                    <a:pt x="150" y="34"/>
                    <a:pt x="150" y="75"/>
                  </a:cubicBezTo>
                  <a:cubicBezTo>
                    <a:pt x="150" y="117"/>
                    <a:pt x="117" y="150"/>
                    <a:pt x="75" y="150"/>
                  </a:cubicBezTo>
                  <a:close/>
                  <a:moveTo>
                    <a:pt x="75" y="10"/>
                  </a:moveTo>
                  <a:cubicBezTo>
                    <a:pt x="39" y="10"/>
                    <a:pt x="10" y="39"/>
                    <a:pt x="10" y="75"/>
                  </a:cubicBezTo>
                  <a:cubicBezTo>
                    <a:pt x="10" y="112"/>
                    <a:pt x="39" y="141"/>
                    <a:pt x="75" y="141"/>
                  </a:cubicBezTo>
                  <a:cubicBezTo>
                    <a:pt x="111" y="141"/>
                    <a:pt x="141" y="112"/>
                    <a:pt x="141" y="75"/>
                  </a:cubicBezTo>
                  <a:cubicBezTo>
                    <a:pt x="141" y="39"/>
                    <a:pt x="111" y="10"/>
                    <a:pt x="75" y="10"/>
                  </a:cubicBezTo>
                  <a:close/>
                  <a:moveTo>
                    <a:pt x="94" y="91"/>
                  </a:moveTo>
                  <a:cubicBezTo>
                    <a:pt x="93" y="91"/>
                    <a:pt x="93" y="91"/>
                    <a:pt x="93" y="91"/>
                  </a:cubicBezTo>
                  <a:cubicBezTo>
                    <a:pt x="89" y="95"/>
                    <a:pt x="84" y="97"/>
                    <a:pt x="78" y="98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3" y="98"/>
                    <a:pt x="68" y="96"/>
                    <a:pt x="64" y="93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69" y="85"/>
                    <a:pt x="69" y="85"/>
                    <a:pt x="69" y="85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62" y="105"/>
                    <a:pt x="70" y="108"/>
                    <a:pt x="77" y="108"/>
                  </a:cubicBezTo>
                  <a:cubicBezTo>
                    <a:pt x="78" y="108"/>
                    <a:pt x="78" y="108"/>
                    <a:pt x="79" y="108"/>
                  </a:cubicBezTo>
                  <a:cubicBezTo>
                    <a:pt x="87" y="107"/>
                    <a:pt x="95" y="104"/>
                    <a:pt x="101" y="98"/>
                  </a:cubicBezTo>
                  <a:cubicBezTo>
                    <a:pt x="101" y="98"/>
                    <a:pt x="101" y="98"/>
                    <a:pt x="101" y="98"/>
                  </a:cubicBezTo>
                  <a:lnTo>
                    <a:pt x="94" y="91"/>
                  </a:lnTo>
                  <a:close/>
                  <a:moveTo>
                    <a:pt x="107" y="72"/>
                  </a:moveTo>
                  <a:cubicBezTo>
                    <a:pt x="105" y="47"/>
                    <a:pt x="105" y="47"/>
                    <a:pt x="105" y="47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7" y="53"/>
                    <a:pt x="97" y="53"/>
                    <a:pt x="97" y="53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89" y="46"/>
                    <a:pt x="81" y="43"/>
                    <a:pt x="73" y="43"/>
                  </a:cubicBezTo>
                  <a:cubicBezTo>
                    <a:pt x="73" y="43"/>
                    <a:pt x="73" y="43"/>
                    <a:pt x="72" y="43"/>
                  </a:cubicBezTo>
                  <a:cubicBezTo>
                    <a:pt x="64" y="43"/>
                    <a:pt x="56" y="47"/>
                    <a:pt x="50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61" y="56"/>
                    <a:pt x="67" y="53"/>
                    <a:pt x="72" y="53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78" y="53"/>
                    <a:pt x="83" y="55"/>
                    <a:pt x="87" y="58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82" y="67"/>
                    <a:pt x="82" y="67"/>
                    <a:pt x="82" y="67"/>
                  </a:cubicBezTo>
                  <a:lnTo>
                    <a:pt x="107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solidFill>
                  <a:srgbClr val="8080FF"/>
                </a:solidFill>
                <a:sym typeface="Gill Sans" charset="0"/>
              </a:endParaRPr>
            </a:p>
          </p:txBody>
        </p:sp>
        <p:grpSp>
          <p:nvGrpSpPr>
            <p:cNvPr id="123" name="Group 122"/>
            <p:cNvGrpSpPr/>
            <p:nvPr/>
          </p:nvGrpSpPr>
          <p:grpSpPr>
            <a:xfrm rot="2019344">
              <a:off x="7436925" y="3650027"/>
              <a:ext cx="818537" cy="815249"/>
              <a:chOff x="10597332" y="3640501"/>
              <a:chExt cx="818537" cy="815249"/>
            </a:xfrm>
          </p:grpSpPr>
          <p:sp>
            <p:nvSpPr>
              <p:cNvPr id="124" name="Freeform 123"/>
              <p:cNvSpPr>
                <a:spLocks noEditPoints="1"/>
              </p:cNvSpPr>
              <p:nvPr/>
            </p:nvSpPr>
            <p:spPr bwMode="black">
              <a:xfrm rot="11517667">
                <a:off x="10597332" y="3640501"/>
                <a:ext cx="818537" cy="815249"/>
              </a:xfrm>
              <a:custGeom>
                <a:avLst/>
                <a:gdLst>
                  <a:gd name="T0" fmla="*/ 75 w 150"/>
                  <a:gd name="T1" fmla="*/ 150 h 150"/>
                  <a:gd name="T2" fmla="*/ 0 w 150"/>
                  <a:gd name="T3" fmla="*/ 75 h 150"/>
                  <a:gd name="T4" fmla="*/ 75 w 150"/>
                  <a:gd name="T5" fmla="*/ 0 h 150"/>
                  <a:gd name="T6" fmla="*/ 150 w 150"/>
                  <a:gd name="T7" fmla="*/ 75 h 150"/>
                  <a:gd name="T8" fmla="*/ 75 w 150"/>
                  <a:gd name="T9" fmla="*/ 150 h 150"/>
                  <a:gd name="T10" fmla="*/ 75 w 150"/>
                  <a:gd name="T11" fmla="*/ 10 h 150"/>
                  <a:gd name="T12" fmla="*/ 10 w 150"/>
                  <a:gd name="T13" fmla="*/ 75 h 150"/>
                  <a:gd name="T14" fmla="*/ 75 w 150"/>
                  <a:gd name="T15" fmla="*/ 141 h 150"/>
                  <a:gd name="T16" fmla="*/ 141 w 150"/>
                  <a:gd name="T17" fmla="*/ 75 h 150"/>
                  <a:gd name="T18" fmla="*/ 75 w 150"/>
                  <a:gd name="T19" fmla="*/ 10 h 150"/>
                  <a:gd name="T20" fmla="*/ 94 w 150"/>
                  <a:gd name="T21" fmla="*/ 91 h 150"/>
                  <a:gd name="T22" fmla="*/ 93 w 150"/>
                  <a:gd name="T23" fmla="*/ 91 h 150"/>
                  <a:gd name="T24" fmla="*/ 78 w 150"/>
                  <a:gd name="T25" fmla="*/ 98 h 150"/>
                  <a:gd name="T26" fmla="*/ 77 w 150"/>
                  <a:gd name="T27" fmla="*/ 98 h 150"/>
                  <a:gd name="T28" fmla="*/ 64 w 150"/>
                  <a:gd name="T29" fmla="*/ 93 h 150"/>
                  <a:gd name="T30" fmla="*/ 61 w 150"/>
                  <a:gd name="T31" fmla="*/ 91 h 150"/>
                  <a:gd name="T32" fmla="*/ 69 w 150"/>
                  <a:gd name="T33" fmla="*/ 85 h 150"/>
                  <a:gd name="T34" fmla="*/ 44 w 150"/>
                  <a:gd name="T35" fmla="*/ 80 h 150"/>
                  <a:gd name="T36" fmla="*/ 46 w 150"/>
                  <a:gd name="T37" fmla="*/ 105 h 150"/>
                  <a:gd name="T38" fmla="*/ 54 w 150"/>
                  <a:gd name="T39" fmla="*/ 98 h 150"/>
                  <a:gd name="T40" fmla="*/ 56 w 150"/>
                  <a:gd name="T41" fmla="*/ 100 h 150"/>
                  <a:gd name="T42" fmla="*/ 77 w 150"/>
                  <a:gd name="T43" fmla="*/ 108 h 150"/>
                  <a:gd name="T44" fmla="*/ 79 w 150"/>
                  <a:gd name="T45" fmla="*/ 108 h 150"/>
                  <a:gd name="T46" fmla="*/ 101 w 150"/>
                  <a:gd name="T47" fmla="*/ 98 h 150"/>
                  <a:gd name="T48" fmla="*/ 101 w 150"/>
                  <a:gd name="T49" fmla="*/ 98 h 150"/>
                  <a:gd name="T50" fmla="*/ 94 w 150"/>
                  <a:gd name="T51" fmla="*/ 91 h 150"/>
                  <a:gd name="T52" fmla="*/ 107 w 150"/>
                  <a:gd name="T53" fmla="*/ 72 h 150"/>
                  <a:gd name="T54" fmla="*/ 105 w 150"/>
                  <a:gd name="T55" fmla="*/ 47 h 150"/>
                  <a:gd name="T56" fmla="*/ 97 w 150"/>
                  <a:gd name="T57" fmla="*/ 54 h 150"/>
                  <a:gd name="T58" fmla="*/ 97 w 150"/>
                  <a:gd name="T59" fmla="*/ 54 h 150"/>
                  <a:gd name="T60" fmla="*/ 97 w 150"/>
                  <a:gd name="T61" fmla="*/ 53 h 150"/>
                  <a:gd name="T62" fmla="*/ 95 w 150"/>
                  <a:gd name="T63" fmla="*/ 51 h 150"/>
                  <a:gd name="T64" fmla="*/ 73 w 150"/>
                  <a:gd name="T65" fmla="*/ 43 h 150"/>
                  <a:gd name="T66" fmla="*/ 72 w 150"/>
                  <a:gd name="T67" fmla="*/ 43 h 150"/>
                  <a:gd name="T68" fmla="*/ 50 w 150"/>
                  <a:gd name="T69" fmla="*/ 53 h 150"/>
                  <a:gd name="T70" fmla="*/ 49 w 150"/>
                  <a:gd name="T71" fmla="*/ 53 h 150"/>
                  <a:gd name="T72" fmla="*/ 57 w 150"/>
                  <a:gd name="T73" fmla="*/ 60 h 150"/>
                  <a:gd name="T74" fmla="*/ 57 w 150"/>
                  <a:gd name="T75" fmla="*/ 60 h 150"/>
                  <a:gd name="T76" fmla="*/ 72 w 150"/>
                  <a:gd name="T77" fmla="*/ 53 h 150"/>
                  <a:gd name="T78" fmla="*/ 73 w 150"/>
                  <a:gd name="T79" fmla="*/ 53 h 150"/>
                  <a:gd name="T80" fmla="*/ 87 w 150"/>
                  <a:gd name="T81" fmla="*/ 58 h 150"/>
                  <a:gd name="T82" fmla="*/ 90 w 150"/>
                  <a:gd name="T83" fmla="*/ 60 h 150"/>
                  <a:gd name="T84" fmla="*/ 82 w 150"/>
                  <a:gd name="T85" fmla="*/ 67 h 150"/>
                  <a:gd name="T86" fmla="*/ 107 w 150"/>
                  <a:gd name="T87" fmla="*/ 72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0" h="150">
                    <a:moveTo>
                      <a:pt x="75" y="150"/>
                    </a:moveTo>
                    <a:cubicBezTo>
                      <a:pt x="34" y="150"/>
                      <a:pt x="0" y="117"/>
                      <a:pt x="0" y="75"/>
                    </a:cubicBezTo>
                    <a:cubicBezTo>
                      <a:pt x="0" y="34"/>
                      <a:pt x="34" y="0"/>
                      <a:pt x="75" y="0"/>
                    </a:cubicBezTo>
                    <a:cubicBezTo>
                      <a:pt x="117" y="0"/>
                      <a:pt x="150" y="34"/>
                      <a:pt x="150" y="75"/>
                    </a:cubicBezTo>
                    <a:cubicBezTo>
                      <a:pt x="150" y="117"/>
                      <a:pt x="117" y="150"/>
                      <a:pt x="75" y="150"/>
                    </a:cubicBezTo>
                    <a:close/>
                    <a:moveTo>
                      <a:pt x="75" y="10"/>
                    </a:moveTo>
                    <a:cubicBezTo>
                      <a:pt x="39" y="10"/>
                      <a:pt x="10" y="39"/>
                      <a:pt x="10" y="75"/>
                    </a:cubicBezTo>
                    <a:cubicBezTo>
                      <a:pt x="10" y="112"/>
                      <a:pt x="39" y="141"/>
                      <a:pt x="75" y="141"/>
                    </a:cubicBezTo>
                    <a:cubicBezTo>
                      <a:pt x="111" y="141"/>
                      <a:pt x="141" y="112"/>
                      <a:pt x="141" y="75"/>
                    </a:cubicBezTo>
                    <a:cubicBezTo>
                      <a:pt x="141" y="39"/>
                      <a:pt x="111" y="10"/>
                      <a:pt x="75" y="10"/>
                    </a:cubicBezTo>
                    <a:close/>
                    <a:moveTo>
                      <a:pt x="94" y="91"/>
                    </a:moveTo>
                    <a:cubicBezTo>
                      <a:pt x="93" y="91"/>
                      <a:pt x="93" y="91"/>
                      <a:pt x="93" y="91"/>
                    </a:cubicBezTo>
                    <a:cubicBezTo>
                      <a:pt x="89" y="95"/>
                      <a:pt x="84" y="97"/>
                      <a:pt x="78" y="98"/>
                    </a:cubicBezTo>
                    <a:cubicBezTo>
                      <a:pt x="77" y="98"/>
                      <a:pt x="77" y="98"/>
                      <a:pt x="77" y="98"/>
                    </a:cubicBezTo>
                    <a:cubicBezTo>
                      <a:pt x="73" y="98"/>
                      <a:pt x="68" y="96"/>
                      <a:pt x="64" y="93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44" y="80"/>
                      <a:pt x="44" y="80"/>
                      <a:pt x="44" y="80"/>
                    </a:cubicBezTo>
                    <a:cubicBezTo>
                      <a:pt x="46" y="105"/>
                      <a:pt x="46" y="105"/>
                      <a:pt x="46" y="105"/>
                    </a:cubicBezTo>
                    <a:cubicBezTo>
                      <a:pt x="54" y="98"/>
                      <a:pt x="54" y="98"/>
                      <a:pt x="54" y="98"/>
                    </a:cubicBezTo>
                    <a:cubicBezTo>
                      <a:pt x="56" y="100"/>
                      <a:pt x="56" y="100"/>
                      <a:pt x="56" y="100"/>
                    </a:cubicBezTo>
                    <a:cubicBezTo>
                      <a:pt x="62" y="105"/>
                      <a:pt x="70" y="108"/>
                      <a:pt x="77" y="108"/>
                    </a:cubicBezTo>
                    <a:cubicBezTo>
                      <a:pt x="78" y="108"/>
                      <a:pt x="78" y="108"/>
                      <a:pt x="79" y="108"/>
                    </a:cubicBezTo>
                    <a:cubicBezTo>
                      <a:pt x="87" y="107"/>
                      <a:pt x="95" y="104"/>
                      <a:pt x="101" y="98"/>
                    </a:cubicBezTo>
                    <a:cubicBezTo>
                      <a:pt x="101" y="98"/>
                      <a:pt x="101" y="98"/>
                      <a:pt x="101" y="98"/>
                    </a:cubicBezTo>
                    <a:lnTo>
                      <a:pt x="94" y="91"/>
                    </a:lnTo>
                    <a:close/>
                    <a:moveTo>
                      <a:pt x="107" y="72"/>
                    </a:moveTo>
                    <a:cubicBezTo>
                      <a:pt x="105" y="47"/>
                      <a:pt x="105" y="47"/>
                      <a:pt x="105" y="47"/>
                    </a:cubicBezTo>
                    <a:cubicBezTo>
                      <a:pt x="97" y="54"/>
                      <a:pt x="97" y="54"/>
                      <a:pt x="97" y="54"/>
                    </a:cubicBezTo>
                    <a:cubicBezTo>
                      <a:pt x="97" y="54"/>
                      <a:pt x="97" y="54"/>
                      <a:pt x="97" y="54"/>
                    </a:cubicBezTo>
                    <a:cubicBezTo>
                      <a:pt x="97" y="53"/>
                      <a:pt x="97" y="53"/>
                      <a:pt x="97" y="53"/>
                    </a:cubicBezTo>
                    <a:cubicBezTo>
                      <a:pt x="95" y="51"/>
                      <a:pt x="95" y="51"/>
                      <a:pt x="95" y="51"/>
                    </a:cubicBezTo>
                    <a:cubicBezTo>
                      <a:pt x="89" y="46"/>
                      <a:pt x="81" y="43"/>
                      <a:pt x="73" y="43"/>
                    </a:cubicBezTo>
                    <a:cubicBezTo>
                      <a:pt x="73" y="43"/>
                      <a:pt x="73" y="43"/>
                      <a:pt x="72" y="43"/>
                    </a:cubicBezTo>
                    <a:cubicBezTo>
                      <a:pt x="64" y="43"/>
                      <a:pt x="56" y="47"/>
                      <a:pt x="50" y="53"/>
                    </a:cubicBezTo>
                    <a:cubicBezTo>
                      <a:pt x="49" y="53"/>
                      <a:pt x="49" y="53"/>
                      <a:pt x="49" y="53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61" y="56"/>
                      <a:pt x="67" y="53"/>
                      <a:pt x="72" y="53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78" y="53"/>
                      <a:pt x="83" y="55"/>
                      <a:pt x="87" y="58"/>
                    </a:cubicBezTo>
                    <a:cubicBezTo>
                      <a:pt x="90" y="60"/>
                      <a:pt x="90" y="60"/>
                      <a:pt x="90" y="60"/>
                    </a:cubicBezTo>
                    <a:cubicBezTo>
                      <a:pt x="82" y="67"/>
                      <a:pt x="82" y="67"/>
                      <a:pt x="82" y="67"/>
                    </a:cubicBezTo>
                    <a:lnTo>
                      <a:pt x="107" y="72"/>
                    </a:lnTo>
                    <a:close/>
                  </a:path>
                </a:pathLst>
              </a:custGeom>
              <a:solidFill>
                <a:srgbClr val="E63C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solidFill>
                    <a:srgbClr val="8080FF"/>
                  </a:solidFill>
                  <a:sym typeface="Gill Sans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10601787" y="3645821"/>
                <a:ext cx="809625" cy="809625"/>
              </a:xfrm>
              <a:prstGeom prst="ellipse">
                <a:avLst/>
              </a:prstGeom>
              <a:noFill/>
              <a:ln w="1270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  <a:sym typeface="Gill Sans" charset="0"/>
                </a:endParaRPr>
              </a:p>
            </p:txBody>
          </p:sp>
        </p:grpSp>
        <p:sp>
          <p:nvSpPr>
            <p:cNvPr id="126" name="Oval 125"/>
            <p:cNvSpPr/>
            <p:nvPr/>
          </p:nvSpPr>
          <p:spPr>
            <a:xfrm rot="12336678">
              <a:off x="7458846" y="3670538"/>
              <a:ext cx="774700" cy="774700"/>
            </a:xfrm>
            <a:prstGeom prst="ellipse">
              <a:avLst/>
            </a:prstGeom>
            <a:noFill/>
            <a:ln w="57150">
              <a:solidFill>
                <a:srgbClr val="E6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sym typeface="Gill Sans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7500234" y="3716125"/>
              <a:ext cx="693869" cy="693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128" name="Rounded Rectangle 13"/>
            <p:cNvSpPr/>
            <p:nvPr/>
          </p:nvSpPr>
          <p:spPr>
            <a:xfrm rot="2287409">
              <a:off x="7688739" y="3772383"/>
              <a:ext cx="294267" cy="468548"/>
            </a:xfrm>
            <a:custGeom>
              <a:avLst/>
              <a:gdLst/>
              <a:ahLst/>
              <a:cxnLst/>
              <a:rect l="l" t="t" r="r" b="b"/>
              <a:pathLst>
                <a:path w="996766" h="1592923">
                  <a:moveTo>
                    <a:pt x="712325" y="8610"/>
                  </a:moveTo>
                  <a:cubicBezTo>
                    <a:pt x="717644" y="3290"/>
                    <a:pt x="724993" y="0"/>
                    <a:pt x="733110" y="0"/>
                  </a:cubicBezTo>
                  <a:lnTo>
                    <a:pt x="963245" y="0"/>
                  </a:lnTo>
                  <a:cubicBezTo>
                    <a:pt x="979479" y="0"/>
                    <a:pt x="992640" y="13161"/>
                    <a:pt x="992640" y="29395"/>
                  </a:cubicBezTo>
                  <a:lnTo>
                    <a:pt x="992640" y="1438984"/>
                  </a:lnTo>
                  <a:lnTo>
                    <a:pt x="992280" y="1439854"/>
                  </a:lnTo>
                  <a:lnTo>
                    <a:pt x="996766" y="1592923"/>
                  </a:lnTo>
                  <a:lnTo>
                    <a:pt x="866539" y="1564772"/>
                  </a:lnTo>
                  <a:cubicBezTo>
                    <a:pt x="866342" y="1564953"/>
                    <a:pt x="866173" y="1564928"/>
                    <a:pt x="866004" y="1564901"/>
                  </a:cubicBezTo>
                  <a:lnTo>
                    <a:pt x="24813" y="1432070"/>
                  </a:lnTo>
                  <a:cubicBezTo>
                    <a:pt x="8778" y="1429538"/>
                    <a:pt x="-2169" y="1414485"/>
                    <a:pt x="363" y="1398450"/>
                  </a:cubicBezTo>
                  <a:lnTo>
                    <a:pt x="36258" y="1171131"/>
                  </a:lnTo>
                  <a:cubicBezTo>
                    <a:pt x="38790" y="1155096"/>
                    <a:pt x="53843" y="1144149"/>
                    <a:pt x="69878" y="1146681"/>
                  </a:cubicBezTo>
                  <a:lnTo>
                    <a:pt x="703715" y="1246769"/>
                  </a:lnTo>
                  <a:lnTo>
                    <a:pt x="703715" y="29395"/>
                  </a:lnTo>
                  <a:cubicBezTo>
                    <a:pt x="703715" y="21278"/>
                    <a:pt x="707006" y="13929"/>
                    <a:pt x="712325" y="8610"/>
                  </a:cubicBezTo>
                  <a:close/>
                </a:path>
              </a:pathLst>
            </a:custGeom>
            <a:solidFill>
              <a:srgbClr val="E63C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05317" y="663164"/>
            <a:ext cx="2493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E63C00"/>
                </a:solidFill>
                <a:latin typeface="Segoe UI Light" panose="020B0502040204020203" pitchFamily="34" charset="0"/>
                <a:ea typeface="Segoe UI" pitchFamily="34" charset="0"/>
                <a:cs typeface="Segoe UI Semilight" pitchFamily="34" charset="0"/>
                <a:sym typeface="Gill Sans" charset="0"/>
              </a:rPr>
              <a:t>Sign in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2479" y="1378014"/>
            <a:ext cx="29839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Once you’re signed in, you can save to the cloud with </a:t>
            </a:r>
            <a:r>
              <a:rPr lang="en-US" sz="1400" dirty="0" smtClean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OneDrive.  </a:t>
            </a: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r>
              <a:rPr lang="en-US" sz="1400" dirty="0">
                <a:solidFill>
                  <a:srgbClr val="000000"/>
                </a:solidFill>
                <a:latin typeface="Segoe UI Semilight" pitchFamily="34" charset="0"/>
                <a:ea typeface="Segoe UI" panose="020B0502040204020203" pitchFamily="34" charset="0"/>
                <a:cs typeface="Segoe UI Semilight" pitchFamily="34" charset="0"/>
                <a:sym typeface="Gill Sans" charset="0"/>
              </a:rPr>
              <a:t>Click “Next” and we’ll show you how.</a:t>
            </a: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  <a:p>
            <a:pPr>
              <a:lnSpc>
                <a:spcPts val="2000"/>
              </a:lnSpc>
            </a:pPr>
            <a:endParaRPr lang="en-US" sz="1400" dirty="0">
              <a:solidFill>
                <a:srgbClr val="000000"/>
              </a:solidFill>
              <a:latin typeface="Segoe UI Semilight" pitchFamily="34" charset="0"/>
              <a:ea typeface="Segoe UI" panose="020B0502040204020203" pitchFamily="34" charset="0"/>
              <a:cs typeface="Segoe UI Semilight" pitchFamily="34" charset="0"/>
              <a:sym typeface="Gill Sans" charset="0"/>
            </a:endParaRPr>
          </a:p>
        </p:txBody>
      </p:sp>
      <p:sp>
        <p:nvSpPr>
          <p:cNvPr id="59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-1" y="6167441"/>
            <a:ext cx="12192001" cy="690561"/>
            <a:chOff x="-1" y="4625580"/>
            <a:chExt cx="9144001" cy="517921"/>
          </a:xfrm>
        </p:grpSpPr>
        <p:sp>
          <p:nvSpPr>
            <p:cNvPr id="71" name="Rectangle 70"/>
            <p:cNvSpPr/>
            <p:nvPr/>
          </p:nvSpPr>
          <p:spPr>
            <a:xfrm rot="5400000">
              <a:off x="4313039" y="312540"/>
              <a:ext cx="517921" cy="91440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sym typeface="Gill Sans" charset="0"/>
              </a:endParaRPr>
            </a:p>
          </p:txBody>
        </p:sp>
        <p:sp>
          <p:nvSpPr>
            <p:cNvPr id="72" name="Rectangle 71">
              <a:hlinkClick r:id="" action="ppaction://hlinkshowjump?jump=previousslide"/>
            </p:cNvPr>
            <p:cNvSpPr/>
            <p:nvPr/>
          </p:nvSpPr>
          <p:spPr>
            <a:xfrm>
              <a:off x="406859" y="4762857"/>
              <a:ext cx="617220" cy="2468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Back</a:t>
              </a:r>
              <a:endPara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  <p:sp>
          <p:nvSpPr>
            <p:cNvPr id="73" name="Rectangle 72">
              <a:hlinkClick r:id="" action="ppaction://hlinkshowjump?jump=nextslide"/>
            </p:cNvPr>
            <p:cNvSpPr/>
            <p:nvPr/>
          </p:nvSpPr>
          <p:spPr>
            <a:xfrm>
              <a:off x="8122444" y="4762857"/>
              <a:ext cx="614363" cy="243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egoe" panose="020B0502040504020203" pitchFamily="34" charset="0"/>
                  <a:sym typeface="Gill Sans" charset="0"/>
                </a:rPr>
                <a:t>Next</a:t>
              </a:r>
              <a:endParaRPr 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Segoe" panose="020B0502040504020203" pitchFamily="34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843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12192000" cy="68579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sym typeface="Gill San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6305" y="1716031"/>
            <a:ext cx="10706987" cy="3750788"/>
            <a:chOff x="456306" y="1716031"/>
            <a:chExt cx="10706986" cy="3750788"/>
          </a:xfrm>
        </p:grpSpPr>
        <p:sp>
          <p:nvSpPr>
            <p:cNvPr id="6" name="TextBox 5"/>
            <p:cNvSpPr txBox="1"/>
            <p:nvPr/>
          </p:nvSpPr>
          <p:spPr>
            <a:xfrm>
              <a:off x="541369" y="4092084"/>
              <a:ext cx="5349842" cy="1374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Once upon a time, you saved documents to one place and they pretty much stayed there. (Remember those days?)</a:t>
              </a:r>
            </a:p>
            <a:p>
              <a:pPr>
                <a:lnSpc>
                  <a:spcPts val="2000"/>
                </a:lnSpc>
              </a:pPr>
              <a:endParaRPr lang="en-US" sz="14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  <a:p>
              <a:pPr>
                <a:lnSpc>
                  <a:spcPts val="2000"/>
                </a:lnSpc>
              </a:pPr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Now your files can live in the cloud and go with you anywhere—home, school, or even on vacation.  We call this </a:t>
              </a:r>
              <a:r>
                <a:rPr lang="en-US" sz="1400" dirty="0" smtClean="0">
                  <a:solidFill>
                    <a:srgbClr val="000000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  <a:sym typeface="Gill Sans" charset="0"/>
                </a:rPr>
                <a:t>OneDrive.</a:t>
              </a:r>
              <a:endParaRPr lang="en-US" sz="14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6306" y="1716031"/>
              <a:ext cx="10706986" cy="2657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0"/>
                </a:lnSpc>
              </a:pPr>
              <a:r>
                <a:rPr lang="en-US" sz="8800" dirty="0">
                  <a:solidFill>
                    <a:srgbClr val="E63C00"/>
                  </a:solidFill>
                  <a:latin typeface="Segoe UI Light" pitchFamily="34" charset="0"/>
                  <a:ea typeface="Segoe UI" pitchFamily="34" charset="0"/>
                  <a:cs typeface="Segoe UI Light" pitchFamily="34" charset="0"/>
                  <a:sym typeface="Gill Sans" charset="0"/>
                </a:rPr>
                <a:t>Save</a:t>
              </a:r>
            </a:p>
          </p:txBody>
        </p:sp>
      </p:grpSp>
      <p:sp>
        <p:nvSpPr>
          <p:cNvPr id="8" name="Freeform 40">
            <a:hlinkClick r:id="" action="ppaction://hlinkshowjump?jump=endshow"/>
          </p:cNvPr>
          <p:cNvSpPr>
            <a:spLocks noEditPoints="1"/>
          </p:cNvSpPr>
          <p:nvPr/>
        </p:nvSpPr>
        <p:spPr bwMode="black">
          <a:xfrm>
            <a:off x="11813831" y="101681"/>
            <a:ext cx="234787" cy="234787"/>
          </a:xfrm>
          <a:custGeom>
            <a:avLst/>
            <a:gdLst>
              <a:gd name="T0" fmla="*/ 99 w 150"/>
              <a:gd name="T1" fmla="*/ 106 h 150"/>
              <a:gd name="T2" fmla="*/ 75 w 150"/>
              <a:gd name="T3" fmla="*/ 83 h 150"/>
              <a:gd name="T4" fmla="*/ 52 w 150"/>
              <a:gd name="T5" fmla="*/ 106 h 150"/>
              <a:gd name="T6" fmla="*/ 44 w 150"/>
              <a:gd name="T7" fmla="*/ 98 h 150"/>
              <a:gd name="T8" fmla="*/ 67 w 150"/>
              <a:gd name="T9" fmla="*/ 75 h 150"/>
              <a:gd name="T10" fmla="*/ 44 w 150"/>
              <a:gd name="T11" fmla="*/ 51 h 150"/>
              <a:gd name="T12" fmla="*/ 52 w 150"/>
              <a:gd name="T13" fmla="*/ 43 h 150"/>
              <a:gd name="T14" fmla="*/ 75 w 150"/>
              <a:gd name="T15" fmla="*/ 66 h 150"/>
              <a:gd name="T16" fmla="*/ 98 w 150"/>
              <a:gd name="T17" fmla="*/ 43 h 150"/>
              <a:gd name="T18" fmla="*/ 107 w 150"/>
              <a:gd name="T19" fmla="*/ 52 h 150"/>
              <a:gd name="T20" fmla="*/ 84 w 150"/>
              <a:gd name="T21" fmla="*/ 75 h 150"/>
              <a:gd name="T22" fmla="*/ 107 w 150"/>
              <a:gd name="T23" fmla="*/ 98 h 150"/>
              <a:gd name="T24" fmla="*/ 99 w 150"/>
              <a:gd name="T25" fmla="*/ 106 h 150"/>
              <a:gd name="T26" fmla="*/ 150 w 150"/>
              <a:gd name="T27" fmla="*/ 75 h 150"/>
              <a:gd name="T28" fmla="*/ 75 w 150"/>
              <a:gd name="T29" fmla="*/ 0 h 150"/>
              <a:gd name="T30" fmla="*/ 0 w 150"/>
              <a:gd name="T31" fmla="*/ 75 h 150"/>
              <a:gd name="T32" fmla="*/ 75 w 150"/>
              <a:gd name="T33" fmla="*/ 150 h 150"/>
              <a:gd name="T34" fmla="*/ 150 w 150"/>
              <a:gd name="T35" fmla="*/ 75 h 150"/>
              <a:gd name="T36" fmla="*/ 141 w 150"/>
              <a:gd name="T37" fmla="*/ 75 h 150"/>
              <a:gd name="T38" fmla="*/ 75 w 150"/>
              <a:gd name="T39" fmla="*/ 140 h 150"/>
              <a:gd name="T40" fmla="*/ 10 w 150"/>
              <a:gd name="T41" fmla="*/ 75 h 150"/>
              <a:gd name="T42" fmla="*/ 75 w 150"/>
              <a:gd name="T43" fmla="*/ 9 h 150"/>
              <a:gd name="T44" fmla="*/ 141 w 150"/>
              <a:gd name="T45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50" h="150">
                <a:moveTo>
                  <a:pt x="99" y="106"/>
                </a:moveTo>
                <a:cubicBezTo>
                  <a:pt x="75" y="83"/>
                  <a:pt x="75" y="83"/>
                  <a:pt x="75" y="83"/>
                </a:cubicBezTo>
                <a:cubicBezTo>
                  <a:pt x="52" y="106"/>
                  <a:pt x="52" y="106"/>
                  <a:pt x="52" y="106"/>
                </a:cubicBezTo>
                <a:cubicBezTo>
                  <a:pt x="44" y="98"/>
                  <a:pt x="44" y="98"/>
                  <a:pt x="44" y="98"/>
                </a:cubicBezTo>
                <a:cubicBezTo>
                  <a:pt x="67" y="75"/>
                  <a:pt x="67" y="75"/>
                  <a:pt x="67" y="75"/>
                </a:cubicBezTo>
                <a:cubicBezTo>
                  <a:pt x="44" y="51"/>
                  <a:pt x="44" y="51"/>
                  <a:pt x="44" y="51"/>
                </a:cubicBezTo>
                <a:cubicBezTo>
                  <a:pt x="52" y="43"/>
                  <a:pt x="52" y="43"/>
                  <a:pt x="52" y="43"/>
                </a:cubicBezTo>
                <a:cubicBezTo>
                  <a:pt x="75" y="66"/>
                  <a:pt x="75" y="66"/>
                  <a:pt x="75" y="66"/>
                </a:cubicBezTo>
                <a:cubicBezTo>
                  <a:pt x="98" y="43"/>
                  <a:pt x="98" y="43"/>
                  <a:pt x="98" y="43"/>
                </a:cubicBezTo>
                <a:cubicBezTo>
                  <a:pt x="107" y="52"/>
                  <a:pt x="107" y="52"/>
                  <a:pt x="107" y="52"/>
                </a:cubicBezTo>
                <a:cubicBezTo>
                  <a:pt x="84" y="75"/>
                  <a:pt x="84" y="75"/>
                  <a:pt x="84" y="75"/>
                </a:cubicBezTo>
                <a:cubicBezTo>
                  <a:pt x="107" y="98"/>
                  <a:pt x="107" y="98"/>
                  <a:pt x="107" y="98"/>
                </a:cubicBezTo>
                <a:lnTo>
                  <a:pt x="99" y="106"/>
                </a:lnTo>
                <a:close/>
                <a:moveTo>
                  <a:pt x="150" y="75"/>
                </a:moveTo>
                <a:cubicBezTo>
                  <a:pt x="150" y="33"/>
                  <a:pt x="117" y="0"/>
                  <a:pt x="75" y="0"/>
                </a:cubicBezTo>
                <a:cubicBezTo>
                  <a:pt x="34" y="0"/>
                  <a:pt x="0" y="33"/>
                  <a:pt x="0" y="75"/>
                </a:cubicBezTo>
                <a:cubicBezTo>
                  <a:pt x="0" y="116"/>
                  <a:pt x="34" y="150"/>
                  <a:pt x="75" y="150"/>
                </a:cubicBezTo>
                <a:cubicBezTo>
                  <a:pt x="117" y="150"/>
                  <a:pt x="150" y="116"/>
                  <a:pt x="150" y="75"/>
                </a:cubicBezTo>
                <a:close/>
                <a:moveTo>
                  <a:pt x="141" y="75"/>
                </a:moveTo>
                <a:cubicBezTo>
                  <a:pt x="141" y="111"/>
                  <a:pt x="111" y="140"/>
                  <a:pt x="75" y="140"/>
                </a:cubicBezTo>
                <a:cubicBezTo>
                  <a:pt x="39" y="140"/>
                  <a:pt x="10" y="111"/>
                  <a:pt x="10" y="75"/>
                </a:cubicBezTo>
                <a:cubicBezTo>
                  <a:pt x="10" y="38"/>
                  <a:pt x="39" y="9"/>
                  <a:pt x="75" y="9"/>
                </a:cubicBezTo>
                <a:cubicBezTo>
                  <a:pt x="111" y="9"/>
                  <a:pt x="141" y="38"/>
                  <a:pt x="141" y="7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  <p:sp>
        <p:nvSpPr>
          <p:cNvPr id="10" name="Freeform 9">
            <a:hlinkClick r:id="" action="ppaction://hlinkshowjump?jump=nextslide"/>
          </p:cNvPr>
          <p:cNvSpPr>
            <a:spLocks noEditPoints="1"/>
          </p:cNvSpPr>
          <p:nvPr/>
        </p:nvSpPr>
        <p:spPr bwMode="black">
          <a:xfrm>
            <a:off x="10031233" y="1712915"/>
            <a:ext cx="2989443" cy="3001588"/>
          </a:xfrm>
          <a:custGeom>
            <a:avLst/>
            <a:gdLst>
              <a:gd name="T0" fmla="*/ 88 w 149"/>
              <a:gd name="T1" fmla="*/ 67 h 149"/>
              <a:gd name="T2" fmla="*/ 65 w 149"/>
              <a:gd name="T3" fmla="*/ 46 h 149"/>
              <a:gd name="T4" fmla="*/ 84 w 149"/>
              <a:gd name="T5" fmla="*/ 46 h 149"/>
              <a:gd name="T6" fmla="*/ 115 w 149"/>
              <a:gd name="T7" fmla="*/ 75 h 149"/>
              <a:gd name="T8" fmla="*/ 84 w 149"/>
              <a:gd name="T9" fmla="*/ 104 h 149"/>
              <a:gd name="T10" fmla="*/ 65 w 149"/>
              <a:gd name="T11" fmla="*/ 104 h 149"/>
              <a:gd name="T12" fmla="*/ 88 w 149"/>
              <a:gd name="T13" fmla="*/ 82 h 149"/>
              <a:gd name="T14" fmla="*/ 36 w 149"/>
              <a:gd name="T15" fmla="*/ 82 h 149"/>
              <a:gd name="T16" fmla="*/ 36 w 149"/>
              <a:gd name="T17" fmla="*/ 67 h 149"/>
              <a:gd name="T18" fmla="*/ 88 w 149"/>
              <a:gd name="T19" fmla="*/ 67 h 149"/>
              <a:gd name="T20" fmla="*/ 74 w 149"/>
              <a:gd name="T21" fmla="*/ 9 h 149"/>
              <a:gd name="T22" fmla="*/ 140 w 149"/>
              <a:gd name="T23" fmla="*/ 75 h 149"/>
              <a:gd name="T24" fmla="*/ 74 w 149"/>
              <a:gd name="T25" fmla="*/ 140 h 149"/>
              <a:gd name="T26" fmla="*/ 9 w 149"/>
              <a:gd name="T27" fmla="*/ 75 h 149"/>
              <a:gd name="T28" fmla="*/ 74 w 149"/>
              <a:gd name="T29" fmla="*/ 9 h 149"/>
              <a:gd name="T30" fmla="*/ 74 w 149"/>
              <a:gd name="T31" fmla="*/ 0 h 149"/>
              <a:gd name="T32" fmla="*/ 0 w 149"/>
              <a:gd name="T33" fmla="*/ 75 h 149"/>
              <a:gd name="T34" fmla="*/ 74 w 149"/>
              <a:gd name="T35" fmla="*/ 149 h 149"/>
              <a:gd name="T36" fmla="*/ 149 w 149"/>
              <a:gd name="T37" fmla="*/ 75 h 149"/>
              <a:gd name="T38" fmla="*/ 74 w 149"/>
              <a:gd name="T39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9" h="149">
                <a:moveTo>
                  <a:pt x="88" y="67"/>
                </a:moveTo>
                <a:cubicBezTo>
                  <a:pt x="65" y="46"/>
                  <a:pt x="65" y="46"/>
                  <a:pt x="65" y="46"/>
                </a:cubicBezTo>
                <a:cubicBezTo>
                  <a:pt x="84" y="46"/>
                  <a:pt x="84" y="46"/>
                  <a:pt x="84" y="46"/>
                </a:cubicBezTo>
                <a:cubicBezTo>
                  <a:pt x="115" y="75"/>
                  <a:pt x="115" y="75"/>
                  <a:pt x="115" y="75"/>
                </a:cubicBezTo>
                <a:cubicBezTo>
                  <a:pt x="84" y="104"/>
                  <a:pt x="84" y="104"/>
                  <a:pt x="84" y="104"/>
                </a:cubicBezTo>
                <a:cubicBezTo>
                  <a:pt x="65" y="104"/>
                  <a:pt x="65" y="104"/>
                  <a:pt x="65" y="104"/>
                </a:cubicBezTo>
                <a:cubicBezTo>
                  <a:pt x="88" y="82"/>
                  <a:pt x="88" y="82"/>
                  <a:pt x="88" y="82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67"/>
                  <a:pt x="36" y="67"/>
                  <a:pt x="36" y="67"/>
                </a:cubicBezTo>
                <a:lnTo>
                  <a:pt x="88" y="67"/>
                </a:lnTo>
                <a:close/>
                <a:moveTo>
                  <a:pt x="74" y="9"/>
                </a:moveTo>
                <a:cubicBezTo>
                  <a:pt x="110" y="9"/>
                  <a:pt x="140" y="39"/>
                  <a:pt x="140" y="75"/>
                </a:cubicBezTo>
                <a:cubicBezTo>
                  <a:pt x="140" y="111"/>
                  <a:pt x="110" y="140"/>
                  <a:pt x="74" y="140"/>
                </a:cubicBezTo>
                <a:cubicBezTo>
                  <a:pt x="38" y="140"/>
                  <a:pt x="9" y="111"/>
                  <a:pt x="9" y="75"/>
                </a:cubicBezTo>
                <a:cubicBezTo>
                  <a:pt x="9" y="39"/>
                  <a:pt x="38" y="9"/>
                  <a:pt x="74" y="9"/>
                </a:cubicBezTo>
                <a:moveTo>
                  <a:pt x="74" y="0"/>
                </a:moveTo>
                <a:cubicBezTo>
                  <a:pt x="33" y="0"/>
                  <a:pt x="0" y="33"/>
                  <a:pt x="0" y="75"/>
                </a:cubicBezTo>
                <a:cubicBezTo>
                  <a:pt x="0" y="116"/>
                  <a:pt x="33" y="149"/>
                  <a:pt x="74" y="149"/>
                </a:cubicBezTo>
                <a:cubicBezTo>
                  <a:pt x="116" y="149"/>
                  <a:pt x="149" y="116"/>
                  <a:pt x="149" y="75"/>
                </a:cubicBezTo>
                <a:cubicBezTo>
                  <a:pt x="149" y="33"/>
                  <a:pt x="116" y="0"/>
                  <a:pt x="74" y="0"/>
                </a:cubicBezTo>
              </a:path>
            </a:pathLst>
          </a:custGeom>
          <a:solidFill>
            <a:srgbClr val="96969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223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1587827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2012-06-27T21:08:00+00:00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TP102927586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844539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68FA576C-063E-400D-9878-FB2477648827}"/>
</file>

<file path=customXml/itemProps2.xml><?xml version="1.0" encoding="utf-8"?>
<ds:datastoreItem xmlns:ds="http://schemas.openxmlformats.org/officeDocument/2006/customXml" ds:itemID="{2305D69F-5DFD-49BB-A27D-85845629D263}"/>
</file>

<file path=customXml/itemProps3.xml><?xml version="1.0" encoding="utf-8"?>
<ds:datastoreItem xmlns:ds="http://schemas.openxmlformats.org/officeDocument/2006/customXml" ds:itemID="{A726779B-87E0-49D3-ADFE-373C3C1C408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Widescreen</PresentationFormat>
  <Paragraphs>186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Gill Sans</vt:lpstr>
      <vt:lpstr>Segoe</vt:lpstr>
      <vt:lpstr>Segoe Light</vt:lpstr>
      <vt:lpstr>Segoe UI</vt:lpstr>
      <vt:lpstr>Segoe UI Light</vt:lpstr>
      <vt:lpstr>Segoe UI Semibold</vt:lpstr>
      <vt:lpstr>Segoe UI Semilight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modified xsi:type="dcterms:W3CDTF">2014-01-17T19:07:58Z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TC029275879991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CampaignTags">
    <vt:lpwstr/>
  </property>
  <property fmtid="{D5CDD505-2E9C-101B-9397-08002B2CF9AE}" pid="8" name="ScenarioTags">
    <vt:lpwstr/>
  </property>
</Properties>
</file>