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5328" autoAdjust="0"/>
  </p:normalViewPr>
  <p:slideViewPr>
    <p:cSldViewPr showGuides="1">
      <p:cViewPr varScale="1">
        <p:scale>
          <a:sx n="45" d="100"/>
          <a:sy n="45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72536-C91D-4D81-869C-0013A7359684}" type="datetimeFigureOut">
              <a:rPr lang="en-US" smtClean="0"/>
              <a:t>1/14/2011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C9451-71FC-4470-AA85-CBE7E5F92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39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0" dirty="0" smtClean="0"/>
              <a:t>Animated pointer and light-up text</a:t>
            </a:r>
          </a:p>
          <a:p>
            <a:r>
              <a:rPr lang="en-US" sz="1400" dirty="0" smtClean="0"/>
              <a:t>(Advanced)</a:t>
            </a:r>
            <a:endParaRPr lang="en-US" sz="1200" baseline="0" dirty="0" smtClean="0">
              <a:latin typeface="+mn-lt"/>
            </a:endParaRPr>
          </a:p>
          <a:p>
            <a:endParaRPr lang="en-US" sz="1200" baseline="0" dirty="0" smtClean="0">
              <a:latin typeface="+mn-lt"/>
            </a:endParaRPr>
          </a:p>
          <a:p>
            <a:endParaRPr lang="en-US" sz="1200" baseline="0" dirty="0" smtClean="0">
              <a:latin typeface="+mn-lt"/>
            </a:endParaRPr>
          </a:p>
          <a:p>
            <a:r>
              <a:rPr lang="en-US" sz="1200" b="0" baseline="0" dirty="0" smtClean="0">
                <a:latin typeface="+mn-lt"/>
              </a:rPr>
              <a:t>To reproduce the background effects on this slide, do the following: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 smtClean="0">
                <a:latin typeface="+mn-lt"/>
              </a:rPr>
              <a:t>On the </a:t>
            </a:r>
            <a:r>
              <a:rPr lang="en-US" sz="1200" b="1" i="0" dirty="0" smtClean="0">
                <a:latin typeface="+mn-lt"/>
              </a:rPr>
              <a:t>Home</a:t>
            </a:r>
            <a:r>
              <a:rPr lang="en-US" sz="1200" i="0" dirty="0" smtClean="0">
                <a:latin typeface="+mn-lt"/>
              </a:rPr>
              <a:t> tab, in the</a:t>
            </a:r>
            <a:r>
              <a:rPr lang="en-US" sz="1200" i="0" baseline="0" dirty="0" smtClean="0">
                <a:latin typeface="+mn-lt"/>
              </a:rPr>
              <a:t> </a:t>
            </a:r>
            <a:r>
              <a:rPr lang="en-US" sz="1200" b="1" i="0" baseline="0" dirty="0" smtClean="0">
                <a:latin typeface="+mn-lt"/>
              </a:rPr>
              <a:t>Slides</a:t>
            </a:r>
            <a:r>
              <a:rPr lang="en-US" sz="1200" i="0" baseline="0" dirty="0" smtClean="0">
                <a:latin typeface="+mn-lt"/>
              </a:rPr>
              <a:t> group, click </a:t>
            </a:r>
            <a:r>
              <a:rPr lang="en-US" sz="1200" b="1" i="0" baseline="0" dirty="0" smtClean="0">
                <a:latin typeface="+mn-lt"/>
              </a:rPr>
              <a:t>Layout</a:t>
            </a:r>
            <a:r>
              <a:rPr lang="en-US" sz="1200" i="0" baseline="0" dirty="0" smtClean="0">
                <a:latin typeface="+mn-lt"/>
              </a:rPr>
              <a:t>, and then click </a:t>
            </a:r>
            <a:r>
              <a:rPr lang="en-US" sz="1200" b="1" i="0" baseline="0" dirty="0" smtClean="0">
                <a:latin typeface="+mn-lt"/>
              </a:rPr>
              <a:t>Blank</a:t>
            </a:r>
            <a:r>
              <a:rPr lang="en-US" sz="1200" i="0" baseline="0" dirty="0" smtClean="0">
                <a:latin typeface="+mn-lt"/>
              </a:rPr>
              <a:t>.</a:t>
            </a:r>
            <a:endParaRPr lang="en-US" sz="1200" i="0" dirty="0" smtClean="0">
              <a:latin typeface="+mn-lt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Solid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right pane, and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first option from the left).</a:t>
            </a:r>
          </a:p>
          <a:p>
            <a:pPr marL="0" lvl="0" indent="0">
              <a:buFontTx/>
              <a:buNone/>
            </a:pP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lvl="0" indent="0">
              <a:buFontTx/>
              <a:buNone/>
            </a:pPr>
            <a:endParaRPr lang="en-US" sz="1200" dirty="0" smtClean="0">
              <a:latin typeface="+mn-lt"/>
            </a:endParaRPr>
          </a:p>
          <a:p>
            <a:r>
              <a:rPr lang="en-US" sz="1200" baseline="0" dirty="0" smtClean="0">
                <a:latin typeface="+mn-lt"/>
              </a:rPr>
              <a:t>To reproduce the rectangle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 smtClean="0">
                <a:latin typeface="+mn-lt"/>
              </a:rPr>
              <a:t>On</a:t>
            </a:r>
            <a:r>
              <a:rPr lang="en-US" sz="1200" i="0" baseline="0" dirty="0" smtClean="0">
                <a:latin typeface="+mn-lt"/>
              </a:rPr>
              <a:t> the </a:t>
            </a:r>
            <a:r>
              <a:rPr lang="en-US" sz="1200" b="1" i="0" baseline="0" dirty="0" smtClean="0">
                <a:latin typeface="+mn-lt"/>
              </a:rPr>
              <a:t>Home</a:t>
            </a:r>
            <a:r>
              <a:rPr lang="en-US" sz="1200" i="0" baseline="0" dirty="0" smtClean="0">
                <a:latin typeface="+mn-lt"/>
              </a:rPr>
              <a:t> tab, in the </a:t>
            </a:r>
            <a:r>
              <a:rPr lang="en-US" sz="1200" b="1" i="0" baseline="0" dirty="0" smtClean="0">
                <a:latin typeface="+mn-lt"/>
              </a:rPr>
              <a:t>Drawing</a:t>
            </a:r>
            <a:r>
              <a:rPr lang="en-US" sz="1200" i="0" baseline="0" dirty="0" smtClean="0">
                <a:latin typeface="+mn-lt"/>
              </a:rPr>
              <a:t> group, click </a:t>
            </a:r>
            <a:r>
              <a:rPr lang="en-US" sz="1200" b="1" i="0" baseline="0" dirty="0" smtClean="0">
                <a:latin typeface="+mn-lt"/>
              </a:rPr>
              <a:t>Shapes</a:t>
            </a:r>
            <a:r>
              <a:rPr lang="en-US" sz="1200" i="0" baseline="0" dirty="0" smtClean="0">
                <a:latin typeface="+mn-lt"/>
              </a:rPr>
              <a:t>, and then under </a:t>
            </a:r>
            <a:r>
              <a:rPr lang="en-US" sz="1200" b="1" i="0" baseline="0" dirty="0" smtClean="0">
                <a:latin typeface="+mn-lt"/>
              </a:rPr>
              <a:t>Rectangles</a:t>
            </a:r>
            <a:r>
              <a:rPr lang="en-US" sz="1200" i="0" baseline="0" dirty="0" smtClean="0">
                <a:latin typeface="+mn-lt"/>
              </a:rPr>
              <a:t> click </a:t>
            </a:r>
            <a:r>
              <a:rPr lang="en-US" sz="1200" b="1" baseline="0" dirty="0" smtClean="0">
                <a:latin typeface="+mn-lt"/>
              </a:rPr>
              <a:t>Rounded Rectangle </a:t>
            </a:r>
            <a:r>
              <a:rPr lang="en-US" sz="1200" b="0" i="0" baseline="0" dirty="0" smtClean="0">
                <a:latin typeface="+mn-lt"/>
              </a:rPr>
              <a:t>(second option from the left). On the slide, drag to draw a rounded rectangle.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>
                <a:latin typeface="+mn-lt"/>
              </a:rPr>
              <a:t>Select the rectangle. Drag the </a:t>
            </a:r>
            <a:r>
              <a:rPr lang="en-US" sz="1200" b="0" baseline="0" dirty="0" smtClean="0">
                <a:latin typeface="+mn-lt"/>
              </a:rPr>
              <a:t>yellow diamond adjustment handle to the left to decrease the amount of rounding on the corners.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>
                <a:latin typeface="+mn-lt"/>
              </a:rPr>
              <a:t>With the rounded rectangle still selected, under </a:t>
            </a:r>
            <a:r>
              <a:rPr lang="en-US" sz="1200" b="1" i="0" baseline="0" dirty="0" smtClean="0">
                <a:latin typeface="+mn-lt"/>
              </a:rPr>
              <a:t>Drawing Tools</a:t>
            </a:r>
            <a:r>
              <a:rPr lang="en-US" sz="1200" b="0" i="0" baseline="0" dirty="0" smtClean="0">
                <a:latin typeface="+mn-lt"/>
              </a:rPr>
              <a:t>, on the </a:t>
            </a:r>
            <a:r>
              <a:rPr lang="en-US" sz="1200" b="1" i="0" baseline="0" dirty="0" smtClean="0">
                <a:latin typeface="+mn-lt"/>
              </a:rPr>
              <a:t>Format</a:t>
            </a:r>
            <a:r>
              <a:rPr lang="en-US" sz="1200" b="0" i="0" baseline="0" dirty="0" smtClean="0">
                <a:latin typeface="+mn-lt"/>
              </a:rPr>
              <a:t> tab, in the </a:t>
            </a:r>
            <a:r>
              <a:rPr lang="en-US" sz="1200" b="1" i="0" baseline="0" dirty="0" smtClean="0">
                <a:latin typeface="+mn-lt"/>
              </a:rPr>
              <a:t>Size</a:t>
            </a:r>
            <a:r>
              <a:rPr lang="en-US" sz="1200" b="0" i="0" baseline="0" dirty="0" smtClean="0">
                <a:latin typeface="+mn-lt"/>
              </a:rPr>
              <a:t> group,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>
                <a:latin typeface="+mn-lt"/>
              </a:rPr>
              <a:t>In the </a:t>
            </a:r>
            <a:r>
              <a:rPr lang="en-US" sz="1200" b="1" i="0" baseline="0" dirty="0" smtClean="0">
                <a:latin typeface="+mn-lt"/>
              </a:rPr>
              <a:t>Shape Height</a:t>
            </a:r>
            <a:r>
              <a:rPr lang="en-US" sz="1200" b="0" i="0" baseline="0" dirty="0" smtClean="0">
                <a:latin typeface="+mn-lt"/>
              </a:rPr>
              <a:t> box, enter </a:t>
            </a:r>
            <a:r>
              <a:rPr lang="en-US" sz="1200" b="1" i="0" baseline="0" dirty="0" smtClean="0">
                <a:latin typeface="+mn-lt"/>
              </a:rPr>
              <a:t>3.5”</a:t>
            </a:r>
            <a:r>
              <a:rPr lang="en-US" sz="1200" b="0" i="0" baseline="0" dirty="0" smtClean="0">
                <a:latin typeface="+mn-lt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>
                <a:latin typeface="+mn-lt"/>
              </a:rPr>
              <a:t>In the </a:t>
            </a:r>
            <a:r>
              <a:rPr lang="en-US" sz="1200" b="1" i="0" baseline="0" dirty="0" smtClean="0">
                <a:latin typeface="+mn-lt"/>
              </a:rPr>
              <a:t>Shape Width</a:t>
            </a:r>
            <a:r>
              <a:rPr lang="en-US" sz="1200" b="0" i="0" baseline="0" dirty="0" smtClean="0">
                <a:latin typeface="+mn-lt"/>
              </a:rPr>
              <a:t> box, enter </a:t>
            </a:r>
            <a:r>
              <a:rPr lang="en-US" sz="1200" b="1" i="0" baseline="0" dirty="0" smtClean="0">
                <a:latin typeface="+mn-lt"/>
              </a:rPr>
              <a:t>0.25”</a:t>
            </a:r>
            <a:r>
              <a:rPr lang="en-US" sz="1200" b="0" i="0" baseline="0" dirty="0" smtClean="0">
                <a:latin typeface="+mn-lt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>
                <a:latin typeface="+mn-lt"/>
              </a:rPr>
              <a:t>Under </a:t>
            </a:r>
            <a:r>
              <a:rPr lang="en-US" sz="1200" b="1" i="0" baseline="0" dirty="0" smtClean="0">
                <a:latin typeface="+mn-lt"/>
              </a:rPr>
              <a:t>Drawing Tools</a:t>
            </a:r>
            <a:r>
              <a:rPr lang="en-US" sz="1200" b="0" i="0" baseline="0" dirty="0" smtClean="0">
                <a:latin typeface="+mn-lt"/>
              </a:rPr>
              <a:t>, on the </a:t>
            </a:r>
            <a:r>
              <a:rPr lang="en-US" sz="1200" b="1" i="0" baseline="0" dirty="0" smtClean="0">
                <a:latin typeface="+mn-lt"/>
              </a:rPr>
              <a:t>Format</a:t>
            </a:r>
            <a:r>
              <a:rPr lang="en-US" sz="1200" b="0" i="0" baseline="0" dirty="0" smtClean="0">
                <a:latin typeface="+mn-lt"/>
              </a:rPr>
              <a:t> tab, in the bottom right corner of the </a:t>
            </a:r>
            <a:r>
              <a:rPr lang="en-US" sz="1200" b="1" i="0" baseline="0" dirty="0" smtClean="0">
                <a:latin typeface="+mn-lt"/>
              </a:rPr>
              <a:t>Shape Styles</a:t>
            </a:r>
            <a:r>
              <a:rPr lang="en-US" sz="1200" b="0" i="0" baseline="0" dirty="0" smtClean="0">
                <a:latin typeface="+mn-lt"/>
              </a:rPr>
              <a:t> group, click the </a:t>
            </a:r>
            <a:r>
              <a:rPr lang="en-US" sz="1200" b="1" i="0" baseline="0" dirty="0" smtClean="0">
                <a:latin typeface="+mn-lt"/>
              </a:rPr>
              <a:t>Format Shape</a:t>
            </a:r>
            <a:r>
              <a:rPr lang="en-US" sz="1200" b="0" i="0" baseline="0" dirty="0" smtClean="0">
                <a:latin typeface="+mn-lt"/>
              </a:rPr>
              <a:t> dialog box launcher. In the </a:t>
            </a:r>
            <a:r>
              <a:rPr lang="en-US" sz="1200" b="1" i="0" baseline="0" dirty="0" smtClean="0">
                <a:latin typeface="+mn-lt"/>
              </a:rPr>
              <a:t>Format Shape </a:t>
            </a:r>
            <a:r>
              <a:rPr lang="en-US" sz="1200" b="0" i="0" baseline="0" dirty="0" smtClean="0">
                <a:latin typeface="+mn-lt"/>
              </a:rPr>
              <a:t>dialog box, click </a:t>
            </a:r>
            <a:r>
              <a:rPr lang="en-US" sz="1200" b="1" i="0" baseline="0" dirty="0" smtClean="0">
                <a:latin typeface="+mn-lt"/>
              </a:rPr>
              <a:t>Fill </a:t>
            </a:r>
            <a:r>
              <a:rPr lang="en-US" sz="1200" b="0" i="0" baseline="0" dirty="0" smtClean="0">
                <a:latin typeface="+mn-lt"/>
              </a:rPr>
              <a:t>in the left pane. In the </a:t>
            </a:r>
            <a:r>
              <a:rPr lang="en-US" sz="1200" b="1" i="0" baseline="0" dirty="0" smtClean="0">
                <a:latin typeface="+mn-lt"/>
              </a:rPr>
              <a:t>Fill</a:t>
            </a:r>
            <a:r>
              <a:rPr lang="en-US" sz="1200" b="0" i="0" baseline="0" dirty="0" smtClean="0">
                <a:latin typeface="+mn-lt"/>
              </a:rPr>
              <a:t> pane, select </a:t>
            </a:r>
            <a:r>
              <a:rPr lang="en-US" sz="1200" b="1" i="0" baseline="0" dirty="0" smtClean="0">
                <a:latin typeface="+mn-lt"/>
              </a:rPr>
              <a:t>Solid fill</a:t>
            </a:r>
            <a:r>
              <a:rPr lang="en-US" sz="1200" b="0" i="0" baseline="0" dirty="0" smtClean="0">
                <a:latin typeface="+mn-lt"/>
              </a:rPr>
              <a:t>, click the button next to </a:t>
            </a:r>
            <a:r>
              <a:rPr lang="en-US" sz="1200" b="1" i="0" baseline="0" dirty="0" smtClean="0">
                <a:latin typeface="+mn-lt"/>
              </a:rPr>
              <a:t>Color</a:t>
            </a:r>
            <a:r>
              <a:rPr lang="en-US" sz="1200" b="0" i="0" baseline="0" dirty="0" smtClean="0">
                <a:latin typeface="+mn-lt"/>
              </a:rPr>
              <a:t>, and then under </a:t>
            </a:r>
            <a:r>
              <a:rPr lang="en-US" sz="1200" b="1" i="0" baseline="0" dirty="0" smtClean="0">
                <a:latin typeface="+mn-lt"/>
              </a:rPr>
              <a:t>Theme Colors</a:t>
            </a:r>
            <a:r>
              <a:rPr lang="en-US" sz="1200" b="0" i="0" baseline="0" dirty="0" smtClean="0">
                <a:latin typeface="+mn-lt"/>
              </a:rPr>
              <a:t> click </a:t>
            </a:r>
            <a:r>
              <a:rPr lang="en-US" sz="1200" b="1" i="0" baseline="0" dirty="0" smtClean="0">
                <a:latin typeface="+mn-lt"/>
              </a:rPr>
              <a:t>White, Background 1, Darker 15% </a:t>
            </a:r>
            <a:r>
              <a:rPr lang="en-US" sz="1200" b="0" i="0" baseline="0" dirty="0" smtClean="0">
                <a:latin typeface="+mn-lt"/>
              </a:rPr>
              <a:t>(third row, first option from the left).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>
                <a:latin typeface="+mn-lt"/>
              </a:rPr>
              <a:t>Also in the </a:t>
            </a:r>
            <a:r>
              <a:rPr lang="en-US" sz="1200" b="1" i="0" baseline="0" dirty="0" smtClean="0">
                <a:latin typeface="+mn-lt"/>
              </a:rPr>
              <a:t>Format Shape </a:t>
            </a:r>
            <a:r>
              <a:rPr lang="en-US" sz="1200" b="0" i="0" baseline="0" dirty="0" smtClean="0">
                <a:latin typeface="+mn-lt"/>
              </a:rPr>
              <a:t>dialog box, click </a:t>
            </a:r>
            <a:r>
              <a:rPr lang="en-US" sz="1200" b="1" i="0" baseline="0" dirty="0" smtClean="0">
                <a:latin typeface="+mn-lt"/>
              </a:rPr>
              <a:t>Line Color </a:t>
            </a:r>
            <a:r>
              <a:rPr lang="en-US" sz="1200" b="0" i="0" baseline="0" dirty="0" smtClean="0">
                <a:latin typeface="+mn-lt"/>
              </a:rPr>
              <a:t>in the left pane. In the </a:t>
            </a:r>
            <a:r>
              <a:rPr lang="en-US" sz="1200" b="1" i="0" baseline="0" dirty="0" smtClean="0">
                <a:latin typeface="+mn-lt"/>
              </a:rPr>
              <a:t>Line Color</a:t>
            </a:r>
            <a:r>
              <a:rPr lang="en-US" sz="1200" b="0" i="0" baseline="0" dirty="0" smtClean="0">
                <a:latin typeface="+mn-lt"/>
              </a:rPr>
              <a:t> pane, select </a:t>
            </a:r>
            <a:r>
              <a:rPr lang="en-US" sz="1200" b="1" i="0" baseline="0" dirty="0" smtClean="0">
                <a:latin typeface="+mn-lt"/>
              </a:rPr>
              <a:t>No line</a:t>
            </a:r>
            <a:r>
              <a:rPr lang="en-US" sz="1200" b="0" i="0" baseline="0" dirty="0" smtClean="0">
                <a:latin typeface="+mn-lt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>
                <a:latin typeface="+mn-lt"/>
              </a:rPr>
              <a:t>Also in the </a:t>
            </a:r>
            <a:r>
              <a:rPr lang="en-US" sz="1200" b="1" i="0" baseline="0" dirty="0" smtClean="0">
                <a:latin typeface="+mn-lt"/>
              </a:rPr>
              <a:t>Format Shape </a:t>
            </a:r>
            <a:r>
              <a:rPr lang="en-US" sz="1200" b="0" i="0" baseline="0" dirty="0" smtClean="0">
                <a:latin typeface="+mn-lt"/>
              </a:rPr>
              <a:t>dialog box, click</a:t>
            </a:r>
            <a:r>
              <a:rPr lang="en-US" sz="1200" b="1" i="0" baseline="0" dirty="0" smtClean="0">
                <a:latin typeface="+mn-lt"/>
              </a:rPr>
              <a:t> Shadow </a:t>
            </a:r>
            <a:r>
              <a:rPr lang="en-US" sz="1200" b="0" i="0" baseline="0" dirty="0" smtClean="0">
                <a:latin typeface="+mn-lt"/>
              </a:rPr>
              <a:t>in the left pane. In the </a:t>
            </a:r>
            <a:r>
              <a:rPr lang="en-US" sz="1200" b="1" i="0" baseline="0" dirty="0" smtClean="0">
                <a:latin typeface="+mn-lt"/>
              </a:rPr>
              <a:t>Shadow</a:t>
            </a:r>
            <a:r>
              <a:rPr lang="en-US" sz="1200" b="0" i="0" baseline="0" dirty="0" smtClean="0">
                <a:latin typeface="+mn-lt"/>
              </a:rPr>
              <a:t> pane, click the button next to </a:t>
            </a:r>
            <a:r>
              <a:rPr lang="en-US" sz="1200" b="1" i="0" baseline="0" dirty="0" smtClean="0">
                <a:latin typeface="+mn-lt"/>
              </a:rPr>
              <a:t>Presets</a:t>
            </a:r>
            <a:r>
              <a:rPr lang="en-US" sz="1200" b="0" i="0" baseline="0" dirty="0" smtClean="0">
                <a:latin typeface="+mn-lt"/>
              </a:rPr>
              <a:t>, under </a:t>
            </a:r>
            <a:r>
              <a:rPr lang="en-US" sz="1200" b="1" i="0" baseline="0" dirty="0" smtClean="0">
                <a:latin typeface="+mn-lt"/>
              </a:rPr>
              <a:t>Outer</a:t>
            </a:r>
            <a:r>
              <a:rPr lang="en-US" sz="1200" b="0" i="0" baseline="0" dirty="0" smtClean="0">
                <a:latin typeface="+mn-lt"/>
              </a:rPr>
              <a:t> select </a:t>
            </a:r>
            <a:r>
              <a:rPr lang="en-US" sz="1200" b="1" i="0" baseline="0" dirty="0" smtClean="0">
                <a:latin typeface="+mn-lt"/>
              </a:rPr>
              <a:t>Offset Bottom</a:t>
            </a:r>
            <a:r>
              <a:rPr lang="en-US" sz="1200" b="0" i="0" baseline="0" dirty="0" smtClean="0">
                <a:latin typeface="+mn-lt"/>
              </a:rPr>
              <a:t> (first row, second option from the left),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Blur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8.5 pt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Angle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90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Verdana"/>
                <a:cs typeface="Verdana"/>
              </a:rPr>
              <a:t>°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Distance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pt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>
                <a:latin typeface="+mn-lt"/>
              </a:rPr>
              <a:t>Also in the </a:t>
            </a:r>
            <a:r>
              <a:rPr lang="en-US" sz="1200" b="1" i="0" baseline="0" dirty="0" smtClean="0">
                <a:latin typeface="+mn-lt"/>
              </a:rPr>
              <a:t>Format Shape </a:t>
            </a:r>
            <a:r>
              <a:rPr lang="en-US" sz="1200" b="0" i="0" baseline="0" dirty="0" smtClean="0">
                <a:latin typeface="+mn-lt"/>
              </a:rPr>
              <a:t>dialog box, click </a:t>
            </a:r>
            <a:r>
              <a:rPr lang="en-US" sz="1200" b="1" i="0" baseline="0" dirty="0" smtClean="0">
                <a:latin typeface="+mn-lt"/>
              </a:rPr>
              <a:t>3-D Format </a:t>
            </a:r>
            <a:r>
              <a:rPr lang="en-US" sz="1200" b="0" i="0" baseline="0" dirty="0" smtClean="0">
                <a:latin typeface="+mn-lt"/>
              </a:rPr>
              <a:t>in the left pane. In the </a:t>
            </a:r>
            <a:r>
              <a:rPr lang="en-US" sz="1200" b="1" i="0" baseline="0" dirty="0" smtClean="0">
                <a:latin typeface="+mn-lt"/>
              </a:rPr>
              <a:t>3-D Format</a:t>
            </a:r>
            <a:r>
              <a:rPr lang="en-US" sz="1200" b="0" i="0" baseline="0" dirty="0" smtClean="0">
                <a:latin typeface="+mn-lt"/>
              </a:rPr>
              <a:t> tab,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>
                <a:latin typeface="+mn-lt"/>
              </a:rPr>
              <a:t>Under </a:t>
            </a:r>
            <a:r>
              <a:rPr lang="en-US" sz="1200" b="1" i="0" baseline="0" dirty="0" smtClean="0">
                <a:latin typeface="+mn-lt"/>
              </a:rPr>
              <a:t>Bevel</a:t>
            </a:r>
            <a:r>
              <a:rPr lang="en-US" sz="1200" b="0" i="0" baseline="0" dirty="0" smtClean="0">
                <a:latin typeface="+mn-lt"/>
              </a:rPr>
              <a:t>, click the button next to </a:t>
            </a:r>
            <a:r>
              <a:rPr lang="en-US" sz="1200" b="1" i="0" baseline="0" dirty="0" smtClean="0">
                <a:latin typeface="+mn-lt"/>
              </a:rPr>
              <a:t>Top</a:t>
            </a:r>
            <a:r>
              <a:rPr lang="en-US" sz="1200" b="0" i="0" baseline="0" dirty="0" smtClean="0">
                <a:latin typeface="+mn-lt"/>
              </a:rPr>
              <a:t>, and then under </a:t>
            </a:r>
            <a:r>
              <a:rPr lang="en-US" sz="1200" b="1" i="0" baseline="0" dirty="0" smtClean="0">
                <a:latin typeface="+mn-lt"/>
              </a:rPr>
              <a:t>Bevel</a:t>
            </a:r>
            <a:r>
              <a:rPr lang="en-US" sz="1200" b="0" i="0" baseline="0" dirty="0" smtClean="0">
                <a:latin typeface="+mn-lt"/>
              </a:rPr>
              <a:t> click </a:t>
            </a:r>
            <a:r>
              <a:rPr lang="en-US" sz="1200" b="1" i="0" baseline="0" dirty="0" smtClean="0">
                <a:latin typeface="+mn-lt"/>
              </a:rPr>
              <a:t>Circle</a:t>
            </a:r>
            <a:r>
              <a:rPr lang="en-US" sz="1200" b="0" i="0" baseline="0" dirty="0" smtClean="0">
                <a:latin typeface="+mn-lt"/>
              </a:rPr>
              <a:t> (first row, first option from the left). Next to </a:t>
            </a:r>
            <a:r>
              <a:rPr lang="en-US" sz="1200" b="1" i="0" baseline="0" dirty="0" smtClean="0">
                <a:latin typeface="+mn-lt"/>
              </a:rPr>
              <a:t>Top</a:t>
            </a:r>
            <a:r>
              <a:rPr lang="en-US" sz="1200" b="0" i="0" baseline="0" dirty="0" smtClean="0">
                <a:latin typeface="+mn-lt"/>
              </a:rPr>
              <a:t>, in the </a:t>
            </a:r>
            <a:r>
              <a:rPr lang="en-US" sz="1200" b="1" i="0" baseline="0" dirty="0" smtClean="0">
                <a:latin typeface="+mn-lt"/>
              </a:rPr>
              <a:t>Width</a:t>
            </a:r>
            <a:r>
              <a:rPr lang="en-US" sz="1200" b="0" i="0" baseline="0" dirty="0" smtClean="0">
                <a:latin typeface="+mn-lt"/>
              </a:rPr>
              <a:t> box, enter </a:t>
            </a:r>
            <a:r>
              <a:rPr lang="en-US" sz="1200" b="1" i="0" baseline="0" dirty="0" smtClean="0">
                <a:latin typeface="+mn-lt"/>
              </a:rPr>
              <a:t>5 pt</a:t>
            </a:r>
            <a:r>
              <a:rPr lang="en-US" sz="1200" b="0" i="0" baseline="0" dirty="0" smtClean="0">
                <a:latin typeface="+mn-lt"/>
              </a:rPr>
              <a:t>, and in the </a:t>
            </a:r>
            <a:r>
              <a:rPr lang="en-US" sz="1200" b="1" i="0" baseline="0" dirty="0" smtClean="0">
                <a:latin typeface="+mn-lt"/>
              </a:rPr>
              <a:t>Height</a:t>
            </a:r>
            <a:r>
              <a:rPr lang="en-US" sz="1200" b="0" i="0" baseline="0" dirty="0" smtClean="0">
                <a:latin typeface="+mn-lt"/>
              </a:rPr>
              <a:t> box, enter </a:t>
            </a:r>
            <a:r>
              <a:rPr lang="en-US" sz="1200" b="1" i="0" baseline="0" dirty="0" smtClean="0">
                <a:latin typeface="+mn-lt"/>
              </a:rPr>
              <a:t>5 pt</a:t>
            </a:r>
            <a:r>
              <a:rPr lang="en-US" sz="1200" b="0" i="0" baseline="0" dirty="0" smtClean="0">
                <a:latin typeface="+mn-lt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Surface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baseline="0" dirty="0" smtClean="0">
                <a:latin typeface="+mn-lt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Material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Standard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Matte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(first row, first option from the left).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</a:t>
            </a:r>
            <a:r>
              <a:rPr lang="en-US" sz="1200" b="0" i="0" baseline="0" dirty="0" smtClean="0">
                <a:latin typeface="+mn-lt"/>
              </a:rPr>
              <a:t>lick the button next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Lighting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Neutral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Soft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(first row, third option from the left).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>
                <a:latin typeface="+mn-lt"/>
              </a:rPr>
              <a:t>On the slide, select the rounded rectangle.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Clipboard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arrow to the right of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</a:t>
            </a:r>
            <a:r>
              <a:rPr lang="en-US" sz="1200" b="0" i="0" baseline="0" dirty="0" smtClean="0">
                <a:latin typeface="+mn-lt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>
                <a:latin typeface="+mn-lt"/>
              </a:rPr>
              <a:t>Select the duplicate rectangle. On the </a:t>
            </a:r>
            <a:r>
              <a:rPr lang="en-US" sz="1200" b="1" i="0" baseline="0" dirty="0" smtClean="0">
                <a:latin typeface="+mn-lt"/>
              </a:rPr>
              <a:t>Home</a:t>
            </a:r>
            <a:r>
              <a:rPr lang="en-US" sz="1200" b="0" i="0" baseline="0" dirty="0" smtClean="0">
                <a:latin typeface="+mn-lt"/>
              </a:rPr>
              <a:t> tab, in the </a:t>
            </a:r>
            <a:r>
              <a:rPr lang="en-US" sz="1200" b="1" i="0" baseline="0" dirty="0" smtClean="0">
                <a:latin typeface="+mn-lt"/>
              </a:rPr>
              <a:t>Drawing</a:t>
            </a:r>
            <a:r>
              <a:rPr lang="en-US" sz="1200" b="0" i="0" baseline="0" dirty="0" smtClean="0">
                <a:latin typeface="+mn-lt"/>
              </a:rPr>
              <a:t> group,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>
                <a:latin typeface="+mn-lt"/>
              </a:rPr>
              <a:t>Click the arrow next to </a:t>
            </a:r>
            <a:r>
              <a:rPr lang="en-US" sz="1200" b="1" i="0" baseline="0" dirty="0" smtClean="0">
                <a:latin typeface="+mn-lt"/>
              </a:rPr>
              <a:t>Shape Fill</a:t>
            </a:r>
            <a:r>
              <a:rPr lang="en-US" sz="1200" b="0" i="0" baseline="0" dirty="0" smtClean="0">
                <a:latin typeface="+mn-lt"/>
              </a:rPr>
              <a:t>, and then click </a:t>
            </a:r>
            <a:r>
              <a:rPr lang="en-US" sz="1200" b="1" i="0" baseline="0" dirty="0" smtClean="0">
                <a:latin typeface="+mn-lt"/>
              </a:rPr>
              <a:t>No Fill</a:t>
            </a:r>
            <a:r>
              <a:rPr lang="en-US" sz="1200" b="0" i="0" baseline="0" dirty="0" smtClean="0">
                <a:latin typeface="+mn-lt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>
                <a:latin typeface="+mn-lt"/>
              </a:rPr>
              <a:t>Click the arrow next to </a:t>
            </a:r>
            <a:r>
              <a:rPr lang="en-US" sz="1200" b="1" i="0" baseline="0" dirty="0" smtClean="0">
                <a:latin typeface="+mn-lt"/>
              </a:rPr>
              <a:t>Shape Outline</a:t>
            </a:r>
            <a:r>
              <a:rPr lang="en-US" sz="1200" b="0" i="0" baseline="0" dirty="0" smtClean="0">
                <a:latin typeface="+mn-lt"/>
              </a:rPr>
              <a:t>, and then click </a:t>
            </a:r>
            <a:r>
              <a:rPr lang="en-US" sz="1200" b="1" i="0" baseline="0" dirty="0" smtClean="0">
                <a:latin typeface="+mn-lt"/>
              </a:rPr>
              <a:t>No Outline</a:t>
            </a:r>
            <a:r>
              <a:rPr lang="en-US" sz="1200" b="0" i="0" baseline="0" dirty="0" smtClean="0">
                <a:latin typeface="+mn-lt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>
                <a:latin typeface="+mn-lt"/>
              </a:rPr>
              <a:t>Drag the second rectangle above the first rectangle until the lower edge overlays the top edge of the first rectangle.</a:t>
            </a:r>
            <a:r>
              <a:rPr lang="en-US" sz="1200" b="0" dirty="0" smtClean="0">
                <a:latin typeface="+mn-lt"/>
              </a:rPr>
              <a:t> (Note:</a:t>
            </a:r>
            <a:r>
              <a:rPr lang="en-US" sz="1200" b="1" dirty="0" smtClean="0">
                <a:latin typeface="+mn-lt"/>
              </a:rPr>
              <a:t> </a:t>
            </a:r>
            <a:r>
              <a:rPr lang="en-US" sz="1200" baseline="0" dirty="0" smtClean="0">
                <a:latin typeface="+mn-lt"/>
              </a:rPr>
              <a:t>When the spinning animation effect is created later for these rectangles, the spin will center where the edges of the rectangles meet.)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>
                <a:latin typeface="+mn-lt"/>
              </a:rPr>
              <a:t>Press and hold CTRL, and then select both rectangles. On the </a:t>
            </a:r>
            <a:r>
              <a:rPr lang="en-US" sz="1200" b="1" i="0" baseline="0" dirty="0" smtClean="0">
                <a:latin typeface="+mn-lt"/>
              </a:rPr>
              <a:t>Home</a:t>
            </a:r>
            <a:r>
              <a:rPr lang="en-US" sz="1200" b="0" i="0" baseline="0" dirty="0" smtClean="0">
                <a:latin typeface="+mn-lt"/>
              </a:rPr>
              <a:t> tab, in the </a:t>
            </a:r>
            <a:r>
              <a:rPr lang="en-US" sz="1200" b="1" i="0" baseline="0" dirty="0" smtClean="0">
                <a:latin typeface="+mn-lt"/>
              </a:rPr>
              <a:t>Drawing</a:t>
            </a:r>
            <a:r>
              <a:rPr lang="en-US" sz="1200" b="0" i="0" baseline="0" dirty="0" smtClean="0">
                <a:latin typeface="+mn-lt"/>
              </a:rPr>
              <a:t> group, click </a:t>
            </a:r>
            <a:r>
              <a:rPr lang="en-US" sz="1200" b="1" i="0" baseline="0" dirty="0" smtClean="0">
                <a:latin typeface="+mn-lt"/>
              </a:rPr>
              <a:t>Arrange</a:t>
            </a:r>
            <a:r>
              <a:rPr lang="en-US" sz="1200" b="0" i="0" baseline="0" dirty="0" smtClean="0">
                <a:latin typeface="+mn-lt"/>
              </a:rPr>
              <a:t>, and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>
                <a:latin typeface="+mn-lt"/>
              </a:rPr>
              <a:t>Point to </a:t>
            </a:r>
            <a:r>
              <a:rPr lang="en-US" sz="1200" b="1" i="0" baseline="0" dirty="0" smtClean="0">
                <a:latin typeface="+mn-lt"/>
              </a:rPr>
              <a:t>Align</a:t>
            </a:r>
            <a:r>
              <a:rPr lang="en-US" sz="1200" b="0" i="0" baseline="0" dirty="0" smtClean="0">
                <a:latin typeface="+mn-lt"/>
              </a:rPr>
              <a:t>, and then click </a:t>
            </a:r>
            <a:r>
              <a:rPr lang="en-US" sz="1200" b="1" i="0" baseline="0" dirty="0" smtClean="0">
                <a:latin typeface="+mn-lt"/>
              </a:rPr>
              <a:t>Align Selected Objects</a:t>
            </a:r>
            <a:r>
              <a:rPr lang="en-US" sz="1200" b="0" i="0" baseline="0" dirty="0" smtClean="0">
                <a:latin typeface="+mn-lt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>
                <a:latin typeface="+mn-lt"/>
              </a:rPr>
              <a:t>Point to </a:t>
            </a:r>
            <a:r>
              <a:rPr lang="en-US" sz="1200" b="1" i="0" baseline="0" dirty="0" smtClean="0">
                <a:latin typeface="+mn-lt"/>
              </a:rPr>
              <a:t>Align</a:t>
            </a:r>
            <a:r>
              <a:rPr lang="en-US" sz="1200" b="0" i="0" baseline="0" dirty="0" smtClean="0">
                <a:latin typeface="+mn-lt"/>
              </a:rPr>
              <a:t>, and then click </a:t>
            </a:r>
            <a:r>
              <a:rPr lang="en-US" sz="1200" b="1" i="0" baseline="0" dirty="0" smtClean="0">
                <a:latin typeface="+mn-lt"/>
              </a:rPr>
              <a:t>Align Center</a:t>
            </a:r>
            <a:r>
              <a:rPr lang="en-US" sz="1200" b="0" i="0" baseline="0" dirty="0" smtClean="0">
                <a:latin typeface="+mn-lt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>
                <a:latin typeface="+mn-lt"/>
              </a:rPr>
              <a:t>Click </a:t>
            </a:r>
            <a:r>
              <a:rPr lang="en-US" sz="1200" b="1" i="0" baseline="0" dirty="0" smtClean="0">
                <a:latin typeface="+mn-lt"/>
              </a:rPr>
              <a:t>Group</a:t>
            </a:r>
            <a:r>
              <a:rPr lang="en-US" sz="1200" b="0" i="0" baseline="0" dirty="0" smtClean="0">
                <a:latin typeface="+mn-lt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>
                <a:latin typeface="+mn-lt"/>
              </a:rPr>
              <a:t>On the slide, drag the group until it is centered horizontally on the left edge of the slide (straddling the edge).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>
                <a:latin typeface="+mn-lt"/>
              </a:rPr>
              <a:t>On the </a:t>
            </a:r>
            <a:r>
              <a:rPr lang="en-US" sz="1200" b="1" i="0" baseline="0" dirty="0" smtClean="0">
                <a:latin typeface="+mn-lt"/>
              </a:rPr>
              <a:t>Home</a:t>
            </a:r>
            <a:r>
              <a:rPr lang="en-US" sz="1200" b="0" i="0" baseline="0" dirty="0" smtClean="0">
                <a:latin typeface="+mn-lt"/>
              </a:rPr>
              <a:t> tab, in the </a:t>
            </a:r>
            <a:r>
              <a:rPr lang="en-US" sz="1200" b="1" i="0" baseline="0" dirty="0" smtClean="0">
                <a:latin typeface="+mn-lt"/>
              </a:rPr>
              <a:t>Drawing</a:t>
            </a:r>
            <a:r>
              <a:rPr lang="en-US" sz="1200" b="0" i="0" baseline="0" dirty="0" smtClean="0">
                <a:latin typeface="+mn-lt"/>
              </a:rPr>
              <a:t> group, click </a:t>
            </a:r>
            <a:r>
              <a:rPr lang="en-US" sz="1200" b="1" i="0" baseline="0" dirty="0" smtClean="0">
                <a:latin typeface="+mn-lt"/>
              </a:rPr>
              <a:t>Arrange</a:t>
            </a:r>
            <a:r>
              <a:rPr lang="en-US" sz="1200" b="0" i="0" baseline="0" dirty="0" smtClean="0">
                <a:latin typeface="+mn-lt"/>
              </a:rPr>
              <a:t>, point to </a:t>
            </a:r>
            <a:r>
              <a:rPr lang="en-US" sz="1200" b="1" i="0" baseline="0" dirty="0" smtClean="0">
                <a:latin typeface="+mn-lt"/>
              </a:rPr>
              <a:t>Align</a:t>
            </a:r>
            <a:r>
              <a:rPr lang="en-US" sz="1200" b="0" i="0" baseline="0" dirty="0" smtClean="0">
                <a:latin typeface="+mn-lt"/>
              </a:rPr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>
                <a:latin typeface="+mn-lt"/>
              </a:rPr>
              <a:t>Click </a:t>
            </a:r>
            <a:r>
              <a:rPr lang="en-US" sz="1200" b="1" i="0" baseline="0" dirty="0" smtClean="0">
                <a:latin typeface="+mn-lt"/>
              </a:rPr>
              <a:t>Align to Slide</a:t>
            </a:r>
            <a:r>
              <a:rPr lang="en-US" sz="1200" b="0" i="0" baseline="0" dirty="0" smtClean="0">
                <a:latin typeface="+mn-lt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>
                <a:latin typeface="+mn-lt"/>
              </a:rPr>
              <a:t>Click </a:t>
            </a:r>
            <a:r>
              <a:rPr lang="en-US" sz="1200" b="1" i="0" baseline="0" dirty="0" smtClean="0">
                <a:latin typeface="+mn-lt"/>
              </a:rPr>
              <a:t>Align Middle</a:t>
            </a:r>
            <a:r>
              <a:rPr lang="en-US" sz="1200" b="0" i="0" baseline="0" dirty="0" smtClean="0">
                <a:latin typeface="+mn-lt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b="0" i="0" baseline="0" dirty="0" smtClean="0">
              <a:latin typeface="+mn-lt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b="0" i="0" baseline="0" dirty="0" smtClean="0">
              <a:latin typeface="+mn-lt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+mn-lt"/>
              </a:rPr>
              <a:t>To reproduce the dashed arc on this slide, do the following:</a:t>
            </a:r>
            <a:endParaRPr lang="en-US" sz="1200" b="0" i="0" baseline="0" dirty="0" smtClean="0">
              <a:latin typeface="+mn-lt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>
                <a:latin typeface="+mn-lt"/>
              </a:rPr>
              <a:t>On the </a:t>
            </a:r>
            <a:r>
              <a:rPr lang="en-US" sz="1200" b="1" i="0" baseline="0" dirty="0" smtClean="0">
                <a:latin typeface="+mn-lt"/>
              </a:rPr>
              <a:t>Home</a:t>
            </a:r>
            <a:r>
              <a:rPr lang="en-US" sz="1200" b="0" i="0" baseline="0" dirty="0" smtClean="0">
                <a:latin typeface="+mn-lt"/>
              </a:rPr>
              <a:t> tab, in the </a:t>
            </a:r>
            <a:r>
              <a:rPr lang="en-US" sz="1200" b="1" i="0" baseline="0" dirty="0" smtClean="0">
                <a:latin typeface="+mn-lt"/>
              </a:rPr>
              <a:t>Drawing</a:t>
            </a:r>
            <a:r>
              <a:rPr lang="en-US" sz="1200" b="0" i="0" baseline="0" dirty="0" smtClean="0">
                <a:latin typeface="+mn-lt"/>
              </a:rPr>
              <a:t> group, click </a:t>
            </a:r>
            <a:r>
              <a:rPr lang="en-US" sz="1200" b="1" i="0" baseline="0" dirty="0" smtClean="0">
                <a:latin typeface="+mn-lt"/>
              </a:rPr>
              <a:t>Shapes</a:t>
            </a:r>
            <a:r>
              <a:rPr lang="en-US" sz="1200" b="0" i="0" baseline="0" dirty="0" smtClean="0">
                <a:latin typeface="+mn-lt"/>
              </a:rPr>
              <a:t>, and then under </a:t>
            </a:r>
            <a:r>
              <a:rPr lang="en-US" sz="1200" b="1" i="0" baseline="0" dirty="0" smtClean="0">
                <a:latin typeface="+mn-lt"/>
              </a:rPr>
              <a:t>Basic Shapes</a:t>
            </a:r>
            <a:r>
              <a:rPr lang="en-US" sz="1200" b="0" i="0" baseline="0" dirty="0" smtClean="0">
                <a:latin typeface="+mn-lt"/>
              </a:rPr>
              <a:t> click </a:t>
            </a:r>
            <a:r>
              <a:rPr lang="en-US" sz="1200" b="1" i="0" baseline="0" dirty="0" smtClean="0">
                <a:latin typeface="+mn-lt"/>
              </a:rPr>
              <a:t>Arc</a:t>
            </a:r>
            <a:r>
              <a:rPr lang="en-US" sz="1200" b="0" i="0" baseline="0" dirty="0" smtClean="0">
                <a:latin typeface="+mn-lt"/>
              </a:rPr>
              <a:t> (third row, 12</a:t>
            </a:r>
            <a:r>
              <a:rPr lang="en-US" sz="1200" b="0" i="0" baseline="30000" dirty="0" smtClean="0">
                <a:latin typeface="+mn-lt"/>
              </a:rPr>
              <a:t>th</a:t>
            </a:r>
            <a:r>
              <a:rPr lang="en-US" sz="1200" b="0" i="0" baseline="0" dirty="0" smtClean="0">
                <a:latin typeface="+mn-lt"/>
              </a:rPr>
              <a:t> option from the left). On the slide, drag to draw an arc.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>
                <a:latin typeface="+mn-lt"/>
              </a:rPr>
              <a:t>Select the arc. Under </a:t>
            </a:r>
            <a:r>
              <a:rPr lang="en-US" sz="1200" b="1" i="0" baseline="0" dirty="0" smtClean="0">
                <a:latin typeface="+mn-lt"/>
              </a:rPr>
              <a:t>Drawing Tools</a:t>
            </a:r>
            <a:r>
              <a:rPr lang="en-US" sz="1200" b="0" i="0" baseline="0" dirty="0" smtClean="0">
                <a:latin typeface="+mn-lt"/>
              </a:rPr>
              <a:t>, on the </a:t>
            </a:r>
            <a:r>
              <a:rPr lang="en-US" sz="1200" b="1" i="0" baseline="0" dirty="0" smtClean="0">
                <a:latin typeface="+mn-lt"/>
              </a:rPr>
              <a:t>Format</a:t>
            </a:r>
            <a:r>
              <a:rPr lang="en-US" sz="1200" b="0" i="0" baseline="0" dirty="0" smtClean="0">
                <a:latin typeface="+mn-lt"/>
              </a:rPr>
              <a:t> tab, in the </a:t>
            </a:r>
            <a:r>
              <a:rPr lang="en-US" sz="1200" b="1" i="0" baseline="0" dirty="0" smtClean="0">
                <a:latin typeface="+mn-lt"/>
              </a:rPr>
              <a:t>Size</a:t>
            </a:r>
            <a:r>
              <a:rPr lang="en-US" sz="1200" b="0" i="0" baseline="0" dirty="0" smtClean="0">
                <a:latin typeface="+mn-lt"/>
              </a:rPr>
              <a:t> group,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>
                <a:latin typeface="+mn-lt"/>
              </a:rPr>
              <a:t>In the </a:t>
            </a:r>
            <a:r>
              <a:rPr lang="en-US" sz="1200" b="1" i="0" baseline="0" dirty="0" smtClean="0">
                <a:latin typeface="+mn-lt"/>
              </a:rPr>
              <a:t>Shape Height</a:t>
            </a:r>
            <a:r>
              <a:rPr lang="en-US" sz="1200" b="0" i="0" baseline="0" dirty="0" smtClean="0">
                <a:latin typeface="+mn-lt"/>
              </a:rPr>
              <a:t> box, enter </a:t>
            </a:r>
            <a:r>
              <a:rPr lang="en-US" sz="1200" b="1" i="0" baseline="0" dirty="0" smtClean="0">
                <a:latin typeface="+mn-lt"/>
              </a:rPr>
              <a:t>7.5”</a:t>
            </a:r>
            <a:r>
              <a:rPr lang="en-US" sz="1200" b="0" i="0" baseline="0" dirty="0" smtClean="0">
                <a:latin typeface="+mn-lt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>
                <a:latin typeface="+mn-lt"/>
              </a:rPr>
              <a:t>In the </a:t>
            </a:r>
            <a:r>
              <a:rPr lang="en-US" sz="1200" b="1" i="0" baseline="0" dirty="0" smtClean="0">
                <a:latin typeface="+mn-lt"/>
              </a:rPr>
              <a:t>Shape Width</a:t>
            </a:r>
            <a:r>
              <a:rPr lang="en-US" sz="1200" b="0" i="0" baseline="0" dirty="0" smtClean="0">
                <a:latin typeface="+mn-lt"/>
              </a:rPr>
              <a:t> box, enter </a:t>
            </a:r>
            <a:r>
              <a:rPr lang="en-US" sz="1200" b="1" i="0" baseline="0" dirty="0" smtClean="0">
                <a:latin typeface="+mn-lt"/>
              </a:rPr>
              <a:t>7.5”</a:t>
            </a:r>
            <a:r>
              <a:rPr lang="en-US" sz="1200" b="0" i="0" baseline="0" dirty="0" smtClean="0">
                <a:latin typeface="+mn-lt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>
                <a:latin typeface="+mn-lt"/>
              </a:rPr>
              <a:t>With the arc still selected, on the </a:t>
            </a:r>
            <a:r>
              <a:rPr lang="en-US" sz="1200" b="1" i="0" baseline="0" dirty="0" smtClean="0">
                <a:latin typeface="+mn-lt"/>
              </a:rPr>
              <a:t>Home</a:t>
            </a:r>
            <a:r>
              <a:rPr lang="en-US" sz="1200" b="0" i="0" baseline="0" dirty="0" smtClean="0">
                <a:latin typeface="+mn-lt"/>
              </a:rPr>
              <a:t> tab, in the </a:t>
            </a:r>
            <a:r>
              <a:rPr lang="en-US" sz="1200" b="1" i="0" baseline="0" dirty="0" smtClean="0">
                <a:latin typeface="+mn-lt"/>
              </a:rPr>
              <a:t>Drawing</a:t>
            </a:r>
            <a:r>
              <a:rPr lang="en-US" sz="1200" b="0" i="0" baseline="0" dirty="0" smtClean="0">
                <a:latin typeface="+mn-lt"/>
              </a:rPr>
              <a:t> group, click the arrow next to </a:t>
            </a:r>
            <a:r>
              <a:rPr lang="en-US" sz="1200" b="1" i="0" baseline="0" dirty="0" smtClean="0">
                <a:latin typeface="+mn-lt"/>
              </a:rPr>
              <a:t>Shape Outline</a:t>
            </a:r>
            <a:r>
              <a:rPr lang="en-US" sz="1200" b="0" i="0" baseline="0" dirty="0" smtClean="0">
                <a:latin typeface="+mn-lt"/>
              </a:rPr>
              <a:t>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>
                <a:latin typeface="+mn-lt"/>
              </a:rPr>
              <a:t>Under </a:t>
            </a:r>
            <a:r>
              <a:rPr lang="en-US" sz="1200" b="1" i="0" baseline="0" dirty="0" smtClean="0">
                <a:latin typeface="+mn-lt"/>
              </a:rPr>
              <a:t>Theme Colors</a:t>
            </a:r>
            <a:r>
              <a:rPr lang="en-US" sz="1200" b="0" i="0" baseline="0" dirty="0" smtClean="0">
                <a:latin typeface="+mn-lt"/>
              </a:rPr>
              <a:t>, click </a:t>
            </a:r>
            <a:r>
              <a:rPr lang="en-US" sz="1200" b="1" i="0" baseline="0" dirty="0" smtClean="0">
                <a:latin typeface="+mn-lt"/>
              </a:rPr>
              <a:t>White, Background 1, Darker 15% </a:t>
            </a:r>
            <a:r>
              <a:rPr lang="en-US" sz="1200" b="0" i="0" baseline="0" dirty="0" smtClean="0">
                <a:latin typeface="+mn-lt"/>
              </a:rPr>
              <a:t>(third row, first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>
                <a:latin typeface="+mn-lt"/>
              </a:rPr>
              <a:t>Point to </a:t>
            </a:r>
            <a:r>
              <a:rPr lang="en-US" sz="1200" b="1" i="0" baseline="0" dirty="0" smtClean="0">
                <a:latin typeface="+mn-lt"/>
              </a:rPr>
              <a:t>Dashes</a:t>
            </a:r>
            <a:r>
              <a:rPr lang="en-US" sz="1200" b="0" i="0" baseline="0" dirty="0" smtClean="0">
                <a:latin typeface="+mn-lt"/>
              </a:rPr>
              <a:t>, and then click </a:t>
            </a:r>
            <a:r>
              <a:rPr lang="en-US" sz="1200" b="1" i="0" baseline="0" dirty="0" smtClean="0">
                <a:latin typeface="+mn-lt"/>
              </a:rPr>
              <a:t>Dash </a:t>
            </a:r>
            <a:r>
              <a:rPr lang="en-US" sz="1200" b="0" i="0" baseline="0" dirty="0" smtClean="0">
                <a:latin typeface="+mn-lt"/>
              </a:rPr>
              <a:t>(fourth option from the top).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>
                <a:latin typeface="+mn-lt"/>
              </a:rPr>
              <a:t>On the slide, drag the yellow diamond adjustment handle on the right side of the arc to the bottom of the arc to create a half circle.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>
                <a:latin typeface="+mn-lt"/>
              </a:rPr>
              <a:t>Drag the arc until the yellow diamond adjustment handles are on the left edge of the slide.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>
                <a:latin typeface="+mn-lt"/>
              </a:rPr>
              <a:t>With the arc still selected, on the </a:t>
            </a:r>
            <a:r>
              <a:rPr lang="en-US" sz="1200" b="1" i="0" baseline="0" dirty="0" smtClean="0">
                <a:latin typeface="+mn-lt"/>
              </a:rPr>
              <a:t>Home</a:t>
            </a:r>
            <a:r>
              <a:rPr lang="en-US" sz="1200" b="0" i="0" baseline="0" dirty="0" smtClean="0">
                <a:latin typeface="+mn-lt"/>
              </a:rPr>
              <a:t> tab, in the </a:t>
            </a:r>
            <a:r>
              <a:rPr lang="en-US" sz="1200" b="1" i="0" baseline="0" dirty="0" smtClean="0">
                <a:latin typeface="+mn-lt"/>
              </a:rPr>
              <a:t>Drawing</a:t>
            </a:r>
            <a:r>
              <a:rPr lang="en-US" sz="1200" b="0" i="0" baseline="0" dirty="0" smtClean="0">
                <a:latin typeface="+mn-lt"/>
              </a:rPr>
              <a:t> group, click the arrow under </a:t>
            </a:r>
            <a:r>
              <a:rPr lang="en-US" sz="1200" b="1" i="0" baseline="0" dirty="0" smtClean="0">
                <a:latin typeface="+mn-lt"/>
              </a:rPr>
              <a:t>Arrange</a:t>
            </a:r>
            <a:r>
              <a:rPr lang="en-US" sz="1200" b="0" i="0" baseline="0" dirty="0" smtClean="0">
                <a:latin typeface="+mn-lt"/>
              </a:rPr>
              <a:t>, point to </a:t>
            </a:r>
            <a:r>
              <a:rPr lang="en-US" sz="1200" b="1" i="0" baseline="0" dirty="0" smtClean="0">
                <a:latin typeface="+mn-lt"/>
              </a:rPr>
              <a:t>Align</a:t>
            </a:r>
            <a:r>
              <a:rPr lang="en-US" sz="1200" b="0" i="0" baseline="0" dirty="0" smtClean="0">
                <a:latin typeface="+mn-lt"/>
              </a:rPr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>
                <a:latin typeface="+mn-lt"/>
              </a:rPr>
              <a:t>Click </a:t>
            </a:r>
            <a:r>
              <a:rPr lang="en-US" sz="1200" b="1" i="0" baseline="0" dirty="0" smtClean="0">
                <a:latin typeface="+mn-lt"/>
              </a:rPr>
              <a:t>Align to Slide</a:t>
            </a:r>
            <a:r>
              <a:rPr lang="en-US" sz="1200" b="0" i="0" baseline="0" dirty="0" smtClean="0">
                <a:latin typeface="+mn-lt"/>
              </a:rPr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>
                <a:latin typeface="+mn-lt"/>
              </a:rPr>
              <a:t>Click </a:t>
            </a:r>
            <a:r>
              <a:rPr lang="en-US" sz="1200" b="1" i="0" baseline="0" dirty="0" smtClean="0">
                <a:latin typeface="+mn-lt"/>
              </a:rPr>
              <a:t>Align Middle</a:t>
            </a:r>
            <a:r>
              <a:rPr lang="en-US" sz="1200" b="0" i="0" baseline="0" dirty="0" smtClean="0">
                <a:latin typeface="+mn-lt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 smtClean="0">
              <a:latin typeface="+mn-lt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 smtClean="0">
              <a:latin typeface="+mn-lt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+mn-lt"/>
              </a:rPr>
              <a:t>To reproduce the half circle on this slide, do the following:</a:t>
            </a:r>
            <a:endParaRPr lang="en-US" sz="1200" b="0" i="0" baseline="0" dirty="0" smtClean="0">
              <a:latin typeface="+mn-lt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>
                <a:latin typeface="+mn-lt"/>
              </a:rPr>
              <a:t>On the slide, select the arc.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Clipboard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arrow to the right of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</a:t>
            </a:r>
            <a:r>
              <a:rPr lang="en-US" sz="1200" b="0" i="0" baseline="0" dirty="0" smtClean="0">
                <a:latin typeface="+mn-lt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>
                <a:latin typeface="+mn-lt"/>
              </a:rPr>
              <a:t>Select the duplicate arc. Under </a:t>
            </a:r>
            <a:r>
              <a:rPr lang="en-US" sz="1200" b="1" i="0" baseline="0" dirty="0" smtClean="0">
                <a:latin typeface="+mn-lt"/>
              </a:rPr>
              <a:t>Drawing Tools</a:t>
            </a:r>
            <a:r>
              <a:rPr lang="en-US" sz="1200" b="0" i="0" baseline="0" dirty="0" smtClean="0">
                <a:latin typeface="+mn-lt"/>
              </a:rPr>
              <a:t>, on the </a:t>
            </a:r>
            <a:r>
              <a:rPr lang="en-US" sz="1200" b="1" i="0" baseline="0" dirty="0" smtClean="0">
                <a:latin typeface="+mn-lt"/>
              </a:rPr>
              <a:t>Format</a:t>
            </a:r>
            <a:r>
              <a:rPr lang="en-US" sz="1200" b="0" i="0" baseline="0" dirty="0" smtClean="0">
                <a:latin typeface="+mn-lt"/>
              </a:rPr>
              <a:t> tab, in the </a:t>
            </a:r>
            <a:r>
              <a:rPr lang="en-US" sz="1200" b="1" i="0" baseline="0" dirty="0" smtClean="0">
                <a:latin typeface="+mn-lt"/>
              </a:rPr>
              <a:t>Size</a:t>
            </a:r>
            <a:r>
              <a:rPr lang="en-US" sz="1200" b="0" i="0" baseline="0" dirty="0" smtClean="0">
                <a:latin typeface="+mn-lt"/>
              </a:rPr>
              <a:t> group,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>
                <a:latin typeface="+mn-lt"/>
              </a:rPr>
              <a:t>In the </a:t>
            </a:r>
            <a:r>
              <a:rPr lang="en-US" sz="1200" b="1" i="0" baseline="0" dirty="0" smtClean="0">
                <a:latin typeface="+mn-lt"/>
              </a:rPr>
              <a:t>Shape Height</a:t>
            </a:r>
            <a:r>
              <a:rPr lang="en-US" sz="1200" b="0" i="0" baseline="0" dirty="0" smtClean="0">
                <a:latin typeface="+mn-lt"/>
              </a:rPr>
              <a:t> box, enter </a:t>
            </a:r>
            <a:r>
              <a:rPr lang="en-US" sz="1200" b="1" i="0" baseline="0" dirty="0" smtClean="0">
                <a:latin typeface="+mn-lt"/>
              </a:rPr>
              <a:t>3.33”</a:t>
            </a:r>
            <a:r>
              <a:rPr lang="en-US" sz="1200" b="0" i="0" baseline="0" dirty="0" smtClean="0">
                <a:latin typeface="+mn-lt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>
                <a:latin typeface="+mn-lt"/>
              </a:rPr>
              <a:t>In the </a:t>
            </a:r>
            <a:r>
              <a:rPr lang="en-US" sz="1200" b="1" i="0" baseline="0" dirty="0" smtClean="0">
                <a:latin typeface="+mn-lt"/>
              </a:rPr>
              <a:t>Shape Width</a:t>
            </a:r>
            <a:r>
              <a:rPr lang="en-US" sz="1200" b="0" i="0" baseline="0" dirty="0" smtClean="0">
                <a:latin typeface="+mn-lt"/>
              </a:rPr>
              <a:t> box, enter </a:t>
            </a:r>
            <a:r>
              <a:rPr lang="en-US" sz="1200" b="1" i="0" baseline="0" dirty="0" smtClean="0">
                <a:latin typeface="+mn-lt"/>
              </a:rPr>
              <a:t>3.33”</a:t>
            </a:r>
            <a:r>
              <a:rPr lang="en-US" sz="1200" b="0" i="0" baseline="0" dirty="0" smtClean="0">
                <a:latin typeface="+mn-lt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>
                <a:latin typeface="+mn-lt"/>
              </a:rPr>
              <a:t>With the second arc still selected, under </a:t>
            </a:r>
            <a:r>
              <a:rPr lang="en-US" sz="1200" b="1" i="0" baseline="0" dirty="0" smtClean="0">
                <a:latin typeface="+mn-lt"/>
              </a:rPr>
              <a:t>Drawing Tools</a:t>
            </a:r>
            <a:r>
              <a:rPr lang="en-US" sz="1200" b="0" i="0" baseline="0" dirty="0" smtClean="0">
                <a:latin typeface="+mn-lt"/>
              </a:rPr>
              <a:t>, on the </a:t>
            </a:r>
            <a:r>
              <a:rPr lang="en-US" sz="1200" b="1" i="0" baseline="0" dirty="0" smtClean="0">
                <a:latin typeface="+mn-lt"/>
              </a:rPr>
              <a:t>Format</a:t>
            </a:r>
            <a:r>
              <a:rPr lang="en-US" sz="1200" b="0" i="0" baseline="0" dirty="0" smtClean="0">
                <a:latin typeface="+mn-lt"/>
              </a:rPr>
              <a:t> tab, in the </a:t>
            </a:r>
            <a:r>
              <a:rPr lang="en-US" sz="1200" b="1" i="0" baseline="0" dirty="0" smtClean="0">
                <a:latin typeface="+mn-lt"/>
              </a:rPr>
              <a:t>Shape Styles </a:t>
            </a:r>
            <a:r>
              <a:rPr lang="en-US" sz="1200" b="0" i="0" baseline="0" dirty="0" smtClean="0">
                <a:latin typeface="+mn-lt"/>
              </a:rPr>
              <a:t>group, click the arrow next to </a:t>
            </a:r>
            <a:r>
              <a:rPr lang="en-US" sz="1200" b="1" i="0" baseline="0" dirty="0" smtClean="0">
                <a:latin typeface="+mn-lt"/>
              </a:rPr>
              <a:t>Shape Fill</a:t>
            </a:r>
            <a:r>
              <a:rPr lang="en-US" sz="1200" b="0" i="0" baseline="0" dirty="0" smtClean="0">
                <a:latin typeface="+mn-lt"/>
              </a:rPr>
              <a:t>, and then under </a:t>
            </a:r>
            <a:r>
              <a:rPr lang="en-US" sz="1200" b="1" i="0" baseline="0" dirty="0" smtClean="0">
                <a:latin typeface="+mn-lt"/>
              </a:rPr>
              <a:t>Theme Colors</a:t>
            </a:r>
            <a:r>
              <a:rPr lang="en-US" sz="1200" b="0" i="0" baseline="0" dirty="0" smtClean="0">
                <a:latin typeface="+mn-lt"/>
              </a:rPr>
              <a:t> click </a:t>
            </a:r>
            <a:r>
              <a:rPr lang="en-US" sz="1200" b="1" i="0" baseline="0" dirty="0" smtClean="0">
                <a:latin typeface="+mn-lt"/>
              </a:rPr>
              <a:t>White, Background 1, Darker 5% </a:t>
            </a:r>
            <a:r>
              <a:rPr lang="en-US" sz="1200" b="0" i="0" baseline="0" dirty="0" smtClean="0">
                <a:latin typeface="+mn-lt"/>
              </a:rPr>
              <a:t>(second row, first option from the left).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>
                <a:latin typeface="+mn-lt"/>
              </a:rPr>
              <a:t>Under </a:t>
            </a:r>
            <a:r>
              <a:rPr lang="en-US" sz="1200" b="1" i="0" baseline="0" dirty="0" smtClean="0">
                <a:latin typeface="+mn-lt"/>
              </a:rPr>
              <a:t>Drawing Tools</a:t>
            </a:r>
            <a:r>
              <a:rPr lang="en-US" sz="1200" b="0" i="0" baseline="0" dirty="0" smtClean="0">
                <a:latin typeface="+mn-lt"/>
              </a:rPr>
              <a:t>, on the </a:t>
            </a:r>
            <a:r>
              <a:rPr lang="en-US" sz="1200" b="1" i="0" baseline="0" dirty="0" smtClean="0">
                <a:latin typeface="+mn-lt"/>
              </a:rPr>
              <a:t>Format</a:t>
            </a:r>
            <a:r>
              <a:rPr lang="en-US" sz="1200" b="0" i="0" baseline="0" dirty="0" smtClean="0">
                <a:latin typeface="+mn-lt"/>
              </a:rPr>
              <a:t> tab, in the </a:t>
            </a:r>
            <a:r>
              <a:rPr lang="en-US" sz="1200" b="1" i="0" baseline="0" dirty="0" smtClean="0">
                <a:latin typeface="+mn-lt"/>
              </a:rPr>
              <a:t>Shape Styles </a:t>
            </a:r>
            <a:r>
              <a:rPr lang="en-US" sz="1200" b="0" i="0" baseline="0" dirty="0" smtClean="0">
                <a:latin typeface="+mn-lt"/>
              </a:rPr>
              <a:t>group, click the arrow next to </a:t>
            </a:r>
            <a:r>
              <a:rPr lang="en-US" sz="1200" b="1" i="0" baseline="0" dirty="0" smtClean="0">
                <a:latin typeface="+mn-lt"/>
              </a:rPr>
              <a:t>Shape Outline</a:t>
            </a:r>
            <a:r>
              <a:rPr lang="en-US" sz="1200" b="0" i="0" baseline="0" dirty="0" smtClean="0">
                <a:latin typeface="+mn-lt"/>
              </a:rPr>
              <a:t>,</a:t>
            </a:r>
            <a:r>
              <a:rPr lang="en-US" sz="1200" b="1" i="0" baseline="0" dirty="0" smtClean="0">
                <a:latin typeface="+mn-lt"/>
              </a:rPr>
              <a:t> </a:t>
            </a:r>
            <a:r>
              <a:rPr lang="en-US" sz="1200" b="0" i="0" baseline="0" dirty="0" smtClean="0">
                <a:latin typeface="+mn-lt"/>
              </a:rPr>
              <a:t>and then click </a:t>
            </a:r>
            <a:r>
              <a:rPr lang="en-US" sz="1200" b="1" i="0" baseline="0" dirty="0" smtClean="0">
                <a:latin typeface="+mn-lt"/>
              </a:rPr>
              <a:t>No Outline</a:t>
            </a:r>
            <a:r>
              <a:rPr lang="en-US" sz="1200" b="0" i="0" baseline="0" dirty="0" smtClean="0">
                <a:latin typeface="+mn-lt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>
                <a:latin typeface="+mn-lt"/>
              </a:rPr>
              <a:t>Under </a:t>
            </a:r>
            <a:r>
              <a:rPr lang="en-US" sz="1200" b="1" i="0" baseline="0" dirty="0" smtClean="0">
                <a:latin typeface="+mn-lt"/>
              </a:rPr>
              <a:t>Drawing Tools</a:t>
            </a:r>
            <a:r>
              <a:rPr lang="en-US" sz="1200" b="0" i="0" baseline="0" dirty="0" smtClean="0">
                <a:latin typeface="+mn-lt"/>
              </a:rPr>
              <a:t>, on the </a:t>
            </a:r>
            <a:r>
              <a:rPr lang="en-US" sz="1200" b="1" i="0" baseline="0" dirty="0" smtClean="0">
                <a:latin typeface="+mn-lt"/>
              </a:rPr>
              <a:t>Format</a:t>
            </a:r>
            <a:r>
              <a:rPr lang="en-US" sz="1200" b="0" i="0" baseline="0" dirty="0" smtClean="0">
                <a:latin typeface="+mn-lt"/>
              </a:rPr>
              <a:t> tab, in the </a:t>
            </a:r>
            <a:r>
              <a:rPr lang="en-US" sz="1200" b="1" i="0" baseline="0" dirty="0" smtClean="0">
                <a:latin typeface="+mn-lt"/>
              </a:rPr>
              <a:t>Shape Styles </a:t>
            </a:r>
            <a:r>
              <a:rPr lang="en-US" sz="1200" b="0" i="0" baseline="0" dirty="0" smtClean="0">
                <a:latin typeface="+mn-lt"/>
              </a:rPr>
              <a:t>group, click </a:t>
            </a:r>
            <a:r>
              <a:rPr lang="en-US" sz="1200" b="1" i="0" baseline="0" dirty="0" smtClean="0">
                <a:latin typeface="+mn-lt"/>
              </a:rPr>
              <a:t>Shape Effects</a:t>
            </a:r>
            <a:r>
              <a:rPr lang="en-US" sz="1200" b="0" i="0" baseline="0" dirty="0" smtClean="0">
                <a:latin typeface="+mn-lt"/>
              </a:rPr>
              <a:t>, point to </a:t>
            </a:r>
            <a:r>
              <a:rPr lang="en-US" sz="1200" b="1" i="0" baseline="0" dirty="0" smtClean="0">
                <a:latin typeface="+mn-lt"/>
              </a:rPr>
              <a:t>Shadow</a:t>
            </a:r>
            <a:r>
              <a:rPr lang="en-US" sz="1200" b="0" i="0" baseline="0" dirty="0" smtClean="0">
                <a:latin typeface="+mn-lt"/>
              </a:rPr>
              <a:t>, and then click </a:t>
            </a:r>
            <a:r>
              <a:rPr lang="en-US" sz="1200" b="1" i="0" baseline="0" dirty="0" smtClean="0">
                <a:latin typeface="+mn-lt"/>
              </a:rPr>
              <a:t>Shadow</a:t>
            </a:r>
            <a:r>
              <a:rPr lang="en-US" sz="1200" b="0" i="0" baseline="0" dirty="0" smtClean="0">
                <a:latin typeface="+mn-lt"/>
              </a:rPr>
              <a:t> </a:t>
            </a:r>
            <a:r>
              <a:rPr lang="en-US" sz="1200" b="1" i="0" baseline="0" dirty="0" smtClean="0">
                <a:latin typeface="+mn-lt"/>
              </a:rPr>
              <a:t>Options</a:t>
            </a:r>
            <a:r>
              <a:rPr lang="en-US" sz="1200" b="0" i="0" baseline="0" dirty="0" smtClean="0">
                <a:latin typeface="+mn-lt"/>
              </a:rPr>
              <a:t>. In the </a:t>
            </a:r>
            <a:r>
              <a:rPr lang="en-US" sz="1200" b="1" i="0" baseline="0" dirty="0" smtClean="0">
                <a:latin typeface="+mn-lt"/>
              </a:rPr>
              <a:t>Format Shape </a:t>
            </a:r>
            <a:r>
              <a:rPr lang="en-US" sz="1200" b="0" i="0" baseline="0" dirty="0" smtClean="0">
                <a:latin typeface="+mn-lt"/>
              </a:rPr>
              <a:t>dialog box, click </a:t>
            </a:r>
            <a:r>
              <a:rPr lang="en-US" sz="1200" b="1" i="0" baseline="0" dirty="0" smtClean="0">
                <a:latin typeface="+mn-lt"/>
              </a:rPr>
              <a:t>Shadow</a:t>
            </a:r>
            <a:r>
              <a:rPr lang="en-US" sz="1200" b="0" i="0" baseline="0" dirty="0" smtClean="0">
                <a:latin typeface="+mn-lt"/>
              </a:rPr>
              <a:t> in the left pane. In the </a:t>
            </a:r>
            <a:r>
              <a:rPr lang="en-US" sz="1200" b="1" i="0" baseline="0" dirty="0" smtClean="0">
                <a:latin typeface="+mn-lt"/>
              </a:rPr>
              <a:t>Shadow</a:t>
            </a:r>
            <a:r>
              <a:rPr lang="en-US" sz="1200" b="0" i="0" baseline="0" dirty="0" smtClean="0">
                <a:latin typeface="+mn-lt"/>
              </a:rPr>
              <a:t> pane, click the button next to </a:t>
            </a:r>
            <a:r>
              <a:rPr lang="en-US" sz="1200" b="1" i="0" baseline="0" dirty="0" smtClean="0">
                <a:latin typeface="+mn-lt"/>
              </a:rPr>
              <a:t>Presets</a:t>
            </a:r>
            <a:r>
              <a:rPr lang="en-US" sz="1200" b="0" i="0" baseline="0" dirty="0" smtClean="0">
                <a:latin typeface="+mn-lt"/>
              </a:rPr>
              <a:t> , under </a:t>
            </a:r>
            <a:r>
              <a:rPr lang="en-US" sz="1200" b="1" i="0" baseline="0" dirty="0" smtClean="0">
                <a:latin typeface="+mn-lt"/>
              </a:rPr>
              <a:t>Inner</a:t>
            </a:r>
            <a:r>
              <a:rPr lang="en-US" sz="1200" b="0" i="0" baseline="0" dirty="0" smtClean="0">
                <a:latin typeface="+mn-lt"/>
              </a:rPr>
              <a:t> click </a:t>
            </a:r>
            <a:r>
              <a:rPr lang="en-US" sz="1200" b="1" i="0" baseline="0" dirty="0" smtClean="0">
                <a:latin typeface="+mn-lt"/>
              </a:rPr>
              <a:t>Inside Right </a:t>
            </a:r>
            <a:r>
              <a:rPr lang="en-US" sz="1200" b="0" i="0" baseline="0" dirty="0" smtClean="0">
                <a:latin typeface="+mn-lt"/>
              </a:rPr>
              <a:t>(second row, third option from the left),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86%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Blur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24 pt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Angle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315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Verdana"/>
                <a:cs typeface="Verdana"/>
              </a:rPr>
              <a:t>°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Distance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pt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>
                <a:latin typeface="+mn-lt"/>
              </a:rPr>
              <a:t>On the slide, drag the second arc until the yellow diamond adjustment handles are on the left edge of the slide. On the </a:t>
            </a:r>
            <a:r>
              <a:rPr lang="en-US" sz="1200" b="1" i="0" baseline="0" dirty="0" smtClean="0">
                <a:latin typeface="+mn-lt"/>
              </a:rPr>
              <a:t>Home</a:t>
            </a:r>
            <a:r>
              <a:rPr lang="en-US" sz="1200" b="0" i="0" baseline="0" dirty="0" smtClean="0">
                <a:latin typeface="+mn-lt"/>
              </a:rPr>
              <a:t> tab, in the </a:t>
            </a:r>
            <a:r>
              <a:rPr lang="en-US" sz="1200" b="1" i="0" baseline="0" dirty="0" smtClean="0">
                <a:latin typeface="+mn-lt"/>
              </a:rPr>
              <a:t>Drawing</a:t>
            </a:r>
            <a:r>
              <a:rPr lang="en-US" sz="1200" b="0" i="0" baseline="0" dirty="0" smtClean="0">
                <a:latin typeface="+mn-lt"/>
              </a:rPr>
              <a:t> group, click </a:t>
            </a:r>
            <a:r>
              <a:rPr lang="en-US" sz="1200" b="1" i="0" baseline="0" dirty="0" smtClean="0">
                <a:latin typeface="+mn-lt"/>
              </a:rPr>
              <a:t>Arrange</a:t>
            </a:r>
            <a:r>
              <a:rPr lang="en-US" sz="1200" b="0" i="0" baseline="0" dirty="0" smtClean="0">
                <a:latin typeface="+mn-lt"/>
              </a:rPr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>
                <a:latin typeface="+mn-lt"/>
              </a:rPr>
              <a:t>Point to </a:t>
            </a:r>
            <a:r>
              <a:rPr lang="en-US" sz="1200" b="1" i="0" baseline="0" dirty="0" smtClean="0">
                <a:latin typeface="+mn-lt"/>
              </a:rPr>
              <a:t>Align</a:t>
            </a:r>
            <a:r>
              <a:rPr lang="en-US" sz="1200" b="0" i="0" baseline="0" dirty="0" smtClean="0">
                <a:latin typeface="+mn-lt"/>
              </a:rPr>
              <a:t>, and then click </a:t>
            </a:r>
            <a:r>
              <a:rPr lang="en-US" sz="1200" b="1" i="0" baseline="0" dirty="0" smtClean="0">
                <a:latin typeface="+mn-lt"/>
              </a:rPr>
              <a:t>Align to Slide</a:t>
            </a:r>
            <a:r>
              <a:rPr lang="en-US" sz="1200" b="0" i="1" baseline="0" dirty="0" smtClean="0">
                <a:latin typeface="+mn-lt"/>
              </a:rPr>
              <a:t>. </a:t>
            </a:r>
            <a:endParaRPr lang="en-US" sz="1200" b="0" i="0" baseline="0" dirty="0" smtClean="0">
              <a:latin typeface="+mn-lt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>
                <a:latin typeface="+mn-lt"/>
              </a:rPr>
              <a:t>Point to </a:t>
            </a:r>
            <a:r>
              <a:rPr lang="en-US" sz="1200" b="1" i="0" baseline="0" dirty="0" smtClean="0">
                <a:latin typeface="+mn-lt"/>
              </a:rPr>
              <a:t>Align</a:t>
            </a:r>
            <a:r>
              <a:rPr lang="en-US" sz="1200" b="0" i="0" baseline="0" dirty="0" smtClean="0">
                <a:latin typeface="+mn-lt"/>
              </a:rPr>
              <a:t>, and then click </a:t>
            </a:r>
            <a:r>
              <a:rPr lang="en-US" sz="1200" b="1" i="0" baseline="0" dirty="0" smtClean="0">
                <a:latin typeface="+mn-lt"/>
              </a:rPr>
              <a:t>Align Middle</a:t>
            </a:r>
            <a:r>
              <a:rPr lang="en-US" sz="1200" b="0" i="0" baseline="0" dirty="0" smtClean="0">
                <a:latin typeface="+mn-lt"/>
              </a:rPr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>
                <a:latin typeface="+mn-lt"/>
              </a:rPr>
              <a:t>Click </a:t>
            </a:r>
            <a:r>
              <a:rPr lang="en-US" sz="1200" b="1" i="0" baseline="0" dirty="0" smtClean="0">
                <a:latin typeface="+mn-lt"/>
              </a:rPr>
              <a:t>Send to Back</a:t>
            </a:r>
            <a:r>
              <a:rPr lang="en-US" sz="1200" b="0" i="0" baseline="0" dirty="0" smtClean="0">
                <a:latin typeface="+mn-lt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200" b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200" b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+mn-lt"/>
              </a:rPr>
              <a:t>To reproduce the button shapes on this slide, do the following: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>
                <a:latin typeface="+mn-lt"/>
              </a:rPr>
              <a:t>On the </a:t>
            </a:r>
            <a:r>
              <a:rPr lang="en-US" sz="1200" b="1" i="0" baseline="0" dirty="0" smtClean="0">
                <a:latin typeface="+mn-lt"/>
              </a:rPr>
              <a:t>Home</a:t>
            </a:r>
            <a:r>
              <a:rPr lang="en-US" sz="1200" b="0" i="0" baseline="0" dirty="0" smtClean="0">
                <a:latin typeface="+mn-lt"/>
              </a:rPr>
              <a:t> tab, in the </a:t>
            </a:r>
            <a:r>
              <a:rPr lang="en-US" sz="1200" b="1" i="0" baseline="0" dirty="0" smtClean="0">
                <a:latin typeface="+mn-lt"/>
              </a:rPr>
              <a:t>Drawing</a:t>
            </a:r>
            <a:r>
              <a:rPr lang="en-US" sz="1200" b="0" i="0" baseline="0" dirty="0" smtClean="0">
                <a:latin typeface="+mn-lt"/>
              </a:rPr>
              <a:t> group, click </a:t>
            </a:r>
            <a:r>
              <a:rPr lang="en-US" sz="1200" b="1" i="0" baseline="0" dirty="0" smtClean="0">
                <a:latin typeface="+mn-lt"/>
              </a:rPr>
              <a:t>Shapes</a:t>
            </a:r>
            <a:r>
              <a:rPr lang="en-US" sz="1200" b="0" i="0" baseline="0" dirty="0" smtClean="0">
                <a:latin typeface="+mn-lt"/>
              </a:rPr>
              <a:t>, and then under </a:t>
            </a:r>
            <a:r>
              <a:rPr lang="en-US" sz="1200" b="1" i="0" baseline="0" dirty="0" smtClean="0">
                <a:latin typeface="+mn-lt"/>
              </a:rPr>
              <a:t>Basic Shapes</a:t>
            </a:r>
            <a:r>
              <a:rPr lang="en-US" sz="1200" b="0" i="0" baseline="0" dirty="0" smtClean="0">
                <a:latin typeface="+mn-lt"/>
              </a:rPr>
              <a:t> click </a:t>
            </a:r>
            <a:r>
              <a:rPr lang="en-US" sz="1200" b="1" i="0" baseline="0" dirty="0" smtClean="0">
                <a:latin typeface="+mn-lt"/>
              </a:rPr>
              <a:t>Oval </a:t>
            </a:r>
            <a:r>
              <a:rPr lang="en-US" sz="1200" b="0" i="0" baseline="0" dirty="0" smtClean="0">
                <a:latin typeface="+mn-lt"/>
              </a:rPr>
              <a:t>(first row, second option from the left). On the slide, drag to draw an oval.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>
                <a:latin typeface="+mn-lt"/>
              </a:rPr>
              <a:t>Select the oval. Under </a:t>
            </a:r>
            <a:r>
              <a:rPr lang="en-US" sz="1200" b="1" i="0" baseline="0" dirty="0" smtClean="0">
                <a:latin typeface="+mn-lt"/>
              </a:rPr>
              <a:t>Drawing Tools</a:t>
            </a:r>
            <a:r>
              <a:rPr lang="en-US" sz="1200" b="0" i="0" baseline="0" dirty="0" smtClean="0">
                <a:latin typeface="+mn-lt"/>
              </a:rPr>
              <a:t>, on the </a:t>
            </a:r>
            <a:r>
              <a:rPr lang="en-US" sz="1200" b="1" i="0" baseline="0" dirty="0" smtClean="0">
                <a:latin typeface="+mn-lt"/>
              </a:rPr>
              <a:t>Format</a:t>
            </a:r>
            <a:r>
              <a:rPr lang="en-US" sz="1200" b="0" i="0" baseline="0" dirty="0" smtClean="0">
                <a:latin typeface="+mn-lt"/>
              </a:rPr>
              <a:t> tab, in the </a:t>
            </a:r>
            <a:r>
              <a:rPr lang="en-US" sz="1200" b="1" i="0" baseline="0" dirty="0" smtClean="0">
                <a:latin typeface="+mn-lt"/>
              </a:rPr>
              <a:t>Size</a:t>
            </a:r>
            <a:r>
              <a:rPr lang="en-US" sz="1200" b="0" i="0" baseline="0" dirty="0" smtClean="0">
                <a:latin typeface="+mn-lt"/>
              </a:rPr>
              <a:t> group,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>
                <a:latin typeface="+mn-lt"/>
              </a:rPr>
              <a:t>In the </a:t>
            </a:r>
            <a:r>
              <a:rPr lang="en-US" sz="1200" b="1" i="0" baseline="0" dirty="0" smtClean="0">
                <a:latin typeface="+mn-lt"/>
              </a:rPr>
              <a:t>Shape Height</a:t>
            </a:r>
            <a:r>
              <a:rPr lang="en-US" sz="1200" b="0" i="0" baseline="0" dirty="0" smtClean="0">
                <a:latin typeface="+mn-lt"/>
              </a:rPr>
              <a:t> box, enter </a:t>
            </a:r>
            <a:r>
              <a:rPr lang="en-US" sz="1200" b="1" i="0" baseline="0" dirty="0" smtClean="0">
                <a:latin typeface="+mn-lt"/>
              </a:rPr>
              <a:t>0.34”</a:t>
            </a:r>
            <a:r>
              <a:rPr lang="en-US" sz="1200" b="0" i="0" baseline="0" dirty="0" smtClean="0">
                <a:latin typeface="+mn-lt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>
                <a:latin typeface="+mn-lt"/>
              </a:rPr>
              <a:t>In the </a:t>
            </a:r>
            <a:r>
              <a:rPr lang="en-US" sz="1200" b="1" i="0" baseline="0" dirty="0" smtClean="0">
                <a:latin typeface="+mn-lt"/>
              </a:rPr>
              <a:t>Shape Width</a:t>
            </a:r>
            <a:r>
              <a:rPr lang="en-US" sz="1200" b="0" i="0" baseline="0" dirty="0" smtClean="0">
                <a:latin typeface="+mn-lt"/>
              </a:rPr>
              <a:t> box, enter </a:t>
            </a:r>
            <a:r>
              <a:rPr lang="en-US" sz="1200" b="1" i="0" baseline="0" dirty="0" smtClean="0">
                <a:latin typeface="+mn-lt"/>
              </a:rPr>
              <a:t>0.34”</a:t>
            </a:r>
            <a:r>
              <a:rPr lang="en-US" sz="1200" b="0" i="0" baseline="0" dirty="0" smtClean="0">
                <a:latin typeface="+mn-lt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>
                <a:latin typeface="+mn-lt"/>
              </a:rPr>
              <a:t>Under </a:t>
            </a:r>
            <a:r>
              <a:rPr lang="en-US" sz="1200" b="1" i="0" baseline="0" dirty="0" smtClean="0">
                <a:latin typeface="+mn-lt"/>
              </a:rPr>
              <a:t>Drawing Tools</a:t>
            </a:r>
            <a:r>
              <a:rPr lang="en-US" sz="1200" b="0" i="0" baseline="0" dirty="0" smtClean="0">
                <a:latin typeface="+mn-lt"/>
              </a:rPr>
              <a:t>, on the </a:t>
            </a:r>
            <a:r>
              <a:rPr lang="en-US" sz="1200" b="1" i="0" baseline="0" dirty="0" smtClean="0">
                <a:latin typeface="+mn-lt"/>
              </a:rPr>
              <a:t>Format</a:t>
            </a:r>
            <a:r>
              <a:rPr lang="en-US" sz="1200" b="0" i="0" baseline="0" dirty="0" smtClean="0">
                <a:latin typeface="+mn-lt"/>
              </a:rPr>
              <a:t> tab, in the </a:t>
            </a:r>
            <a:r>
              <a:rPr lang="en-US" sz="1200" b="1" i="0" baseline="0" dirty="0" smtClean="0">
                <a:latin typeface="+mn-lt"/>
              </a:rPr>
              <a:t>Shape Styles </a:t>
            </a:r>
            <a:r>
              <a:rPr lang="en-US" sz="1200" b="0" i="0" baseline="0" dirty="0" smtClean="0">
                <a:latin typeface="+mn-lt"/>
              </a:rPr>
              <a:t>group, click </a:t>
            </a:r>
            <a:r>
              <a:rPr lang="en-US" sz="1200" b="1" i="0" baseline="0" dirty="0" smtClean="0">
                <a:latin typeface="+mn-lt"/>
              </a:rPr>
              <a:t>More</a:t>
            </a:r>
            <a:r>
              <a:rPr lang="en-US" sz="1200" b="0" i="0" baseline="0" dirty="0" smtClean="0">
                <a:latin typeface="+mn-lt"/>
              </a:rPr>
              <a:t>, and then click </a:t>
            </a:r>
            <a:r>
              <a:rPr lang="en-US" sz="1200" b="1" i="0" baseline="0" dirty="0" smtClean="0">
                <a:latin typeface="+mn-lt"/>
              </a:rPr>
              <a:t>Light 1 Outline, Colored Fill – Olive Green, Accent 3 </a:t>
            </a:r>
            <a:r>
              <a:rPr lang="en-US" sz="1200" b="0" i="0" baseline="0" dirty="0" smtClean="0">
                <a:latin typeface="+mn-lt"/>
              </a:rPr>
              <a:t>(third row, first option from the left).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>
                <a:latin typeface="+mn-lt"/>
              </a:rPr>
              <a:t>Under </a:t>
            </a:r>
            <a:r>
              <a:rPr lang="en-US" sz="1200" b="1" i="0" baseline="0" dirty="0" smtClean="0">
                <a:latin typeface="+mn-lt"/>
              </a:rPr>
              <a:t>Drawing Tools</a:t>
            </a:r>
            <a:r>
              <a:rPr lang="en-US" sz="1200" b="0" i="0" baseline="0" dirty="0" smtClean="0">
                <a:latin typeface="+mn-lt"/>
              </a:rPr>
              <a:t>, on the </a:t>
            </a:r>
            <a:r>
              <a:rPr lang="en-US" sz="1200" b="1" i="0" baseline="0" dirty="0" smtClean="0">
                <a:latin typeface="+mn-lt"/>
              </a:rPr>
              <a:t>Format</a:t>
            </a:r>
            <a:r>
              <a:rPr lang="en-US" sz="1200" b="0" i="0" baseline="0" dirty="0" smtClean="0">
                <a:latin typeface="+mn-lt"/>
              </a:rPr>
              <a:t> tab, in the bottom right corner of the </a:t>
            </a:r>
            <a:r>
              <a:rPr lang="en-US" sz="1200" b="1" i="0" baseline="0" dirty="0" smtClean="0">
                <a:latin typeface="+mn-lt"/>
              </a:rPr>
              <a:t>Shape Styles </a:t>
            </a:r>
            <a:r>
              <a:rPr lang="en-US" sz="1200" b="0" i="0" baseline="0" dirty="0" smtClean="0">
                <a:latin typeface="+mn-lt"/>
              </a:rPr>
              <a:t>group, click the </a:t>
            </a:r>
            <a:r>
              <a:rPr lang="en-US" sz="1200" b="1" i="0" baseline="0" dirty="0" smtClean="0">
                <a:latin typeface="+mn-lt"/>
              </a:rPr>
              <a:t>Format Shape </a:t>
            </a:r>
            <a:r>
              <a:rPr lang="en-US" sz="1200" b="0" i="0" baseline="0" dirty="0" smtClean="0">
                <a:latin typeface="+mn-lt"/>
              </a:rPr>
              <a:t>dialog box launcher. In the </a:t>
            </a:r>
            <a:r>
              <a:rPr lang="en-US" sz="1200" b="1" i="0" baseline="0" dirty="0" smtClean="0">
                <a:latin typeface="+mn-lt"/>
              </a:rPr>
              <a:t>Format Shape </a:t>
            </a:r>
            <a:r>
              <a:rPr lang="en-US" sz="1200" b="0" i="0" baseline="0" dirty="0" smtClean="0">
                <a:latin typeface="+mn-lt"/>
              </a:rPr>
              <a:t>dialog box, click </a:t>
            </a:r>
            <a:r>
              <a:rPr lang="en-US" sz="1200" b="1" i="0" baseline="0" dirty="0" smtClean="0">
                <a:latin typeface="+mn-lt"/>
              </a:rPr>
              <a:t>Fill</a:t>
            </a:r>
            <a:r>
              <a:rPr lang="en-US" sz="1200" b="0" i="0" baseline="0" dirty="0" smtClean="0">
                <a:latin typeface="+mn-lt"/>
              </a:rPr>
              <a:t> in the left pane. In the </a:t>
            </a:r>
            <a:r>
              <a:rPr lang="en-US" sz="1200" b="1" i="0" baseline="0" dirty="0" smtClean="0">
                <a:latin typeface="+mn-lt"/>
              </a:rPr>
              <a:t>Fill</a:t>
            </a:r>
            <a:r>
              <a:rPr lang="en-US" sz="1200" b="0" i="0" baseline="0" dirty="0" smtClean="0">
                <a:latin typeface="+mn-lt"/>
              </a:rPr>
              <a:t> pane, select </a:t>
            </a:r>
            <a:r>
              <a:rPr lang="en-US" sz="1200" b="1" i="0" baseline="0" dirty="0" smtClean="0">
                <a:latin typeface="+mn-lt"/>
              </a:rPr>
              <a:t>Solid Fill</a:t>
            </a:r>
            <a:r>
              <a:rPr lang="en-US" sz="1200" b="0" i="0" baseline="0" dirty="0" smtClean="0">
                <a:latin typeface="+mn-lt"/>
              </a:rPr>
              <a:t>. Click the button next to </a:t>
            </a:r>
            <a:r>
              <a:rPr lang="en-US" sz="1200" b="1" i="0" baseline="0" dirty="0" smtClean="0">
                <a:latin typeface="+mn-lt"/>
              </a:rPr>
              <a:t>Color</a:t>
            </a:r>
            <a:r>
              <a:rPr lang="en-US" sz="1200" b="0" i="0" baseline="0" dirty="0" smtClean="0">
                <a:latin typeface="+mn-lt"/>
              </a:rPr>
              <a:t>, and then under </a:t>
            </a:r>
            <a:r>
              <a:rPr lang="en-US" sz="1200" b="1" i="0" baseline="0" dirty="0" smtClean="0">
                <a:latin typeface="+mn-lt"/>
              </a:rPr>
              <a:t>Theme Colors </a:t>
            </a:r>
            <a:r>
              <a:rPr lang="en-US" sz="1200" b="0" i="0" baseline="0" dirty="0" smtClean="0">
                <a:latin typeface="+mn-lt"/>
              </a:rPr>
              <a:t>click </a:t>
            </a:r>
            <a:r>
              <a:rPr lang="en-US" sz="1200" b="1" i="0" baseline="0" dirty="0" smtClean="0">
                <a:latin typeface="+mn-lt"/>
              </a:rPr>
              <a:t>Olive Green, Accent 3, Lighter 80</a:t>
            </a:r>
            <a:r>
              <a:rPr lang="en-US" sz="1200" b="1" i="0" baseline="0" dirty="0" smtClean="0">
                <a:latin typeface="Verdana"/>
                <a:ea typeface="Verdana"/>
                <a:cs typeface="Verdana"/>
              </a:rPr>
              <a:t>°</a:t>
            </a:r>
            <a:r>
              <a:rPr lang="en-US" sz="1200" b="1" i="0" baseline="0" dirty="0" smtClean="0">
                <a:latin typeface="+mn-lt"/>
              </a:rPr>
              <a:t> </a:t>
            </a:r>
            <a:r>
              <a:rPr lang="en-US" sz="1200" b="0" i="0" baseline="0" dirty="0" smtClean="0">
                <a:latin typeface="+mn-lt"/>
              </a:rPr>
              <a:t>(second row, seventh option from the left).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>
                <a:latin typeface="+mn-lt"/>
              </a:rPr>
              <a:t>Also in the </a:t>
            </a:r>
            <a:r>
              <a:rPr lang="en-US" sz="1200" b="1" i="0" baseline="0" dirty="0" smtClean="0">
                <a:latin typeface="+mn-lt"/>
              </a:rPr>
              <a:t>Format Shape </a:t>
            </a:r>
            <a:r>
              <a:rPr lang="en-US" sz="1200" b="0" i="0" baseline="0" dirty="0" smtClean="0">
                <a:latin typeface="+mn-lt"/>
              </a:rPr>
              <a:t>dialog box, click </a:t>
            </a:r>
            <a:r>
              <a:rPr lang="en-US" sz="1200" b="1" i="0" baseline="0" dirty="0" smtClean="0">
                <a:latin typeface="+mn-lt"/>
              </a:rPr>
              <a:t>Line Color</a:t>
            </a:r>
            <a:r>
              <a:rPr lang="en-US" sz="1200" b="0" i="0" baseline="0" dirty="0" smtClean="0">
                <a:latin typeface="+mn-lt"/>
              </a:rPr>
              <a:t> in the left pane. In the </a:t>
            </a:r>
            <a:r>
              <a:rPr lang="en-US" sz="1200" b="1" i="0" baseline="0" dirty="0" smtClean="0">
                <a:latin typeface="+mn-lt"/>
              </a:rPr>
              <a:t>Line Color</a:t>
            </a:r>
            <a:r>
              <a:rPr lang="en-US" sz="1200" b="0" i="0" baseline="0" dirty="0" smtClean="0">
                <a:latin typeface="+mn-lt"/>
              </a:rPr>
              <a:t> pane, select </a:t>
            </a:r>
            <a:r>
              <a:rPr lang="en-US" sz="1200" b="1" i="0" baseline="0" dirty="0" smtClean="0">
                <a:latin typeface="+mn-lt"/>
              </a:rPr>
              <a:t>No line</a:t>
            </a:r>
            <a:r>
              <a:rPr lang="en-US" sz="1200" b="0" i="0" baseline="0" dirty="0" smtClean="0">
                <a:latin typeface="+mn-lt"/>
              </a:rPr>
              <a:t>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>
                <a:latin typeface="+mn-lt"/>
              </a:rPr>
              <a:t>Also in the </a:t>
            </a:r>
            <a:r>
              <a:rPr lang="en-US" sz="1200" b="1" i="0" baseline="0" dirty="0" smtClean="0">
                <a:latin typeface="+mn-lt"/>
              </a:rPr>
              <a:t>Format Shape </a:t>
            </a:r>
            <a:r>
              <a:rPr lang="en-US" sz="1200" b="0" i="0" baseline="0" dirty="0" smtClean="0">
                <a:latin typeface="+mn-lt"/>
              </a:rPr>
              <a:t>dialog box, click </a:t>
            </a:r>
            <a:r>
              <a:rPr lang="en-US" sz="1200" b="1" i="0" baseline="0" dirty="0" smtClean="0">
                <a:latin typeface="+mn-lt"/>
              </a:rPr>
              <a:t>Shadow </a:t>
            </a:r>
            <a:r>
              <a:rPr lang="en-US" sz="1200" b="0" i="0" baseline="0" dirty="0" smtClean="0">
                <a:latin typeface="+mn-lt"/>
              </a:rPr>
              <a:t>in the left pane. In the </a:t>
            </a:r>
            <a:r>
              <a:rPr lang="en-US" sz="1200" b="1" i="0" baseline="0" dirty="0" smtClean="0">
                <a:latin typeface="+mn-lt"/>
              </a:rPr>
              <a:t>Shadow</a:t>
            </a:r>
            <a:r>
              <a:rPr lang="en-US" sz="1200" b="0" i="0" baseline="0" dirty="0" smtClean="0">
                <a:latin typeface="+mn-lt"/>
              </a:rPr>
              <a:t> pane, click the button next to </a:t>
            </a:r>
            <a:r>
              <a:rPr lang="en-US" sz="1200" b="1" i="0" baseline="0" dirty="0" smtClean="0">
                <a:latin typeface="+mn-lt"/>
              </a:rPr>
              <a:t>Presets</a:t>
            </a:r>
            <a:r>
              <a:rPr lang="en-US" sz="1200" b="0" i="0" baseline="0" dirty="0" smtClean="0">
                <a:latin typeface="+mn-lt"/>
              </a:rPr>
              <a:t>, under </a:t>
            </a:r>
            <a:r>
              <a:rPr lang="en-US" sz="1200" b="1" i="0" baseline="0" dirty="0" smtClean="0">
                <a:latin typeface="+mn-lt"/>
              </a:rPr>
              <a:t>Outer</a:t>
            </a:r>
            <a:r>
              <a:rPr lang="en-US" sz="1200" b="0" i="0" baseline="0" dirty="0" smtClean="0">
                <a:latin typeface="+mn-lt"/>
              </a:rPr>
              <a:t> click </a:t>
            </a:r>
            <a:r>
              <a:rPr lang="en-US" sz="1200" b="1" i="0" baseline="0" dirty="0" smtClean="0">
                <a:latin typeface="+mn-lt"/>
              </a:rPr>
              <a:t>Offset Bottom </a:t>
            </a:r>
            <a:r>
              <a:rPr lang="en-US" sz="1200" b="0" i="0" baseline="0" dirty="0" smtClean="0">
                <a:latin typeface="+mn-lt"/>
              </a:rPr>
              <a:t>(first row, second option from the left),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Blur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8.5 pt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Angle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90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Verdana"/>
                <a:cs typeface="Verdana"/>
              </a:rPr>
              <a:t>°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Distance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pt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>
                <a:latin typeface="+mn-lt"/>
              </a:rPr>
              <a:t>Also in the </a:t>
            </a:r>
            <a:r>
              <a:rPr lang="en-US" sz="1200" b="1" i="0" baseline="0" dirty="0" smtClean="0">
                <a:latin typeface="+mn-lt"/>
              </a:rPr>
              <a:t>Format Shape </a:t>
            </a:r>
            <a:r>
              <a:rPr lang="en-US" sz="1200" b="0" i="0" baseline="0" dirty="0" smtClean="0">
                <a:latin typeface="+mn-lt"/>
              </a:rPr>
              <a:t>dialog box, click </a:t>
            </a:r>
            <a:r>
              <a:rPr lang="en-US" sz="1200" b="1" i="0" baseline="0" dirty="0" smtClean="0">
                <a:latin typeface="+mn-lt"/>
              </a:rPr>
              <a:t>3-D Format</a:t>
            </a:r>
            <a:r>
              <a:rPr lang="en-US" sz="1200" b="0" i="0" baseline="0" dirty="0" smtClean="0">
                <a:latin typeface="+mn-lt"/>
              </a:rPr>
              <a:t> in the left pane, and then do the following in the </a:t>
            </a:r>
            <a:r>
              <a:rPr lang="en-US" sz="1200" b="1" i="0" baseline="0" dirty="0" smtClean="0">
                <a:latin typeface="+mn-lt"/>
              </a:rPr>
              <a:t>3-D Format </a:t>
            </a:r>
            <a:r>
              <a:rPr lang="en-US" sz="1200" b="0" i="0" baseline="0" dirty="0" smtClean="0">
                <a:latin typeface="+mn-lt"/>
              </a:rPr>
              <a:t>pane: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>
                <a:latin typeface="+mn-lt"/>
              </a:rPr>
              <a:t>Under </a:t>
            </a:r>
            <a:r>
              <a:rPr lang="en-US" sz="1200" b="1" i="0" baseline="0" dirty="0" smtClean="0">
                <a:latin typeface="+mn-lt"/>
              </a:rPr>
              <a:t>Bevel</a:t>
            </a:r>
            <a:r>
              <a:rPr lang="en-US" sz="1200" b="0" i="0" baseline="0" dirty="0" smtClean="0">
                <a:latin typeface="+mn-lt"/>
              </a:rPr>
              <a:t>, click the button next to </a:t>
            </a:r>
            <a:r>
              <a:rPr lang="en-US" sz="1200" b="1" i="0" baseline="0" dirty="0" smtClean="0">
                <a:latin typeface="+mn-lt"/>
              </a:rPr>
              <a:t>Top</a:t>
            </a:r>
            <a:r>
              <a:rPr lang="en-US" sz="1200" b="0" i="0" baseline="0" dirty="0" smtClean="0">
                <a:latin typeface="+mn-lt"/>
              </a:rPr>
              <a:t>, and then under </a:t>
            </a:r>
            <a:r>
              <a:rPr lang="en-US" sz="1200" b="1" i="0" baseline="0" dirty="0" smtClean="0">
                <a:latin typeface="+mn-lt"/>
              </a:rPr>
              <a:t>Bevel</a:t>
            </a:r>
            <a:r>
              <a:rPr lang="en-US" sz="1200" b="0" i="0" baseline="0" dirty="0" smtClean="0">
                <a:latin typeface="+mn-lt"/>
              </a:rPr>
              <a:t> click </a:t>
            </a:r>
            <a:r>
              <a:rPr lang="en-US" sz="1200" b="1" i="0" baseline="0" dirty="0" smtClean="0">
                <a:latin typeface="+mn-lt"/>
              </a:rPr>
              <a:t>Art Deco</a:t>
            </a:r>
            <a:r>
              <a:rPr lang="en-US" sz="1200" b="0" i="0" baseline="0" dirty="0" smtClean="0">
                <a:latin typeface="+mn-lt"/>
              </a:rPr>
              <a:t> (third row, fourth option from the left). Next to </a:t>
            </a:r>
            <a:r>
              <a:rPr lang="en-US" sz="1200" b="1" i="0" baseline="0" dirty="0" smtClean="0">
                <a:latin typeface="+mn-lt"/>
              </a:rPr>
              <a:t>Top</a:t>
            </a:r>
            <a:r>
              <a:rPr lang="en-US" sz="1200" b="0" i="0" baseline="0" dirty="0" smtClean="0">
                <a:latin typeface="+mn-lt"/>
              </a:rPr>
              <a:t>, in the </a:t>
            </a:r>
            <a:r>
              <a:rPr lang="en-US" sz="1200" b="1" i="0" baseline="0" dirty="0" smtClean="0">
                <a:latin typeface="+mn-lt"/>
              </a:rPr>
              <a:t>Width</a:t>
            </a:r>
            <a:r>
              <a:rPr lang="en-US" sz="1200" b="0" i="0" baseline="0" dirty="0" smtClean="0">
                <a:latin typeface="+mn-lt"/>
              </a:rPr>
              <a:t> box, enter </a:t>
            </a:r>
            <a:r>
              <a:rPr lang="en-US" sz="1200" b="1" i="0" baseline="0" dirty="0" smtClean="0">
                <a:latin typeface="+mn-lt"/>
              </a:rPr>
              <a:t>5 pt</a:t>
            </a:r>
            <a:r>
              <a:rPr lang="en-US" sz="1200" b="0" i="0" baseline="0" dirty="0" smtClean="0">
                <a:latin typeface="+mn-lt"/>
              </a:rPr>
              <a:t>, and in the </a:t>
            </a:r>
            <a:r>
              <a:rPr lang="en-US" sz="1200" b="1" i="0" baseline="0" dirty="0" smtClean="0">
                <a:latin typeface="+mn-lt"/>
              </a:rPr>
              <a:t>Height</a:t>
            </a:r>
            <a:r>
              <a:rPr lang="en-US" sz="1200" b="0" i="0" baseline="0" dirty="0" smtClean="0">
                <a:latin typeface="+mn-lt"/>
              </a:rPr>
              <a:t> box, enter </a:t>
            </a:r>
            <a:r>
              <a:rPr lang="en-US" sz="1200" b="1" i="0" baseline="0" dirty="0" smtClean="0">
                <a:latin typeface="+mn-lt"/>
              </a:rPr>
              <a:t>5 pt</a:t>
            </a:r>
            <a:r>
              <a:rPr lang="en-US" sz="1200" b="0" i="0" baseline="0" dirty="0" smtClean="0">
                <a:latin typeface="+mn-lt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Contour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first option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from the left).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3.5 pt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Surface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Material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Standard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Matte 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first option from the left). C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lick the button next to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Lighting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Neutral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Soft 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third option from the left).</a:t>
            </a:r>
            <a:endParaRPr lang="en-US" sz="1200" b="0" i="0" baseline="0" dirty="0" smtClean="0">
              <a:latin typeface="+mn-lt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 smtClean="0">
                <a:latin typeface="+mn-lt"/>
              </a:rPr>
              <a:t>On</a:t>
            </a:r>
            <a:r>
              <a:rPr lang="en-US" sz="1200" i="0" baseline="0" dirty="0" smtClean="0">
                <a:latin typeface="+mn-lt"/>
              </a:rPr>
              <a:t> the slide, s</a:t>
            </a:r>
            <a:r>
              <a:rPr lang="en-US" sz="1200" i="0" dirty="0" smtClean="0">
                <a:latin typeface="+mn-lt"/>
              </a:rPr>
              <a:t>elect the oval. </a:t>
            </a:r>
            <a:r>
              <a:rPr lang="en-US" sz="1200" b="0" i="0" baseline="0" dirty="0" smtClean="0">
                <a:latin typeface="+mn-lt"/>
              </a:rPr>
              <a:t>Under </a:t>
            </a:r>
            <a:r>
              <a:rPr lang="en-US" sz="1200" b="1" i="0" baseline="0" dirty="0" smtClean="0">
                <a:latin typeface="+mn-lt"/>
              </a:rPr>
              <a:t>Drawing Tools</a:t>
            </a:r>
            <a:r>
              <a:rPr lang="en-US" sz="1200" b="0" i="0" baseline="0" dirty="0" smtClean="0">
                <a:latin typeface="+mn-lt"/>
              </a:rPr>
              <a:t>, on the </a:t>
            </a:r>
            <a:r>
              <a:rPr lang="en-US" sz="1200" b="1" i="0" baseline="0" dirty="0" smtClean="0">
                <a:latin typeface="+mn-lt"/>
              </a:rPr>
              <a:t>Format</a:t>
            </a:r>
            <a:r>
              <a:rPr lang="en-US" sz="1200" b="0" i="0" baseline="0" dirty="0" smtClean="0">
                <a:latin typeface="+mn-lt"/>
              </a:rPr>
              <a:t> tab, in the bottom right corner of the </a:t>
            </a:r>
            <a:r>
              <a:rPr lang="en-US" sz="1200" b="1" i="0" baseline="0" dirty="0" smtClean="0">
                <a:latin typeface="+mn-lt"/>
              </a:rPr>
              <a:t>Size </a:t>
            </a:r>
            <a:r>
              <a:rPr lang="en-US" sz="1200" b="0" i="0" baseline="0" dirty="0" smtClean="0">
                <a:latin typeface="+mn-lt"/>
              </a:rPr>
              <a:t>group, click the </a:t>
            </a:r>
            <a:r>
              <a:rPr lang="en-US" sz="1200" b="1" i="0" baseline="0" dirty="0" smtClean="0">
                <a:latin typeface="+mn-lt"/>
              </a:rPr>
              <a:t>Size and Position </a:t>
            </a:r>
            <a:r>
              <a:rPr lang="en-US" sz="1200" b="0" i="0" baseline="0" dirty="0" smtClean="0">
                <a:latin typeface="+mn-lt"/>
              </a:rPr>
              <a:t>dialog box launcher. </a:t>
            </a:r>
            <a:r>
              <a:rPr lang="en-US" sz="1200" i="0" baseline="0" dirty="0" smtClean="0">
                <a:latin typeface="+mn-lt"/>
              </a:rPr>
              <a:t>In the </a:t>
            </a:r>
            <a:r>
              <a:rPr lang="en-US" sz="1200" b="1" i="0" baseline="0" dirty="0" smtClean="0">
                <a:latin typeface="+mn-lt"/>
              </a:rPr>
              <a:t>Format Shape </a:t>
            </a:r>
            <a:r>
              <a:rPr lang="en-US" sz="1200" i="0" baseline="0" dirty="0" smtClean="0">
                <a:latin typeface="+mn-lt"/>
              </a:rPr>
              <a:t>dialog box, click </a:t>
            </a:r>
            <a:r>
              <a:rPr lang="en-US" sz="1200" b="1" i="0" baseline="0" dirty="0" smtClean="0">
                <a:latin typeface="+mn-lt"/>
              </a:rPr>
              <a:t>Position</a:t>
            </a:r>
            <a:r>
              <a:rPr lang="en-US" sz="1200" i="0" baseline="0" dirty="0" smtClean="0">
                <a:latin typeface="+mn-lt"/>
              </a:rPr>
              <a:t> in the left pane, and in the </a:t>
            </a:r>
            <a:r>
              <a:rPr lang="en-US" sz="1200" b="1" i="0" baseline="0" dirty="0" smtClean="0">
                <a:latin typeface="+mn-lt"/>
              </a:rPr>
              <a:t>Position</a:t>
            </a:r>
            <a:r>
              <a:rPr lang="en-US" sz="1200" i="0" baseline="0" dirty="0" smtClean="0">
                <a:latin typeface="+mn-lt"/>
              </a:rPr>
              <a:t> pane, do the following to position the third and fourth ovals: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>
                <a:latin typeface="+mn-lt"/>
              </a:rPr>
              <a:t>In the </a:t>
            </a:r>
            <a:r>
              <a:rPr lang="en-US" sz="1200" b="1" i="0" baseline="0" dirty="0" smtClean="0">
                <a:latin typeface="+mn-lt"/>
              </a:rPr>
              <a:t>Horizontal</a:t>
            </a:r>
            <a:r>
              <a:rPr lang="en-US" sz="1200" b="0" i="0" baseline="0" dirty="0" smtClean="0">
                <a:latin typeface="+mn-lt"/>
              </a:rPr>
              <a:t> box, enter </a:t>
            </a:r>
            <a:r>
              <a:rPr lang="en-US" sz="1200" b="1" i="0" baseline="0" dirty="0" smtClean="0">
                <a:latin typeface="+mn-lt"/>
              </a:rPr>
              <a:t>2.98”</a:t>
            </a:r>
            <a:r>
              <a:rPr lang="en-US" sz="1200" b="0" i="0" baseline="0" dirty="0" smtClean="0">
                <a:latin typeface="+mn-lt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>
                <a:latin typeface="+mn-lt"/>
              </a:rPr>
              <a:t>In the </a:t>
            </a:r>
            <a:r>
              <a:rPr lang="en-US" sz="1200" b="1" i="0" baseline="0" dirty="0" smtClean="0">
                <a:latin typeface="+mn-lt"/>
              </a:rPr>
              <a:t>Vertical</a:t>
            </a:r>
            <a:r>
              <a:rPr lang="en-US" sz="1200" b="0" i="0" baseline="0" dirty="0" smtClean="0">
                <a:latin typeface="+mn-lt"/>
              </a:rPr>
              <a:t> box, enter </a:t>
            </a:r>
            <a:r>
              <a:rPr lang="en-US" sz="1200" b="1" i="0" baseline="0" dirty="0" smtClean="0">
                <a:latin typeface="+mn-lt"/>
              </a:rPr>
              <a:t>1.5”</a:t>
            </a:r>
            <a:r>
              <a:rPr lang="en-US" sz="1200" b="0" i="0" baseline="0" dirty="0" smtClean="0">
                <a:latin typeface="+mn-lt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>
                <a:latin typeface="+mn-lt"/>
              </a:rPr>
              <a:t>Select the oval. On the </a:t>
            </a:r>
            <a:r>
              <a:rPr lang="en-US" sz="1200" b="1" i="0" baseline="0" dirty="0" smtClean="0">
                <a:latin typeface="+mn-lt"/>
              </a:rPr>
              <a:t>Home</a:t>
            </a:r>
            <a:r>
              <a:rPr lang="en-US" sz="1200" i="0" baseline="0" dirty="0" smtClean="0">
                <a:latin typeface="+mn-lt"/>
              </a:rPr>
              <a:t> tab, in the </a:t>
            </a:r>
            <a:r>
              <a:rPr lang="en-US" sz="1200" b="1" i="0" baseline="0" dirty="0" smtClean="0">
                <a:latin typeface="+mn-lt"/>
              </a:rPr>
              <a:t>Clipboard</a:t>
            </a:r>
            <a:r>
              <a:rPr lang="en-US" sz="1200" i="0" baseline="0" dirty="0" smtClean="0">
                <a:latin typeface="+mn-lt"/>
              </a:rPr>
              <a:t> group, click the arrow under </a:t>
            </a:r>
            <a:r>
              <a:rPr lang="en-US" sz="1200" b="1" i="0" baseline="0" dirty="0" smtClean="0">
                <a:latin typeface="+mn-lt"/>
              </a:rPr>
              <a:t>Paste</a:t>
            </a:r>
            <a:r>
              <a:rPr lang="en-US" sz="1200" i="0" baseline="0" dirty="0" smtClean="0">
                <a:latin typeface="+mn-lt"/>
              </a:rPr>
              <a:t>, and then click </a:t>
            </a:r>
            <a:r>
              <a:rPr lang="en-US" sz="1200" b="1" i="0" baseline="0" dirty="0" smtClean="0">
                <a:latin typeface="+mn-lt"/>
              </a:rPr>
              <a:t>Duplicate</a:t>
            </a:r>
            <a:r>
              <a:rPr lang="en-US" sz="1200" i="0" baseline="0" dirty="0" smtClean="0">
                <a:latin typeface="+mn-lt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>
                <a:latin typeface="+mn-lt"/>
              </a:rPr>
              <a:t>Select the duplicate oval. Under </a:t>
            </a:r>
            <a:r>
              <a:rPr lang="en-US" sz="1200" b="1" i="0" baseline="0" dirty="0" smtClean="0">
                <a:latin typeface="+mn-lt"/>
              </a:rPr>
              <a:t>Drawing Tools</a:t>
            </a:r>
            <a:r>
              <a:rPr lang="en-US" sz="1200" b="0" i="0" baseline="0" dirty="0" smtClean="0">
                <a:latin typeface="+mn-lt"/>
              </a:rPr>
              <a:t>, on the </a:t>
            </a:r>
            <a:r>
              <a:rPr lang="en-US" sz="1200" b="1" i="0" baseline="0" dirty="0" smtClean="0">
                <a:latin typeface="+mn-lt"/>
              </a:rPr>
              <a:t>Format</a:t>
            </a:r>
            <a:r>
              <a:rPr lang="en-US" sz="1200" b="0" i="0" baseline="0" dirty="0" smtClean="0">
                <a:latin typeface="+mn-lt"/>
              </a:rPr>
              <a:t> tab, in the bottom right corner of the </a:t>
            </a:r>
            <a:r>
              <a:rPr lang="en-US" sz="1200" b="1" i="0" baseline="0" dirty="0" smtClean="0">
                <a:latin typeface="+mn-lt"/>
              </a:rPr>
              <a:t>Size </a:t>
            </a:r>
            <a:r>
              <a:rPr lang="en-US" sz="1200" b="0" i="0" baseline="0" dirty="0" smtClean="0">
                <a:latin typeface="+mn-lt"/>
              </a:rPr>
              <a:t>group, click the </a:t>
            </a:r>
            <a:r>
              <a:rPr lang="en-US" sz="1200" b="1" i="0" baseline="0" dirty="0" smtClean="0">
                <a:latin typeface="+mn-lt"/>
              </a:rPr>
              <a:t>Size and Position </a:t>
            </a:r>
            <a:r>
              <a:rPr lang="en-US" sz="1200" b="0" i="0" baseline="0" dirty="0" smtClean="0">
                <a:latin typeface="+mn-lt"/>
              </a:rPr>
              <a:t>dialog box launcher. </a:t>
            </a:r>
            <a:r>
              <a:rPr lang="en-US" sz="1200" i="0" baseline="0" dirty="0" smtClean="0">
                <a:latin typeface="+mn-lt"/>
              </a:rPr>
              <a:t>In the </a:t>
            </a:r>
            <a:r>
              <a:rPr lang="en-US" sz="1200" b="1" i="0" baseline="0" dirty="0" smtClean="0">
                <a:latin typeface="+mn-lt"/>
              </a:rPr>
              <a:t>Format Shape </a:t>
            </a:r>
            <a:r>
              <a:rPr lang="en-US" sz="1200" i="0" baseline="0" dirty="0" smtClean="0">
                <a:latin typeface="+mn-lt"/>
              </a:rPr>
              <a:t>dialog box, click </a:t>
            </a:r>
            <a:r>
              <a:rPr lang="en-US" sz="1200" b="1" i="0" baseline="0" dirty="0" smtClean="0">
                <a:latin typeface="+mn-lt"/>
              </a:rPr>
              <a:t>Position</a:t>
            </a:r>
            <a:r>
              <a:rPr lang="en-US" sz="1200" i="0" baseline="0" dirty="0" smtClean="0">
                <a:latin typeface="+mn-lt"/>
              </a:rPr>
              <a:t> in the left pane, and in the </a:t>
            </a:r>
            <a:r>
              <a:rPr lang="en-US" sz="1200" b="1" i="0" baseline="0" dirty="0" smtClean="0">
                <a:latin typeface="+mn-lt"/>
              </a:rPr>
              <a:t>Position</a:t>
            </a:r>
            <a:r>
              <a:rPr lang="en-US" sz="1200" i="0" baseline="0" dirty="0" smtClean="0">
                <a:latin typeface="+mn-lt"/>
              </a:rPr>
              <a:t> pane, do the following to position the third and fourth ovals: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>
                <a:latin typeface="+mn-lt"/>
              </a:rPr>
              <a:t>In the </a:t>
            </a:r>
            <a:r>
              <a:rPr lang="en-US" sz="1200" b="1" i="0" baseline="0" dirty="0" smtClean="0">
                <a:latin typeface="+mn-lt"/>
              </a:rPr>
              <a:t>Horizontal</a:t>
            </a:r>
            <a:r>
              <a:rPr lang="en-US" sz="1200" b="0" i="0" baseline="0" dirty="0" smtClean="0">
                <a:latin typeface="+mn-lt"/>
              </a:rPr>
              <a:t> box, enter </a:t>
            </a:r>
            <a:r>
              <a:rPr lang="en-US" sz="1200" b="1" i="0" baseline="0" dirty="0" smtClean="0">
                <a:latin typeface="+mn-lt"/>
              </a:rPr>
              <a:t>3.52”</a:t>
            </a:r>
            <a:r>
              <a:rPr lang="en-US" sz="1200" b="0" i="0" baseline="0" dirty="0" smtClean="0">
                <a:latin typeface="+mn-lt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>
                <a:latin typeface="+mn-lt"/>
              </a:rPr>
              <a:t>In the </a:t>
            </a:r>
            <a:r>
              <a:rPr lang="en-US" sz="1200" b="1" i="0" baseline="0" dirty="0" smtClean="0">
                <a:latin typeface="+mn-lt"/>
              </a:rPr>
              <a:t>Vertical</a:t>
            </a:r>
            <a:r>
              <a:rPr lang="en-US" sz="1200" b="0" i="0" baseline="0" dirty="0" smtClean="0">
                <a:latin typeface="+mn-lt"/>
              </a:rPr>
              <a:t> box, enter </a:t>
            </a:r>
            <a:r>
              <a:rPr lang="en-US" sz="1200" b="1" i="0" baseline="0" dirty="0" smtClean="0">
                <a:latin typeface="+mn-lt"/>
              </a:rPr>
              <a:t>2.98”</a:t>
            </a:r>
            <a:r>
              <a:rPr lang="en-US" sz="1200" b="0" i="0" baseline="0" dirty="0" smtClean="0">
                <a:latin typeface="+mn-lt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>
                <a:latin typeface="+mn-lt"/>
              </a:rPr>
              <a:t>Repeat step 9 two more times, for a total of four ovals. </a:t>
            </a:r>
            <a:r>
              <a:rPr lang="en-US" sz="1200" b="0" i="0" baseline="0" dirty="0" smtClean="0">
                <a:latin typeface="+mn-lt"/>
              </a:rPr>
              <a:t>Under </a:t>
            </a:r>
            <a:r>
              <a:rPr lang="en-US" sz="1200" b="1" i="0" baseline="0" dirty="0" smtClean="0">
                <a:latin typeface="+mn-lt"/>
              </a:rPr>
              <a:t>Drawing Tools</a:t>
            </a:r>
            <a:r>
              <a:rPr lang="en-US" sz="1200" b="0" i="0" baseline="0" dirty="0" smtClean="0">
                <a:latin typeface="+mn-lt"/>
              </a:rPr>
              <a:t>, on the </a:t>
            </a:r>
            <a:r>
              <a:rPr lang="en-US" sz="1200" b="1" i="0" baseline="0" dirty="0" smtClean="0">
                <a:latin typeface="+mn-lt"/>
              </a:rPr>
              <a:t>Format</a:t>
            </a:r>
            <a:r>
              <a:rPr lang="en-US" sz="1200" b="0" i="0" baseline="0" dirty="0" smtClean="0">
                <a:latin typeface="+mn-lt"/>
              </a:rPr>
              <a:t> tab, in the bottom right corner of the </a:t>
            </a:r>
            <a:r>
              <a:rPr lang="en-US" sz="1200" b="1" i="0" baseline="0" dirty="0" smtClean="0">
                <a:latin typeface="+mn-lt"/>
              </a:rPr>
              <a:t>Size </a:t>
            </a:r>
            <a:r>
              <a:rPr lang="en-US" sz="1200" b="0" i="0" baseline="0" dirty="0" smtClean="0">
                <a:latin typeface="+mn-lt"/>
              </a:rPr>
              <a:t>group, click the </a:t>
            </a:r>
            <a:r>
              <a:rPr lang="en-US" sz="1200" b="1" i="0" baseline="0" dirty="0" smtClean="0">
                <a:latin typeface="+mn-lt"/>
              </a:rPr>
              <a:t>Size and Position </a:t>
            </a:r>
            <a:r>
              <a:rPr lang="en-US" sz="1200" b="0" i="0" baseline="0" dirty="0" smtClean="0">
                <a:latin typeface="+mn-lt"/>
              </a:rPr>
              <a:t>dialog box launcher. </a:t>
            </a:r>
            <a:r>
              <a:rPr lang="en-US" sz="1200" i="0" baseline="0" dirty="0" smtClean="0">
                <a:latin typeface="+mn-lt"/>
              </a:rPr>
              <a:t>In the </a:t>
            </a:r>
            <a:r>
              <a:rPr lang="en-US" sz="1200" b="1" i="0" baseline="0" dirty="0" smtClean="0">
                <a:latin typeface="+mn-lt"/>
              </a:rPr>
              <a:t>Format Shape </a:t>
            </a:r>
            <a:r>
              <a:rPr lang="en-US" sz="1200" i="0" baseline="0" dirty="0" smtClean="0">
                <a:latin typeface="+mn-lt"/>
              </a:rPr>
              <a:t>dialog box, click </a:t>
            </a:r>
            <a:r>
              <a:rPr lang="en-US" sz="1200" b="1" i="0" baseline="0" dirty="0" smtClean="0">
                <a:latin typeface="+mn-lt"/>
              </a:rPr>
              <a:t>Position</a:t>
            </a:r>
            <a:r>
              <a:rPr lang="en-US" sz="1200" i="0" baseline="0" dirty="0" smtClean="0">
                <a:latin typeface="+mn-lt"/>
              </a:rPr>
              <a:t> in the left pane, and in the </a:t>
            </a:r>
            <a:r>
              <a:rPr lang="en-US" sz="1200" b="1" i="0" baseline="0" dirty="0" smtClean="0">
                <a:latin typeface="+mn-lt"/>
              </a:rPr>
              <a:t>Position</a:t>
            </a:r>
            <a:r>
              <a:rPr lang="en-US" sz="1200" i="0" baseline="0" dirty="0" smtClean="0">
                <a:latin typeface="+mn-lt"/>
              </a:rPr>
              <a:t> pane, do the following to position the third and fourth ovals: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>
                <a:latin typeface="+mn-lt"/>
              </a:rPr>
              <a:t>Select the third oval on the slide, and then enter </a:t>
            </a:r>
            <a:r>
              <a:rPr lang="en-US" sz="1200" b="1" i="0" baseline="0" dirty="0" smtClean="0">
                <a:latin typeface="+mn-lt"/>
              </a:rPr>
              <a:t>3.52” </a:t>
            </a:r>
            <a:r>
              <a:rPr lang="en-US" sz="1200" b="0" i="0" baseline="0" dirty="0" smtClean="0">
                <a:latin typeface="+mn-lt"/>
              </a:rPr>
              <a:t>in the</a:t>
            </a:r>
            <a:r>
              <a:rPr lang="en-US" sz="1200" i="0" baseline="0" dirty="0" smtClean="0">
                <a:latin typeface="+mn-lt"/>
              </a:rPr>
              <a:t> </a:t>
            </a:r>
            <a:r>
              <a:rPr lang="en-US" sz="1200" b="1" i="0" baseline="0" dirty="0" smtClean="0">
                <a:latin typeface="+mn-lt"/>
              </a:rPr>
              <a:t>Horizontal</a:t>
            </a:r>
            <a:r>
              <a:rPr lang="en-US" sz="1200" i="0" baseline="0" dirty="0" smtClean="0">
                <a:latin typeface="+mn-lt"/>
              </a:rPr>
              <a:t> box and </a:t>
            </a:r>
            <a:r>
              <a:rPr lang="en-US" sz="1200" b="1" i="0" baseline="0" dirty="0" smtClean="0">
                <a:latin typeface="+mn-lt"/>
              </a:rPr>
              <a:t>4.27” </a:t>
            </a:r>
            <a:r>
              <a:rPr lang="en-US" sz="1200" b="0" i="0" baseline="0" dirty="0" smtClean="0">
                <a:latin typeface="+mn-lt"/>
              </a:rPr>
              <a:t>in the</a:t>
            </a:r>
            <a:r>
              <a:rPr lang="en-US" sz="1200" b="1" i="0" baseline="0" dirty="0" smtClean="0">
                <a:latin typeface="+mn-lt"/>
              </a:rPr>
              <a:t> Vertical </a:t>
            </a:r>
            <a:r>
              <a:rPr lang="en-US" sz="1200" b="0" i="0" baseline="0" dirty="0" smtClean="0">
                <a:latin typeface="+mn-lt"/>
              </a:rPr>
              <a:t>box.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>
                <a:latin typeface="+mn-lt"/>
              </a:rPr>
              <a:t>Select the fourth oval on the slide, and then enter </a:t>
            </a:r>
            <a:r>
              <a:rPr lang="en-US" sz="1200" b="1" i="0" baseline="0" dirty="0" smtClean="0">
                <a:latin typeface="+mn-lt"/>
              </a:rPr>
              <a:t>2.99” </a:t>
            </a:r>
            <a:r>
              <a:rPr lang="en-US" sz="1200" b="0" i="0" baseline="0" dirty="0" smtClean="0">
                <a:latin typeface="+mn-lt"/>
              </a:rPr>
              <a:t>in the</a:t>
            </a:r>
            <a:r>
              <a:rPr lang="en-US" sz="1200" i="0" baseline="0" dirty="0" smtClean="0">
                <a:latin typeface="+mn-lt"/>
              </a:rPr>
              <a:t> </a:t>
            </a:r>
            <a:r>
              <a:rPr lang="en-US" sz="1200" b="1" i="0" baseline="0" dirty="0" smtClean="0">
                <a:latin typeface="+mn-lt"/>
              </a:rPr>
              <a:t>Horizontal</a:t>
            </a:r>
            <a:r>
              <a:rPr lang="en-US" sz="1200" i="0" baseline="0" dirty="0" smtClean="0">
                <a:latin typeface="+mn-lt"/>
              </a:rPr>
              <a:t> box and </a:t>
            </a:r>
            <a:r>
              <a:rPr lang="en-US" sz="1200" b="1" i="0" baseline="0" dirty="0" smtClean="0">
                <a:latin typeface="+mn-lt"/>
              </a:rPr>
              <a:t>5.66” </a:t>
            </a:r>
            <a:r>
              <a:rPr lang="en-US" sz="1200" b="0" i="0" baseline="0" dirty="0" smtClean="0">
                <a:latin typeface="+mn-lt"/>
              </a:rPr>
              <a:t>in the</a:t>
            </a:r>
            <a:r>
              <a:rPr lang="en-US" sz="1200" b="1" i="0" baseline="0" dirty="0" smtClean="0">
                <a:latin typeface="+mn-lt"/>
              </a:rPr>
              <a:t> Vertical </a:t>
            </a:r>
            <a:r>
              <a:rPr lang="en-US" sz="1200" b="0" i="0" baseline="0" dirty="0" smtClean="0">
                <a:latin typeface="+mn-lt"/>
              </a:rPr>
              <a:t>box.</a:t>
            </a:r>
            <a:endParaRPr lang="en-US" sz="1200" i="0" baseline="0" dirty="0" smtClean="0">
              <a:latin typeface="+mn-lt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b="0" i="0" baseline="0" dirty="0" smtClean="0">
              <a:latin typeface="+mn-lt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b="0" i="0" baseline="0" dirty="0" smtClean="0">
              <a:latin typeface="+mn-lt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+mn-lt"/>
              </a:rPr>
              <a:t>To reproduce the text on this slide, do the following:</a:t>
            </a:r>
            <a:endParaRPr lang="en-US" sz="1200" i="0" dirty="0" smtClean="0">
              <a:latin typeface="+mn-lt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 smtClean="0">
                <a:latin typeface="+mn-lt"/>
              </a:rPr>
              <a:t>On</a:t>
            </a:r>
            <a:r>
              <a:rPr lang="en-US" sz="1200" i="0" baseline="0" dirty="0" smtClean="0">
                <a:latin typeface="+mn-lt"/>
              </a:rPr>
              <a:t> the </a:t>
            </a:r>
            <a:r>
              <a:rPr lang="en-US" sz="1200" b="1" i="0" baseline="0" dirty="0" smtClean="0">
                <a:latin typeface="+mn-lt"/>
              </a:rPr>
              <a:t>Insert</a:t>
            </a:r>
            <a:r>
              <a:rPr lang="en-US" sz="1200" i="0" baseline="0" dirty="0" smtClean="0">
                <a:latin typeface="+mn-lt"/>
              </a:rPr>
              <a:t> tab, in the </a:t>
            </a:r>
            <a:r>
              <a:rPr lang="en-US" sz="1200" b="1" i="0" baseline="0" dirty="0" smtClean="0">
                <a:latin typeface="+mn-lt"/>
              </a:rPr>
              <a:t>Text</a:t>
            </a:r>
            <a:r>
              <a:rPr lang="en-US" sz="1200" i="0" baseline="0" dirty="0" smtClean="0">
                <a:latin typeface="+mn-lt"/>
              </a:rPr>
              <a:t> group, click </a:t>
            </a:r>
            <a:r>
              <a:rPr lang="en-US" sz="1200" b="1" i="0" baseline="0" dirty="0" smtClean="0">
                <a:latin typeface="+mn-lt"/>
              </a:rPr>
              <a:t>Text Box</a:t>
            </a:r>
            <a:r>
              <a:rPr lang="en-US" sz="1200" i="0" baseline="0" dirty="0" smtClean="0">
                <a:latin typeface="+mn-lt"/>
              </a:rPr>
              <a:t>, and then on the slide, drag to draw the text box.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>
                <a:latin typeface="+mn-lt"/>
              </a:rPr>
              <a:t>Enter text in the text box and select the text. O</a:t>
            </a:r>
            <a:r>
              <a:rPr lang="en-US" sz="1200" i="0" dirty="0" smtClean="0">
                <a:latin typeface="+mn-lt"/>
              </a:rPr>
              <a:t>n the </a:t>
            </a:r>
            <a:r>
              <a:rPr lang="en-US" sz="1200" b="1" i="0" dirty="0" smtClean="0">
                <a:latin typeface="+mn-lt"/>
              </a:rPr>
              <a:t>Home</a:t>
            </a:r>
            <a:r>
              <a:rPr lang="en-US" sz="1200" i="0" baseline="0" dirty="0" smtClean="0">
                <a:latin typeface="+mn-lt"/>
              </a:rPr>
              <a:t> tab, in the </a:t>
            </a:r>
            <a:r>
              <a:rPr lang="en-US" sz="1200" b="1" i="0" baseline="0" dirty="0" smtClean="0">
                <a:latin typeface="+mn-lt"/>
              </a:rPr>
              <a:t>Font</a:t>
            </a:r>
            <a:r>
              <a:rPr lang="en-US" sz="1200" i="0" baseline="0" dirty="0" smtClean="0">
                <a:latin typeface="+mn-lt"/>
              </a:rPr>
              <a:t> group, do the following: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>
                <a:latin typeface="+mn-lt"/>
              </a:rPr>
              <a:t>In the </a:t>
            </a:r>
            <a:r>
              <a:rPr lang="en-US" sz="1200" b="1" i="0" baseline="0" dirty="0" smtClean="0">
                <a:latin typeface="+mn-lt"/>
              </a:rPr>
              <a:t>Font </a:t>
            </a:r>
            <a:r>
              <a:rPr lang="en-US" sz="1200" i="0" baseline="0" dirty="0" smtClean="0">
                <a:latin typeface="+mn-lt"/>
              </a:rPr>
              <a:t>list, select </a:t>
            </a:r>
            <a:r>
              <a:rPr lang="en-US" sz="1200" b="1" i="0" baseline="0" dirty="0" smtClean="0">
                <a:latin typeface="+mn-lt"/>
              </a:rPr>
              <a:t>Corbel</a:t>
            </a:r>
            <a:r>
              <a:rPr lang="en-US" sz="1200" b="0" i="0" baseline="0" dirty="0" smtClean="0">
                <a:latin typeface="+mn-lt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>
                <a:latin typeface="+mn-lt"/>
              </a:rPr>
              <a:t>In the </a:t>
            </a:r>
            <a:r>
              <a:rPr lang="en-US" sz="1200" b="1" i="0" baseline="0" dirty="0" smtClean="0">
                <a:latin typeface="+mn-lt"/>
              </a:rPr>
              <a:t>Font Size </a:t>
            </a:r>
            <a:r>
              <a:rPr lang="en-US" sz="1200" i="0" baseline="0" dirty="0" smtClean="0">
                <a:latin typeface="+mn-lt"/>
              </a:rPr>
              <a:t>list, select </a:t>
            </a:r>
            <a:r>
              <a:rPr lang="en-US" sz="1200" b="1" i="0" baseline="0" dirty="0" smtClean="0">
                <a:latin typeface="+mn-lt"/>
              </a:rPr>
              <a:t>22</a:t>
            </a:r>
            <a:r>
              <a:rPr lang="en-US" sz="1200" b="0" i="0" baseline="0" dirty="0" smtClean="0">
                <a:latin typeface="+mn-lt"/>
              </a:rPr>
              <a:t>.</a:t>
            </a:r>
            <a:r>
              <a:rPr lang="en-US" sz="1200" b="1" i="0" baseline="0" dirty="0" smtClean="0">
                <a:latin typeface="+mn-lt"/>
              </a:rPr>
              <a:t> </a:t>
            </a:r>
            <a:endParaRPr lang="en-US" sz="1200" i="0" baseline="0" dirty="0" smtClean="0">
              <a:latin typeface="+mn-lt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>
                <a:latin typeface="+mn-lt"/>
              </a:rPr>
              <a:t>Click the arrow next to </a:t>
            </a:r>
            <a:r>
              <a:rPr lang="en-US" sz="1200" b="1" i="0" baseline="0" dirty="0" smtClean="0">
                <a:latin typeface="+mn-lt"/>
              </a:rPr>
              <a:t>Font Color</a:t>
            </a:r>
            <a:r>
              <a:rPr lang="en-US" sz="1200" b="0" i="0" baseline="0" dirty="0" smtClean="0">
                <a:latin typeface="+mn-lt"/>
              </a:rPr>
              <a:t>, and then under </a:t>
            </a:r>
            <a:r>
              <a:rPr lang="en-US" sz="1200" b="1" i="0" baseline="0" dirty="0" smtClean="0">
                <a:latin typeface="+mn-lt"/>
              </a:rPr>
              <a:t>Theme Colors</a:t>
            </a:r>
            <a:r>
              <a:rPr lang="en-US" sz="1200" b="0" i="0" baseline="0" dirty="0" smtClean="0">
                <a:latin typeface="+mn-lt"/>
              </a:rPr>
              <a:t> click </a:t>
            </a:r>
            <a:r>
              <a:rPr lang="en-US" sz="1200" b="1" i="0" baseline="0" dirty="0" smtClean="0">
                <a:latin typeface="+mn-lt"/>
              </a:rPr>
              <a:t>White, Background 1, Darker 50% </a:t>
            </a:r>
            <a:r>
              <a:rPr lang="en-US" sz="1200" b="0" i="0" baseline="0" dirty="0" smtClean="0">
                <a:latin typeface="+mn-lt"/>
              </a:rPr>
              <a:t>(sixth row, first option from the left).</a:t>
            </a:r>
            <a:endParaRPr lang="en-US" sz="1200" i="0" baseline="0" dirty="0" smtClean="0">
              <a:latin typeface="+mn-lt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>
                <a:latin typeface="+mn-lt"/>
              </a:rPr>
              <a:t>On the </a:t>
            </a:r>
            <a:r>
              <a:rPr lang="en-US" sz="1200" b="1" i="0" baseline="0" dirty="0" smtClean="0">
                <a:latin typeface="+mn-lt"/>
              </a:rPr>
              <a:t>Home</a:t>
            </a:r>
            <a:r>
              <a:rPr lang="en-US" sz="1200" i="0" baseline="0" dirty="0" smtClean="0">
                <a:latin typeface="+mn-lt"/>
              </a:rPr>
              <a:t> tab, in the </a:t>
            </a:r>
            <a:r>
              <a:rPr lang="en-US" sz="1200" b="1" i="0" baseline="0" dirty="0" smtClean="0">
                <a:latin typeface="+mn-lt"/>
              </a:rPr>
              <a:t>Paragraph</a:t>
            </a:r>
            <a:r>
              <a:rPr lang="en-US" sz="1200" i="0" baseline="0" dirty="0" smtClean="0">
                <a:latin typeface="+mn-lt"/>
              </a:rPr>
              <a:t> group, click </a:t>
            </a:r>
            <a:r>
              <a:rPr lang="en-US" sz="1200" b="1" i="0" baseline="0" dirty="0" smtClean="0">
                <a:latin typeface="+mn-lt"/>
              </a:rPr>
              <a:t>Align Text Left </a:t>
            </a:r>
            <a:r>
              <a:rPr lang="en-US" sz="1200" i="0" baseline="0" dirty="0" smtClean="0">
                <a:latin typeface="+mn-lt"/>
              </a:rPr>
              <a:t>to align the text left in the text box.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>
                <a:latin typeface="+mn-lt"/>
              </a:rPr>
              <a:t>On the slide, drag the text box to the right of the first oval.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>
                <a:latin typeface="+mn-lt"/>
              </a:rPr>
              <a:t>Select the text box.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Clipboard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arrow to the right of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</a:t>
            </a:r>
            <a:r>
              <a:rPr lang="en-US" sz="1200" b="0" i="0" baseline="0" dirty="0" smtClean="0">
                <a:latin typeface="+mn-lt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>
                <a:latin typeface="+mn-lt"/>
              </a:rPr>
              <a:t>Click in the text box and edit the text.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>
                <a:latin typeface="+mn-lt"/>
              </a:rPr>
              <a:t>Drag the second text box to the right of the second oval.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>
                <a:latin typeface="+mn-lt"/>
              </a:rPr>
              <a:t>Repeat steps 5-7 to create the third and fourth text boxes, dragging them to the right of the third and fourth ovals. </a:t>
            </a:r>
          </a:p>
          <a:p>
            <a:endParaRPr lang="en-US" sz="1200" i="1" baseline="0" dirty="0" smtClean="0">
              <a:latin typeface="+mn-lt"/>
            </a:endParaRPr>
          </a:p>
          <a:p>
            <a:endParaRPr lang="en-US" sz="1200" i="1" baseline="0" dirty="0" smtClean="0">
              <a:latin typeface="+mn-lt"/>
            </a:endParaRPr>
          </a:p>
          <a:p>
            <a:r>
              <a:rPr lang="en-US" sz="1200" baseline="0" dirty="0" smtClean="0">
                <a:latin typeface="+mn-lt"/>
              </a:rPr>
              <a:t>To reproduce the animation effects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Editing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Select</a:t>
            </a:r>
            <a:r>
              <a:rPr lang="en-US" sz="1200" dirty="0" smtClean="0"/>
              <a:t>, and then click </a:t>
            </a:r>
            <a:r>
              <a:rPr lang="en-US" sz="1200" b="1" dirty="0" smtClean="0"/>
              <a:t>Selection Pane</a:t>
            </a:r>
            <a:r>
              <a:rPr lang="en-US" sz="120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Selection and Visibility </a:t>
            </a:r>
            <a:r>
              <a:rPr lang="en-US" sz="1200" b="0" baseline="0" dirty="0" smtClean="0"/>
              <a:t>task pane, select the rectangle </a:t>
            </a:r>
            <a:r>
              <a:rPr lang="en-US" sz="1200" b="0" i="0" baseline="0" dirty="0" smtClean="0"/>
              <a:t>group.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Advanced Animation </a:t>
            </a:r>
            <a:r>
              <a:rPr lang="en-US" sz="1200" b="0" baseline="0" dirty="0" smtClean="0"/>
              <a:t>group, click </a:t>
            </a:r>
            <a:r>
              <a:rPr lang="en-US" sz="1200" b="1" baseline="0" dirty="0" smtClean="0"/>
              <a:t>Add Animation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Emphasis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Spin</a:t>
            </a:r>
            <a:r>
              <a:rPr lang="en-US" sz="1200" b="0" baseline="0" dirty="0" smtClean="0"/>
              <a:t>.</a:t>
            </a:r>
            <a:endParaRPr lang="en-US" sz="1200" baseline="0" dirty="0" smtClean="0"/>
          </a:p>
          <a:p>
            <a:pPr marL="228600" lvl="0" indent="-228600">
              <a:buFont typeface="+mj-lt"/>
              <a:buAutoNum type="arabicPeriod"/>
            </a:pPr>
            <a:r>
              <a:rPr lang="en-US" sz="1200" b="0" baseline="0" dirty="0" smtClean="0"/>
              <a:t>Also on the </a:t>
            </a:r>
            <a:r>
              <a:rPr lang="en-US" sz="1200" b="1" baseline="0" dirty="0" smtClean="0"/>
              <a:t>Animations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="0" baseline="0" dirty="0" smtClean="0"/>
              <a:t> group, click the </a:t>
            </a:r>
            <a:r>
              <a:rPr lang="en-US" sz="1200" b="1" baseline="0" dirty="0" smtClean="0"/>
              <a:t>Effect Options </a:t>
            </a:r>
            <a:r>
              <a:rPr lang="en-US" sz="1200" b="0" baseline="0" dirty="0" smtClean="0"/>
              <a:t>dialog box launcher. In the </a:t>
            </a:r>
            <a:r>
              <a:rPr lang="en-US" sz="1200" b="1" baseline="0" dirty="0" smtClean="0"/>
              <a:t>Spin</a:t>
            </a:r>
            <a:r>
              <a:rPr lang="en-US" sz="1200" b="0" baseline="0" dirty="0" smtClean="0"/>
              <a:t> dialog box,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Effects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Amount </a:t>
            </a:r>
            <a:r>
              <a:rPr lang="en-US" sz="1200" b="0" dirty="0" smtClean="0"/>
              <a:t>list,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Custom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123</a:t>
            </a:r>
            <a:r>
              <a:rPr lang="en-US" sz="1200" b="1" baseline="0" dirty="0" smtClean="0">
                <a:latin typeface="Verdana"/>
                <a:ea typeface="Verdana"/>
                <a:cs typeface="Verdana"/>
              </a:rPr>
              <a:t>°</a:t>
            </a:r>
            <a:r>
              <a:rPr lang="en-US" sz="1200" b="0" baseline="0" dirty="0" smtClean="0">
                <a:latin typeface="Verdana"/>
                <a:ea typeface="Verdana"/>
                <a:cs typeface="Verdana"/>
              </a:rPr>
              <a:t>,</a:t>
            </a:r>
            <a:r>
              <a:rPr lang="en-US" sz="1200" b="1" baseline="0" dirty="0" smtClean="0">
                <a:latin typeface="Verdana"/>
                <a:ea typeface="Verdana"/>
                <a:cs typeface="Verdana"/>
              </a:rPr>
              <a:t> </a:t>
            </a:r>
            <a:r>
              <a:rPr lang="en-US" sz="1200" b="0" baseline="0" dirty="0" smtClean="0"/>
              <a:t>and then press ENTER. </a:t>
            </a:r>
            <a:r>
              <a:rPr lang="en-US" sz="1200" b="0" baseline="0" dirty="0" smtClean="0">
                <a:latin typeface="+mn-lt"/>
                <a:ea typeface="+mn-ea"/>
                <a:cs typeface="+mn-cs"/>
              </a:rPr>
              <a:t>Also in the </a:t>
            </a:r>
            <a:r>
              <a:rPr lang="en-US" sz="1200" b="1" baseline="0" dirty="0" smtClean="0">
                <a:latin typeface="+mn-lt"/>
                <a:ea typeface="+mn-ea"/>
                <a:cs typeface="+mn-cs"/>
              </a:rPr>
              <a:t>Amount</a:t>
            </a:r>
            <a:r>
              <a:rPr lang="en-US" sz="1200" b="0" baseline="0" dirty="0" smtClean="0">
                <a:latin typeface="+mn-lt"/>
                <a:ea typeface="+mn-ea"/>
                <a:cs typeface="+mn-cs"/>
              </a:rPr>
              <a:t> list,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Counterclockwise</a:t>
            </a:r>
            <a:r>
              <a:rPr lang="en-US" sz="1200" b="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="0" baseline="0" dirty="0" smtClean="0"/>
              <a:t> tab, i</a:t>
            </a:r>
            <a:r>
              <a:rPr lang="en-US" sz="1200" dirty="0" smtClean="0"/>
              <a:t>n the </a:t>
            </a:r>
            <a:r>
              <a:rPr lang="en-US" sz="1200" b="1" dirty="0" smtClean="0"/>
              <a:t>Duration </a:t>
            </a:r>
            <a:r>
              <a:rPr lang="en-US" sz="1200" baseline="0" dirty="0" smtClean="0"/>
              <a:t>box</a:t>
            </a:r>
            <a:r>
              <a:rPr lang="en-US" sz="1200" dirty="0" smtClean="0"/>
              <a:t>, select </a:t>
            </a:r>
            <a:r>
              <a:rPr lang="en-US" sz="1200" b="1" dirty="0" smtClean="0"/>
              <a:t>1.00</a:t>
            </a:r>
            <a:r>
              <a:rPr lang="en-US" sz="1200" dirty="0" smtClean="0"/>
              <a:t>. </a:t>
            </a:r>
          </a:p>
          <a:p>
            <a:pPr marL="6858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="0" baseline="0" dirty="0" smtClean="0"/>
              <a:t> tab, i</a:t>
            </a:r>
            <a:r>
              <a:rPr lang="en-US" sz="1200" dirty="0" smtClean="0"/>
              <a:t>n </a:t>
            </a:r>
            <a:r>
              <a:rPr lang="en-US" sz="1200" b="0" baseline="0" dirty="0" smtClean="0"/>
              <a:t>the</a:t>
            </a:r>
            <a:r>
              <a:rPr lang="en-US" sz="1200" baseline="0" dirty="0" smtClean="0"/>
              <a:t> </a:t>
            </a:r>
            <a:r>
              <a:rPr lang="en-US" sz="1200" b="1" dirty="0" smtClean="0"/>
              <a:t>Start</a:t>
            </a:r>
            <a:r>
              <a:rPr lang="en-US" sz="1200" baseline="0" dirty="0" smtClean="0"/>
              <a:t> list, select</a:t>
            </a:r>
            <a:r>
              <a:rPr lang="en-US" sz="1200" dirty="0" smtClean="0"/>
              <a:t> </a:t>
            </a:r>
            <a:r>
              <a:rPr lang="en-US" sz="1200" b="1" dirty="0" smtClean="0"/>
              <a:t>With Previous</a:t>
            </a:r>
            <a:r>
              <a:rPr lang="en-US" sz="1200" b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On the slide, select the first oval. On the </a:t>
            </a:r>
            <a:r>
              <a:rPr lang="en-US" sz="1200" b="1" baseline="0" dirty="0" smtClean="0"/>
              <a:t>Animations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Advanced Animation </a:t>
            </a:r>
            <a:r>
              <a:rPr lang="en-US" sz="1200" b="0" baseline="0" dirty="0" smtClean="0"/>
              <a:t>group, click </a:t>
            </a:r>
            <a:r>
              <a:rPr lang="en-US" sz="1200" b="1" baseline="0" dirty="0" smtClean="0"/>
              <a:t>Add Animation, </a:t>
            </a:r>
            <a:r>
              <a:rPr lang="en-US" sz="1200" b="0" baseline="0" dirty="0" smtClean="0"/>
              <a:t>and then click </a:t>
            </a:r>
            <a:r>
              <a:rPr lang="en-US" sz="1200" b="1" baseline="0" dirty="0" smtClean="0"/>
              <a:t>More Emphasis Effects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Add Emphasis Effect </a:t>
            </a:r>
            <a:r>
              <a:rPr lang="en-US" sz="1200" b="0" baseline="0" dirty="0" smtClean="0"/>
              <a:t>dialog box, under </a:t>
            </a:r>
            <a:r>
              <a:rPr lang="en-US" sz="1200" b="1" baseline="0" dirty="0" smtClean="0"/>
              <a:t>Basic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Fill Color</a:t>
            </a:r>
            <a:r>
              <a:rPr lang="en-US" sz="1200" b="0" baseline="0" dirty="0" smtClean="0"/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="0" baseline="0" dirty="0" smtClean="0"/>
              <a:t> group, click the </a:t>
            </a:r>
            <a:r>
              <a:rPr lang="en-US" sz="1200" b="1" baseline="0" dirty="0" smtClean="0"/>
              <a:t>Effect Options </a:t>
            </a:r>
            <a:r>
              <a:rPr lang="en-US" sz="1200" b="0" baseline="0" dirty="0" smtClean="0"/>
              <a:t>dialog box launcher. In </a:t>
            </a:r>
            <a:r>
              <a:rPr lang="en-US" sz="1200" b="1" baseline="0" dirty="0" smtClean="0"/>
              <a:t>Fill Color </a:t>
            </a:r>
            <a:r>
              <a:rPr lang="en-US" sz="1200" b="0" baseline="0" dirty="0" smtClean="0"/>
              <a:t>dialog box, the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Effects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Fill Color </a:t>
            </a:r>
            <a:r>
              <a:rPr lang="en-US" sz="1200" b="0" baseline="0" dirty="0" smtClean="0"/>
              <a:t>list, click </a:t>
            </a:r>
            <a:r>
              <a:rPr lang="en-US" sz="1200" b="1" baseline="0" dirty="0" smtClean="0"/>
              <a:t>More Colors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Colors</a:t>
            </a:r>
            <a:r>
              <a:rPr lang="en-US" sz="1200" b="0" baseline="0" dirty="0" smtClean="0"/>
              <a:t> dialog box, on the </a:t>
            </a:r>
            <a:r>
              <a:rPr lang="en-US" sz="1200" b="1" baseline="0" dirty="0" smtClean="0"/>
              <a:t>Custom</a:t>
            </a:r>
            <a:r>
              <a:rPr lang="en-US" sz="1200" b="0" baseline="0" dirty="0" smtClean="0"/>
              <a:t> tab, enter values for Red:</a:t>
            </a:r>
            <a:r>
              <a:rPr lang="en-US" sz="1200" b="1" baseline="0" dirty="0" smtClean="0"/>
              <a:t>130</a:t>
            </a:r>
            <a:r>
              <a:rPr lang="en-US" sz="1200" b="0" baseline="0" dirty="0" smtClean="0"/>
              <a:t>, Green:</a:t>
            </a:r>
            <a:r>
              <a:rPr lang="en-US" sz="1200" b="1" baseline="0" dirty="0" smtClean="0"/>
              <a:t>153</a:t>
            </a:r>
            <a:r>
              <a:rPr lang="en-US" sz="1200" b="0" baseline="0" dirty="0" smtClean="0"/>
              <a:t>, Blue: </a:t>
            </a:r>
            <a:r>
              <a:rPr lang="en-US" sz="1200" b="1" baseline="0" dirty="0" smtClean="0"/>
              <a:t>117</a:t>
            </a:r>
            <a:r>
              <a:rPr lang="en-US" sz="1200" b="0" baseline="0" dirty="0" smtClean="0"/>
              <a:t>.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Duration </a:t>
            </a:r>
            <a:r>
              <a:rPr lang="en-US" sz="1200" b="0" baseline="0" dirty="0" smtClean="0"/>
              <a:t>box, , enter </a:t>
            </a:r>
            <a:r>
              <a:rPr lang="en-US" sz="1200" b="1" baseline="0" dirty="0" smtClean="0"/>
              <a:t>0.50</a:t>
            </a:r>
            <a:r>
              <a:rPr lang="en-US" sz="1200" b="0" baseline="0" dirty="0" smtClean="0"/>
              <a:t>.</a:t>
            </a:r>
          </a:p>
          <a:p>
            <a:pPr marL="6858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Start</a:t>
            </a:r>
            <a:r>
              <a:rPr lang="en-US" sz="1200" b="0" baseline="0" dirty="0" smtClean="0"/>
              <a:t> </a:t>
            </a:r>
            <a:r>
              <a:rPr lang="en-US" sz="1200" baseline="0" dirty="0" smtClean="0"/>
              <a:t>list</a:t>
            </a:r>
            <a:r>
              <a:rPr lang="en-US" sz="1200" b="0" baseline="0" dirty="0" smtClean="0"/>
              <a:t>, select </a:t>
            </a:r>
            <a:r>
              <a:rPr lang="en-US" sz="1200" b="1" baseline="0" dirty="0" smtClean="0"/>
              <a:t>After Previous</a:t>
            </a:r>
            <a:r>
              <a:rPr lang="en-US" sz="1200" b="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On the slide, select the first text box. On the </a:t>
            </a:r>
            <a:r>
              <a:rPr lang="en-US" sz="1200" b="1" baseline="0" dirty="0" smtClean="0"/>
              <a:t>Animations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Advanced Animation </a:t>
            </a:r>
            <a:r>
              <a:rPr lang="en-US" sz="1200" b="0" baseline="0" dirty="0" smtClean="0"/>
              <a:t>group, click </a:t>
            </a:r>
            <a:r>
              <a:rPr lang="en-US" sz="1200" b="1" baseline="0" dirty="0" smtClean="0"/>
              <a:t>Add Animation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Entrance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Fade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Also on the </a:t>
            </a:r>
            <a:r>
              <a:rPr lang="en-US" sz="1200" b="1" baseline="0" dirty="0" smtClean="0"/>
              <a:t>Animations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Timing</a:t>
            </a:r>
            <a:r>
              <a:rPr lang="en-US" sz="1200" b="0" baseline="0" dirty="0" smtClean="0"/>
              <a:t> group,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</a:t>
            </a:r>
            <a:r>
              <a:rPr lang="en-US" sz="1200" baseline="0" dirty="0" smtClean="0"/>
              <a:t> </a:t>
            </a:r>
            <a:r>
              <a:rPr lang="en-US" sz="1200" b="1" dirty="0" smtClean="0"/>
              <a:t>Start</a:t>
            </a:r>
            <a:r>
              <a:rPr lang="en-US" sz="1200" baseline="0" dirty="0" smtClean="0"/>
              <a:t> list, select</a:t>
            </a:r>
            <a:r>
              <a:rPr lang="en-US" sz="1200" dirty="0" smtClean="0"/>
              <a:t> </a:t>
            </a:r>
            <a:r>
              <a:rPr lang="en-US" sz="1200" b="1" dirty="0" smtClean="0"/>
              <a:t>With Previous</a:t>
            </a:r>
            <a:r>
              <a:rPr lang="en-US" sz="1200" b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dirty="0" smtClean="0"/>
              <a:t>In the </a:t>
            </a:r>
            <a:r>
              <a:rPr lang="en-US" sz="1200" b="1" dirty="0" smtClean="0"/>
              <a:t>Duration </a:t>
            </a:r>
            <a:r>
              <a:rPr lang="en-US" sz="1200" baseline="0" dirty="0" smtClean="0"/>
              <a:t>box</a:t>
            </a:r>
            <a:r>
              <a:rPr lang="en-US" sz="1200" b="0" dirty="0" smtClean="0"/>
              <a:t>,</a:t>
            </a:r>
            <a:r>
              <a:rPr lang="en-US" sz="1200" b="0" baseline="0" dirty="0" smtClean="0"/>
              <a:t> enter </a:t>
            </a:r>
            <a:r>
              <a:rPr lang="en-US" sz="1200" b="1" baseline="0" dirty="0" smtClean="0"/>
              <a:t>0.50</a:t>
            </a:r>
            <a:r>
              <a:rPr lang="en-US" sz="1200" b="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Selection and Visibility </a:t>
            </a:r>
            <a:r>
              <a:rPr lang="en-US" sz="1200" b="0" baseline="0" dirty="0" smtClean="0"/>
              <a:t>task pane, select the rectangle </a:t>
            </a:r>
            <a:r>
              <a:rPr lang="en-US" sz="1200" b="0" i="0" baseline="0" dirty="0" smtClean="0"/>
              <a:t>group. </a:t>
            </a: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Advanced Animation </a:t>
            </a:r>
            <a:r>
              <a:rPr lang="en-US" sz="1200" baseline="0" dirty="0" smtClean="0"/>
              <a:t>group, click </a:t>
            </a:r>
            <a:r>
              <a:rPr lang="en-US" sz="1200" b="1" baseline="0" dirty="0" smtClean="0"/>
              <a:t>Add Animation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Emphasis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Spin</a:t>
            </a:r>
            <a:r>
              <a:rPr lang="en-US" sz="1200" b="0" baseline="0" dirty="0" smtClean="0"/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="0" baseline="0" dirty="0" smtClean="0"/>
              <a:t>Also on the </a:t>
            </a:r>
            <a:r>
              <a:rPr lang="en-US" sz="1200" b="1" baseline="0" dirty="0" smtClean="0"/>
              <a:t>Animations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="0" baseline="0" dirty="0" smtClean="0"/>
              <a:t> group, click the </a:t>
            </a:r>
            <a:r>
              <a:rPr lang="en-US" sz="1200" b="1" baseline="0" dirty="0" smtClean="0"/>
              <a:t>Effect Options</a:t>
            </a:r>
            <a:r>
              <a:rPr lang="en-US" sz="1200" b="0" baseline="0" dirty="0" smtClean="0"/>
              <a:t> dialog box launcher. In the </a:t>
            </a:r>
            <a:r>
              <a:rPr lang="en-US" sz="1200" b="1" baseline="0" dirty="0" smtClean="0"/>
              <a:t>Spin</a:t>
            </a:r>
            <a:r>
              <a:rPr lang="en-US" sz="1200" b="0" baseline="0" dirty="0" smtClean="0"/>
              <a:t> dialog box,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Effects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Amount </a:t>
            </a:r>
            <a:r>
              <a:rPr lang="en-US" sz="1200" b="0" dirty="0" smtClean="0"/>
              <a:t>list,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Custom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22</a:t>
            </a:r>
            <a:r>
              <a:rPr lang="en-US" sz="1200" b="1" baseline="0" dirty="0" smtClean="0">
                <a:latin typeface="Verdana"/>
                <a:ea typeface="Verdana"/>
                <a:cs typeface="Verdana"/>
              </a:rPr>
              <a:t>°</a:t>
            </a:r>
            <a:r>
              <a:rPr lang="en-US" sz="1200" b="0" baseline="0" dirty="0" smtClean="0"/>
              <a:t>, and then press ENTER.</a:t>
            </a:r>
            <a:r>
              <a:rPr lang="en-US" sz="1200" dirty="0" smtClean="0"/>
              <a:t> </a:t>
            </a:r>
            <a:r>
              <a:rPr lang="en-US" sz="1200" b="0" baseline="0" dirty="0" smtClean="0"/>
              <a:t> Also in the </a:t>
            </a:r>
            <a:r>
              <a:rPr lang="en-US" sz="1200" b="1" baseline="0" dirty="0" smtClean="0"/>
              <a:t>Amount</a:t>
            </a:r>
            <a:r>
              <a:rPr lang="en-US" sz="1200" b="0" baseline="0" dirty="0" smtClean="0"/>
              <a:t> list, click </a:t>
            </a:r>
            <a:r>
              <a:rPr lang="en-US" sz="1200" b="1" baseline="0" dirty="0" smtClean="0"/>
              <a:t>Clockwise</a:t>
            </a:r>
            <a:r>
              <a:rPr lang="en-US" sz="1200" b="0" baseline="0" dirty="0" smtClean="0"/>
              <a:t>.</a:t>
            </a:r>
            <a:r>
              <a:rPr lang="en-US" sz="1200" dirty="0" smtClean="0"/>
              <a:t>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="0" baseline="0" dirty="0" smtClean="0"/>
              <a:t> tab, in the</a:t>
            </a:r>
            <a:r>
              <a:rPr lang="en-US" sz="1200" baseline="0" dirty="0" smtClean="0"/>
              <a:t> </a:t>
            </a:r>
            <a:r>
              <a:rPr lang="en-US" sz="1200" b="1" dirty="0" smtClean="0"/>
              <a:t>Start</a:t>
            </a:r>
            <a:r>
              <a:rPr lang="en-US" sz="1200" baseline="0" dirty="0" smtClean="0"/>
              <a:t> list, select</a:t>
            </a:r>
            <a:r>
              <a:rPr lang="en-US" sz="1200" dirty="0" smtClean="0"/>
              <a:t> </a:t>
            </a:r>
            <a:r>
              <a:rPr lang="en-US" sz="1200" b="1" dirty="0" smtClean="0"/>
              <a:t>On Click</a:t>
            </a:r>
            <a:r>
              <a:rPr lang="en-US" sz="1200" b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="0" baseline="0" dirty="0" smtClean="0"/>
              <a:t> tab, in </a:t>
            </a:r>
            <a:r>
              <a:rPr lang="en-US" sz="1200" b="0" i="0" baseline="0" dirty="0" smtClean="0"/>
              <a:t>the </a:t>
            </a:r>
            <a:r>
              <a:rPr lang="en-US" sz="1200" b="1" i="0" baseline="0" dirty="0" smtClean="0"/>
              <a:t>Duration </a:t>
            </a:r>
            <a:r>
              <a:rPr lang="en-US" sz="1200" b="0" i="0" baseline="0" dirty="0" smtClean="0"/>
              <a:t>box, enter </a:t>
            </a:r>
            <a:r>
              <a:rPr lang="en-US" sz="1200" b="1" i="0" baseline="0" dirty="0" smtClean="0"/>
              <a:t>0.50</a:t>
            </a:r>
            <a:r>
              <a:rPr lang="en-US" sz="1200" b="0" i="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On the slide, select the second oval. On the </a:t>
            </a:r>
            <a:r>
              <a:rPr lang="en-US" sz="1200" b="1" baseline="0" dirty="0" smtClean="0"/>
              <a:t>Animations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Advanced Animation </a:t>
            </a:r>
            <a:r>
              <a:rPr lang="en-US" sz="1200" b="0" baseline="0" dirty="0" smtClean="0"/>
              <a:t>group, click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More Emphasis Effects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Add Emphasis Effect </a:t>
            </a:r>
            <a:r>
              <a:rPr lang="en-US" sz="1200" b="0" baseline="0" dirty="0" smtClean="0"/>
              <a:t>dialog box, under </a:t>
            </a:r>
            <a:r>
              <a:rPr lang="en-US" sz="1200" b="1" baseline="0" dirty="0" smtClean="0"/>
              <a:t>Basic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Fill Color</a:t>
            </a:r>
            <a:r>
              <a:rPr lang="en-US" sz="1200" b="0" baseline="0" dirty="0" smtClean="0"/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="0" baseline="0" dirty="0" smtClean="0"/>
              <a:t> group, click the </a:t>
            </a:r>
            <a:r>
              <a:rPr lang="en-US" sz="1200" b="1" baseline="0" dirty="0" smtClean="0"/>
              <a:t>Effect Options </a:t>
            </a:r>
            <a:r>
              <a:rPr lang="en-US" sz="1200" b="0" baseline="0" dirty="0" smtClean="0"/>
              <a:t>dialog box launcher. In the </a:t>
            </a:r>
            <a:r>
              <a:rPr lang="en-US" sz="1200" b="1" baseline="0" dirty="0" smtClean="0"/>
              <a:t>Fill Color </a:t>
            </a:r>
            <a:r>
              <a:rPr lang="en-US" sz="1200" b="0" baseline="0" dirty="0" smtClean="0"/>
              <a:t>dialog box,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Effects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Fill Color </a:t>
            </a:r>
            <a:r>
              <a:rPr lang="en-US" sz="1200" b="0" baseline="0" dirty="0" smtClean="0"/>
              <a:t>list, click </a:t>
            </a:r>
            <a:r>
              <a:rPr lang="en-US" sz="1200" b="1" baseline="0" dirty="0" smtClean="0"/>
              <a:t>More Colors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Colors</a:t>
            </a:r>
            <a:r>
              <a:rPr lang="en-US" sz="1200" b="0" baseline="0" dirty="0" smtClean="0"/>
              <a:t> dialog box, on the </a:t>
            </a:r>
            <a:r>
              <a:rPr lang="en-US" sz="1200" b="1" baseline="0" dirty="0" smtClean="0"/>
              <a:t>Custom</a:t>
            </a:r>
            <a:r>
              <a:rPr lang="en-US" sz="1200" b="0" baseline="0" dirty="0" smtClean="0"/>
              <a:t> tab, enter values for Red:</a:t>
            </a:r>
            <a:r>
              <a:rPr lang="en-US" sz="1200" b="1" baseline="0" dirty="0" smtClean="0"/>
              <a:t>130</a:t>
            </a:r>
            <a:r>
              <a:rPr lang="en-US" sz="1200" b="0" baseline="0" dirty="0" smtClean="0"/>
              <a:t>, Green:</a:t>
            </a:r>
            <a:r>
              <a:rPr lang="en-US" sz="1200" b="1" baseline="0" dirty="0" smtClean="0"/>
              <a:t>153</a:t>
            </a:r>
            <a:r>
              <a:rPr lang="en-US" sz="1200" b="0" baseline="0" dirty="0" smtClean="0"/>
              <a:t>, Blue: </a:t>
            </a:r>
            <a:r>
              <a:rPr lang="en-US" sz="1200" b="1" baseline="0" dirty="0" smtClean="0"/>
              <a:t>117</a:t>
            </a:r>
            <a:r>
              <a:rPr lang="en-US" sz="1200" b="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Start</a:t>
            </a:r>
            <a:r>
              <a:rPr lang="en-US" sz="1200" b="0" baseline="0" dirty="0" smtClean="0"/>
              <a:t> </a:t>
            </a:r>
            <a:r>
              <a:rPr lang="en-US" sz="1200" baseline="0" dirty="0" smtClean="0"/>
              <a:t>list</a:t>
            </a:r>
            <a:r>
              <a:rPr lang="en-US" sz="1200" b="0" baseline="0" dirty="0" smtClean="0"/>
              <a:t>, select </a:t>
            </a:r>
            <a:r>
              <a:rPr lang="en-US" sz="1200" b="1" baseline="0" dirty="0" smtClean="0"/>
              <a:t>After Previous</a:t>
            </a:r>
            <a:r>
              <a:rPr lang="en-US" sz="1200" b="0" baseline="0" dirty="0" smtClean="0"/>
              <a:t>.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Duration </a:t>
            </a:r>
            <a:r>
              <a:rPr lang="en-US" sz="1200" b="0" baseline="0" dirty="0" smtClean="0"/>
              <a:t>box, enter </a:t>
            </a:r>
            <a:r>
              <a:rPr lang="en-US" sz="1200" b="1" baseline="0" dirty="0" smtClean="0"/>
              <a:t>0.50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On the slide, select the second text box. On the </a:t>
            </a:r>
            <a:r>
              <a:rPr lang="en-US" sz="1200" b="1" baseline="0" dirty="0" smtClean="0"/>
              <a:t>Animations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Advanced Animation </a:t>
            </a:r>
            <a:r>
              <a:rPr lang="en-US" sz="1200" b="0" baseline="0" dirty="0" smtClean="0"/>
              <a:t>group, click </a:t>
            </a:r>
            <a:r>
              <a:rPr lang="en-US" sz="1200" b="1" baseline="0" dirty="0" smtClean="0"/>
              <a:t>Add Animation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Entrance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Fade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Also on the </a:t>
            </a:r>
            <a:r>
              <a:rPr lang="en-US" sz="1200" b="1" baseline="0" dirty="0" smtClean="0"/>
              <a:t>Animations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Timing</a:t>
            </a:r>
            <a:r>
              <a:rPr lang="en-US" sz="1200" b="0" baseline="0" dirty="0" smtClean="0"/>
              <a:t> group,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</a:t>
            </a:r>
            <a:r>
              <a:rPr lang="en-US" sz="1200" baseline="0" dirty="0" smtClean="0"/>
              <a:t> </a:t>
            </a:r>
            <a:r>
              <a:rPr lang="en-US" sz="1200" b="1" dirty="0" smtClean="0"/>
              <a:t>Start</a:t>
            </a:r>
            <a:r>
              <a:rPr lang="en-US" sz="1200" baseline="0" dirty="0" smtClean="0"/>
              <a:t> list, select</a:t>
            </a:r>
            <a:r>
              <a:rPr lang="en-US" sz="1200" dirty="0" smtClean="0"/>
              <a:t> </a:t>
            </a:r>
            <a:r>
              <a:rPr lang="en-US" sz="1200" b="1" dirty="0" smtClean="0"/>
              <a:t>With Previous</a:t>
            </a:r>
            <a:r>
              <a:rPr lang="en-US" sz="1200" b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dirty="0" smtClean="0"/>
              <a:t>In the </a:t>
            </a:r>
            <a:r>
              <a:rPr lang="en-US" sz="1200" b="1" dirty="0" smtClean="0"/>
              <a:t>Duration </a:t>
            </a:r>
            <a:r>
              <a:rPr lang="en-US" sz="1200" b="0" baseline="0" dirty="0" smtClean="0"/>
              <a:t>box</a:t>
            </a:r>
            <a:r>
              <a:rPr lang="en-US" sz="1200" b="0" dirty="0" smtClean="0"/>
              <a:t>,</a:t>
            </a:r>
            <a:r>
              <a:rPr lang="en-US" sz="1200" b="0" baseline="0" dirty="0" smtClean="0"/>
              <a:t> enter </a:t>
            </a:r>
            <a:r>
              <a:rPr lang="en-US" sz="1200" b="1" baseline="0" dirty="0" smtClean="0"/>
              <a:t>0.50</a:t>
            </a:r>
            <a:r>
              <a:rPr lang="en-US" sz="1200" b="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On the slide, select the third oval. On the </a:t>
            </a:r>
            <a:r>
              <a:rPr lang="en-US" sz="1200" b="1" baseline="0" dirty="0" smtClean="0"/>
              <a:t>Animations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Advanced Animation </a:t>
            </a:r>
            <a:r>
              <a:rPr lang="en-US" sz="1200" b="0" baseline="0" dirty="0" smtClean="0"/>
              <a:t>group, click </a:t>
            </a:r>
            <a:r>
              <a:rPr lang="en-US" sz="1200" b="1" baseline="0" dirty="0" smtClean="0"/>
              <a:t>Add Animation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More Emphasis Effects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Add Emphasis Effect </a:t>
            </a:r>
            <a:r>
              <a:rPr lang="en-US" sz="1200" b="0" baseline="0" dirty="0" smtClean="0"/>
              <a:t>dialog box, under </a:t>
            </a:r>
            <a:r>
              <a:rPr lang="en-US" sz="1200" b="1" baseline="0" dirty="0" smtClean="0"/>
              <a:t>Basic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Fill Color</a:t>
            </a:r>
            <a:r>
              <a:rPr lang="en-US" sz="1200" b="0" baseline="0" dirty="0" smtClean="0"/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="0" baseline="0" dirty="0" smtClean="0"/>
              <a:t> group, click the </a:t>
            </a:r>
            <a:r>
              <a:rPr lang="en-US" sz="1200" b="1" baseline="0" dirty="0" smtClean="0"/>
              <a:t>Effect Options </a:t>
            </a:r>
            <a:r>
              <a:rPr lang="en-US" sz="1200" b="0" baseline="0" dirty="0" smtClean="0"/>
              <a:t>dialog box launcher. In the </a:t>
            </a:r>
            <a:r>
              <a:rPr lang="en-US" sz="1200" b="1" baseline="0" dirty="0" smtClean="0"/>
              <a:t>Fill Color </a:t>
            </a:r>
            <a:r>
              <a:rPr lang="en-US" sz="1200" b="0" baseline="0" dirty="0" smtClean="0"/>
              <a:t>dialog box,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Effects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Fill Color </a:t>
            </a:r>
            <a:r>
              <a:rPr lang="en-US" sz="1200" b="0" baseline="0" dirty="0" smtClean="0"/>
              <a:t>list, click </a:t>
            </a:r>
            <a:r>
              <a:rPr lang="en-US" sz="1200" b="1" baseline="0" dirty="0" smtClean="0"/>
              <a:t>More Colors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Colors</a:t>
            </a:r>
            <a:r>
              <a:rPr lang="en-US" sz="1200" b="0" baseline="0" dirty="0" smtClean="0"/>
              <a:t> dialog box, on the </a:t>
            </a:r>
            <a:r>
              <a:rPr lang="en-US" sz="1200" b="1" baseline="0" dirty="0" smtClean="0"/>
              <a:t>Custom</a:t>
            </a:r>
            <a:r>
              <a:rPr lang="en-US" sz="1200" b="0" baseline="0" dirty="0" smtClean="0"/>
              <a:t> tab, enter values for Red:</a:t>
            </a:r>
            <a:r>
              <a:rPr lang="en-US" sz="1200" b="1" baseline="0" dirty="0" smtClean="0"/>
              <a:t>130</a:t>
            </a:r>
            <a:r>
              <a:rPr lang="en-US" sz="1200" b="0" baseline="0" dirty="0" smtClean="0"/>
              <a:t>, Green:</a:t>
            </a:r>
            <a:r>
              <a:rPr lang="en-US" sz="1200" b="1" baseline="0" dirty="0" smtClean="0"/>
              <a:t>153</a:t>
            </a:r>
            <a:r>
              <a:rPr lang="en-US" sz="1200" b="0" baseline="0" dirty="0" smtClean="0"/>
              <a:t>, Blue: </a:t>
            </a:r>
            <a:r>
              <a:rPr lang="en-US" sz="1200" b="1" baseline="0" dirty="0" smtClean="0"/>
              <a:t>117</a:t>
            </a:r>
            <a:r>
              <a:rPr lang="en-US" sz="1200" b="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Start</a:t>
            </a:r>
            <a:r>
              <a:rPr lang="en-US" sz="1200" b="0" baseline="0" dirty="0" smtClean="0"/>
              <a:t> </a:t>
            </a:r>
            <a:r>
              <a:rPr lang="en-US" sz="1200" baseline="0" dirty="0" smtClean="0"/>
              <a:t>list</a:t>
            </a:r>
            <a:r>
              <a:rPr lang="en-US" sz="1200" b="0" baseline="0" dirty="0" smtClean="0"/>
              <a:t>, select </a:t>
            </a:r>
            <a:r>
              <a:rPr lang="en-US" sz="1200" b="1" baseline="0" dirty="0" smtClean="0"/>
              <a:t>After Previous</a:t>
            </a:r>
            <a:r>
              <a:rPr lang="en-US" sz="1200" b="0" baseline="0" dirty="0" smtClean="0"/>
              <a:t>.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Speed</a:t>
            </a:r>
            <a:r>
              <a:rPr lang="en-US" sz="1200" b="0" baseline="0" dirty="0" smtClean="0"/>
              <a:t> </a:t>
            </a:r>
            <a:r>
              <a:rPr lang="en-US" sz="1200" baseline="0" dirty="0" smtClean="0"/>
              <a:t>list</a:t>
            </a:r>
            <a:r>
              <a:rPr lang="en-US" sz="1200" b="0" baseline="0" dirty="0" smtClean="0"/>
              <a:t>, select </a:t>
            </a:r>
            <a:r>
              <a:rPr lang="en-US" sz="1200" b="1" baseline="0" dirty="0" smtClean="0"/>
              <a:t>Very Fast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On the slide, select the third text box. On the </a:t>
            </a:r>
            <a:r>
              <a:rPr lang="en-US" sz="1200" b="1" baseline="0" dirty="0" smtClean="0"/>
              <a:t>Animations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Advanced Animation </a:t>
            </a:r>
            <a:r>
              <a:rPr lang="en-US" sz="1200" b="0" baseline="0" dirty="0" smtClean="0"/>
              <a:t>group, click </a:t>
            </a:r>
            <a:r>
              <a:rPr lang="en-US" sz="1200" b="1" baseline="0" dirty="0" smtClean="0"/>
              <a:t>Add Animation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Fade</a:t>
            </a:r>
            <a:r>
              <a:rPr lang="en-US" sz="1200" b="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Also on the </a:t>
            </a:r>
            <a:r>
              <a:rPr lang="en-US" sz="1200" b="1" baseline="0" dirty="0" smtClean="0"/>
              <a:t>Animations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Timing</a:t>
            </a:r>
            <a:r>
              <a:rPr lang="en-US" sz="1200" b="0" baseline="0" dirty="0" smtClean="0"/>
              <a:t> group,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</a:t>
            </a:r>
            <a:r>
              <a:rPr lang="en-US" sz="1200" baseline="0" dirty="0" smtClean="0"/>
              <a:t> </a:t>
            </a:r>
            <a:r>
              <a:rPr lang="en-US" sz="1200" b="1" dirty="0" smtClean="0"/>
              <a:t>Start</a:t>
            </a:r>
            <a:r>
              <a:rPr lang="en-US" sz="1200" baseline="0" dirty="0" smtClean="0"/>
              <a:t> list, select</a:t>
            </a:r>
            <a:r>
              <a:rPr lang="en-US" sz="1200" dirty="0" smtClean="0"/>
              <a:t> </a:t>
            </a:r>
            <a:r>
              <a:rPr lang="en-US" sz="1200" b="1" dirty="0" smtClean="0"/>
              <a:t>With Previous</a:t>
            </a:r>
            <a:r>
              <a:rPr lang="en-US" sz="1200" b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dirty="0" smtClean="0"/>
              <a:t>In the </a:t>
            </a:r>
            <a:r>
              <a:rPr lang="en-US" sz="1200" b="1" dirty="0" smtClean="0"/>
              <a:t>Duration </a:t>
            </a:r>
            <a:r>
              <a:rPr lang="en-US" sz="1200" b="0" dirty="0" smtClean="0"/>
              <a:t>box, enter </a:t>
            </a:r>
            <a:r>
              <a:rPr lang="en-US" sz="1200" b="1" dirty="0" smtClean="0"/>
              <a:t>0.50.</a:t>
            </a:r>
            <a:endParaRPr lang="en-US" sz="1200" b="0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On the slide, select the fourth oval. On the </a:t>
            </a:r>
            <a:r>
              <a:rPr lang="en-US" sz="1200" b="1" baseline="0" dirty="0" smtClean="0"/>
              <a:t>Animations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Advanced Animation </a:t>
            </a:r>
            <a:r>
              <a:rPr lang="en-US" sz="1200" b="0" baseline="0" dirty="0" smtClean="0"/>
              <a:t>group, click </a:t>
            </a:r>
            <a:r>
              <a:rPr lang="en-US" sz="1200" b="1" baseline="0" dirty="0" smtClean="0"/>
              <a:t>Add Animation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More Emphasis Effects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Add Emphasis Effect </a:t>
            </a:r>
            <a:r>
              <a:rPr lang="en-US" sz="1200" b="0" baseline="0" dirty="0" smtClean="0"/>
              <a:t>dialog box, under </a:t>
            </a:r>
            <a:r>
              <a:rPr lang="en-US" sz="1200" b="1" baseline="0" dirty="0" smtClean="0"/>
              <a:t>Basic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Fill Color</a:t>
            </a:r>
            <a:r>
              <a:rPr lang="en-US" sz="1200" b="0" baseline="0" dirty="0" smtClean="0"/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="0" baseline="0" dirty="0" smtClean="0"/>
              <a:t> group, click the </a:t>
            </a:r>
            <a:r>
              <a:rPr lang="en-US" sz="1200" b="1" baseline="0" dirty="0" smtClean="0"/>
              <a:t>Effect Options </a:t>
            </a:r>
            <a:r>
              <a:rPr lang="en-US" sz="1200" b="0" baseline="0" dirty="0" smtClean="0"/>
              <a:t>dialog box launcher. In the </a:t>
            </a:r>
            <a:r>
              <a:rPr lang="en-US" sz="1200" b="1" baseline="0" dirty="0" smtClean="0"/>
              <a:t>Fill Color </a:t>
            </a:r>
            <a:r>
              <a:rPr lang="en-US" sz="1200" b="0" baseline="0" dirty="0" smtClean="0"/>
              <a:t>dialog box,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Effects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Fill Color </a:t>
            </a:r>
            <a:r>
              <a:rPr lang="en-US" sz="1200" b="0" baseline="0" dirty="0" smtClean="0"/>
              <a:t>list, click </a:t>
            </a:r>
            <a:r>
              <a:rPr lang="en-US" sz="1200" b="1" baseline="0" dirty="0" smtClean="0"/>
              <a:t>More Colors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Colors</a:t>
            </a:r>
            <a:r>
              <a:rPr lang="en-US" sz="1200" b="0" baseline="0" dirty="0" smtClean="0"/>
              <a:t> dialog box, on the </a:t>
            </a:r>
            <a:r>
              <a:rPr lang="en-US" sz="1200" b="1" baseline="0" dirty="0" smtClean="0"/>
              <a:t>Custom</a:t>
            </a:r>
            <a:r>
              <a:rPr lang="en-US" sz="1200" b="0" baseline="0" dirty="0" smtClean="0"/>
              <a:t> tab, enter values for Red:</a:t>
            </a:r>
            <a:r>
              <a:rPr lang="en-US" sz="1200" b="1" baseline="0" dirty="0" smtClean="0"/>
              <a:t>130</a:t>
            </a:r>
            <a:r>
              <a:rPr lang="en-US" sz="1200" b="0" baseline="0" dirty="0" smtClean="0"/>
              <a:t>, Green:</a:t>
            </a:r>
            <a:r>
              <a:rPr lang="en-US" sz="1200" b="1" baseline="0" dirty="0" smtClean="0"/>
              <a:t>153</a:t>
            </a:r>
            <a:r>
              <a:rPr lang="en-US" sz="1200" b="0" baseline="0" dirty="0" smtClean="0"/>
              <a:t>, Blue: </a:t>
            </a:r>
            <a:r>
              <a:rPr lang="en-US" sz="1200" b="1" baseline="0" dirty="0" smtClean="0"/>
              <a:t>117</a:t>
            </a:r>
            <a:r>
              <a:rPr lang="en-US" sz="1200" b="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Start</a:t>
            </a:r>
            <a:r>
              <a:rPr lang="en-US" sz="1200" b="0" baseline="0" dirty="0" smtClean="0"/>
              <a:t> </a:t>
            </a:r>
            <a:r>
              <a:rPr lang="en-US" sz="1200" baseline="0" dirty="0" smtClean="0"/>
              <a:t>list</a:t>
            </a:r>
            <a:r>
              <a:rPr lang="en-US" sz="1200" b="0" baseline="0" dirty="0" smtClean="0"/>
              <a:t>, select </a:t>
            </a:r>
            <a:r>
              <a:rPr lang="en-US" sz="1200" b="1" baseline="0" dirty="0" smtClean="0"/>
              <a:t>After Previous</a:t>
            </a:r>
            <a:r>
              <a:rPr lang="en-US" sz="1200" b="0" baseline="0" dirty="0" smtClean="0"/>
              <a:t>.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Duration </a:t>
            </a:r>
            <a:r>
              <a:rPr lang="en-US" sz="1200" baseline="0" dirty="0" smtClean="0"/>
              <a:t>box</a:t>
            </a:r>
            <a:r>
              <a:rPr lang="en-US" sz="1200" b="0" baseline="0" dirty="0" smtClean="0"/>
              <a:t>, enter </a:t>
            </a:r>
            <a:r>
              <a:rPr lang="en-US" sz="1200" b="1" baseline="0" dirty="0" smtClean="0"/>
              <a:t>0.50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On the slide, select the fourth text box. On the </a:t>
            </a:r>
            <a:r>
              <a:rPr lang="en-US" sz="1200" b="1" baseline="0" dirty="0" smtClean="0"/>
              <a:t>Animations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Advanced Animation</a:t>
            </a:r>
            <a:r>
              <a:rPr lang="en-US" sz="1200" b="0" baseline="0" dirty="0" smtClean="0"/>
              <a:t> group, click </a:t>
            </a:r>
            <a:r>
              <a:rPr lang="en-US" sz="1200" b="1" baseline="0" dirty="0" smtClean="0"/>
              <a:t>Add Animation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and then under </a:t>
            </a:r>
            <a:r>
              <a:rPr lang="en-US" sz="1200" b="1" baseline="0" dirty="0" smtClean="0"/>
              <a:t>Entrance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Fade</a:t>
            </a:r>
            <a:r>
              <a:rPr lang="en-US" sz="1200" b="0" baseline="0" dirty="0" smtClean="0"/>
              <a:t>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Timing</a:t>
            </a:r>
            <a:r>
              <a:rPr lang="en-US" sz="1200" b="0" baseline="0" dirty="0" smtClean="0"/>
              <a:t> group,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</a:t>
            </a:r>
            <a:r>
              <a:rPr lang="en-US" sz="1200" baseline="0" dirty="0" smtClean="0"/>
              <a:t> </a:t>
            </a:r>
            <a:r>
              <a:rPr lang="en-US" sz="1200" b="1" dirty="0" smtClean="0"/>
              <a:t>Start</a:t>
            </a:r>
            <a:r>
              <a:rPr lang="en-US" sz="1200" baseline="0" dirty="0" smtClean="0"/>
              <a:t> list, select</a:t>
            </a:r>
            <a:r>
              <a:rPr lang="en-US" sz="1200" dirty="0" smtClean="0"/>
              <a:t> </a:t>
            </a:r>
            <a:r>
              <a:rPr lang="en-US" sz="1200" b="1" dirty="0" smtClean="0"/>
              <a:t>With Previous</a:t>
            </a:r>
            <a:r>
              <a:rPr lang="en-US" sz="1200" b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dirty="0" smtClean="0"/>
              <a:t>In the </a:t>
            </a:r>
            <a:r>
              <a:rPr lang="en-US" sz="1200" b="1" dirty="0" smtClean="0"/>
              <a:t>Duration </a:t>
            </a:r>
            <a:r>
              <a:rPr lang="en-US" sz="1200" baseline="0" dirty="0" smtClean="0"/>
              <a:t>box</a:t>
            </a:r>
            <a:r>
              <a:rPr lang="en-US" sz="1200" b="0" dirty="0" smtClean="0"/>
              <a:t>,</a:t>
            </a:r>
            <a:r>
              <a:rPr lang="en-US" sz="1200" b="0" baseline="0" dirty="0" smtClean="0"/>
              <a:t> enter </a:t>
            </a:r>
            <a:r>
              <a:rPr lang="en-US" sz="1200" b="1" baseline="0" dirty="0" smtClean="0"/>
              <a:t>0:50</a:t>
            </a:r>
            <a:r>
              <a:rPr lang="en-US" sz="1200" b="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sz="1200" b="0" baseline="0" dirty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311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15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367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2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330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114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630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8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17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819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732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F05EF-6168-407F-8025-E41839E12504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946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rc 13"/>
          <p:cNvSpPr/>
          <p:nvPr/>
        </p:nvSpPr>
        <p:spPr>
          <a:xfrm>
            <a:off x="-3429001" y="1"/>
            <a:ext cx="6858002" cy="6858000"/>
          </a:xfrm>
          <a:prstGeom prst="arc">
            <a:avLst>
              <a:gd name="adj1" fmla="val 16200000"/>
              <a:gd name="adj2" fmla="val 5370932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3138053" y="1279566"/>
            <a:ext cx="38404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orbel" pitchFamily="34" charset="0"/>
              </a:rPr>
              <a:t>first line of text goes here</a:t>
            </a:r>
            <a:endParaRPr lang="en-US" sz="2200" dirty="0">
              <a:solidFill>
                <a:prstClr val="black">
                  <a:lumMod val="50000"/>
                  <a:lumOff val="50000"/>
                </a:prstClr>
              </a:solidFill>
              <a:latin typeface="Corbe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3627912" y="2557483"/>
            <a:ext cx="38404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prstClr val="black">
                    <a:lumMod val="50000"/>
                    <a:lumOff val="50000"/>
                  </a:prstClr>
                </a:solidFill>
                <a:latin typeface="Corbel" pitchFamily="34" charset="0"/>
              </a:rPr>
              <a:t>s</a:t>
            </a:r>
            <a:r>
              <a:rPr lang="en-US" sz="22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orbel" pitchFamily="34" charset="0"/>
              </a:rPr>
              <a:t>econd line of text goes here</a:t>
            </a:r>
            <a:endParaRPr lang="en-US" sz="2200" dirty="0">
              <a:solidFill>
                <a:prstClr val="black">
                  <a:lumMod val="50000"/>
                  <a:lumOff val="50000"/>
                </a:prstClr>
              </a:solidFill>
              <a:latin typeface="Corbe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3627912" y="3835400"/>
            <a:ext cx="38404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orbel" pitchFamily="34" charset="0"/>
              </a:rPr>
              <a:t>third line of text goes here</a:t>
            </a:r>
            <a:endParaRPr lang="en-US" sz="2200" dirty="0">
              <a:solidFill>
                <a:prstClr val="black">
                  <a:lumMod val="50000"/>
                  <a:lumOff val="50000"/>
                </a:prstClr>
              </a:solidFill>
              <a:latin typeface="Corbe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flipH="1">
            <a:off x="3193472" y="5113317"/>
            <a:ext cx="34456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prstClr val="white">
                    <a:lumMod val="50000"/>
                  </a:prstClr>
                </a:solidFill>
                <a:latin typeface="Corbel" pitchFamily="34" charset="0"/>
              </a:rPr>
              <a:t>fourth line of text goes here</a:t>
            </a:r>
            <a:endParaRPr lang="en-US" sz="2200" dirty="0">
              <a:solidFill>
                <a:prstClr val="white">
                  <a:lumMod val="50000"/>
                </a:prstClr>
              </a:solidFill>
              <a:latin typeface="Corbel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721676" y="1370363"/>
            <a:ext cx="311727" cy="311727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220192" y="2638879"/>
            <a:ext cx="311727" cy="311727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222174" y="3907395"/>
            <a:ext cx="311727" cy="311727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733551" y="5175910"/>
            <a:ext cx="311727" cy="311727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Arc 18"/>
          <p:cNvSpPr/>
          <p:nvPr/>
        </p:nvSpPr>
        <p:spPr>
          <a:xfrm>
            <a:off x="-1524000" y="1905000"/>
            <a:ext cx="3048000" cy="3048000"/>
          </a:xfrm>
          <a:prstGeom prst="arc">
            <a:avLst>
              <a:gd name="adj1" fmla="val 16200000"/>
              <a:gd name="adj2" fmla="val 5359794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304800" dist="50800" dir="18900000">
              <a:prstClr val="black">
                <a:alpha val="14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" name="Group 24"/>
          <p:cNvGrpSpPr/>
          <p:nvPr/>
        </p:nvGrpSpPr>
        <p:grpSpPr>
          <a:xfrm rot="5400000">
            <a:off x="-3129150" y="3314700"/>
            <a:ext cx="6246420" cy="228600"/>
            <a:chOff x="-3200400" y="3314700"/>
            <a:chExt cx="6246420" cy="228600"/>
          </a:xfrm>
        </p:grpSpPr>
        <p:sp>
          <p:nvSpPr>
            <p:cNvPr id="13" name="Rounded Rectangle 12"/>
            <p:cNvSpPr/>
            <p:nvPr/>
          </p:nvSpPr>
          <p:spPr>
            <a:xfrm rot="5400000">
              <a:off x="1331520" y="1828800"/>
              <a:ext cx="228600" cy="3200400"/>
            </a:xfrm>
            <a:prstGeom prst="roundRect">
              <a:avLst>
                <a:gd name="adj" fmla="val 3505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prstMaterial="matte">
              <a:bevelT w="63500" h="63500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 rot="5400000">
              <a:off x="-1714500" y="1828800"/>
              <a:ext cx="228600" cy="3200400"/>
            </a:xfrm>
            <a:prstGeom prst="roundRect">
              <a:avLst>
                <a:gd name="adj" fmla="val 35051"/>
              </a:avLst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prstMaterial="matte">
              <a:bevelT w="63500" h="63500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48628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738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</p:bldLst>
  </p:timing>
</p:sld>
</file>

<file path=ppt/theme/theme1.xml><?xml version="1.0" encoding="utf-8"?>
<a:theme xmlns:a="http://schemas.openxmlformats.org/drawingml/2006/main" name="Animated_pointer_and_light-up_tex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2029-05-12T07:00:00+00:00</AssetExpire>
    <IntlLangReviewDate xmlns="4873beb7-5857-4685-be1f-d57550cc96cc" xsi:nil="true"/>
    <TPFriendlyName xmlns="4873beb7-5857-4685-be1f-d57550cc96cc" xsi:nil="true"/>
    <IntlLangReview xmlns="4873beb7-5857-4685-be1f-d57550cc96cc" xsi:nil="true"/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 xsi:nil="true"/>
    <Markets xmlns="4873beb7-5857-4685-be1f-d57550cc96cc"/>
    <OriginAsset xmlns="4873beb7-5857-4685-be1f-d57550cc96cc" xsi:nil="true"/>
    <AssetStart xmlns="4873beb7-5857-4685-be1f-d57550cc96cc">2011-01-14T06:28:00+00:00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1119272</Value>
      <Value>1315854</Value>
    </PublishStatusLookup>
    <APAuthor xmlns="4873beb7-5857-4685-be1f-d57550cc96cc">
      <UserInfo>
        <DisplayName>REDMOND\v-rapal</DisplayName>
        <AccountId>2094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 xsi:nil="true"/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astPublishResultLookup xmlns="4873beb7-5857-4685-be1f-d57550cc96cc" xsi:nil="true"/>
    <LegacyData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false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Provider xmlns="4873beb7-5857-4685-be1f-d57550cc96cc" xsi:nil="true"/>
    <UACurrentWords xmlns="4873beb7-5857-4685-be1f-d57550cc96cc" xsi:nil="true"/>
    <AssetId xmlns="4873beb7-5857-4685-be1f-d57550cc96cc">TP102478713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</PublishTargets>
    <ApprovalLog xmlns="4873beb7-5857-4685-be1f-d57550cc96cc" xsi:nil="true"/>
    <BugNumber xmlns="4873beb7-5857-4685-be1f-d57550cc96cc" xsi:nil="true"/>
    <CrawlForDependencies xmlns="4873beb7-5857-4685-be1f-d57550cc96cc">false</CrawlForDependencies>
    <LastHandOff xmlns="4873beb7-5857-4685-be1f-d57550cc96cc" xsi:nil="true"/>
    <Milestone xmlns="4873beb7-5857-4685-be1f-d57550cc96cc" xsi:nil="true"/>
    <UANotes xmlns="4873beb7-5857-4685-be1f-d57550cc96cc" xsi:nil="true"/>
    <CampaignTagsTaxHTField0 xmlns="4873beb7-5857-4685-be1f-d57550cc96cc">
      <Terms xmlns="http://schemas.microsoft.com/office/infopath/2007/PartnerControls"/>
    </CampaignTagsTaxHTField0>
    <LocLastLocAttemptVersionLookup xmlns="4873beb7-5857-4685-be1f-d57550cc96cc">132295</LocLastLocAttemptVersionLookup>
    <LocLastLocAttemptVersionTypeLookup xmlns="4873beb7-5857-4685-be1f-d57550cc96cc" xsi:nil="true"/>
    <LocOverallPreviewStatusLookup xmlns="4873beb7-5857-4685-be1f-d57550cc96cc" xsi:nil="true"/>
    <LocOverallPublishStatusLookup xmlns="4873beb7-5857-4685-be1f-d57550cc96cc" xsi:nil="true"/>
    <TaxCatchAll xmlns="4873beb7-5857-4685-be1f-d57550cc96cc"/>
    <LocNewPublishedVersionLookup xmlns="4873beb7-5857-4685-be1f-d57550cc96cc" xsi:nil="true"/>
    <LocPublishedDependentAssetsLookup xmlns="4873beb7-5857-4685-be1f-d57550cc96cc" xsi:nil="true"/>
    <LocComments xmlns="4873beb7-5857-4685-be1f-d57550cc96cc" xsi:nil="true"/>
    <LocProcessedForMarketsLookup xmlns="4873beb7-5857-4685-be1f-d57550cc96cc" xsi:nil="true"/>
    <LocRecommendedHandoff xmlns="4873beb7-5857-4685-be1f-d57550cc96cc" xsi:nil="true"/>
    <LocManualTestRequired xmlns="4873beb7-5857-4685-be1f-d57550cc96cc" xsi:nil="true"/>
    <LocProcessedForHandoffsLookup xmlns="4873beb7-5857-4685-be1f-d57550cc96cc" xsi:nil="true"/>
    <LocOverallHandbackStatusLookup xmlns="4873beb7-5857-4685-be1f-d57550cc96cc" xsi:nil="true"/>
    <LocalizationTagsTaxHTField0 xmlns="4873beb7-5857-4685-be1f-d57550cc96cc">
      <Terms xmlns="http://schemas.microsoft.com/office/infopath/2007/PartnerControls"/>
    </LocalizationTagsTaxHTField0>
    <FeatureTagsTaxHTField0 xmlns="4873beb7-5857-4685-be1f-d57550cc96cc">
      <Terms xmlns="http://schemas.microsoft.com/office/infopath/2007/PartnerControls"/>
    </FeatureTagsTaxHTField0>
    <LocOverallLocStatusLookup xmlns="4873beb7-5857-4685-be1f-d57550cc96cc" xsi:nil="true"/>
    <LocPublishedLinkedAssetsLookup xmlns="4873beb7-5857-4685-be1f-d57550cc96cc" xsi:nil="true"/>
    <InternalTagsTaxHTField0 xmlns="4873beb7-5857-4685-be1f-d57550cc96cc">
      <Terms xmlns="http://schemas.microsoft.com/office/infopath/2007/PartnerControls"/>
    </InternalTagsTaxHTField0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14</OriginalRelease>
    <LocMarketGroupTiers2 xmlns="4873beb7-5857-4685-be1f-d57550cc96c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A629D72-27A8-47EA-A230-41412D4816DE}"/>
</file>

<file path=customXml/itemProps2.xml><?xml version="1.0" encoding="utf-8"?>
<ds:datastoreItem xmlns:ds="http://schemas.openxmlformats.org/officeDocument/2006/customXml" ds:itemID="{BA7A136D-C0A8-43A6-8750-A205DF15E05E}"/>
</file>

<file path=customXml/itemProps3.xml><?xml version="1.0" encoding="utf-8"?>
<ds:datastoreItem xmlns:ds="http://schemas.openxmlformats.org/officeDocument/2006/customXml" ds:itemID="{5E519BB6-FA83-4C7A-A5C3-FEA49DBE1C3F}"/>
</file>

<file path=docProps/app.xml><?xml version="1.0" encoding="utf-8"?>
<Properties xmlns="http://schemas.openxmlformats.org/officeDocument/2006/extended-properties" xmlns:vt="http://schemas.openxmlformats.org/officeDocument/2006/docPropsVTypes">
  <Template>Animated_pointer_and_light-up_text</Template>
  <TotalTime>0</TotalTime>
  <Words>3514</Words>
  <Application>Microsoft Office PowerPoint</Application>
  <PresentationFormat>On-screen Show (4:3)</PresentationFormat>
  <Paragraphs>171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Animated_pointer_and_light-up_text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2011-01-14T06:13:54Z</dcterms:created>
  <dcterms:modified xsi:type="dcterms:W3CDTF">2011-01-14T06:14:07Z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</Properties>
</file>