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0000" autoAdjust="0"/>
  </p:normalViewPr>
  <p:slideViewPr>
    <p:cSldViewPr showGuides="1">
      <p:cViewPr varScale="1">
        <p:scale>
          <a:sx n="33" d="100"/>
          <a:sy n="33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88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D6CB4-92FF-47B5-97A5-896CAC88962F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DE1BF-8730-4515-A8AF-E378CA526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5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400" b="1" i="0" baseline="0" dirty="0" smtClean="0"/>
              <a:t>Curved text with shaded colors</a:t>
            </a:r>
          </a:p>
          <a:p>
            <a:r>
              <a:rPr lang="en-US" sz="1400" b="0" baseline="0" dirty="0" smtClean="0"/>
              <a:t>(Basic)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text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</a:t>
            </a:r>
            <a:r>
              <a:rPr lang="en-US" sz="1200" i="0" baseline="0" dirty="0" smtClean="0"/>
              <a:t>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Text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Text Box</a:t>
            </a:r>
            <a:r>
              <a:rPr lang="en-US" sz="1200" i="0" baseline="0" dirty="0" smtClean="0"/>
              <a:t>, and then on the slide, drag to draw the text 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Enter text in the text box, select the text, and then 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select </a:t>
            </a:r>
            <a:r>
              <a:rPr lang="en-US" sz="1200" b="1" i="0" baseline="0" dirty="0" smtClean="0"/>
              <a:t>Franklin Gothic Heavy</a:t>
            </a:r>
            <a:r>
              <a:rPr lang="en-US" sz="1200" i="0" baseline="0" dirty="0" smtClean="0"/>
              <a:t> from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 and then select </a:t>
            </a:r>
            <a:r>
              <a:rPr lang="en-US" sz="1200" b="1" i="0" baseline="0" dirty="0" smtClean="0"/>
              <a:t>36</a:t>
            </a:r>
            <a:r>
              <a:rPr lang="en-US" sz="1200" i="0" baseline="0" dirty="0" smtClean="0"/>
              <a:t> from the </a:t>
            </a:r>
            <a:r>
              <a:rPr lang="en-US" sz="1200" b="1" i="0" baseline="0" dirty="0" smtClean="0"/>
              <a:t>Font Size </a:t>
            </a:r>
            <a:r>
              <a:rPr lang="en-US" sz="1200" i="0" baseline="0" dirty="0" smtClean="0"/>
              <a:t>list.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Align Text Left</a:t>
            </a:r>
            <a:r>
              <a:rPr lang="en-US" sz="1200" i="0" baseline="0" dirty="0" smtClean="0"/>
              <a:t> to align the text left in the text box.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WordArt Styles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Text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Transform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Warp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Wave 2</a:t>
            </a:r>
            <a:r>
              <a:rPr lang="en-US" sz="1200" i="0" baseline="0" dirty="0" smtClean="0"/>
              <a:t> (fifth row, second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set the </a:t>
            </a:r>
            <a:r>
              <a:rPr lang="en-US" sz="1200" b="1" i="0" baseline="0" dirty="0" smtClean="0"/>
              <a:t>Shape Height </a:t>
            </a:r>
            <a:r>
              <a:rPr lang="en-US" sz="1200" i="0" baseline="0" dirty="0" smtClean="0"/>
              <a:t>to </a:t>
            </a:r>
            <a:r>
              <a:rPr lang="en-US" sz="1200" b="1" i="0" baseline="0" dirty="0" smtClean="0"/>
              <a:t>2”</a:t>
            </a:r>
            <a:r>
              <a:rPr lang="en-US" sz="1200" i="0" baseline="0" dirty="0" smtClean="0"/>
              <a:t>. </a:t>
            </a:r>
            <a:endParaRPr lang="en-US" sz="1200" i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Drag the pink diamond adjustment handles (at the left and bottom center of the text box) to adjust the amount of text warp. </a:t>
            </a:r>
            <a:endParaRPr lang="en-US" sz="1200" i="1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WordArt Styles</a:t>
            </a:r>
            <a:r>
              <a:rPr lang="en-US" sz="1200" i="0" baseline="0" dirty="0" smtClean="0"/>
              <a:t> group, click the arrow next to </a:t>
            </a:r>
            <a:r>
              <a:rPr lang="en-US" sz="1200" b="1" i="0" baseline="0" dirty="0" smtClean="0"/>
              <a:t>Text Fill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Gradient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More Gradients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Format Text Effects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Text Fill </a:t>
            </a:r>
            <a:r>
              <a:rPr lang="en-US" sz="1200" i="0" baseline="0" dirty="0" smtClean="0"/>
              <a:t>in the left pane, select </a:t>
            </a:r>
            <a:r>
              <a:rPr lang="en-US" sz="1200" b="1" i="0" baseline="0" dirty="0" smtClean="0"/>
              <a:t>Gradient Fill </a:t>
            </a:r>
            <a:r>
              <a:rPr lang="en-US" sz="1200" i="0" baseline="0" dirty="0" smtClean="0"/>
              <a:t>in the right pane, and then do the following 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Click the button next to </a:t>
            </a:r>
            <a:r>
              <a:rPr lang="en-US" sz="1200" b="1" i="0" baseline="0" dirty="0" smtClean="0"/>
              <a:t>Preset colors</a:t>
            </a:r>
            <a:r>
              <a:rPr lang="en-US" sz="1200" b="0" i="0" baseline="0" dirty="0" smtClean="0"/>
              <a:t>, and then click </a:t>
            </a:r>
            <a:r>
              <a:rPr lang="en-US" sz="1200" b="1" i="0" baseline="0" dirty="0" smtClean="0"/>
              <a:t>Ocean</a:t>
            </a:r>
            <a:r>
              <a:rPr lang="en-US" sz="1200" b="0" i="0" baseline="0" dirty="0" smtClean="0"/>
              <a:t> (second row, second option from the left).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Type</a:t>
            </a:r>
            <a:r>
              <a:rPr lang="en-US" sz="1200" b="0" i="0" baseline="0" dirty="0" smtClean="0"/>
              <a:t> list, select </a:t>
            </a:r>
            <a:r>
              <a:rPr lang="en-US" sz="1200" b="1" i="0" baseline="0" dirty="0" smtClean="0"/>
              <a:t>Radial</a:t>
            </a:r>
            <a:r>
              <a:rPr lang="en-US" sz="1200" b="0" i="0" baseline="0" dirty="0" smtClean="0"/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click</a:t>
            </a:r>
            <a:r>
              <a:rPr lang="en-US" sz="1200" b="0" i="0" baseline="0" dirty="0" smtClean="0"/>
              <a:t> </a:t>
            </a:r>
            <a:r>
              <a:rPr lang="en-US" sz="1200" b="1" i="0" baseline="0" dirty="0" smtClean="0"/>
              <a:t>From Center</a:t>
            </a:r>
            <a:r>
              <a:rPr lang="en-US" sz="1200" b="0" i="0" baseline="0" dirty="0" smtClean="0"/>
              <a:t> (third option from the left). </a:t>
            </a:r>
            <a:endParaRPr lang="en-US" sz="1200" i="0" baseline="0" dirty="0" smtClean="0"/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background on this slide, do the following:</a:t>
            </a:r>
            <a:endParaRPr lang="en-US" sz="1200" i="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right pane, and then do the following: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click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 under </a:t>
            </a:r>
            <a:r>
              <a:rPr lang="en-US" sz="1200" b="1" dirty="0" smtClean="0"/>
              <a:t>Gradient stops</a:t>
            </a:r>
            <a:r>
              <a:rPr lang="en-US" sz="1200" dirty="0" smtClean="0"/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from the left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slider, and then do the following:</a:t>
            </a:r>
            <a:endParaRPr lang="en-US" sz="120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In the </a:t>
            </a:r>
            <a:r>
              <a:rPr lang="en-US" sz="1200" b="1" dirty="0" smtClean="0"/>
              <a:t>Stop position </a:t>
            </a:r>
            <a:r>
              <a:rPr lang="en-US" sz="1200" dirty="0" smtClean="0"/>
              <a:t>box, enter </a:t>
            </a:r>
            <a:r>
              <a:rPr lang="en-US" sz="1200" b="1" dirty="0" smtClean="0"/>
              <a:t>50%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Black,</a:t>
            </a:r>
            <a:r>
              <a:rPr lang="en-US" sz="1200" b="1" baseline="0" dirty="0" smtClean="0"/>
              <a:t> Text 1, Lighter 5% </a:t>
            </a:r>
            <a:r>
              <a:rPr lang="en-US" sz="1200" b="0" baseline="0" dirty="0" smtClean="0"/>
              <a:t>(sixth row, second option from the left)</a:t>
            </a:r>
            <a:r>
              <a:rPr lang="en-US" sz="1200" b="1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left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slider, and then do the following:</a:t>
            </a:r>
            <a:endParaRPr lang="en-US" sz="120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In the </a:t>
            </a:r>
            <a:r>
              <a:rPr lang="en-US" sz="1200" b="1" dirty="0" smtClean="0"/>
              <a:t>Stop position </a:t>
            </a:r>
            <a:r>
              <a:rPr lang="en-US" sz="1200" dirty="0" smtClean="0"/>
              <a:t>box, enter </a:t>
            </a:r>
            <a:r>
              <a:rPr lang="en-US" sz="1200" b="1" dirty="0" smtClean="0"/>
              <a:t>100%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Dark</a:t>
            </a:r>
            <a:r>
              <a:rPr lang="en-US" sz="1200" b="1" baseline="0" dirty="0" smtClean="0"/>
              <a:t> Blue, Text 2, Lighter 40% </a:t>
            </a:r>
            <a:r>
              <a:rPr lang="en-US" sz="1200" b="0" baseline="0" dirty="0" smtClean="0"/>
              <a:t>(fourth row, fourth option from the left)</a:t>
            </a:r>
            <a:r>
              <a:rPr lang="en-US" sz="1200" b="1" dirty="0" smtClean="0"/>
              <a:t>.</a:t>
            </a:r>
            <a:endParaRPr lang="en-US" sz="1200" b="1" baseline="0" dirty="0" smtClean="0"/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2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8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4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9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2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3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4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55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9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4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0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1/13/2011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0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1">
                <a:lumMod val="95000"/>
                <a:lumOff val="5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925158" y="2146465"/>
            <a:ext cx="7293684" cy="1828800"/>
          </a:xfrm>
          <a:prstGeom prst="rect">
            <a:avLst/>
          </a:prstGeom>
        </p:spPr>
        <p:txBody>
          <a:bodyPr numCol="1">
            <a:prstTxWarp prst="textWave2">
              <a:avLst/>
            </a:prstTxWarp>
            <a:noAutofit/>
          </a:bodyPr>
          <a:lstStyle/>
          <a:p>
            <a:pPr marL="119063" lvl="0" indent="-119063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uLnTx/>
                <a:uFillTx/>
                <a:latin typeface="Franklin Gothic Heavy" pitchFamily="34" charset="0"/>
                <a:ea typeface="+mn-ea"/>
                <a:cs typeface="+mn-cs"/>
              </a:rPr>
              <a:t>“Begin your text on</a:t>
            </a:r>
            <a:r>
              <a:rPr kumimoji="0" lang="en-US" sz="3600" b="0" i="0" u="none" strike="noStrike" kern="1200" cap="none" spc="0" normalizeH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uLnTx/>
                <a:uFillTx/>
                <a:latin typeface="Franklin Gothic Heavy" pitchFamily="34" charset="0"/>
                <a:ea typeface="+mn-ea"/>
                <a:cs typeface="+mn-cs"/>
              </a:rPr>
              <a:t> this line</a:t>
            </a:r>
            <a:r>
              <a:rPr kumimoji="0" lang="en-US" sz="3600" b="0" i="0" u="none" strike="noStrike" kern="1200" cap="none" spc="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uLnTx/>
                <a:uFillTx/>
                <a:latin typeface="Franklin Gothic Heavy" pitchFamily="34" charset="0"/>
                <a:ea typeface="+mn-ea"/>
                <a:cs typeface="+mn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uLnTx/>
                <a:uFillTx/>
                <a:latin typeface="Franklin Gothic Heavy" pitchFamily="34" charset="0"/>
                <a:ea typeface="+mn-ea"/>
                <a:cs typeface="+mn-cs"/>
              </a:rPr>
            </a:br>
            <a:r>
              <a:rPr lang="pt-BR" sz="3600" dirty="0" smtClean="0">
                <a:ln w="3175">
                  <a:noFill/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Franklin Gothic Heavy" pitchFamily="34" charset="0"/>
              </a:rPr>
              <a:t> </a:t>
            </a:r>
            <a:r>
              <a:rPr lang="en-US" sz="3600" dirty="0" smtClean="0">
                <a:ln w="3175">
                  <a:noFill/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Franklin Gothic Heavy" pitchFamily="34" charset="0"/>
              </a:rPr>
              <a:t>continue your text on this line”</a:t>
            </a:r>
            <a:endParaRPr kumimoji="0" lang="en-US" sz="3600" b="0" i="0" u="none" strike="noStrike" kern="1200" cap="none" spc="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path path="circle">
                  <a:fillToRect l="50000" t="50000" r="50000" b="50000"/>
                </a:path>
                <a:tileRect/>
              </a:gradFill>
              <a:uLnTx/>
              <a:uFillTx/>
              <a:latin typeface="Franklin Gothic Heavy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6065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ved_text_with_shaded_colo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 xsi:nil="true"/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2011-01-13T10:15:00+00:00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1118658</Value>
      <Value>1315893</Value>
    </PublishStatusLookup>
    <APAuthor xmlns="4873beb7-5857-4685-be1f-d57550cc96cc">
      <UserInfo>
        <DisplayName>REDMOND\v-rapal</DisplayName>
        <AccountId>2094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TP102476886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132524</LocLastLocAttemptVersionLookup>
    <LocLastLocAttemptVersionTypeLookup xmlns="4873beb7-5857-4685-be1f-d57550cc96cc" xsi:nil="true"/>
    <LocMarketGroupTiers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9fa4f1cb33d0adf6968f5be6bef4df8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55b7f5ed55d98ec7e6cb9419faa4821a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MarketGroupTiers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 ma:readOnly="false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MarketGroupTiers" ma:index="75" nillable="true" ma:displayName="Loc Market Group Tiers [deprecated]" ma:default="" ma:internalName="LocMarketGroupTiers" ma:readOnly="false">
      <xsd:simpleType>
        <xsd:restriction base="dms:Unknown"/>
      </xsd:simpleType>
    </xsd:element>
    <xsd:element name="LocNewPublishedVersionLookup" ma:index="76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7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8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9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80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1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2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3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4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5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6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8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9" nillable="true" ma:displayName="Machine Translated" ma:default="" ma:internalName="MachineTranslated" ma:readOnly="false">
      <xsd:simpleType>
        <xsd:restriction base="dms:Boolean"/>
      </xsd:simpleType>
    </xsd:element>
    <xsd:element name="Manager" ma:index="90" nillable="true" ma:displayName="Manager" ma:hidden="true" ma:internalName="Manager" ma:readOnly="false">
      <xsd:simpleType>
        <xsd:restriction base="dms:Text"/>
      </xsd:simpleType>
    </xsd:element>
    <xsd:element name="Markets" ma:index="91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2" nillable="true" ma:displayName="Milestone" ma:default="" ma:internalName="Milestone" ma:readOnly="false">
      <xsd:simpleType>
        <xsd:restriction base="dms:Unknown"/>
      </xsd:simpleType>
    </xsd:element>
    <xsd:element name="TPNamespace" ma:index="95" nillable="true" ma:displayName="Namespace" ma:default="" ma:internalName="TPNamespace">
      <xsd:simpleType>
        <xsd:restriction base="dms:Text"/>
      </xsd:simpleType>
    </xsd:element>
    <xsd:element name="NumericId" ma:index="96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7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8" nillable="true" ma:displayName="OOCacheId" ma:internalName="OOCacheId" ma:readOnly="false">
      <xsd:simpleType>
        <xsd:restriction base="dms:Text"/>
      </xsd:simpleType>
    </xsd:element>
    <xsd:element name="OpenTemplate" ma:index="99" nillable="true" ma:displayName="Open Template" ma:default="true" ma:internalName="OpenTemplate">
      <xsd:simpleType>
        <xsd:restriction base="dms:Boolean"/>
      </xsd:simpleType>
    </xsd:element>
    <xsd:element name="OriginAsset" ma:index="100" nillable="true" ma:displayName="Origin Asset" ma:default="" ma:internalName="OriginAsset" ma:readOnly="false">
      <xsd:simpleType>
        <xsd:restriction base="dms:Text"/>
      </xsd:simpleType>
    </xsd:element>
    <xsd:element name="OriginalRelease" ma:index="101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2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3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4" nillable="true" ma:displayName="Parent Asset Id" ma:default="" ma:internalName="ParentAssetId" ma:readOnly="false">
      <xsd:simpleType>
        <xsd:restriction base="dms:Text"/>
      </xsd:simpleType>
    </xsd:element>
    <xsd:element name="PlannedPubDate" ma:index="105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6" nillable="true" ma:displayName="Policheck Words" ma:default="" ma:internalName="PolicheckWords" ma:readOnly="false">
      <xsd:simpleType>
        <xsd:restriction base="dms:Text"/>
      </xsd:simpleType>
    </xsd:element>
    <xsd:element name="BusinessGroup" ma:index="107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8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9" nillable="true" ma:displayName="Provider" ma:default="" ma:internalName="Provider" ma:readOnly="false">
      <xsd:simpleType>
        <xsd:restriction base="dms:Unknown"/>
      </xsd:simpleType>
    </xsd:element>
    <xsd:element name="Providers" ma:index="110" nillable="true" ma:displayName="Providers" ma:default="" ma:internalName="Providers" ma:readOnly="false">
      <xsd:simpleType>
        <xsd:restriction base="dms:Unknown"/>
      </xsd:simpleType>
    </xsd:element>
    <xsd:element name="PublishStatusLookup" ma:index="111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2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3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4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6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8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9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20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1" nillable="true" ma:displayName="Submitter ID" ma:default="" ma:internalName="SubmitterId" ma:readOnly="false">
      <xsd:simpleType>
        <xsd:restriction base="dms:Text"/>
      </xsd:simpleType>
    </xsd:element>
    <xsd:element name="TaxCatchAll" ma:index="122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3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4" nillable="true" ma:displayName="Template Status" ma:default="" ma:internalName="TemplateStatus">
      <xsd:simpleType>
        <xsd:restriction base="dms:Unknown"/>
      </xsd:simpleType>
    </xsd:element>
    <xsd:element name="TemplateTemplateType" ma:index="125" nillable="true" ma:displayName="Template Type" ma:default="" ma:internalName="TemplateTemplateType">
      <xsd:simpleType>
        <xsd:restriction base="dms:Unknown"/>
      </xsd:simpleType>
    </xsd:element>
    <xsd:element name="ThumbnailAssetId" ma:index="126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7" nillable="true" ma:displayName="Times Cloned" ma:default="" ma:internalName="TimesCloned" ma:readOnly="false">
      <xsd:simpleType>
        <xsd:restriction base="dms:Number"/>
      </xsd:simpleType>
    </xsd:element>
    <xsd:element name="TrustLevel" ma:index="129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30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1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2" nillable="true" ma:displayName="UA Notes" ma:default="" ma:internalName="UANotes" ma:readOnly="false">
      <xsd:simpleType>
        <xsd:restriction base="dms:Note"/>
      </xsd:simpleType>
    </xsd:element>
    <xsd:element name="TPAppVersion" ma:index="133" nillable="true" ma:displayName="Version" ma:default="" ma:internalName="TPAppVersion">
      <xsd:simpleType>
        <xsd:restriction base="dms:Text"/>
      </xsd:simpleType>
    </xsd:element>
    <xsd:element name="VoteCount" ma:index="134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8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E27B1A2-5409-4030-AEFA-A221A7971E84}"/>
</file>

<file path=customXml/itemProps2.xml><?xml version="1.0" encoding="utf-8"?>
<ds:datastoreItem xmlns:ds="http://schemas.openxmlformats.org/officeDocument/2006/customXml" ds:itemID="{5C4E466D-C0B3-4215-A656-2F4A04027CBF}"/>
</file>

<file path=customXml/itemProps3.xml><?xml version="1.0" encoding="utf-8"?>
<ds:datastoreItem xmlns:ds="http://schemas.openxmlformats.org/officeDocument/2006/customXml" ds:itemID="{CDEC9FF9-32EF-40D2-A232-0B198F2D5980}"/>
</file>

<file path=docProps/app.xml><?xml version="1.0" encoding="utf-8"?>
<Properties xmlns="http://schemas.openxmlformats.org/officeDocument/2006/extended-properties" xmlns:vt="http://schemas.openxmlformats.org/officeDocument/2006/docPropsVTypes">
  <Template>Curved_text_with_shaded_colors</Template>
  <TotalTime>0</TotalTime>
  <Words>577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Curved_text_with_shaded_colors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2011-01-13T09:09:43Z</dcterms:created>
  <dcterms:modified xsi:type="dcterms:W3CDTF">2011-01-13T09:10:00Z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