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248" autoAdjust="0"/>
  </p:normalViewPr>
  <p:slideViewPr>
    <p:cSldViewPr showGuides="1">
      <p:cViewPr varScale="1">
        <p:scale>
          <a:sx n="44" d="100"/>
          <a:sy n="44" d="100"/>
        </p:scale>
        <p:origin x="-126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B4950-C050-4507-BC18-19F3F65A2F18}" type="datetimeFigureOut">
              <a:rPr lang="en-US" smtClean="0"/>
              <a:t>12/16/2010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E382A3-76D9-4660-A450-991936DBDC5C}" type="slidenum">
              <a:rPr lang="en-US" smtClean="0"/>
              <a:t>‹#›</a:t>
            </a:fld>
            <a:endParaRPr lang="en-US"/>
          </a:p>
        </p:txBody>
      </p:sp>
    </p:spTree>
    <p:extLst>
      <p:ext uri="{BB962C8B-B14F-4D97-AF65-F5344CB8AC3E}">
        <p14:creationId xmlns:p14="http://schemas.microsoft.com/office/powerpoint/2010/main" val="2604569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1</a:t>
            </a:r>
            <a:r>
              <a:rPr lang="en-US" sz="1400" baseline="0" dirty="0" smtClean="0"/>
              <a:t> </a:t>
            </a:r>
          </a:p>
          <a:p>
            <a:r>
              <a:rPr lang="en-US" sz="1400" b="0" baseline="0" dirty="0" smtClean="0"/>
              <a:t>(Basic)</a:t>
            </a:r>
          </a:p>
          <a:p>
            <a:endParaRPr lang="en-US" sz="1400" baseline="0" dirty="0" smtClean="0"/>
          </a:p>
          <a:p>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Tip</a:t>
            </a:r>
            <a:r>
              <a:rPr lang="en-US" sz="1200" b="0" baseline="0" dirty="0" smtClean="0"/>
              <a:t>: </a:t>
            </a:r>
            <a:r>
              <a:rPr lang="en-US" sz="1200" baseline="0" dirty="0" smtClean="0"/>
              <a:t>This transition works well for graphics that horizontally span more than one slide. </a:t>
            </a:r>
          </a:p>
          <a:p>
            <a:endParaRPr lang="en-US" sz="1200" baseline="0" dirty="0" smtClean="0"/>
          </a:p>
          <a:p>
            <a:r>
              <a:rPr lang="en-US" sz="1200" baseline="0" dirty="0" smtClean="0"/>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a:t>
            </a:r>
            <a:r>
              <a:rPr lang="en-US" sz="1200" b="1" baseline="0" dirty="0" smtClean="0"/>
              <a:t>Home</a:t>
            </a:r>
            <a:r>
              <a:rPr lang="en-US" sz="1200" b="0" baseline="0" dirty="0" smtClean="0"/>
              <a:t> tab, in the </a:t>
            </a:r>
            <a:r>
              <a:rPr lang="en-US" sz="1200" b="1" baseline="0" dirty="0" smtClean="0"/>
              <a:t>Slides </a:t>
            </a:r>
            <a:r>
              <a:rPr lang="en-US" sz="1200" b="0" baseline="0" dirty="0" smtClean="0"/>
              <a:t>group, click </a:t>
            </a:r>
            <a:r>
              <a:rPr lang="en-US" sz="1200" b="1" baseline="0" dirty="0" smtClean="0"/>
              <a:t>Layout</a:t>
            </a:r>
            <a:r>
              <a:rPr lang="en-US" sz="1200" b="0" baseline="0" dirty="0" smtClean="0"/>
              <a:t>, and then click </a:t>
            </a:r>
            <a:r>
              <a:rPr lang="en-US" sz="1200" b="1" baseline="0" dirty="0" smtClean="0"/>
              <a:t>Blank</a:t>
            </a:r>
            <a:r>
              <a:rPr lang="en-US" sz="1200" b="0" baseline="0" dirty="0" smtClean="0"/>
              <a:t>.</a:t>
            </a:r>
          </a:p>
          <a:p>
            <a:pPr marL="228600" indent="-228600">
              <a:buFont typeface="+mj-lt"/>
              <a:buAutoNum type="arabicPeriod"/>
            </a:pPr>
            <a:r>
              <a:rPr lang="en-US" sz="1200" b="0" baseline="0" dirty="0" smtClean="0"/>
              <a:t>On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a:t>
            </a:r>
            <a:r>
              <a:rPr lang="en-US" sz="1200" b="1" baseline="0" dirty="0" smtClean="0"/>
              <a:t>Shapes, </a:t>
            </a:r>
            <a:r>
              <a:rPr lang="en-US" sz="1200" b="0" baseline="0" dirty="0" smtClean="0"/>
              <a:t>and then under </a:t>
            </a:r>
            <a:r>
              <a:rPr lang="en-US" sz="1200" b="1" baseline="0" dirty="0" smtClean="0"/>
              <a:t>Block Arrows</a:t>
            </a:r>
            <a:r>
              <a:rPr lang="en-US" sz="1200" b="0" baseline="0" dirty="0" smtClean="0"/>
              <a:t>,</a:t>
            </a:r>
            <a:r>
              <a:rPr lang="en-US" sz="1200" b="1" baseline="0" dirty="0" smtClean="0"/>
              <a:t> </a:t>
            </a:r>
            <a:r>
              <a:rPr lang="en-US" sz="1200" b="0" baseline="0" dirty="0" smtClean="0"/>
              <a:t>click</a:t>
            </a:r>
            <a:r>
              <a:rPr lang="en-US" sz="1200" baseline="0" dirty="0" smtClean="0"/>
              <a:t> </a:t>
            </a:r>
            <a:r>
              <a:rPr lang="en-US" sz="1200" b="1" baseline="0" dirty="0" smtClean="0"/>
              <a:t>Chevron </a:t>
            </a:r>
            <a:r>
              <a:rPr lang="en-US" sz="1200" b="0" baseline="0" dirty="0" smtClean="0"/>
              <a:t>(second row, eighth option from the left). </a:t>
            </a:r>
            <a:r>
              <a:rPr lang="en-US" sz="1200" baseline="0" dirty="0" smtClean="0"/>
              <a:t>On the slide, drag to draw a long, horizontal chevron shape.</a:t>
            </a:r>
          </a:p>
          <a:p>
            <a:pPr marL="228600" indent="-228600">
              <a:buFont typeface="+mj-lt"/>
              <a:buAutoNum type="arabicPeriod"/>
            </a:pPr>
            <a:r>
              <a:rPr lang="en-US" sz="1200" b="0" baseline="0" dirty="0" smtClean="0"/>
              <a:t>Select the chevron. Under </a:t>
            </a:r>
            <a:r>
              <a:rPr lang="en-US" sz="1200" b="1" baseline="0" dirty="0" smtClean="0"/>
              <a:t>Drawing</a:t>
            </a:r>
            <a:r>
              <a:rPr lang="en-US" sz="1200" baseline="0" dirty="0" smtClean="0"/>
              <a:t> </a:t>
            </a:r>
            <a:r>
              <a:rPr lang="en-US" sz="1200" b="1" baseline="0" dirty="0" smtClean="0"/>
              <a:t>Tools</a:t>
            </a:r>
            <a:r>
              <a:rPr lang="en-US" sz="1200" b="0" baseline="0" dirty="0" smtClean="0"/>
              <a:t>, on the </a:t>
            </a:r>
            <a:r>
              <a:rPr lang="en-US" sz="1200" b="1" baseline="0" dirty="0" smtClean="0"/>
              <a:t>Format</a:t>
            </a:r>
            <a:r>
              <a:rPr lang="en-US" sz="1200" baseline="0" dirty="0" smtClean="0"/>
              <a:t> tab, in the </a:t>
            </a:r>
            <a:r>
              <a:rPr lang="en-US" sz="1200" b="1" baseline="0" dirty="0" smtClean="0"/>
              <a:t>Size</a:t>
            </a:r>
            <a:r>
              <a:rPr lang="en-US" sz="1200" baseline="0" dirty="0" smtClean="0"/>
              <a:t> group, do the following:</a:t>
            </a:r>
          </a:p>
          <a:p>
            <a:pPr marL="685800" lvl="1" indent="-228600">
              <a:buFont typeface="Arial" pitchFamily="34" charset="0"/>
              <a:buChar char="•"/>
            </a:pPr>
            <a:r>
              <a:rPr lang="en-US" sz="1200" b="0" baseline="0" dirty="0" smtClean="0"/>
              <a:t>In the </a:t>
            </a:r>
            <a:r>
              <a:rPr lang="en-US" sz="1200" b="1" baseline="0" dirty="0" smtClean="0"/>
              <a:t>Shape Height</a:t>
            </a:r>
            <a:r>
              <a:rPr lang="en-US" sz="1200" b="0" baseline="0" dirty="0" smtClean="0"/>
              <a:t> box, enter</a:t>
            </a:r>
            <a:r>
              <a:rPr lang="en-US" sz="1200" b="1" baseline="0" dirty="0" smtClean="0"/>
              <a:t> 0.7”</a:t>
            </a:r>
            <a:r>
              <a:rPr lang="en-US" sz="1200" b="0" baseline="0" dirty="0" smtClean="0"/>
              <a:t>.</a:t>
            </a:r>
            <a:r>
              <a:rPr lang="en-US" sz="1200" b="1" baseline="0" dirty="0" smtClean="0"/>
              <a:t> </a:t>
            </a:r>
          </a:p>
          <a:p>
            <a:pPr marL="685800" lvl="1" indent="-228600">
              <a:buFont typeface="Arial" pitchFamily="34" charset="0"/>
              <a:buChar char="•"/>
            </a:pPr>
            <a:r>
              <a:rPr lang="en-US" sz="1200" b="0" baseline="0" dirty="0" smtClean="0"/>
              <a:t>In the </a:t>
            </a:r>
            <a:r>
              <a:rPr lang="en-US" sz="1200" b="1" baseline="0" dirty="0" smtClean="0"/>
              <a:t>Shape Width </a:t>
            </a:r>
            <a:r>
              <a:rPr lang="en-US" sz="1200" b="0" baseline="0" dirty="0" smtClean="0"/>
              <a:t>box, enter</a:t>
            </a:r>
            <a:r>
              <a:rPr lang="en-US" sz="1200" b="1" baseline="0" dirty="0" smtClean="0"/>
              <a:t> 9.48”</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chevron so that the right end is beyond the right edge of the slide, and the left end of the chevron is approximately one inch to the right of the left edge of the slide.</a:t>
            </a:r>
          </a:p>
          <a:p>
            <a:pPr marL="228600" indent="-228600">
              <a:buFont typeface="+mj-lt"/>
              <a:buAutoNum type="arabicPeriod"/>
            </a:pPr>
            <a:r>
              <a:rPr lang="en-US" sz="1200" b="0" baseline="0" dirty="0" smtClean="0"/>
              <a:t>Select the chevron. Under </a:t>
            </a:r>
            <a:r>
              <a:rPr lang="en-US" sz="1200" b="1" baseline="0" dirty="0" smtClean="0"/>
              <a:t>Drawing</a:t>
            </a:r>
            <a:r>
              <a:rPr lang="en-US" sz="1200" baseline="0" dirty="0" smtClean="0"/>
              <a:t> </a:t>
            </a:r>
            <a:r>
              <a:rPr lang="en-US" sz="1200" b="1" baseline="0" dirty="0" smtClean="0"/>
              <a:t>Tools</a:t>
            </a:r>
            <a:r>
              <a:rPr lang="en-US" sz="1200" b="0" baseline="0" dirty="0" smtClean="0"/>
              <a:t>, on the </a:t>
            </a:r>
            <a:r>
              <a:rPr lang="en-US" sz="1200" b="1" baseline="0" dirty="0" smtClean="0"/>
              <a:t>Format</a:t>
            </a:r>
            <a:r>
              <a:rPr lang="en-US" sz="1200" baseline="0" dirty="0" smtClean="0"/>
              <a:t> tab, in the </a:t>
            </a:r>
            <a:r>
              <a:rPr lang="en-US" sz="1200" b="1" baseline="0" dirty="0" smtClean="0"/>
              <a:t>Shape</a:t>
            </a:r>
            <a:r>
              <a:rPr lang="en-US" sz="1200" baseline="0" dirty="0" smtClean="0"/>
              <a:t> </a:t>
            </a:r>
            <a:r>
              <a:rPr lang="en-US" sz="1200" b="1" baseline="0" dirty="0" smtClean="0"/>
              <a:t>Styles</a:t>
            </a:r>
            <a:r>
              <a:rPr lang="en-US" sz="1200" baseline="0" dirty="0" smtClean="0"/>
              <a:t> group, click the arrow next to </a:t>
            </a:r>
            <a:r>
              <a:rPr lang="en-US" sz="1200" b="1" baseline="0" dirty="0" smtClean="0"/>
              <a:t>Shape</a:t>
            </a:r>
            <a:r>
              <a:rPr lang="en-US" sz="1200" baseline="0" dirty="0" smtClean="0"/>
              <a:t> </a:t>
            </a:r>
            <a:r>
              <a:rPr lang="en-US" sz="1200" b="1" baseline="0" dirty="0" smtClean="0"/>
              <a:t>Fill</a:t>
            </a:r>
            <a:r>
              <a:rPr lang="en-US" sz="1200" b="0" baseline="0" dirty="0" smtClean="0"/>
              <a:t>, point to </a:t>
            </a:r>
            <a:r>
              <a:rPr lang="en-US" sz="1200" b="1" baseline="0" dirty="0" smtClean="0"/>
              <a:t>Gradient, </a:t>
            </a:r>
            <a:r>
              <a:rPr lang="en-US" sz="1200" b="0" baseline="0" dirty="0" smtClean="0"/>
              <a:t>and then click </a:t>
            </a:r>
            <a:r>
              <a:rPr lang="en-US" sz="1200" b="1" baseline="0" dirty="0" smtClean="0"/>
              <a:t>More</a:t>
            </a:r>
            <a:r>
              <a:rPr lang="en-US" sz="1200" baseline="0" dirty="0" smtClean="0"/>
              <a:t> </a:t>
            </a:r>
            <a:r>
              <a:rPr lang="en-US" sz="1200" b="1" baseline="0" dirty="0" smtClean="0"/>
              <a:t>Gradients</a:t>
            </a:r>
            <a:r>
              <a:rPr lang="en-US" sz="1200" b="0" baseline="0" dirty="0" smtClean="0"/>
              <a:t>.</a:t>
            </a:r>
          </a:p>
          <a:p>
            <a:pPr marL="228600" indent="-228600">
              <a:buFont typeface="+mj-lt"/>
              <a:buAutoNum type="arabicPeriod"/>
            </a:pPr>
            <a:r>
              <a:rPr lang="en-US" sz="1200" b="0" baseline="0" dirty="0" smtClean="0"/>
              <a:t>In the </a:t>
            </a:r>
            <a:r>
              <a:rPr lang="en-US" sz="1200" b="1" baseline="0" dirty="0" smtClean="0"/>
              <a:t>Format Shape </a:t>
            </a:r>
            <a:r>
              <a:rPr lang="en-US" sz="1200" b="0" baseline="0" dirty="0" smtClean="0"/>
              <a:t>dialog box, click</a:t>
            </a:r>
            <a:r>
              <a:rPr lang="en-US" sz="1200" b="1" baseline="0" dirty="0" smtClean="0"/>
              <a:t> Fill</a:t>
            </a:r>
            <a:r>
              <a:rPr lang="en-US" sz="1200" b="0" baseline="0" dirty="0" smtClean="0"/>
              <a:t> in the left pane, select</a:t>
            </a:r>
            <a:r>
              <a:rPr lang="en-US" sz="1200" b="1" baseline="0" dirty="0" smtClean="0"/>
              <a:t> Gradient</a:t>
            </a:r>
            <a:r>
              <a:rPr lang="en-US" sz="1200" baseline="0" dirty="0" smtClean="0"/>
              <a:t> </a:t>
            </a:r>
            <a:r>
              <a:rPr lang="en-US" sz="1200" b="1" baseline="0" dirty="0" smtClean="0"/>
              <a:t>fill</a:t>
            </a:r>
            <a:r>
              <a:rPr lang="en-US" sz="1200" b="0" baseline="0" dirty="0" smtClean="0"/>
              <a:t> in the </a:t>
            </a:r>
            <a:r>
              <a:rPr lang="en-US" sz="1200" b="1" baseline="0" dirty="0" smtClean="0"/>
              <a:t>Fill</a:t>
            </a:r>
            <a:r>
              <a:rPr lang="en-US" sz="1200" b="0" baseline="0" dirty="0" smtClean="0"/>
              <a:t> pane, and then do the following:</a:t>
            </a:r>
            <a:endParaRPr lang="en-US" sz="1200" b="1" baseline="0" dirty="0" smtClean="0"/>
          </a:p>
          <a:p>
            <a:pPr marL="685800" lvl="1" indent="-228600">
              <a:buFont typeface="Arial" pitchFamily="34" charset="0"/>
              <a:buChar char="•"/>
            </a:pPr>
            <a:r>
              <a:rPr lang="en-US" sz="1200" baseline="0" dirty="0" smtClean="0"/>
              <a:t>In the </a:t>
            </a:r>
            <a:r>
              <a:rPr lang="en-US" sz="1200" b="1" baseline="0" dirty="0" smtClean="0"/>
              <a:t>Type </a:t>
            </a:r>
            <a:r>
              <a:rPr lang="en-US" sz="1200" b="0" baseline="0" dirty="0" smtClean="0"/>
              <a:t>list, select </a:t>
            </a:r>
            <a:r>
              <a:rPr lang="en-US" sz="1200" b="1" baseline="0" dirty="0" smtClean="0"/>
              <a:t>Linear</a:t>
            </a:r>
            <a:r>
              <a:rPr lang="en-US" sz="1200" b="0" baseline="0" dirty="0" smtClean="0"/>
              <a:t>.</a:t>
            </a:r>
            <a:r>
              <a:rPr lang="en-US" sz="1200" b="1" baseline="0" dirty="0" smtClean="0"/>
              <a:t> </a:t>
            </a:r>
          </a:p>
          <a:p>
            <a:pPr marL="685800" lvl="1" indent="-228600">
              <a:buFont typeface="Arial" pitchFamily="34" charset="0"/>
              <a:buChar char="•"/>
            </a:pPr>
            <a:r>
              <a:rPr lang="en-US" sz="1200" b="0" baseline="0" dirty="0" smtClean="0"/>
              <a:t>Click the button next to </a:t>
            </a:r>
            <a:r>
              <a:rPr lang="en-US" sz="1200" b="1" baseline="0" dirty="0" smtClean="0"/>
              <a:t>Direction</a:t>
            </a:r>
            <a:r>
              <a:rPr lang="en-US" sz="1200" b="0" baseline="0" dirty="0" smtClean="0"/>
              <a:t>, and then click </a:t>
            </a:r>
            <a:r>
              <a:rPr lang="en-US" sz="1200" b="1" baseline="0" dirty="0" smtClean="0"/>
              <a:t>Linear Up </a:t>
            </a:r>
            <a:r>
              <a:rPr lang="en-US" sz="1200" b="0" baseline="0" dirty="0" smtClean="0"/>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 gradient stop</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 gradient stop</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baseline="0" dirty="0" smtClean="0"/>
              <a:t>White, Background 1 </a:t>
            </a:r>
            <a:r>
              <a:rPr lang="en-US" sz="1200" b="0" baseline="0" dirty="0" smtClean="0"/>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next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baseline="0" dirty="0" smtClean="0"/>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t>Red:</a:t>
            </a:r>
            <a:r>
              <a:rPr lang="en-US" sz="1200" b="1" baseline="0" dirty="0" smtClean="0"/>
              <a:t> 213, </a:t>
            </a:r>
            <a:r>
              <a:rPr lang="en-US" sz="1200" b="0" baseline="0" dirty="0" smtClean="0"/>
              <a:t>Green</a:t>
            </a:r>
            <a:r>
              <a:rPr lang="en-US" sz="1200" b="1" baseline="0" dirty="0" smtClean="0"/>
              <a:t>: 219, </a:t>
            </a:r>
            <a:r>
              <a:rPr lang="en-US" sz="1200" b="0" baseline="0" dirty="0" smtClean="0"/>
              <a:t>Blue</a:t>
            </a:r>
            <a:r>
              <a:rPr lang="en-US" sz="1200" b="1" baseline="0" dirty="0" smtClean="0"/>
              <a:t>: 221</a:t>
            </a:r>
            <a:r>
              <a:rPr lang="en-US" sz="1200" baseline="0" dirty="0" smtClean="0"/>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 next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t>Red:</a:t>
            </a:r>
            <a:r>
              <a:rPr lang="en-US" sz="1200" b="1" baseline="0" dirty="0" smtClean="0"/>
              <a:t> 178, </a:t>
            </a:r>
            <a:r>
              <a:rPr lang="en-US" sz="1200" b="0" baseline="0" dirty="0" smtClean="0"/>
              <a:t>Green</a:t>
            </a:r>
            <a:r>
              <a:rPr lang="en-US" sz="1200" b="1" baseline="0" dirty="0" smtClean="0"/>
              <a:t>: 190, </a:t>
            </a:r>
            <a:r>
              <a:rPr lang="en-US" sz="1200" b="0" baseline="0" dirty="0" smtClean="0"/>
              <a:t>Blue</a:t>
            </a:r>
            <a:r>
              <a:rPr lang="en-US" sz="1200" b="1" baseline="0" dirty="0" smtClean="0"/>
              <a:t>: 194</a:t>
            </a:r>
            <a:r>
              <a:rPr lang="en-US" sz="1200" baseline="0" dirty="0" smtClean="0"/>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0" kern="1200" dirty="0" smtClean="0">
                <a:solidFill>
                  <a:schemeClr val="tx1"/>
                </a:solidFill>
                <a:latin typeface="+mn-lt"/>
                <a:ea typeface="+mn-ea"/>
                <a:cs typeface="+mn-cs"/>
              </a:rPr>
              <a:t>the</a:t>
            </a:r>
            <a:r>
              <a:rPr lang="en-US" sz="1200" b="0" kern="1200" baseline="0" dirty="0" smtClean="0">
                <a:solidFill>
                  <a:schemeClr val="tx1"/>
                </a:solidFill>
                <a:latin typeface="+mn-lt"/>
                <a:ea typeface="+mn-ea"/>
                <a:cs typeface="+mn-cs"/>
              </a:rPr>
              <a:t> last stop in the slider</a:t>
            </a:r>
            <a:r>
              <a:rPr lang="en-US" sz="1200" kern="1200" dirty="0" smtClean="0">
                <a:solidFill>
                  <a:schemeClr val="tx1"/>
                </a:solidFill>
                <a:latin typeface="+mn-lt"/>
                <a:ea typeface="+mn-ea"/>
                <a:cs typeface="+mn-cs"/>
              </a:rPr>
              <a: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t>Red:</a:t>
            </a:r>
            <a:r>
              <a:rPr lang="en-US" sz="1200" b="1" baseline="0" dirty="0" smtClean="0"/>
              <a:t> 213, </a:t>
            </a:r>
            <a:r>
              <a:rPr lang="en-US" sz="1200" b="0" baseline="0" dirty="0" smtClean="0"/>
              <a:t>Green</a:t>
            </a:r>
            <a:r>
              <a:rPr lang="en-US" sz="1200" b="1" baseline="0" dirty="0" smtClean="0"/>
              <a:t>: 219, </a:t>
            </a:r>
            <a:r>
              <a:rPr lang="en-US" sz="1200" b="0" baseline="0" dirty="0" smtClean="0"/>
              <a:t>Blue</a:t>
            </a:r>
            <a:r>
              <a:rPr lang="en-US" sz="1200" b="1" baseline="0" dirty="0" smtClean="0"/>
              <a:t>: 221</a:t>
            </a:r>
            <a:r>
              <a:rPr lang="en-US" sz="1200" baseline="0" dirty="0" smtClean="0"/>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t>Also in the </a:t>
            </a:r>
            <a:r>
              <a:rPr lang="en-US" sz="1200" b="1" baseline="0" dirty="0" smtClean="0"/>
              <a:t>Format Shape </a:t>
            </a:r>
            <a:r>
              <a:rPr lang="en-US" sz="1200" b="0" baseline="0" dirty="0" smtClean="0"/>
              <a:t>dialog box, click</a:t>
            </a:r>
            <a:r>
              <a:rPr lang="en-US" sz="1200" b="1" baseline="0" dirty="0" smtClean="0"/>
              <a:t> Line</a:t>
            </a:r>
            <a:r>
              <a:rPr lang="en-US" sz="1200" baseline="0" dirty="0" smtClean="0"/>
              <a:t> </a:t>
            </a:r>
            <a:r>
              <a:rPr lang="en-US" sz="1200" b="1" baseline="0" dirty="0" smtClean="0"/>
              <a:t>Color </a:t>
            </a:r>
            <a:r>
              <a:rPr lang="en-US" sz="1200" b="0" baseline="0" dirty="0" smtClean="0"/>
              <a:t>in the left pane, and then select </a:t>
            </a:r>
            <a:r>
              <a:rPr lang="en-US" sz="1200" b="1" baseline="0" dirty="0" smtClean="0"/>
              <a:t>No line </a:t>
            </a:r>
            <a:r>
              <a:rPr lang="en-US" sz="1200" b="0" baseline="0" dirty="0" smtClean="0"/>
              <a:t>in the </a:t>
            </a:r>
            <a:r>
              <a:rPr lang="en-US" sz="1200" b="1" baseline="0" dirty="0" smtClean="0"/>
              <a:t>Line</a:t>
            </a:r>
            <a:r>
              <a:rPr lang="en-US" sz="1200" b="0" baseline="0" dirty="0" smtClean="0"/>
              <a:t> </a:t>
            </a:r>
            <a:r>
              <a:rPr lang="en-US" sz="1200" b="1" baseline="0" dirty="0" smtClean="0"/>
              <a:t>Color </a:t>
            </a:r>
            <a:r>
              <a:rPr lang="en-US" sz="1200" b="0" baseline="0" dirty="0" smtClean="0"/>
              <a:t>pane.</a:t>
            </a:r>
          </a:p>
          <a:p>
            <a:pPr marL="228600" indent="-228600">
              <a:buFont typeface="+mj-lt"/>
              <a:buAutoNum type="arabicPeriod"/>
            </a:pPr>
            <a:r>
              <a:rPr lang="en-US" sz="1200" b="0" baseline="0" dirty="0" smtClean="0"/>
              <a:t>Also in the </a:t>
            </a:r>
            <a:r>
              <a:rPr lang="en-US" sz="1200" b="1" baseline="0" dirty="0" smtClean="0"/>
              <a:t>Format Shape </a:t>
            </a:r>
            <a:r>
              <a:rPr lang="en-US" sz="1200" b="0" baseline="0" dirty="0" smtClean="0"/>
              <a:t>dialog box, click</a:t>
            </a:r>
            <a:r>
              <a:rPr lang="en-US" sz="1200" b="1" baseline="0" dirty="0" smtClean="0"/>
              <a:t> Shadow </a:t>
            </a:r>
            <a:r>
              <a:rPr lang="en-US" sz="1200" b="0" baseline="0" dirty="0" smtClean="0"/>
              <a:t>in the left pane, and then do the following in the </a:t>
            </a:r>
            <a:r>
              <a:rPr lang="en-US" sz="1200" b="1" baseline="0" dirty="0" smtClean="0"/>
              <a:t>Shadow</a:t>
            </a:r>
            <a:r>
              <a:rPr lang="en-US" sz="1200" baseline="0" dirty="0" smtClean="0"/>
              <a:t> pane: </a:t>
            </a:r>
          </a:p>
          <a:p>
            <a:pPr marL="685800" lvl="1" indent="-228600">
              <a:buFont typeface="Arial" pitchFamily="34" charset="0"/>
              <a:buChar char="•"/>
            </a:pPr>
            <a:r>
              <a:rPr lang="en-US" sz="1200" baseline="0" dirty="0" smtClean="0"/>
              <a:t>Click the button next to </a:t>
            </a:r>
            <a:r>
              <a:rPr lang="en-US" sz="1200" b="1" baseline="0" dirty="0" smtClean="0"/>
              <a:t>Presets</a:t>
            </a:r>
            <a:r>
              <a:rPr lang="en-US" sz="1200" baseline="0" dirty="0" smtClean="0"/>
              <a:t>, and then under </a:t>
            </a:r>
            <a:r>
              <a:rPr lang="en-US" sz="1200" b="1" baseline="0" dirty="0" smtClean="0"/>
              <a:t>Outer</a:t>
            </a:r>
            <a:r>
              <a:rPr lang="en-US" sz="1200" baseline="0" dirty="0" smtClean="0"/>
              <a:t> click </a:t>
            </a:r>
            <a:r>
              <a:rPr lang="en-US" sz="1200" b="1" baseline="0" dirty="0" smtClean="0"/>
              <a:t>Offset</a:t>
            </a:r>
            <a:r>
              <a:rPr lang="en-US" sz="1200" baseline="0" dirty="0" smtClean="0"/>
              <a:t> </a:t>
            </a:r>
            <a:r>
              <a:rPr lang="en-US" sz="1200" b="1" baseline="0" dirty="0" smtClean="0"/>
              <a:t>Bottom </a:t>
            </a:r>
            <a:r>
              <a:rPr lang="en-US" sz="1200" b="0" baseline="0" dirty="0" smtClean="0"/>
              <a:t>(first row, second option from the left).</a:t>
            </a:r>
          </a:p>
          <a:p>
            <a:pPr marL="685800" lvl="1" indent="-228600">
              <a:buFont typeface="Arial" pitchFamily="34" charset="0"/>
              <a:buChar char="•"/>
            </a:pPr>
            <a:r>
              <a:rPr lang="en-US" sz="1200" b="0" baseline="0" dirty="0" smtClean="0"/>
              <a:t>In the </a:t>
            </a:r>
            <a:r>
              <a:rPr lang="en-US" sz="1200" b="1" baseline="0" dirty="0" smtClean="0"/>
              <a:t>Transparency</a:t>
            </a:r>
            <a:r>
              <a:rPr lang="en-US" sz="1200" b="0" baseline="0" dirty="0" smtClean="0"/>
              <a:t> box, enter </a:t>
            </a:r>
            <a:r>
              <a:rPr lang="en-US" sz="1200" b="1" baseline="0" dirty="0" smtClean="0"/>
              <a:t>60%</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Size</a:t>
            </a:r>
            <a:r>
              <a:rPr lang="en-US" sz="1200" b="0" baseline="0" dirty="0" smtClean="0"/>
              <a:t> box, enter </a:t>
            </a:r>
            <a:r>
              <a:rPr lang="en-US" sz="1200" b="1" baseline="0" dirty="0" smtClean="0"/>
              <a:t>100%</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Blur</a:t>
            </a:r>
            <a:r>
              <a:rPr lang="en-US" sz="1200" b="0" baseline="0" dirty="0" smtClean="0"/>
              <a:t> box, enter </a:t>
            </a:r>
            <a:r>
              <a:rPr lang="en-US" sz="1200" b="1" baseline="0" dirty="0" smtClean="0"/>
              <a:t>4 pt</a:t>
            </a:r>
            <a:r>
              <a:rPr lang="en-US" sz="1200" b="0" baseline="0" dirty="0" smtClean="0"/>
              <a:t>.</a:t>
            </a:r>
          </a:p>
          <a:p>
            <a:pPr marL="685800" lvl="1" indent="-228600">
              <a:buFont typeface="Arial" pitchFamily="34" charset="0"/>
              <a:buChar char="•"/>
            </a:pPr>
            <a:r>
              <a:rPr lang="en-US" sz="1200" b="0" baseline="0" dirty="0" smtClean="0"/>
              <a:t>In the </a:t>
            </a:r>
            <a:r>
              <a:rPr lang="en-US" sz="1200" b="1" baseline="0" dirty="0" smtClean="0"/>
              <a:t>Angle</a:t>
            </a:r>
            <a:r>
              <a:rPr lang="en-US" sz="1200" b="0" baseline="0" dirty="0" smtClean="0"/>
              <a:t> box, enter </a:t>
            </a:r>
            <a:r>
              <a:rPr lang="en-US" sz="1200" b="1" baseline="0" dirty="0" smtClean="0"/>
              <a:t>90</a:t>
            </a:r>
            <a:r>
              <a:rPr lang="en-US" sz="1200" b="1" baseline="0" dirty="0" smtClean="0">
                <a:latin typeface="Verdana"/>
                <a:ea typeface="Verdana"/>
                <a:cs typeface="Verdana"/>
              </a:rPr>
              <a:t>°</a:t>
            </a:r>
            <a:r>
              <a:rPr lang="en-US" sz="1200" b="0" baseline="0" dirty="0" smtClean="0">
                <a:latin typeface="Verdana"/>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endParaRPr lang="en-US" sz="1200" b="0" baseline="0" dirty="0" smtClean="0">
              <a:latin typeface="+mn-lt"/>
            </a:endParaRPr>
          </a:p>
          <a:p>
            <a:pPr marL="228600" indent="-228600">
              <a:buFont typeface="+mj-lt"/>
              <a:buAutoNum type="arabicPeriod"/>
            </a:pPr>
            <a:r>
              <a:rPr lang="en-US" sz="1200" b="0" baseline="0" dirty="0" smtClean="0"/>
              <a:t>Also in the </a:t>
            </a:r>
            <a:r>
              <a:rPr lang="en-US" sz="1200" b="1" baseline="0" dirty="0" smtClean="0"/>
              <a:t>Format Shape </a:t>
            </a:r>
            <a:r>
              <a:rPr lang="en-US" sz="1200" b="0" baseline="0" dirty="0" smtClean="0"/>
              <a:t>dialog box, click</a:t>
            </a:r>
            <a:r>
              <a:rPr lang="en-US" sz="1200" b="1" baseline="0" dirty="0" smtClean="0"/>
              <a:t> 3-D</a:t>
            </a:r>
            <a:r>
              <a:rPr lang="en-US" sz="1200" baseline="0" dirty="0" smtClean="0"/>
              <a:t> </a:t>
            </a:r>
            <a:r>
              <a:rPr lang="en-US" sz="1200" b="1" baseline="0" dirty="0" smtClean="0"/>
              <a:t>Format</a:t>
            </a:r>
            <a:r>
              <a:rPr lang="en-US" sz="1200" b="0" baseline="0" dirty="0" smtClean="0"/>
              <a:t> in the left pane. In the </a:t>
            </a:r>
            <a:r>
              <a:rPr lang="en-US" sz="1200" b="1" baseline="0" dirty="0" smtClean="0"/>
              <a:t>3-D Format</a:t>
            </a:r>
            <a:r>
              <a:rPr lang="en-US" sz="1200" baseline="0" dirty="0" smtClean="0"/>
              <a:t> pane, under </a:t>
            </a:r>
            <a:r>
              <a:rPr lang="en-US" sz="1200" b="1" baseline="0" dirty="0" smtClean="0"/>
              <a:t>Bevel</a:t>
            </a:r>
            <a:r>
              <a:rPr lang="en-US" sz="1200" b="0" baseline="0" dirty="0" smtClean="0"/>
              <a:t>,</a:t>
            </a:r>
            <a:r>
              <a:rPr lang="en-US" sz="1200" b="1" baseline="0" dirty="0" smtClean="0"/>
              <a:t> </a:t>
            </a:r>
            <a:r>
              <a:rPr lang="en-US" sz="1200" b="0" baseline="0" dirty="0" smtClean="0"/>
              <a:t>click the button next to </a:t>
            </a:r>
            <a:r>
              <a:rPr lang="en-US" sz="1200" b="1" baseline="0" dirty="0" smtClean="0"/>
              <a:t>Top</a:t>
            </a:r>
            <a:r>
              <a:rPr lang="en-US" sz="1200" b="0" baseline="0" dirty="0" smtClean="0"/>
              <a:t>, and then under </a:t>
            </a:r>
            <a:r>
              <a:rPr lang="en-US" sz="1200" b="1" baseline="0" dirty="0" smtClean="0"/>
              <a:t>Bevel</a:t>
            </a:r>
            <a:r>
              <a:rPr lang="en-US" sz="1200" b="0" baseline="0" dirty="0" smtClean="0"/>
              <a:t> click </a:t>
            </a:r>
            <a:r>
              <a:rPr lang="en-US" sz="1200" b="1" baseline="0" dirty="0" smtClean="0"/>
              <a:t>Circle </a:t>
            </a:r>
            <a:r>
              <a:rPr lang="en-US" sz="1200" b="0" baseline="0" dirty="0" smtClean="0"/>
              <a:t>(first row, first option from the left).  Next to </a:t>
            </a:r>
            <a:r>
              <a:rPr lang="en-US" sz="1200" b="1" baseline="0" dirty="0" smtClean="0"/>
              <a:t>Top</a:t>
            </a:r>
            <a:r>
              <a:rPr lang="en-US" sz="1200" b="0" baseline="0" dirty="0" smtClean="0"/>
              <a:t>, in the </a:t>
            </a:r>
            <a:r>
              <a:rPr lang="en-US" sz="1200" b="1" baseline="0" dirty="0" smtClean="0"/>
              <a:t>Width </a:t>
            </a:r>
            <a:r>
              <a:rPr lang="en-US" sz="1200" b="0" baseline="0" dirty="0" smtClean="0"/>
              <a:t>box, enter </a:t>
            </a:r>
            <a:r>
              <a:rPr lang="en-US" sz="1200" b="1" baseline="0" dirty="0" smtClean="0"/>
              <a:t>4 pt</a:t>
            </a:r>
            <a:r>
              <a:rPr lang="en-US" sz="1200" b="0" baseline="0" dirty="0" smtClean="0"/>
              <a:t>, and in the </a:t>
            </a:r>
            <a:r>
              <a:rPr lang="en-US" sz="1200" b="1" baseline="0" dirty="0" smtClean="0"/>
              <a:t>Height </a:t>
            </a:r>
            <a:r>
              <a:rPr lang="en-US" sz="1200" b="0" baseline="0" dirty="0" smtClean="0"/>
              <a:t>box, enter </a:t>
            </a:r>
            <a:r>
              <a:rPr lang="en-US" sz="1200" b="1" baseline="0" dirty="0" smtClean="0"/>
              <a:t>4 pt</a:t>
            </a:r>
            <a:r>
              <a:rPr lang="en-US" sz="1200" b="0" baseline="0" dirty="0" smtClean="0"/>
              <a:t>.</a:t>
            </a:r>
            <a:endParaRPr lang="en-US" sz="1200" b="1"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text in the text box, select the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select </a:t>
            </a:r>
            <a:r>
              <a:rPr lang="en-US" sz="1200" b="1" baseline="0" dirty="0" smtClean="0"/>
              <a:t>Gill Sans MT Condensed</a:t>
            </a:r>
            <a:r>
              <a:rPr lang="en-US" sz="1200" b="1" i="0" baseline="0" dirty="0" smtClean="0"/>
              <a:t> </a:t>
            </a:r>
            <a:r>
              <a:rPr lang="en-US" sz="1200" i="0" baseline="0" dirty="0" smtClean="0"/>
              <a:t>from the </a:t>
            </a:r>
            <a:r>
              <a:rPr lang="en-US" sz="1200" b="1" i="0" baseline="0" dirty="0" smtClean="0"/>
              <a:t>Font</a:t>
            </a:r>
            <a:r>
              <a:rPr lang="en-US" sz="1200" i="0" baseline="0" dirty="0" smtClean="0"/>
              <a:t> list, enter </a:t>
            </a:r>
            <a:r>
              <a:rPr lang="en-US" sz="1200" b="1" baseline="0" dirty="0" smtClean="0"/>
              <a:t>26</a:t>
            </a:r>
            <a:r>
              <a:rPr lang="en-US" sz="1200" i="0" baseline="0" dirty="0" smtClean="0"/>
              <a:t> in the </a:t>
            </a:r>
            <a:r>
              <a:rPr lang="en-US" sz="1200" b="1" i="0" baseline="0" dirty="0" smtClean="0"/>
              <a:t>Font Size </a:t>
            </a:r>
            <a:r>
              <a:rPr lang="en-US" sz="1200" i="0" baseline="0" dirty="0" smtClean="0"/>
              <a:t>box, click </a:t>
            </a:r>
            <a:r>
              <a:rPr lang="en-US" sz="1200" b="1" i="0" baseline="0" dirty="0" smtClean="0"/>
              <a:t>Bold</a:t>
            </a:r>
            <a:r>
              <a:rPr lang="en-US" sz="1200" i="0" baseline="0" dirty="0" smtClean="0"/>
              <a:t>, click the arrow next to </a:t>
            </a:r>
            <a:r>
              <a:rPr lang="en-US" sz="1200" b="1" i="0" baseline="0" dirty="0" smtClean="0"/>
              <a:t>Font Color</a:t>
            </a:r>
            <a:r>
              <a:rPr lang="en-US" sz="1200" i="0" baseline="0" dirty="0" smtClean="0"/>
              <a:t>, and then under </a:t>
            </a:r>
            <a:r>
              <a:rPr lang="en-US" sz="1200" b="1" i="0" baseline="0" dirty="0" smtClean="0"/>
              <a:t>Theme Colors </a:t>
            </a:r>
            <a:r>
              <a:rPr lang="en-US" sz="1200" i="0" baseline="0" dirty="0" smtClean="0"/>
              <a:t>click </a:t>
            </a:r>
            <a:r>
              <a:rPr lang="en-US" sz="1200" b="1" baseline="0" dirty="0" smtClean="0"/>
              <a:t>White, Background 1, Darker 50% </a:t>
            </a:r>
            <a:r>
              <a:rPr lang="en-US" sz="1200" b="0" baseline="0" dirty="0" smtClean="0"/>
              <a:t>(sixth row, first option from the left)</a:t>
            </a:r>
            <a:r>
              <a:rPr lang="en-US" sz="1200" i="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Center </a:t>
            </a:r>
            <a:r>
              <a:rPr lang="en-US" sz="1200" i="0" baseline="0" dirty="0" smtClean="0"/>
              <a:t>to center the text in the text box.</a:t>
            </a:r>
          </a:p>
          <a:p>
            <a:pPr marL="228600" indent="-228600">
              <a:buFont typeface="+mj-lt"/>
              <a:buAutoNum type="arabicPeriod"/>
            </a:pPr>
            <a:r>
              <a:rPr lang="en-US" sz="1200" b="0" baseline="0" dirty="0" smtClean="0"/>
              <a:t>Select the text box.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to the right of </a:t>
            </a:r>
            <a:r>
              <a:rPr lang="en-US" sz="1200" b="1" kern="1200" dirty="0" smtClean="0">
                <a:solidFill>
                  <a:schemeClr val="tx1"/>
                </a:solidFill>
                <a:effectLst/>
                <a:latin typeface="+mn-lt"/>
                <a:ea typeface="+mn-ea"/>
                <a:cs typeface="+mn-cs"/>
              </a:rPr>
              <a:t>Copy</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Duplicate</a:t>
            </a:r>
            <a:r>
              <a:rPr lang="en-US" sz="1200" kern="1200" dirty="0" smtClean="0">
                <a:solidFill>
                  <a:schemeClr val="tx1"/>
                </a:solidFill>
                <a:effectLst/>
                <a:latin typeface="+mn-lt"/>
                <a:ea typeface="+mn-ea"/>
                <a:cs typeface="+mn-cs"/>
              </a:rPr>
              <a:t>.</a:t>
            </a:r>
            <a:r>
              <a:rPr lang="en-US" sz="1200" baseline="0" dirty="0" smtClean="0"/>
              <a:t> Repeat this process to create a total of three text boxes.</a:t>
            </a:r>
          </a:p>
          <a:p>
            <a:pPr marL="228600" indent="-228600">
              <a:buFont typeface="+mj-lt"/>
              <a:buAutoNum type="arabicPeriod"/>
            </a:pPr>
            <a:r>
              <a:rPr lang="en-US" sz="1200" b="0" baseline="0" dirty="0" smtClean="0"/>
              <a:t>Click in each of the two duplicate text boxes, and then edit the text.</a:t>
            </a:r>
          </a:p>
          <a:p>
            <a:pPr marL="228600" indent="-228600">
              <a:buFont typeface="+mj-lt"/>
              <a:buAutoNum type="arabicPeriod"/>
            </a:pPr>
            <a:r>
              <a:rPr lang="en-US" sz="1200" b="0" baseline="0" dirty="0" smtClean="0"/>
              <a:t>Drag the text boxes onto the chevron shape to form a row. </a:t>
            </a:r>
          </a:p>
          <a:p>
            <a:pPr marL="228600" indent="-228600">
              <a:buFont typeface="+mj-lt"/>
              <a:buAutoNum type="arabicPeriod"/>
            </a:pPr>
            <a:r>
              <a:rPr lang="en-US" sz="1200" b="0" baseline="0" dirty="0" smtClean="0"/>
              <a:t>Press CTRL+A to select all the objects on the slide. On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a:t>
            </a:r>
            <a:r>
              <a:rPr lang="en-US" sz="1200" b="1" baseline="0" dirty="0" smtClean="0"/>
              <a:t>Arrange</a:t>
            </a:r>
            <a:r>
              <a:rPr lang="en-US" sz="1200" b="0" baseline="0" dirty="0" smtClean="0"/>
              <a:t>, point to </a:t>
            </a:r>
            <a:r>
              <a:rPr lang="en-US" sz="1200" b="1" baseline="0" dirty="0" smtClean="0"/>
              <a:t>Align</a:t>
            </a:r>
            <a:r>
              <a:rPr lang="en-US" sz="1200" b="0" baseline="0" dirty="0" smtClean="0"/>
              <a:t>, and then do the following:</a:t>
            </a:r>
          </a:p>
          <a:p>
            <a:pPr marL="685800" lvl="1" indent="-228600">
              <a:buFont typeface="+mj-lt"/>
              <a:buAutoNum type="arabicPeriod"/>
            </a:pPr>
            <a:r>
              <a:rPr lang="en-US" sz="1200" b="0" baseline="0" dirty="0" smtClean="0"/>
              <a:t>Click </a:t>
            </a:r>
            <a:r>
              <a:rPr lang="en-US" sz="1200" b="1" baseline="0" dirty="0" smtClean="0"/>
              <a:t>Align to Slide</a:t>
            </a:r>
            <a:r>
              <a:rPr lang="en-US" sz="1200" b="0" baseline="0" dirty="0" smtClean="0"/>
              <a:t>.</a:t>
            </a:r>
          </a:p>
          <a:p>
            <a:pPr marL="685800" lvl="1" indent="-228600">
              <a:buFont typeface="+mj-lt"/>
              <a:buAutoNum type="arabicPeriod"/>
            </a:pPr>
            <a:r>
              <a:rPr lang="en-US" sz="1200" b="0" baseline="0" dirty="0" smtClean="0"/>
              <a:t>Click</a:t>
            </a:r>
            <a:r>
              <a:rPr lang="en-US" sz="1200" baseline="0" dirty="0" smtClean="0"/>
              <a:t> </a:t>
            </a:r>
            <a:r>
              <a:rPr lang="en-US" sz="1200" b="1" baseline="0" dirty="0" smtClean="0"/>
              <a:t>Align</a:t>
            </a:r>
            <a:r>
              <a:rPr lang="en-US" sz="1200" baseline="0" dirty="0" smtClean="0"/>
              <a:t> </a:t>
            </a:r>
            <a:r>
              <a:rPr lang="en-US" sz="1200" b="1" baseline="0" dirty="0" smtClean="0"/>
              <a:t>Middle</a:t>
            </a:r>
            <a:r>
              <a:rPr lang="en-US" sz="1200" baseline="0" dirty="0" smtClean="0"/>
              <a:t>.</a:t>
            </a:r>
          </a:p>
          <a:p>
            <a:pPr marL="228600" indent="-228600">
              <a:buFont typeface="+mj-lt"/>
              <a:buAutoNum type="arabicPeriod"/>
            </a:pPr>
            <a:r>
              <a:rPr lang="en-US" sz="1200" baseline="0" dirty="0" smtClean="0"/>
              <a:t>Press and hold SHIFT, and then select all three text boxes. </a:t>
            </a:r>
            <a:r>
              <a:rPr lang="en-US" sz="1200" b="0" baseline="0" dirty="0" smtClean="0"/>
              <a:t>On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a:t>
            </a:r>
            <a:r>
              <a:rPr lang="en-US" sz="1200" b="1" baseline="0" dirty="0" smtClean="0"/>
              <a:t>Arrange</a:t>
            </a:r>
            <a:r>
              <a:rPr lang="en-US" sz="1200" b="0" baseline="0" dirty="0" smtClean="0"/>
              <a:t>, and under </a:t>
            </a:r>
            <a:r>
              <a:rPr lang="en-US" sz="1200" b="1" baseline="0" dirty="0" smtClean="0"/>
              <a:t>Position</a:t>
            </a:r>
            <a:r>
              <a:rPr lang="en-US" sz="1200" baseline="0" dirty="0" smtClean="0"/>
              <a:t> </a:t>
            </a:r>
            <a:r>
              <a:rPr lang="en-US" sz="1200" b="1" baseline="0" dirty="0" smtClean="0"/>
              <a:t>Objects</a:t>
            </a:r>
            <a:r>
              <a:rPr lang="en-US" sz="1200" b="0" baseline="0" dirty="0" smtClean="0"/>
              <a:t>, point to </a:t>
            </a:r>
            <a:r>
              <a:rPr lang="en-US" sz="1200" b="1" baseline="0" dirty="0" smtClean="0"/>
              <a:t>Align</a:t>
            </a:r>
            <a:r>
              <a:rPr lang="en-US" sz="1200" b="0" baseline="0" dirty="0" smtClean="0"/>
              <a:t>, and then do the following:</a:t>
            </a:r>
          </a:p>
          <a:p>
            <a:pPr marL="685800" lvl="1" indent="-228600">
              <a:buFont typeface="+mj-lt"/>
              <a:buAutoNum type="arabicPeriod"/>
            </a:pPr>
            <a:r>
              <a:rPr lang="en-US" sz="1200" b="0" baseline="0" dirty="0" smtClean="0"/>
              <a:t>Click </a:t>
            </a:r>
            <a:r>
              <a:rPr lang="en-US" sz="1200" b="1" baseline="0" dirty="0" smtClean="0"/>
              <a:t>Align to Slide</a:t>
            </a:r>
            <a:r>
              <a:rPr lang="en-US" sz="1200" b="0" baseline="0" dirty="0" smtClean="0"/>
              <a:t>.</a:t>
            </a:r>
            <a:endParaRPr lang="en-US" sz="1200" b="1" baseline="0" dirty="0" smtClean="0"/>
          </a:p>
          <a:p>
            <a:pPr marL="685800" lvl="1" indent="-228600">
              <a:buFont typeface="+mj-lt"/>
              <a:buAutoNum type="arabicPeriod"/>
            </a:pPr>
            <a:r>
              <a:rPr lang="en-US" sz="1200" b="0" baseline="0" dirty="0" smtClean="0"/>
              <a:t>Click</a:t>
            </a:r>
            <a:r>
              <a:rPr lang="en-US" sz="1200" baseline="0" dirty="0" smtClean="0"/>
              <a:t> </a:t>
            </a:r>
            <a:r>
              <a:rPr lang="en-US" sz="1200" b="1" baseline="0" dirty="0" smtClean="0"/>
              <a:t>Distribute</a:t>
            </a:r>
            <a:r>
              <a:rPr lang="en-US" sz="1200" baseline="0" dirty="0" smtClean="0"/>
              <a:t> </a:t>
            </a:r>
            <a:r>
              <a:rPr lang="en-US" sz="1200" b="1" baseline="0" dirty="0" smtClean="0"/>
              <a:t>Horizontally</a:t>
            </a:r>
            <a:r>
              <a:rPr lang="en-US" sz="1200" b="0" baseline="0" dirty="0" smtClean="0"/>
              <a: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0" baseline="0" dirty="0" smtClean="0"/>
              <a:t>On the </a:t>
            </a:r>
            <a:r>
              <a:rPr lang="en-US" sz="1200" b="1" baseline="0" dirty="0" smtClean="0"/>
              <a:t>Transitions </a:t>
            </a:r>
            <a:r>
              <a:rPr lang="en-US" sz="1200" baseline="0" dirty="0" smtClean="0"/>
              <a:t>tab, in the </a:t>
            </a:r>
            <a:r>
              <a:rPr lang="en-US" sz="1200" b="1" baseline="0" dirty="0" smtClean="0"/>
              <a:t>Transition</a:t>
            </a:r>
            <a:r>
              <a:rPr lang="en-US" sz="1200" baseline="0" dirty="0" smtClean="0"/>
              <a:t> </a:t>
            </a:r>
            <a:r>
              <a:rPr lang="en-US" sz="1200" b="1" baseline="0" dirty="0" smtClean="0"/>
              <a:t>to</a:t>
            </a:r>
            <a:r>
              <a:rPr lang="en-US" sz="1200" baseline="0" dirty="0" smtClean="0"/>
              <a:t> </a:t>
            </a:r>
            <a:r>
              <a:rPr lang="en-US" sz="1200" b="1" baseline="0" dirty="0" smtClean="0"/>
              <a:t>This</a:t>
            </a:r>
            <a:r>
              <a:rPr lang="en-US" sz="1200" baseline="0" dirty="0" smtClean="0"/>
              <a:t> </a:t>
            </a:r>
            <a:r>
              <a:rPr lang="en-US" sz="1200" b="1" baseline="0" dirty="0" smtClean="0"/>
              <a:t>Slide</a:t>
            </a:r>
            <a:r>
              <a:rPr lang="en-US" sz="1200" baseline="0" dirty="0" smtClean="0"/>
              <a:t> group, click </a:t>
            </a:r>
            <a:r>
              <a:rPr lang="en-US" sz="1200" b="1" baseline="0" dirty="0" smtClean="0"/>
              <a:t>More</a:t>
            </a:r>
            <a:r>
              <a:rPr lang="en-US" sz="1200" b="0" baseline="0" dirty="0" smtClean="0"/>
              <a:t>, and then</a:t>
            </a:r>
            <a:r>
              <a:rPr lang="en-US" sz="1200" baseline="0" dirty="0" smtClean="0"/>
              <a:t> under </a:t>
            </a:r>
            <a:r>
              <a:rPr lang="en-US" sz="1200" b="1" baseline="0" dirty="0" smtClean="0"/>
              <a:t>Subtle </a:t>
            </a:r>
            <a:r>
              <a:rPr lang="en-US" sz="1200" b="0" baseline="0" dirty="0" smtClean="0"/>
              <a:t>click</a:t>
            </a:r>
            <a:r>
              <a:rPr lang="en-US" sz="1200" baseline="0" dirty="0" smtClean="0"/>
              <a:t> </a:t>
            </a:r>
            <a:r>
              <a:rPr lang="en-US" sz="1200" b="1" baseline="0" dirty="0" smtClean="0"/>
              <a:t>Push</a:t>
            </a:r>
            <a:r>
              <a:rPr lang="en-US" sz="1200" b="0" baseline="0" dirty="0" smtClean="0"/>
              <a:t>.</a:t>
            </a:r>
          </a:p>
          <a:p>
            <a:pPr marL="228600" indent="-228600">
              <a:buFont typeface="+mj-lt"/>
              <a:buAutoNum type="arabicPeriod"/>
            </a:pPr>
            <a:r>
              <a:rPr lang="en-US" sz="1200" b="0" baseline="0" dirty="0" smtClean="0"/>
              <a:t>Also on the </a:t>
            </a:r>
            <a:r>
              <a:rPr lang="en-US" sz="1200" b="1" baseline="0" dirty="0" smtClean="0"/>
              <a:t>Transitions</a:t>
            </a:r>
            <a:r>
              <a:rPr lang="en-US" sz="1200" b="0" baseline="0" dirty="0" smtClean="0"/>
              <a:t> tab, in the </a:t>
            </a:r>
            <a:r>
              <a:rPr lang="en-US" sz="1200" b="1" baseline="0" dirty="0" smtClean="0"/>
              <a:t>Transitions to This Slide </a:t>
            </a:r>
            <a:r>
              <a:rPr lang="en-US" sz="1200" b="0" baseline="0" dirty="0" smtClean="0"/>
              <a:t>group, click Effect Options and then click From Right.</a:t>
            </a:r>
          </a:p>
          <a:p>
            <a:pPr marL="228600" indent="-228600">
              <a:buFont typeface="+mj-lt"/>
              <a:buAutoNum type="arabicPeriod"/>
            </a:pPr>
            <a:r>
              <a:rPr lang="en-US" sz="1200" b="0" baseline="0" dirty="0" smtClean="0"/>
              <a:t>Also on the </a:t>
            </a:r>
            <a:r>
              <a:rPr lang="en-US" sz="1200" b="1" baseline="0" dirty="0" smtClean="0"/>
              <a:t>Transitions </a:t>
            </a:r>
            <a:r>
              <a:rPr lang="en-US" sz="1200" baseline="0" dirty="0" smtClean="0"/>
              <a:t>tab, in the </a:t>
            </a:r>
            <a:r>
              <a:rPr lang="en-US" sz="1200" b="1" baseline="0" dirty="0" smtClean="0"/>
              <a:t>Timing </a:t>
            </a:r>
            <a:r>
              <a:rPr lang="en-US" sz="1200" baseline="0" dirty="0" smtClean="0"/>
              <a:t>group, in the </a:t>
            </a:r>
            <a:r>
              <a:rPr lang="en-US" sz="1200" b="1" baseline="0" dirty="0" smtClean="0"/>
              <a:t>Duration </a:t>
            </a:r>
            <a:r>
              <a:rPr lang="en-US" sz="1200" b="0" baseline="0" dirty="0" smtClean="0"/>
              <a:t>box, enter </a:t>
            </a:r>
            <a:r>
              <a:rPr lang="en-US" sz="1200" b="1" baseline="0" dirty="0" smtClean="0"/>
              <a:t>1.00</a:t>
            </a:r>
            <a:r>
              <a:rPr lang="en-US" sz="1200" b="0" baseline="0" dirty="0" smtClean="0"/>
              <a:t>.</a:t>
            </a:r>
          </a:p>
          <a:p>
            <a:pPr marL="342900" indent="-342900">
              <a:buFont typeface="+mj-lt"/>
              <a:buNone/>
            </a:pPr>
            <a:endParaRPr lang="en-US" sz="1200" b="1" baseline="0" dirty="0" smtClean="0"/>
          </a:p>
          <a:p>
            <a:endParaRPr lang="en-US" sz="1200" b="1"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pPr marL="228600" indent="-228600">
              <a:buFont typeface="+mj-lt"/>
              <a:buNone/>
            </a:pPr>
            <a:r>
              <a:rPr lang="en-US" sz="1400" b="1" baseline="0" dirty="0" smtClean="0">
                <a:latin typeface="+mj-lt"/>
              </a:rPr>
              <a:t>Transition effect for timeline, slide 2</a:t>
            </a:r>
            <a:endParaRPr lang="en-US" sz="1400" b="0" baseline="0" dirty="0" smtClean="0">
              <a:latin typeface="+mj-lt"/>
            </a:endParaRPr>
          </a:p>
          <a:p>
            <a:pPr marL="228600" indent="-228600">
              <a:buFont typeface="+mj-lt"/>
              <a:buNone/>
            </a:pPr>
            <a:r>
              <a:rPr lang="en-US" sz="1400" b="0" baseline="0" dirty="0" smtClean="0">
                <a:latin typeface="+mj-lt"/>
              </a:rPr>
              <a:t>(Basic)</a:t>
            </a:r>
          </a:p>
          <a:p>
            <a:pPr marL="228600" indent="-228600">
              <a:buFont typeface="+mj-lt"/>
              <a:buNone/>
            </a:pPr>
            <a:endParaRPr lang="en-US" sz="1200" b="0" baseline="0" dirty="0" smtClean="0">
              <a:latin typeface="+mj-lt"/>
            </a:endParaRPr>
          </a:p>
          <a:p>
            <a:pPr marL="228600" indent="-228600">
              <a:buFont typeface="+mj-lt"/>
              <a:buNone/>
            </a:pPr>
            <a:r>
              <a:rPr lang="en-US" sz="1200" b="1" baseline="0" dirty="0" smtClean="0">
                <a:latin typeface="+mj-lt"/>
              </a:rPr>
              <a:t>Tip:</a:t>
            </a:r>
            <a:r>
              <a:rPr lang="en-US" sz="1200" b="0" baseline="0" dirty="0" smtClean="0">
                <a:latin typeface="+mj-lt"/>
              </a:rPr>
              <a:t> This slide is the second slide in a three-slide sequence.</a:t>
            </a:r>
            <a:endParaRPr lang="en-US" sz="1200" b="1" baseline="0" dirty="0" smtClean="0">
              <a:latin typeface="+mj-lt"/>
            </a:endParaRPr>
          </a:p>
          <a:p>
            <a:pPr marL="228600" indent="-228600">
              <a:buFont typeface="+mj-lt"/>
              <a:buNone/>
            </a:pPr>
            <a:endParaRPr lang="en-US" sz="1400" b="0" baseline="0" dirty="0" smtClean="0">
              <a:latin typeface="+mj-lt"/>
            </a:endParaRPr>
          </a:p>
          <a:p>
            <a:pPr marL="228600" indent="-228600">
              <a:buFont typeface="+mj-lt"/>
              <a:buNone/>
            </a:pPr>
            <a:r>
              <a:rPr lang="en-US" sz="1200" b="0" baseline="0" dirty="0" smtClean="0">
                <a:latin typeface="+mj-lt"/>
              </a:rPr>
              <a:t>To reproduce the effects on this slide, do the following:</a:t>
            </a:r>
          </a:p>
          <a:p>
            <a:pPr marL="228600" indent="-228600">
              <a:buFont typeface="+mj-lt"/>
              <a:buAutoNum type="arabicPeriod"/>
            </a:pPr>
            <a:r>
              <a:rPr lang="en-US" sz="1200" b="0" baseline="0" dirty="0" smtClean="0">
                <a:latin typeface="+mj-lt"/>
              </a:rPr>
              <a:t>In the </a:t>
            </a:r>
            <a:r>
              <a:rPr lang="en-US" sz="1200" b="1" baseline="0" dirty="0" smtClean="0">
                <a:latin typeface="+mj-lt"/>
              </a:rPr>
              <a:t>Slides and Outline </a:t>
            </a:r>
            <a:r>
              <a:rPr lang="en-US" sz="1200" b="0" baseline="0" dirty="0" smtClean="0">
                <a:latin typeface="+mj-lt"/>
              </a:rPr>
              <a:t>pane, right-click the previous slide (“Transition effect for timeline, slide 1”) and click </a:t>
            </a:r>
            <a:r>
              <a:rPr lang="en-US" sz="1200" b="1" baseline="0" dirty="0" smtClean="0">
                <a:latin typeface="+mj-lt"/>
              </a:rPr>
              <a:t>Duplicate Slide</a:t>
            </a:r>
            <a:r>
              <a:rPr lang="en-US" sz="1200" b="0" baseline="0" dirty="0" smtClean="0">
                <a:latin typeface="+mj-lt"/>
              </a:rPr>
              <a:t>.</a:t>
            </a:r>
          </a:p>
          <a:p>
            <a:pPr marL="228600" indent="-228600">
              <a:buFont typeface="+mj-lt"/>
              <a:buAutoNum type="arabicPeriod"/>
            </a:pPr>
            <a:r>
              <a:rPr lang="en-US" sz="1200" b="0" baseline="0" dirty="0" smtClean="0">
                <a:latin typeface="+mj-lt"/>
              </a:rPr>
              <a:t>Select each of the three text boxes on the slide and  change the text.</a:t>
            </a:r>
          </a:p>
          <a:p>
            <a:pPr marL="228600" indent="-228600">
              <a:buFont typeface="+mj-lt"/>
              <a:buAutoNum type="arabicPeriod"/>
            </a:pPr>
            <a:r>
              <a:rPr lang="en-US" sz="1200" b="0" baseline="0" dirty="0" smtClean="0">
                <a:latin typeface="+mj-lt"/>
              </a:rPr>
              <a:t>Select the chevron shape on the slide. Drag the left sizing handle to the left so that the chevron shape extends past the </a:t>
            </a:r>
            <a:r>
              <a:rPr lang="en-US" sz="1200" b="0" baseline="0" smtClean="0">
                <a:latin typeface="+mj-lt"/>
              </a:rPr>
              <a:t>left edge of the slide.</a:t>
            </a:r>
            <a:endParaRPr lang="en-US" sz="1200" b="0" baseline="0" dirty="0" smtClean="0">
              <a:latin typeface="+mj-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pPr marL="228600" indent="-228600">
              <a:buFont typeface="+mj-lt"/>
              <a:buNone/>
            </a:pPr>
            <a:r>
              <a:rPr lang="en-US" sz="1400" b="1" kern="1200" baseline="0" dirty="0" smtClean="0">
                <a:solidFill>
                  <a:schemeClr val="tx1"/>
                </a:solidFill>
                <a:latin typeface="+mj-lt"/>
                <a:ea typeface="+mn-ea"/>
                <a:cs typeface="+mn-cs"/>
              </a:rPr>
              <a:t>Transition effect for timeline, </a:t>
            </a:r>
            <a:r>
              <a:rPr lang="en-US" sz="1400" b="1" kern="1200" baseline="0" smtClean="0">
                <a:solidFill>
                  <a:schemeClr val="tx1"/>
                </a:solidFill>
                <a:latin typeface="+mj-lt"/>
                <a:ea typeface="+mn-ea"/>
                <a:cs typeface="+mn-cs"/>
              </a:rPr>
              <a:t>slide 3</a:t>
            </a:r>
            <a:endParaRPr lang="en-US" sz="1400" b="0" kern="1200" baseline="0" dirty="0" smtClean="0">
              <a:solidFill>
                <a:schemeClr val="tx1"/>
              </a:solidFill>
              <a:latin typeface="+mj-lt"/>
              <a:ea typeface="+mn-ea"/>
              <a:cs typeface="+mn-cs"/>
            </a:endParaRPr>
          </a:p>
          <a:p>
            <a:pPr marL="228600" indent="-228600">
              <a:buFont typeface="+mj-lt"/>
              <a:buNone/>
            </a:pPr>
            <a:r>
              <a:rPr lang="en-US" sz="1400" b="0" kern="1200" baseline="0" dirty="0" smtClean="0">
                <a:solidFill>
                  <a:schemeClr val="tx1"/>
                </a:solidFill>
                <a:latin typeface="+mj-lt"/>
                <a:ea typeface="+mn-ea"/>
                <a:cs typeface="+mn-cs"/>
              </a:rPr>
              <a:t>(Basic)</a:t>
            </a:r>
          </a:p>
          <a:p>
            <a:pPr marL="228600" indent="-228600">
              <a:buFont typeface="+mj-lt"/>
              <a:buNone/>
            </a:pPr>
            <a:endParaRPr lang="en-US" sz="1400" b="0" kern="1200" baseline="0" dirty="0" smtClean="0">
              <a:solidFill>
                <a:schemeClr val="tx1"/>
              </a:solidFill>
              <a:latin typeface="+mn-lt"/>
              <a:ea typeface="+mn-ea"/>
              <a:cs typeface="+mn-cs"/>
            </a:endParaRPr>
          </a:p>
          <a:p>
            <a:pPr marL="228600" indent="-228600">
              <a:buFont typeface="+mj-lt"/>
              <a:buNone/>
            </a:pPr>
            <a:r>
              <a:rPr lang="en-US" sz="1200" b="1" kern="1200" baseline="0" dirty="0" smtClean="0">
                <a:solidFill>
                  <a:schemeClr val="tx1"/>
                </a:solidFill>
                <a:latin typeface="+mn-lt"/>
                <a:ea typeface="+mn-ea"/>
                <a:cs typeface="+mn-cs"/>
              </a:rPr>
              <a:t>Tip:</a:t>
            </a:r>
            <a:r>
              <a:rPr lang="en-US" sz="1200" b="0" kern="1200" baseline="0" dirty="0" smtClean="0">
                <a:solidFill>
                  <a:schemeClr val="tx1"/>
                </a:solidFill>
                <a:latin typeface="+mn-lt"/>
                <a:ea typeface="+mn-ea"/>
                <a:cs typeface="+mn-cs"/>
              </a:rPr>
              <a:t> This slide is the second slide in a three-slide sequence.</a:t>
            </a:r>
            <a:endParaRPr lang="en-US" sz="1200" b="1" kern="1200" baseline="0" dirty="0" smtClean="0">
              <a:solidFill>
                <a:schemeClr val="tx1"/>
              </a:solidFill>
              <a:latin typeface="+mn-lt"/>
              <a:ea typeface="+mn-ea"/>
              <a:cs typeface="+mn-cs"/>
            </a:endParaRPr>
          </a:p>
          <a:p>
            <a:pPr marL="228600" indent="-228600">
              <a:buFont typeface="+mj-lt"/>
              <a:buNone/>
            </a:pPr>
            <a:endParaRPr lang="en-US" sz="1200" b="0" kern="1200" baseline="0" dirty="0" smtClean="0">
              <a:solidFill>
                <a:schemeClr val="tx1"/>
              </a:solidFill>
              <a:latin typeface="+mn-lt"/>
              <a:ea typeface="+mn-ea"/>
              <a:cs typeface="+mn-cs"/>
            </a:endParaRPr>
          </a:p>
          <a:p>
            <a:pPr marL="228600" indent="-228600">
              <a:buFont typeface="+mj-lt"/>
              <a:buNone/>
            </a:pPr>
            <a:r>
              <a:rPr lang="en-US" sz="1200" b="0" kern="1200" baseline="0" dirty="0" smtClean="0">
                <a:solidFill>
                  <a:schemeClr val="tx1"/>
                </a:solidFill>
                <a:latin typeface="+mn-lt"/>
                <a:ea typeface="+mn-ea"/>
                <a:cs typeface="+mn-cs"/>
              </a:rPr>
              <a:t>To reproduce the effects on this slide, do the following:</a:t>
            </a:r>
          </a:p>
          <a:p>
            <a:pPr marL="228600" indent="-228600">
              <a:buFont typeface="+mj-lt"/>
              <a:buAutoNum type="arabicPeriod"/>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Slides and Outline </a:t>
            </a:r>
            <a:r>
              <a:rPr lang="en-US" sz="1200" b="0" kern="1200" baseline="0" dirty="0" smtClean="0">
                <a:solidFill>
                  <a:schemeClr val="tx1"/>
                </a:solidFill>
                <a:latin typeface="+mn-lt"/>
                <a:ea typeface="+mn-ea"/>
                <a:cs typeface="+mn-cs"/>
              </a:rPr>
              <a:t>pane, right-click the previous slide (“Transition effect for timeline, slide 2”) and click </a:t>
            </a:r>
            <a:r>
              <a:rPr lang="en-US" sz="1200" b="1" kern="1200" baseline="0" dirty="0" smtClean="0">
                <a:solidFill>
                  <a:schemeClr val="tx1"/>
                </a:solidFill>
                <a:latin typeface="+mn-lt"/>
                <a:ea typeface="+mn-ea"/>
                <a:cs typeface="+mn-cs"/>
              </a:rPr>
              <a:t>Duplicate Slide</a:t>
            </a:r>
            <a:r>
              <a:rPr lang="en-US" sz="1200" b="0" kern="1200" baseline="0" dirty="0" smtClean="0">
                <a:solidFill>
                  <a:schemeClr val="tx1"/>
                </a:solidFill>
                <a:latin typeface="+mn-lt"/>
                <a:ea typeface="+mn-ea"/>
                <a:cs typeface="+mn-cs"/>
              </a:rPr>
              <a:t>.</a:t>
            </a:r>
          </a:p>
          <a:p>
            <a:pPr marL="228600" indent="-228600">
              <a:buFont typeface="+mj-lt"/>
              <a:buAutoNum type="arabicPeriod"/>
            </a:pPr>
            <a:r>
              <a:rPr lang="en-US" sz="1200" b="0" kern="1200" baseline="0" dirty="0" smtClean="0">
                <a:solidFill>
                  <a:schemeClr val="tx1"/>
                </a:solidFill>
                <a:latin typeface="+mn-lt"/>
                <a:ea typeface="+mn-ea"/>
                <a:cs typeface="+mn-cs"/>
              </a:rPr>
              <a:t>Select each of the three text boxes on the slide and  change the text.</a:t>
            </a:r>
          </a:p>
          <a:p>
            <a:pPr marL="228600" indent="-228600">
              <a:buFont typeface="+mj-lt"/>
              <a:buAutoNum type="arabicPeriod"/>
            </a:pPr>
            <a:r>
              <a:rPr lang="en-US" sz="1200" b="0" kern="1200" baseline="0" dirty="0" smtClean="0">
                <a:solidFill>
                  <a:schemeClr val="tx1"/>
                </a:solidFill>
                <a:latin typeface="+mn-lt"/>
                <a:ea typeface="+mn-ea"/>
                <a:cs typeface="+mn-cs"/>
              </a:rPr>
              <a:t>Select the chevron shape on the slide. Drag the right sizing handle to the left so that the right edge of the chevron shape is 0.5” from the right edge of the slide.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18353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694528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400389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156116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10682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015977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50480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22321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409693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197405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283386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12/16/2010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extLst>
      <p:ext uri="{BB962C8B-B14F-4D97-AF65-F5344CB8AC3E}">
        <p14:creationId xmlns:p14="http://schemas.microsoft.com/office/powerpoint/2010/main" val="59848110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Chevron 24"/>
          <p:cNvSpPr/>
          <p:nvPr/>
        </p:nvSpPr>
        <p:spPr>
          <a:xfrm flipV="1">
            <a:off x="914400" y="3059553"/>
            <a:ext cx="866601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990112"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1960</a:t>
            </a:r>
            <a:endParaRPr lang="en-US" sz="2600" b="1" dirty="0">
              <a:solidFill>
                <a:schemeClr val="bg1">
                  <a:lumMod val="50000"/>
                </a:schemeClr>
              </a:solidFill>
              <a:latin typeface="Gill Sans MT Condensed" pitchFamily="34" charset="0"/>
            </a:endParaRPr>
          </a:p>
        </p:txBody>
      </p:sp>
      <p:sp>
        <p:nvSpPr>
          <p:cNvPr id="8" name="TextBox 7"/>
          <p:cNvSpPr txBox="1"/>
          <p:nvPr/>
        </p:nvSpPr>
        <p:spPr>
          <a:xfrm>
            <a:off x="6598232"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1970</a:t>
            </a:r>
            <a:endParaRPr lang="en-US" sz="2600" b="1" dirty="0">
              <a:solidFill>
                <a:schemeClr val="bg1">
                  <a:lumMod val="50000"/>
                </a:schemeClr>
              </a:solidFill>
              <a:latin typeface="Gill Sans MT Condensed" pitchFamily="34" charset="0"/>
            </a:endParaRPr>
          </a:p>
        </p:txBody>
      </p:sp>
      <p:sp>
        <p:nvSpPr>
          <p:cNvPr id="6" name="TextBox 5"/>
          <p:cNvSpPr txBox="1"/>
          <p:nvPr/>
        </p:nvSpPr>
        <p:spPr>
          <a:xfrm>
            <a:off x="1381991"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1950</a:t>
            </a:r>
            <a:endParaRPr lang="en-US" sz="2600" b="1" dirty="0">
              <a:solidFill>
                <a:schemeClr val="bg1">
                  <a:lumMod val="50000"/>
                </a:schemeClr>
              </a:solidFill>
              <a:latin typeface="Gill Sans MT Condensed" pitchFamily="34" charset="0"/>
            </a:endParaRPr>
          </a:p>
        </p:txBody>
      </p:sp>
    </p:spTree>
    <p:extLst>
      <p:ext uri="{BB962C8B-B14F-4D97-AF65-F5344CB8AC3E}">
        <p14:creationId xmlns:p14="http://schemas.microsoft.com/office/powerpoint/2010/main" val="2485076507"/>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502920" y="3059552"/>
            <a:ext cx="1008333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990112"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1990</a:t>
            </a:r>
            <a:endParaRPr lang="en-US" sz="2600" b="1" dirty="0">
              <a:solidFill>
                <a:schemeClr val="bg1">
                  <a:lumMod val="50000"/>
                </a:schemeClr>
              </a:solidFill>
              <a:latin typeface="Gill Sans MT Condensed" pitchFamily="34" charset="0"/>
            </a:endParaRPr>
          </a:p>
        </p:txBody>
      </p:sp>
      <p:sp>
        <p:nvSpPr>
          <p:cNvPr id="8" name="TextBox 7"/>
          <p:cNvSpPr txBox="1"/>
          <p:nvPr/>
        </p:nvSpPr>
        <p:spPr>
          <a:xfrm>
            <a:off x="6598232"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2000</a:t>
            </a:r>
            <a:endParaRPr lang="en-US" sz="2600" b="1" dirty="0">
              <a:solidFill>
                <a:schemeClr val="bg1">
                  <a:lumMod val="50000"/>
                </a:schemeClr>
              </a:solidFill>
              <a:latin typeface="Gill Sans MT Condensed" pitchFamily="34" charset="0"/>
            </a:endParaRPr>
          </a:p>
        </p:txBody>
      </p:sp>
      <p:sp>
        <p:nvSpPr>
          <p:cNvPr id="6" name="TextBox 5"/>
          <p:cNvSpPr txBox="1"/>
          <p:nvPr/>
        </p:nvSpPr>
        <p:spPr>
          <a:xfrm>
            <a:off x="1381991"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1980</a:t>
            </a:r>
            <a:endParaRPr lang="en-US" sz="2600" b="1" dirty="0">
              <a:solidFill>
                <a:schemeClr val="bg1">
                  <a:lumMod val="50000"/>
                </a:schemeClr>
              </a:solidFill>
              <a:latin typeface="Gill Sans MT Condensed" pitchFamily="34" charset="0"/>
            </a:endParaRPr>
          </a:p>
        </p:txBody>
      </p:sp>
    </p:spTree>
    <p:extLst>
      <p:ext uri="{BB962C8B-B14F-4D97-AF65-F5344CB8AC3E}">
        <p14:creationId xmlns:p14="http://schemas.microsoft.com/office/powerpoint/2010/main" val="31156155"/>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311728" y="3059552"/>
            <a:ext cx="8998527"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42850"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2020</a:t>
            </a:r>
            <a:endParaRPr lang="en-US" sz="2600" b="1" dirty="0">
              <a:solidFill>
                <a:schemeClr val="bg1">
                  <a:lumMod val="50000"/>
                </a:schemeClr>
              </a:solidFill>
              <a:latin typeface="Gill Sans MT Condensed" pitchFamily="34" charset="0"/>
            </a:endParaRPr>
          </a:p>
        </p:txBody>
      </p:sp>
      <p:sp>
        <p:nvSpPr>
          <p:cNvPr id="8" name="TextBox 7"/>
          <p:cNvSpPr txBox="1"/>
          <p:nvPr/>
        </p:nvSpPr>
        <p:spPr>
          <a:xfrm>
            <a:off x="6050970"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2030</a:t>
            </a:r>
            <a:endParaRPr lang="en-US" sz="2600" b="1" dirty="0">
              <a:solidFill>
                <a:schemeClr val="bg1">
                  <a:lumMod val="50000"/>
                </a:schemeClr>
              </a:solidFill>
              <a:latin typeface="Gill Sans MT Condensed" pitchFamily="34" charset="0"/>
            </a:endParaRPr>
          </a:p>
        </p:txBody>
      </p:sp>
      <p:sp>
        <p:nvSpPr>
          <p:cNvPr id="6" name="TextBox 5"/>
          <p:cNvSpPr txBox="1"/>
          <p:nvPr/>
        </p:nvSpPr>
        <p:spPr>
          <a:xfrm>
            <a:off x="834729" y="3131553"/>
            <a:ext cx="671979" cy="492443"/>
          </a:xfrm>
          <a:prstGeom prst="rect">
            <a:avLst/>
          </a:prstGeom>
          <a:noFill/>
        </p:spPr>
        <p:txBody>
          <a:bodyPr wrap="none" rtlCol="0">
            <a:spAutoFit/>
          </a:bodyPr>
          <a:lstStyle/>
          <a:p>
            <a:r>
              <a:rPr lang="en-US" sz="2600" b="1" dirty="0" smtClean="0">
                <a:solidFill>
                  <a:schemeClr val="bg1">
                    <a:lumMod val="50000"/>
                  </a:schemeClr>
                </a:solidFill>
                <a:latin typeface="Gill Sans MT Condensed" pitchFamily="34" charset="0"/>
              </a:rPr>
              <a:t>2010</a:t>
            </a:r>
            <a:endParaRPr lang="en-US" sz="2600" b="1" dirty="0">
              <a:solidFill>
                <a:schemeClr val="bg1">
                  <a:lumMod val="50000"/>
                </a:schemeClr>
              </a:solidFill>
              <a:latin typeface="Gill Sans MT Condensed" pitchFamily="34" charset="0"/>
            </a:endParaRPr>
          </a:p>
        </p:txBody>
      </p:sp>
    </p:spTree>
    <p:extLst>
      <p:ext uri="{BB962C8B-B14F-4D97-AF65-F5344CB8AC3E}">
        <p14:creationId xmlns:p14="http://schemas.microsoft.com/office/powerpoint/2010/main" val="181124445"/>
      </p:ext>
    </p:extLst>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Transition_effect_for_time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9fa4f1cb33d0adf6968f5be6bef4df8">
  <xsd:schema xmlns:xsd="http://www.w3.org/2001/XMLSchema" xmlns:xs="http://www.w3.org/2001/XMLSchema" xmlns:p="http://schemas.microsoft.com/office/2006/metadata/properties" xmlns:ns2="4873beb7-5857-4685-be1f-d57550cc96cc" targetNamespace="http://schemas.microsoft.com/office/2006/metadata/properties" ma:root="true" ma:fieldsID="55b7f5ed55d98ec7e6cb9419faa4821a"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MarketGroupTiers"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ma:readOnly="false">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MarketGroupTiers" ma:index="75" nillable="true" ma:displayName="Loc Market Group Tiers [deprecated]" ma:default="" ma:internalName="LocMarketGroupTiers" ma:readOnly="false">
      <xsd:simpleType>
        <xsd:restriction base="dms:Unknown"/>
      </xsd:simpleType>
    </xsd:element>
    <xsd:element name="LocNewPublishedVersionLookup" ma:index="76"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7"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8"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9"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80"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1" nillable="true" ma:displayName="Loc Priority" ma:default="" ma:internalName="IntlLocPriority" ma:readOnly="false">
      <xsd:simpleType>
        <xsd:restriction base="dms:Unknown"/>
      </xsd:simpleType>
    </xsd:element>
    <xsd:element name="LocProcessedForHandoffsLookup" ma:index="82"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3"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4"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5"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6" nillable="true" ma:displayName="Loc Recommended Handoff" ma:default="" ma:indexed="true" ma:internalName="LocRecommendedHandoff" ma:readOnly="false">
      <xsd:simpleType>
        <xsd:restriction base="dms:Text"/>
      </xsd:simpleType>
    </xsd:element>
    <xsd:element name="LocalizationTagsTaxHTField0" ma:index="88"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9" nillable="true" ma:displayName="Machine Translated" ma:default="" ma:internalName="MachineTranslated" ma:readOnly="false">
      <xsd:simpleType>
        <xsd:restriction base="dms:Boolean"/>
      </xsd:simpleType>
    </xsd:element>
    <xsd:element name="Manager" ma:index="90" nillable="true" ma:displayName="Manager" ma:hidden="true" ma:internalName="Manager" ma:readOnly="false">
      <xsd:simpleType>
        <xsd:restriction base="dms:Text"/>
      </xsd:simpleType>
    </xsd:element>
    <xsd:element name="Markets" ma:index="91"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2" nillable="true" ma:displayName="Milestone" ma:default="" ma:internalName="Milestone" ma:readOnly="false">
      <xsd:simpleType>
        <xsd:restriction base="dms:Unknown"/>
      </xsd:simpleType>
    </xsd:element>
    <xsd:element name="TPNamespace" ma:index="95" nillable="true" ma:displayName="Namespace" ma:default="" ma:internalName="TPNamespace">
      <xsd:simpleType>
        <xsd:restriction base="dms:Text"/>
      </xsd:simpleType>
    </xsd:element>
    <xsd:element name="NumericId" ma:index="96" nillable="true" ma:displayName="Numeric ID" ma:default="" ma:indexed="true" ma:internalName="NumericId" ma:readOnly="false">
      <xsd:simpleType>
        <xsd:restriction base="dms:Number"/>
      </xsd:simpleType>
    </xsd:element>
    <xsd:element name="NumOfRatingsLookup" ma:index="97"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8" nillable="true" ma:displayName="OOCacheId" ma:internalName="OOCacheId" ma:readOnly="false">
      <xsd:simpleType>
        <xsd:restriction base="dms:Text"/>
      </xsd:simpleType>
    </xsd:element>
    <xsd:element name="OpenTemplate" ma:index="99" nillable="true" ma:displayName="Open Template" ma:default="true" ma:internalName="OpenTemplate">
      <xsd:simpleType>
        <xsd:restriction base="dms:Boolean"/>
      </xsd:simpleType>
    </xsd:element>
    <xsd:element name="OriginAsset" ma:index="100" nillable="true" ma:displayName="Origin Asset" ma:default="" ma:internalName="OriginAsset" ma:readOnly="false">
      <xsd:simpleType>
        <xsd:restriction base="dms:Text"/>
      </xsd:simpleType>
    </xsd:element>
    <xsd:element name="OriginalRelease" ma:index="101"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2" nillable="true" ma:displayName="Original Source Market Group" ma:default="" ma:internalName="OriginalSourceMarket" ma:readOnly="false">
      <xsd:simpleType>
        <xsd:restriction base="dms:Text"/>
      </xsd:simpleType>
    </xsd:element>
    <xsd:element name="OutputCachingOn" ma:index="103" nillable="true" ma:displayName="Output Caching" ma:default="true" ma:hidden="true" ma:internalName="OutputCachingOn" ma:readOnly="false">
      <xsd:simpleType>
        <xsd:restriction base="dms:Boolean"/>
      </xsd:simpleType>
    </xsd:element>
    <xsd:element name="ParentAssetId" ma:index="104" nillable="true" ma:displayName="Parent Asset Id" ma:default="" ma:internalName="ParentAssetId" ma:readOnly="false">
      <xsd:simpleType>
        <xsd:restriction base="dms:Text"/>
      </xsd:simpleType>
    </xsd:element>
    <xsd:element name="PlannedPubDate" ma:index="105" nillable="true" ma:displayName="Planned Publish Date" ma:default="" ma:indexed="true" ma:internalName="PlannedPubDate" ma:readOnly="false">
      <xsd:simpleType>
        <xsd:restriction base="dms:DateTime"/>
      </xsd:simpleType>
    </xsd:element>
    <xsd:element name="PolicheckWords" ma:index="106" nillable="true" ma:displayName="Policheck Words" ma:default="" ma:internalName="PolicheckWords" ma:readOnly="false">
      <xsd:simpleType>
        <xsd:restriction base="dms:Text"/>
      </xsd:simpleType>
    </xsd:element>
    <xsd:element name="BusinessGroup" ma:index="107" nillable="true" ma:displayName="Product Division Owner" ma:default="" ma:internalName="BusinessGroup" ma:readOnly="false">
      <xsd:simpleType>
        <xsd:restriction base="dms:Unknown"/>
      </xsd:simpleType>
    </xsd:element>
    <xsd:element name="UAProjectedTotalWords" ma:index="108" nillable="true" ma:displayName="Projected Word Count" ma:default="" ma:internalName="UAProjectedTotalWords" ma:readOnly="false">
      <xsd:simpleType>
        <xsd:restriction base="dms:Unknown"/>
      </xsd:simpleType>
    </xsd:element>
    <xsd:element name="Provider" ma:index="109" nillable="true" ma:displayName="Provider" ma:default="" ma:internalName="Provider" ma:readOnly="false">
      <xsd:simpleType>
        <xsd:restriction base="dms:Unknown"/>
      </xsd:simpleType>
    </xsd:element>
    <xsd:element name="Providers" ma:index="110" nillable="true" ma:displayName="Providers" ma:default="" ma:internalName="Providers" ma:readOnly="false">
      <xsd:simpleType>
        <xsd:restriction base="dms:Unknown"/>
      </xsd:simpleType>
    </xsd:element>
    <xsd:element name="PublishStatusLookup" ma:index="111"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2" nillable="true" ma:displayName="Publish Target" ma:default="OfficeOnlineVNext" ma:internalName="PublishTargets" ma:readOnly="false">
      <xsd:simpleType>
        <xsd:restriction base="dms:Unknown"/>
      </xsd:simpleType>
    </xsd:element>
    <xsd:element name="RecommendationsModifier" ma:index="113" nillable="true" ma:displayName="Recommendations Modifier" ma:default="" ma:internalName="RecommendationsModifier" ma:readOnly="false">
      <xsd:simpleType>
        <xsd:restriction base="dms:Number"/>
      </xsd:simpleType>
    </xsd:element>
    <xsd:element name="ArtSampleDocs" ma:index="114" nillable="true" ma:displayName="Sample Docs" ma:default="" ma:hidden="true" ma:internalName="ArtSampleDocs" ma:readOnly="false">
      <xsd:simpleType>
        <xsd:restriction base="dms:Text"/>
      </xsd:simpleType>
    </xsd:element>
    <xsd:element name="ScenarioTagsTaxHTField0" ma:index="116"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8"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9" nillable="true" ma:displayName="Source Title" ma:default="" ma:indexed="true" ma:internalName="SourceTitle" ma:readOnly="false">
      <xsd:simpleType>
        <xsd:restriction base="dms:Text"/>
      </xsd:simpleType>
    </xsd:element>
    <xsd:element name="CSXSubmissionDate" ma:index="120" nillable="true" ma:displayName="Submission Date" ma:default="" ma:internalName="CSXSubmissionDate" ma:readOnly="false">
      <xsd:simpleType>
        <xsd:restriction base="dms:DateTime"/>
      </xsd:simpleType>
    </xsd:element>
    <xsd:element name="SubmitterId" ma:index="121" nillable="true" ma:displayName="Submitter ID" ma:default="" ma:internalName="SubmitterId" ma:readOnly="false">
      <xsd:simpleType>
        <xsd:restriction base="dms:Text"/>
      </xsd:simpleType>
    </xsd:element>
    <xsd:element name="TaxCatchAll" ma:index="122"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3"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4" nillable="true" ma:displayName="Template Status" ma:default="" ma:internalName="TemplateStatus">
      <xsd:simpleType>
        <xsd:restriction base="dms:Unknown"/>
      </xsd:simpleType>
    </xsd:element>
    <xsd:element name="TemplateTemplateType" ma:index="125" nillable="true" ma:displayName="Template Type" ma:default="" ma:internalName="TemplateTemplateType">
      <xsd:simpleType>
        <xsd:restriction base="dms:Unknown"/>
      </xsd:simpleType>
    </xsd:element>
    <xsd:element name="ThumbnailAssetId" ma:index="126" nillable="true" ma:displayName="Thumbnail Image Asset" ma:default="" ma:internalName="ThumbnailAssetId" ma:readOnly="false">
      <xsd:simpleType>
        <xsd:restriction base="dms:Text"/>
      </xsd:simpleType>
    </xsd:element>
    <xsd:element name="TimesCloned" ma:index="127" nillable="true" ma:displayName="Times Cloned" ma:default="" ma:internalName="TimesCloned" ma:readOnly="false">
      <xsd:simpleType>
        <xsd:restriction base="dms:Number"/>
      </xsd:simpleType>
    </xsd:element>
    <xsd:element name="TrustLevel" ma:index="129" nillable="true" ma:displayName="Trust Level" ma:default="1 Microsoft Managed Content" ma:internalName="TrustLevel" ma:readOnly="false">
      <xsd:simpleType>
        <xsd:restriction base="dms:Unknown"/>
      </xsd:simpleType>
    </xsd:element>
    <xsd:element name="UALocComments" ma:index="130" nillable="true" ma:displayName="UA Loc Comments" ma:default="" ma:internalName="UALocComments" ma:readOnly="false">
      <xsd:simpleType>
        <xsd:restriction base="dms:Note"/>
      </xsd:simpleType>
    </xsd:element>
    <xsd:element name="UALocRecommendation" ma:index="131"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2" nillable="true" ma:displayName="UA Notes" ma:default="" ma:internalName="UANotes" ma:readOnly="false">
      <xsd:simpleType>
        <xsd:restriction base="dms:Note"/>
      </xsd:simpleType>
    </xsd:element>
    <xsd:element name="TPAppVersion" ma:index="133" nillable="true" ma:displayName="Version" ma:default="" ma:internalName="TPAppVersion">
      <xsd:simpleType>
        <xsd:restriction base="dms:Text"/>
      </xsd:simpleType>
    </xsd:element>
    <xsd:element name="VoteCount" ma:index="134"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8"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2029-05-12T07:00:00+00:00</AssetExpire>
    <IntlLangReviewDate xmlns="4873beb7-5857-4685-be1f-d57550cc96cc" xsi:nil="true"/>
    <TPFriendlyName xmlns="4873beb7-5857-4685-be1f-d57550cc96cc" xsi:nil="true"/>
    <IntlLangReview xmlns="4873beb7-5857-4685-be1f-d57550cc96cc" xsi:nil="true"/>
    <PolicheckWords xmlns="4873beb7-5857-4685-be1f-d57550cc96cc" xsi:nil="true"/>
    <SubmitterId xmlns="4873beb7-5857-4685-be1f-d57550cc96cc" xsi:nil="true"/>
    <AcquiredFrom xmlns="4873beb7-5857-4685-be1f-d57550cc96cc">Internal MS</AcquiredFrom>
    <EditorialStatus xmlns="4873beb7-5857-4685-be1f-d57550cc96cc" xsi:nil="true"/>
    <Markets xmlns="4873beb7-5857-4685-be1f-d57550cc96cc"/>
    <OriginAsset xmlns="4873beb7-5857-4685-be1f-d57550cc96cc" xsi:nil="true"/>
    <AssetStart xmlns="4873beb7-5857-4685-be1f-d57550cc96cc">2010-12-16T05:16:00+00:00</AssetStart>
    <FriendlyTitle xmlns="4873beb7-5857-4685-be1f-d57550cc96cc" xsi:nil="true"/>
    <MarketSpecific xmlns="4873beb7-5857-4685-be1f-d57550cc96cc">false</MarketSpecific>
    <TPNamespace xmlns="4873beb7-5857-4685-be1f-d57550cc96cc" xsi:nil="true"/>
    <PublishStatusLookup xmlns="4873beb7-5857-4685-be1f-d57550cc96cc">
      <Value>1103488</Value>
      <Value>1315804</Value>
    </PublishStatusLookup>
    <APAuthor xmlns="4873beb7-5857-4685-be1f-d57550cc96cc">
      <UserInfo>
        <DisplayName>REDMOND\v-rapal</DisplayName>
        <AccountId>2094</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 xsi:nil="true"/>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astPublishResultLookup xmlns="4873beb7-5857-4685-be1f-d57550cc96cc" xsi:nil="true"/>
    <LegacyData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Provider xmlns="4873beb7-5857-4685-be1f-d57550cc96cc" xsi:nil="true"/>
    <UACurrentWords xmlns="4873beb7-5857-4685-be1f-d57550cc96cc" xsi:nil="true"/>
    <AssetId xmlns="4873beb7-5857-4685-be1f-d57550cc96cc">TP102426469</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PublishTargets>
    <ApprovalLog xmlns="4873beb7-5857-4685-be1f-d57550cc96cc" xsi:nil="true"/>
    <BugNumber xmlns="4873beb7-5857-4685-be1f-d57550cc96cc" xsi:nil="true"/>
    <CrawlForDependencies xmlns="4873beb7-5857-4685-be1f-d57550cc96cc">false</CrawlForDependencies>
    <LastHandOff xmlns="4873beb7-5857-4685-be1f-d57550cc96cc" xsi:nil="true"/>
    <Milestone xmlns="4873beb7-5857-4685-be1f-d57550cc96cc" xsi:nil="true"/>
    <UANotes xmlns="4873beb7-5857-4685-be1f-d57550cc96cc" xsi:nil="true"/>
    <CampaignTagsTaxHTField0 xmlns="4873beb7-5857-4685-be1f-d57550cc96cc">
      <Terms xmlns="http://schemas.microsoft.com/office/infopath/2007/PartnerControls"/>
    </CampaignTagsTaxHTField0>
    <LocLastLocAttemptVersionLookup xmlns="4873beb7-5857-4685-be1f-d57550cc96cc">131537</LocLastLocAttemptVersionLookup>
    <LocLastLocAttemptVersionTypeLookup xmlns="4873beb7-5857-4685-be1f-d57550cc96cc" xsi:nil="true"/>
    <LocMarketGroupTiers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04C2EF48-D4F8-40DD-9288-6322697AD147}"/>
</file>

<file path=customXml/itemProps2.xml><?xml version="1.0" encoding="utf-8"?>
<ds:datastoreItem xmlns:ds="http://schemas.openxmlformats.org/officeDocument/2006/customXml" ds:itemID="{B05AF333-BE05-45FD-99C6-688EA6611196}"/>
</file>

<file path=customXml/itemProps3.xml><?xml version="1.0" encoding="utf-8"?>
<ds:datastoreItem xmlns:ds="http://schemas.openxmlformats.org/officeDocument/2006/customXml" ds:itemID="{9C4DC89D-3A79-431A-ADD0-B25D0F5BE17F}"/>
</file>

<file path=docProps/app.xml><?xml version="1.0" encoding="utf-8"?>
<Properties xmlns="http://schemas.openxmlformats.org/officeDocument/2006/extended-properties" xmlns:vt="http://schemas.openxmlformats.org/officeDocument/2006/docPropsVTypes">
  <Template>Transition_effect_for_timeline</Template>
  <TotalTime>0</TotalTime>
  <Words>1323</Words>
  <Application>Microsoft Office PowerPoint</Application>
  <PresentationFormat>On-screen Show (4:3)</PresentationFormat>
  <Paragraphs>85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Transition_effect_for_timeline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2010-12-16T05:15:47Z</dcterms:created>
  <dcterms:modified xsi:type="dcterms:W3CDTF">2010-12-16T05:16:01Z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ies>
</file>