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9238" autoAdjust="0"/>
  </p:normalViewPr>
  <p:slideViewPr>
    <p:cSldViewPr showGuides="1">
      <p:cViewPr varScale="1">
        <p:scale>
          <a:sx n="48" d="100"/>
          <a:sy n="48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BB95B-3B29-4CAD-8E59-6EB49938A99D}" type="datetimeFigureOut">
              <a:rPr lang="en-US" smtClean="0"/>
              <a:t>12/15/2010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42533-471E-4149-A425-A237074D0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49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1400" b="1" dirty="0" smtClean="0"/>
              <a:t>Shiny, beveled</a:t>
            </a:r>
            <a:r>
              <a:rPr lang="en-US" sz="1400" b="1" baseline="0" dirty="0" smtClean="0"/>
              <a:t> text with </a:t>
            </a:r>
            <a:r>
              <a:rPr lang="en-US" sz="1400" b="1" dirty="0" smtClean="0"/>
              <a:t>reflection</a:t>
            </a:r>
          </a:p>
          <a:p>
            <a:r>
              <a:rPr lang="en-US" sz="1400" dirty="0" smtClean="0"/>
              <a:t>(Basic)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To</a:t>
            </a:r>
            <a:r>
              <a:rPr lang="en-US" sz="1200" baseline="0" dirty="0" smtClean="0"/>
              <a:t> reproduce the text effects on this slide, do the following: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dirty="0" smtClean="0"/>
              <a:t>On the </a:t>
            </a:r>
            <a:r>
              <a:rPr lang="en-US" sz="1200" b="1" i="0" dirty="0" smtClean="0"/>
              <a:t>Home</a:t>
            </a:r>
            <a:r>
              <a:rPr lang="en-US" sz="1200" i="0" dirty="0" smtClean="0"/>
              <a:t> tab, in the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Slides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Layout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Blank</a:t>
            </a:r>
            <a:r>
              <a:rPr lang="en-US" sz="1200" i="0" baseline="0" dirty="0" smtClean="0"/>
              <a:t>.</a:t>
            </a:r>
            <a:endParaRPr lang="en-US" sz="1200" i="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dirty="0" smtClean="0"/>
              <a:t>On</a:t>
            </a:r>
            <a:r>
              <a:rPr lang="en-US" sz="1200" i="0" baseline="0" dirty="0" smtClean="0"/>
              <a:t> the </a:t>
            </a:r>
            <a:r>
              <a:rPr lang="en-US" sz="1200" b="1" i="0" baseline="0" dirty="0" smtClean="0"/>
              <a:t>Insert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Text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Text Box</a:t>
            </a:r>
            <a:r>
              <a:rPr lang="en-US" sz="1200" i="0" baseline="0" dirty="0" smtClean="0"/>
              <a:t>, and then on the slide, drag to draw the text box.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Enter text in the text box, select the text, and then o</a:t>
            </a:r>
            <a:r>
              <a:rPr lang="en-US" sz="1200" i="0" dirty="0" smtClean="0"/>
              <a:t>n the </a:t>
            </a:r>
            <a:r>
              <a:rPr lang="en-US" sz="1200" b="1" i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Font</a:t>
            </a:r>
            <a:r>
              <a:rPr lang="en-US" sz="1200" i="0" baseline="0" dirty="0" smtClean="0"/>
              <a:t> group, select </a:t>
            </a:r>
            <a:r>
              <a:rPr lang="en-US" sz="1200" b="1" dirty="0" smtClean="0"/>
              <a:t>Gill Sans MT Condensed</a:t>
            </a:r>
            <a:r>
              <a:rPr lang="en-US" sz="1200" b="1" i="0" baseline="0" dirty="0" smtClean="0"/>
              <a:t> </a:t>
            </a:r>
            <a:r>
              <a:rPr lang="en-US" sz="1200" i="0" baseline="0" dirty="0" smtClean="0"/>
              <a:t>from the </a:t>
            </a:r>
            <a:r>
              <a:rPr lang="en-US" sz="1200" b="1" i="0" baseline="0" dirty="0" smtClean="0"/>
              <a:t>Font</a:t>
            </a:r>
            <a:r>
              <a:rPr lang="en-US" sz="1200" i="0" baseline="0" dirty="0" smtClean="0"/>
              <a:t> list, enter </a:t>
            </a:r>
            <a:r>
              <a:rPr lang="en-US" sz="1200" b="1" i="0" baseline="0" dirty="0" smtClean="0"/>
              <a:t>95</a:t>
            </a:r>
            <a:r>
              <a:rPr lang="en-US" sz="1200" i="0" baseline="0" dirty="0" smtClean="0"/>
              <a:t> in the </a:t>
            </a:r>
            <a:r>
              <a:rPr lang="en-US" sz="1200" b="1" i="0" baseline="0" dirty="0" smtClean="0"/>
              <a:t>Font Size </a:t>
            </a:r>
            <a:r>
              <a:rPr lang="en-US" sz="1200" b="0" i="0" baseline="0" dirty="0" smtClean="0"/>
              <a:t>box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Bold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Paragraph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Center</a:t>
            </a:r>
            <a:r>
              <a:rPr lang="en-US" sz="1200" i="0" baseline="0" dirty="0" smtClean="0"/>
              <a:t> to center the text in the text box.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dirty="0" smtClean="0"/>
              <a:t> tab, in the </a:t>
            </a:r>
            <a:r>
              <a:rPr lang="en-US" sz="1200" b="1" dirty="0" smtClean="0"/>
              <a:t>Font</a:t>
            </a:r>
            <a:r>
              <a:rPr lang="en-US" sz="1200" dirty="0" smtClean="0"/>
              <a:t> group, click </a:t>
            </a:r>
            <a:r>
              <a:rPr lang="en-US" sz="1200" b="1" dirty="0" smtClean="0"/>
              <a:t>Character Spacing</a:t>
            </a:r>
            <a:r>
              <a:rPr lang="en-US" sz="1200" dirty="0" smtClean="0"/>
              <a:t>, and then click </a:t>
            </a:r>
            <a:r>
              <a:rPr lang="en-US" sz="1200" b="1" dirty="0" smtClean="0"/>
              <a:t>More Spacing</a:t>
            </a:r>
            <a:r>
              <a:rPr lang="en-US" sz="120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In the </a:t>
            </a:r>
            <a:r>
              <a:rPr lang="en-US" sz="1200" b="1" dirty="0" smtClean="0"/>
              <a:t>Font</a:t>
            </a:r>
            <a:r>
              <a:rPr lang="en-US" sz="1200" dirty="0" smtClean="0"/>
              <a:t> dialog box, on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Character </a:t>
            </a:r>
            <a:r>
              <a:rPr lang="en-US" sz="1200" b="1" dirty="0" smtClean="0"/>
              <a:t>Spacing</a:t>
            </a:r>
            <a:r>
              <a:rPr lang="en-US" sz="1200" b="1" baseline="0" dirty="0" smtClean="0"/>
              <a:t> </a:t>
            </a:r>
            <a:r>
              <a:rPr lang="en-US" sz="1200" baseline="0" dirty="0" smtClean="0"/>
              <a:t>tab, in the </a:t>
            </a:r>
            <a:r>
              <a:rPr lang="en-US" sz="1200" b="1" baseline="0" dirty="0" smtClean="0"/>
              <a:t>Spacing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Expanded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By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16</a:t>
            </a:r>
            <a:r>
              <a:rPr lang="en-US" sz="120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Select the space between two of the words in the text. </a:t>
            </a:r>
            <a:r>
              <a:rPr lang="en-US" sz="120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dirty="0" smtClean="0"/>
              <a:t> tab, in the </a:t>
            </a:r>
            <a:r>
              <a:rPr lang="en-US" sz="1200" b="1" dirty="0" smtClean="0"/>
              <a:t>Font</a:t>
            </a:r>
            <a:r>
              <a:rPr lang="en-US" sz="1200" dirty="0" smtClean="0"/>
              <a:t> group, click </a:t>
            </a:r>
            <a:r>
              <a:rPr lang="en-US" sz="1200" b="1" dirty="0" smtClean="0"/>
              <a:t>Character Spacing</a:t>
            </a:r>
            <a:r>
              <a:rPr lang="en-US" sz="1200" dirty="0" smtClean="0"/>
              <a:t>, and then click </a:t>
            </a:r>
            <a:r>
              <a:rPr lang="en-US" sz="1200" b="1" dirty="0" smtClean="0"/>
              <a:t>Tight</a:t>
            </a:r>
            <a:r>
              <a:rPr lang="en-US" sz="1200" b="0" dirty="0" smtClean="0"/>
              <a:t>. Repeat the</a:t>
            </a:r>
            <a:r>
              <a:rPr lang="en-US" sz="1200" b="0" baseline="0" dirty="0" smtClean="0"/>
              <a:t> process for each space between words.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Select the text. Under </a:t>
            </a:r>
            <a:r>
              <a:rPr lang="en-US" sz="1200" b="1" i="0" baseline="0" dirty="0" smtClean="0"/>
              <a:t>Drawing 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WordArt Styles</a:t>
            </a:r>
            <a:r>
              <a:rPr lang="en-US" sz="1200" i="0" baseline="0" dirty="0" smtClean="0"/>
              <a:t> group, click the arrow next to </a:t>
            </a:r>
            <a:r>
              <a:rPr lang="en-US" sz="1200" b="1" i="0" baseline="0" dirty="0" smtClean="0"/>
              <a:t>Text Fill</a:t>
            </a:r>
            <a:r>
              <a:rPr lang="en-US" sz="1200" i="0" baseline="0" dirty="0" smtClean="0"/>
              <a:t>, </a:t>
            </a:r>
            <a:r>
              <a:rPr lang="en-US" sz="1200" dirty="0" smtClean="0"/>
              <a:t>click </a:t>
            </a:r>
            <a:r>
              <a:rPr lang="en-US" sz="1200" b="1" dirty="0" smtClean="0"/>
              <a:t>More Fill Colors</a:t>
            </a:r>
            <a:r>
              <a:rPr lang="en-US" sz="1200" dirty="0" smtClean="0"/>
              <a:t>, and then in the </a:t>
            </a:r>
            <a:r>
              <a:rPr lang="en-US" sz="1200" b="1" dirty="0" smtClean="0"/>
              <a:t>Colors</a:t>
            </a:r>
            <a:r>
              <a:rPr lang="en-US" sz="1200" dirty="0" smtClean="0"/>
              <a:t> dialog box, on the </a:t>
            </a:r>
            <a:r>
              <a:rPr lang="en-US" sz="1200" b="1" dirty="0" smtClean="0"/>
              <a:t>Custom</a:t>
            </a:r>
            <a:r>
              <a:rPr lang="en-US" sz="1200" dirty="0" smtClean="0"/>
              <a:t> tab, enter values for Red: </a:t>
            </a:r>
            <a:r>
              <a:rPr lang="en-US" sz="1200" b="1" dirty="0" smtClean="0"/>
              <a:t>238</a:t>
            </a:r>
            <a:r>
              <a:rPr lang="en-US" sz="1200" dirty="0" smtClean="0"/>
              <a:t>, Green: </a:t>
            </a:r>
            <a:r>
              <a:rPr lang="en-US" sz="1200" b="1" dirty="0" smtClean="0"/>
              <a:t>86</a:t>
            </a:r>
            <a:r>
              <a:rPr lang="en-US" sz="1200" dirty="0" smtClean="0"/>
              <a:t>, Blue: </a:t>
            </a:r>
            <a:r>
              <a:rPr lang="en-US" sz="1200" b="1" dirty="0" smtClean="0"/>
              <a:t>10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Under </a:t>
            </a:r>
            <a:r>
              <a:rPr lang="en-US" sz="1200" b="1" i="0" baseline="0" dirty="0" smtClean="0"/>
              <a:t>Drawing 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bottom right corner of the </a:t>
            </a:r>
            <a:r>
              <a:rPr lang="en-US" sz="1200" b="1" i="0" baseline="0" dirty="0" smtClean="0"/>
              <a:t>WordArt Styles</a:t>
            </a:r>
            <a:r>
              <a:rPr lang="en-US" sz="1200" i="0" baseline="0" dirty="0" smtClean="0"/>
              <a:t> group, click the </a:t>
            </a:r>
            <a:r>
              <a:rPr lang="en-US" sz="1200" b="1" i="0" baseline="0" dirty="0" smtClean="0"/>
              <a:t>Format Text Effects </a:t>
            </a:r>
            <a:r>
              <a:rPr lang="en-US" sz="1200" i="0" baseline="0" dirty="0" smtClean="0"/>
              <a:t>dialog box launcher. In the </a:t>
            </a:r>
            <a:r>
              <a:rPr lang="en-US" sz="1200" b="1" i="0" baseline="0" dirty="0" smtClean="0"/>
              <a:t>Format Text Effects </a:t>
            </a:r>
            <a:r>
              <a:rPr lang="en-US" sz="1200" i="0" baseline="0" dirty="0" smtClean="0"/>
              <a:t>dialog box, Click </a:t>
            </a:r>
            <a:r>
              <a:rPr lang="en-US" sz="1200" b="1" i="0" baseline="0" dirty="0" smtClean="0"/>
              <a:t>3-D Format </a:t>
            </a:r>
            <a:r>
              <a:rPr lang="en-US" sz="1200" i="0" baseline="0" dirty="0" smtClean="0"/>
              <a:t>in the left pane, and then do the following in the right pane: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Under </a:t>
            </a:r>
            <a:r>
              <a:rPr lang="en-US" sz="1200" b="1" i="0" baseline="0" dirty="0" smtClean="0"/>
              <a:t>Bevel</a:t>
            </a:r>
            <a:r>
              <a:rPr lang="en-US" sz="1200" i="0" baseline="0" dirty="0" smtClean="0"/>
              <a:t>, click the button next to </a:t>
            </a:r>
            <a:r>
              <a:rPr lang="en-US" sz="1200" b="1" i="0" baseline="0" dirty="0" smtClean="0"/>
              <a:t>Top</a:t>
            </a:r>
            <a:r>
              <a:rPr lang="en-US" sz="1200" i="0" baseline="0" dirty="0" smtClean="0"/>
              <a:t>, and then under </a:t>
            </a:r>
            <a:r>
              <a:rPr lang="en-US" sz="1200" b="1" i="0" baseline="0" dirty="0" smtClean="0"/>
              <a:t>Bevel</a:t>
            </a:r>
            <a:r>
              <a:rPr lang="en-US" sz="1200" i="0" baseline="0" dirty="0" smtClean="0"/>
              <a:t> click </a:t>
            </a:r>
            <a:r>
              <a:rPr lang="en-US" sz="1200" b="1" i="0" baseline="0" dirty="0" smtClean="0"/>
              <a:t>Circle</a:t>
            </a:r>
            <a:r>
              <a:rPr lang="en-US" sz="1200" i="0" baseline="0" dirty="0" smtClean="0"/>
              <a:t> (first row, first option from the left). Next to </a:t>
            </a:r>
            <a:r>
              <a:rPr lang="en-US" sz="1200" b="1" i="0" baseline="0" dirty="0" smtClean="0"/>
              <a:t>Top</a:t>
            </a:r>
            <a:r>
              <a:rPr lang="en-US" sz="1200" i="0" baseline="0" dirty="0" smtClean="0"/>
              <a:t>, in the </a:t>
            </a:r>
            <a:r>
              <a:rPr lang="en-US" sz="1200" b="1" i="0" baseline="0" dirty="0" smtClean="0"/>
              <a:t>Width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6.5 pt</a:t>
            </a:r>
            <a:r>
              <a:rPr lang="en-US" sz="1200" b="0" i="0" baseline="0" dirty="0" smtClean="0"/>
              <a:t>, and </a:t>
            </a: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Height </a:t>
            </a:r>
            <a:r>
              <a:rPr lang="en-US" sz="1200" b="0" i="0" baseline="0" dirty="0" smtClean="0"/>
              <a:t>box,</a:t>
            </a:r>
            <a:r>
              <a:rPr lang="en-US" sz="1200" b="1" i="0" baseline="0" dirty="0" smtClean="0"/>
              <a:t> </a:t>
            </a:r>
            <a:r>
              <a:rPr lang="en-US" sz="1200" b="0" i="0" baseline="0" dirty="0" smtClean="0"/>
              <a:t>enter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8 pt</a:t>
            </a:r>
            <a:r>
              <a:rPr lang="en-US" sz="1200" i="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Under </a:t>
            </a:r>
            <a:r>
              <a:rPr lang="en-US" sz="1200" b="1" i="0" baseline="0" dirty="0" smtClean="0"/>
              <a:t>Contour</a:t>
            </a:r>
            <a:r>
              <a:rPr lang="en-US" sz="1200" i="0" baseline="0" dirty="0" smtClean="0"/>
              <a:t>, click the button next to </a:t>
            </a:r>
            <a:r>
              <a:rPr lang="en-US" sz="1200" b="1" i="0" baseline="0" dirty="0" smtClean="0"/>
              <a:t>Color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Black, Text 1 </a:t>
            </a:r>
            <a:r>
              <a:rPr lang="en-US" sz="1200" i="0" baseline="0" dirty="0" smtClean="0"/>
              <a:t>(first row, second option from the left). In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0.5 pt</a:t>
            </a:r>
            <a:r>
              <a:rPr lang="en-US" sz="1200" i="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Under </a:t>
            </a:r>
            <a:r>
              <a:rPr lang="en-US" sz="1200" b="1" i="0" baseline="0" dirty="0" smtClean="0"/>
              <a:t>Surface</a:t>
            </a:r>
            <a:r>
              <a:rPr lang="en-US" sz="1200" i="0" baseline="0" dirty="0" smtClean="0"/>
              <a:t>, click the button next to </a:t>
            </a:r>
            <a:r>
              <a:rPr lang="en-US" sz="1200" b="1" i="0" baseline="0" dirty="0" smtClean="0"/>
              <a:t>Material</a:t>
            </a:r>
            <a:r>
              <a:rPr lang="en-US" sz="1200" i="0" baseline="0" dirty="0" smtClean="0"/>
              <a:t>, and then under </a:t>
            </a:r>
            <a:r>
              <a:rPr lang="en-US" sz="1200" b="1" i="0" baseline="0" dirty="0" smtClean="0"/>
              <a:t>Standard</a:t>
            </a:r>
            <a:r>
              <a:rPr lang="en-US" sz="1200" i="0" baseline="0" dirty="0" smtClean="0"/>
              <a:t> click </a:t>
            </a:r>
            <a:r>
              <a:rPr lang="en-US" sz="1200" b="1" i="0" baseline="0" dirty="0" smtClean="0"/>
              <a:t>Metal</a:t>
            </a:r>
            <a:r>
              <a:rPr lang="en-US" sz="1200" i="0" baseline="0" dirty="0" smtClean="0"/>
              <a:t> (fourth option from the left). Click the button next to </a:t>
            </a:r>
            <a:r>
              <a:rPr lang="en-US" sz="1200" b="1" i="0" baseline="0" dirty="0" smtClean="0"/>
              <a:t>Lighting</a:t>
            </a:r>
            <a:r>
              <a:rPr lang="en-US" sz="1200" i="0" baseline="0" dirty="0" smtClean="0"/>
              <a:t>, and then under </a:t>
            </a:r>
            <a:r>
              <a:rPr lang="en-US" sz="1200" b="1" i="0" baseline="0" dirty="0" smtClean="0"/>
              <a:t>Neutral</a:t>
            </a:r>
            <a:r>
              <a:rPr lang="en-US" sz="1200" i="0" baseline="0" dirty="0" smtClean="0"/>
              <a:t> click </a:t>
            </a:r>
            <a:r>
              <a:rPr lang="en-US" sz="1200" b="1" i="0" baseline="0" dirty="0" smtClean="0"/>
              <a:t>Three Point </a:t>
            </a:r>
            <a:r>
              <a:rPr lang="en-US" sz="1200" b="0" i="0" baseline="0" dirty="0" smtClean="0"/>
              <a:t>(first row, first option from the left)</a:t>
            </a:r>
            <a:r>
              <a:rPr lang="en-US" sz="1200" i="0" baseline="0" dirty="0" smtClean="0"/>
              <a:t>. In the </a:t>
            </a:r>
            <a:r>
              <a:rPr lang="en-US" sz="1200" b="1" i="0" baseline="0" dirty="0" smtClean="0"/>
              <a:t>Angle</a:t>
            </a:r>
            <a:r>
              <a:rPr lang="en-US" sz="1200" i="0" baseline="0" dirty="0" smtClean="0"/>
              <a:t> box, enter </a:t>
            </a:r>
            <a:r>
              <a:rPr lang="en-US" sz="1200" b="1" dirty="0" smtClean="0"/>
              <a:t>30°</a:t>
            </a:r>
            <a:r>
              <a:rPr lang="en-US" sz="1200" dirty="0" smtClean="0"/>
              <a:t>.</a:t>
            </a:r>
            <a:endParaRPr lang="en-US" sz="1200" baseline="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 U</a:t>
            </a:r>
            <a:r>
              <a:rPr lang="en-US" sz="1200" dirty="0" smtClean="0"/>
              <a:t>nder </a:t>
            </a:r>
            <a:r>
              <a:rPr lang="en-US" sz="1200" b="1" dirty="0" smtClean="0"/>
              <a:t>Drawing Tools</a:t>
            </a:r>
            <a:r>
              <a:rPr lang="en-US" sz="1200" dirty="0" smtClean="0"/>
              <a:t>, on the </a:t>
            </a:r>
            <a:r>
              <a:rPr lang="en-US" sz="1200" b="1" dirty="0" smtClean="0"/>
              <a:t>Format</a:t>
            </a:r>
            <a:r>
              <a:rPr lang="en-US" sz="1200" dirty="0" smtClean="0"/>
              <a:t> tab, in the </a:t>
            </a:r>
            <a:r>
              <a:rPr lang="en-US" sz="1200" b="1" dirty="0" smtClean="0"/>
              <a:t>WordArt Styles </a:t>
            </a:r>
            <a:r>
              <a:rPr lang="en-US" sz="1200" dirty="0" smtClean="0"/>
              <a:t>group, click </a:t>
            </a:r>
            <a:r>
              <a:rPr lang="en-US" sz="1200" b="1" dirty="0" smtClean="0"/>
              <a:t>Text Effects</a:t>
            </a:r>
            <a:r>
              <a:rPr lang="en-US" sz="1200" dirty="0" smtClean="0"/>
              <a:t>, point to </a:t>
            </a:r>
            <a:r>
              <a:rPr lang="en-US" sz="1200" b="1" dirty="0" smtClean="0"/>
              <a:t>Reflection</a:t>
            </a:r>
            <a:r>
              <a:rPr lang="en-US" sz="1200" dirty="0" smtClean="0"/>
              <a:t>, and then</a:t>
            </a:r>
            <a:r>
              <a:rPr lang="en-US" sz="1200" baseline="0" dirty="0" smtClean="0"/>
              <a:t> under </a:t>
            </a:r>
            <a:r>
              <a:rPr lang="en-US" sz="1200" b="1" baseline="0" dirty="0" smtClean="0"/>
              <a:t>Reflection Variations </a:t>
            </a:r>
            <a:r>
              <a:rPr lang="en-US" sz="1200" baseline="0" dirty="0" smtClean="0"/>
              <a:t>click </a:t>
            </a:r>
            <a:r>
              <a:rPr lang="en-US" sz="1200" b="1" dirty="0" smtClean="0"/>
              <a:t>Tight Reflection, touching </a:t>
            </a:r>
            <a:r>
              <a:rPr lang="en-US" sz="1200" b="0" dirty="0" smtClean="0"/>
              <a:t>(first row, first option from the left)</a:t>
            </a:r>
            <a:r>
              <a:rPr lang="en-US" sz="1200" dirty="0" smtClean="0"/>
              <a:t>. 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</a:t>
            </a:r>
            <a:r>
              <a:rPr lang="en-US" sz="1200" baseline="0" dirty="0" smtClean="0"/>
              <a:t> reproduce the background on this slide, do the following: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area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then click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right pane,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Direction</a:t>
            </a:r>
            <a:r>
              <a:rPr lang="en-US" sz="1200" dirty="0" smtClean="0"/>
              <a:t>, and then</a:t>
            </a:r>
            <a:r>
              <a:rPr lang="en-US" sz="1200" baseline="0" dirty="0" smtClean="0"/>
              <a:t> click</a:t>
            </a:r>
            <a:r>
              <a:rPr lang="en-US" sz="1200" dirty="0" smtClean="0"/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Down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three stops appear in the slider.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Also under </a:t>
            </a:r>
            <a:r>
              <a:rPr lang="en-US" sz="1200" b="1" dirty="0" smtClean="0"/>
              <a:t>Gradient stops</a:t>
            </a:r>
            <a:r>
              <a:rPr lang="en-US" sz="1200" dirty="0" smtClean="0"/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  <a:defRPr/>
            </a:pPr>
            <a:r>
              <a:rPr lang="en-US" sz="1200" dirty="0" smtClean="0"/>
              <a:t>Select </a:t>
            </a:r>
            <a:r>
              <a:rPr lang="en-US" sz="1200" b="0" dirty="0" smtClean="0"/>
              <a:t>the first stop in</a:t>
            </a:r>
            <a:r>
              <a:rPr lang="en-US" sz="1200" b="0" baseline="0" dirty="0" smtClean="0"/>
              <a:t> the slider</a:t>
            </a:r>
            <a:r>
              <a:rPr lang="en-US" sz="1200" dirty="0" smtClean="0"/>
              <a:t>, and then do the following: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dirty="0" smtClean="0"/>
              <a:t>In</a:t>
            </a:r>
            <a:r>
              <a:rPr lang="en-US" sz="1200" dirty="0" smtClean="0"/>
              <a:t> the </a:t>
            </a:r>
            <a:r>
              <a:rPr lang="en-US" sz="1200" b="1" dirty="0" smtClean="0"/>
              <a:t>Position </a:t>
            </a:r>
            <a:r>
              <a:rPr lang="en-US" sz="1200" dirty="0" smtClean="0"/>
              <a:t>box, enter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78</a:t>
            </a:r>
            <a:r>
              <a:rPr lang="en-US" sz="1200" b="1" dirty="0" smtClean="0"/>
              <a:t>%</a:t>
            </a:r>
            <a:r>
              <a:rPr lang="en-US" sz="120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and then </a:t>
            </a:r>
            <a:r>
              <a:rPr lang="en-US" sz="1200" i="0" baseline="0" dirty="0" smtClean="0"/>
              <a:t>under </a:t>
            </a:r>
            <a:r>
              <a:rPr lang="en-US" sz="1200" b="1" i="0" baseline="0" dirty="0" smtClean="0"/>
              <a:t>Theme Colors</a:t>
            </a:r>
            <a:r>
              <a:rPr lang="en-US" sz="1200" i="0" baseline="0" dirty="0" smtClean="0"/>
              <a:t> </a:t>
            </a:r>
            <a:r>
              <a:rPr lang="en-US" sz="1200" dirty="0" smtClean="0"/>
              <a:t>click </a:t>
            </a:r>
            <a:r>
              <a:rPr lang="en-US" sz="1200" b="1" dirty="0" smtClean="0"/>
              <a:t>Black, Text 1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(first row, second option from the left)</a:t>
            </a:r>
            <a:r>
              <a:rPr lang="en-US" sz="1200" b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  <a:defRPr/>
            </a:pPr>
            <a:r>
              <a:rPr lang="en-US" sz="1200" dirty="0" smtClean="0"/>
              <a:t>Select </a:t>
            </a:r>
            <a:r>
              <a:rPr lang="en-US" sz="1200" b="0" dirty="0" smtClean="0"/>
              <a:t>the next</a:t>
            </a:r>
            <a:r>
              <a:rPr lang="en-US" sz="1200" b="0" baseline="0" dirty="0" smtClean="0"/>
              <a:t> stop in the slider</a:t>
            </a:r>
            <a:r>
              <a:rPr lang="en-US" sz="1200" dirty="0" smtClean="0"/>
              <a:t>, and then do the following: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dirty="0" smtClean="0"/>
              <a:t>In</a:t>
            </a:r>
            <a:r>
              <a:rPr lang="en-US" sz="1200" dirty="0" smtClean="0"/>
              <a:t> the </a:t>
            </a:r>
            <a:r>
              <a:rPr lang="en-US" sz="1200" b="1" dirty="0" smtClean="0"/>
              <a:t>Position </a:t>
            </a:r>
            <a:r>
              <a:rPr lang="en-US" sz="1200" dirty="0" smtClean="0"/>
              <a:t>box, enter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92</a:t>
            </a:r>
            <a:r>
              <a:rPr lang="en-US" sz="1200" b="1" dirty="0" smtClean="0"/>
              <a:t>%</a:t>
            </a:r>
            <a:r>
              <a:rPr lang="en-US" sz="120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click </a:t>
            </a:r>
            <a:r>
              <a:rPr lang="en-US" sz="1200" b="1" dirty="0" smtClean="0"/>
              <a:t>More Colors</a:t>
            </a:r>
            <a:r>
              <a:rPr lang="en-US" sz="1200" dirty="0" smtClean="0"/>
              <a:t>, and then in the </a:t>
            </a:r>
            <a:r>
              <a:rPr lang="en-US" sz="1200" b="1" dirty="0" smtClean="0"/>
              <a:t>Colors</a:t>
            </a:r>
            <a:r>
              <a:rPr lang="en-US" sz="1200" dirty="0" smtClean="0"/>
              <a:t> dialog box, on the </a:t>
            </a:r>
            <a:r>
              <a:rPr lang="en-US" sz="1200" b="1" dirty="0" smtClean="0"/>
              <a:t>Custom</a:t>
            </a:r>
            <a:r>
              <a:rPr lang="en-US" sz="1200" dirty="0" smtClean="0"/>
              <a:t> tab, enter values for Red: </a:t>
            </a:r>
            <a:r>
              <a:rPr lang="en-US" sz="1200" b="1" dirty="0" smtClean="0"/>
              <a:t>49</a:t>
            </a:r>
            <a:r>
              <a:rPr lang="en-US" sz="1200" dirty="0" smtClean="0"/>
              <a:t>, Green: </a:t>
            </a:r>
            <a:r>
              <a:rPr lang="en-US" sz="1200" b="1" dirty="0" smtClean="0"/>
              <a:t>18</a:t>
            </a:r>
            <a:r>
              <a:rPr lang="en-US" sz="1200" dirty="0" smtClean="0"/>
              <a:t>, Blue: </a:t>
            </a:r>
            <a:r>
              <a:rPr lang="en-US" sz="1200" b="1" dirty="0" smtClean="0"/>
              <a:t>17</a:t>
            </a:r>
            <a:r>
              <a:rPr lang="en-US" sz="1200" b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  <a:defRPr/>
            </a:pPr>
            <a:r>
              <a:rPr lang="en-US" sz="1200" dirty="0" smtClean="0"/>
              <a:t>Select </a:t>
            </a:r>
            <a:r>
              <a:rPr lang="en-US" sz="1200" b="0" dirty="0" smtClean="0"/>
              <a:t>the last stop in the slider</a:t>
            </a:r>
            <a:r>
              <a:rPr lang="en-US" sz="1200" dirty="0" smtClean="0"/>
              <a:t>, and then do the following: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dirty="0" smtClean="0"/>
              <a:t>In</a:t>
            </a:r>
            <a:r>
              <a:rPr lang="en-US" sz="1200" dirty="0" smtClean="0"/>
              <a:t> the </a:t>
            </a:r>
            <a:r>
              <a:rPr lang="en-US" sz="1200" b="1" dirty="0" smtClean="0"/>
              <a:t>Position </a:t>
            </a:r>
            <a:r>
              <a:rPr lang="en-US" sz="1200" dirty="0" smtClean="0"/>
              <a:t>box, enter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100</a:t>
            </a:r>
            <a:r>
              <a:rPr lang="en-US" sz="1200" b="1" dirty="0" smtClean="0"/>
              <a:t>%</a:t>
            </a:r>
            <a:r>
              <a:rPr lang="en-US" sz="120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and then </a:t>
            </a:r>
            <a:r>
              <a:rPr lang="en-US" sz="1200" i="0" baseline="0" dirty="0" smtClean="0"/>
              <a:t>under </a:t>
            </a:r>
            <a:r>
              <a:rPr lang="en-US" sz="1200" b="1" i="0" baseline="0" dirty="0" smtClean="0"/>
              <a:t>Theme Colors</a:t>
            </a:r>
            <a:r>
              <a:rPr lang="en-US" sz="1200" i="0" baseline="0" dirty="0" smtClean="0"/>
              <a:t> </a:t>
            </a:r>
            <a:r>
              <a:rPr lang="en-US" sz="1200" dirty="0" smtClean="0"/>
              <a:t>click </a:t>
            </a:r>
            <a:r>
              <a:rPr lang="en-US" sz="1200" b="1" dirty="0" smtClean="0"/>
              <a:t>Red, Accent 2, Darker 50%</a:t>
            </a:r>
            <a:r>
              <a:rPr lang="en-US" sz="1200" b="0" baseline="0" dirty="0" smtClean="0"/>
              <a:t> </a:t>
            </a:r>
            <a:r>
              <a:rPr lang="en-US" sz="1200" b="0" dirty="0" smtClean="0"/>
              <a:t>(sixth row, sixth option from the left)</a:t>
            </a:r>
            <a:r>
              <a:rPr lang="en-US" sz="1200" b="0" baseline="0" dirty="0" smtClean="0"/>
              <a:t>.</a:t>
            </a:r>
            <a:endParaRPr lang="en-US" sz="1400" dirty="0" smtClean="0"/>
          </a:p>
          <a:p>
            <a:endParaRPr lang="en-US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3144838" cy="2359025"/>
          </a:xfr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186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458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0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225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908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783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706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6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183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092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384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D5785-8A43-4CC4-A705-D4AA7E8DB57F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044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8000">
              <a:schemeClr val="tx1"/>
            </a:gs>
            <a:gs pos="92000">
              <a:srgbClr val="311211"/>
            </a:gs>
            <a:gs pos="100000">
              <a:schemeClr val="accent2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457200" y="2133600"/>
            <a:ext cx="8534400" cy="2212975"/>
          </a:xfrm>
          <a:prstGeom prst="rect">
            <a:avLst/>
          </a:prstGeom>
          <a:ln>
            <a:noFill/>
          </a:ln>
          <a:effectLst/>
        </p:spPr>
        <p:txBody>
          <a:bodyPr>
            <a:noAutofit/>
            <a:scene3d>
              <a:camera prst="orthographicFront">
                <a:rot lat="0" lon="0" rev="0"/>
              </a:camera>
              <a:lightRig rig="threePt" dir="t">
                <a:rot lat="0" lon="0" rev="1800000"/>
              </a:lightRig>
            </a:scene3d>
            <a:sp3d extrusionH="57150" contourW="6350" prstMaterial="metal">
              <a:bevelT w="82550" h="101600"/>
              <a:contourClr>
                <a:schemeClr val="tx1"/>
              </a:contourClr>
            </a:sp3d>
          </a:bodyPr>
          <a:lstStyle/>
          <a:p>
            <a:pPr algn="ctr" rtl="0">
              <a:spcBef>
                <a:spcPct val="0"/>
              </a:spcBef>
              <a:defRPr/>
            </a:pPr>
            <a:r>
              <a:rPr lang="en-US" sz="9500" b="1" kern="1200" spc="1600" dirty="0" smtClean="0">
                <a:ln w="38100">
                  <a:noFill/>
                </a:ln>
                <a:solidFill>
                  <a:srgbClr val="EE560A"/>
                </a:solidFill>
                <a:effectLst>
                  <a:reflection blurRad="6350" stA="55000" endA="300" endPos="45500" dir="5400000" sy="-100000" algn="bl" rotWithShape="0"/>
                </a:effectLst>
                <a:latin typeface="Gill Sans MT Condensed" pitchFamily="34" charset="0"/>
                <a:ea typeface="+mn-ea"/>
                <a:cs typeface="+mn-cs"/>
              </a:rPr>
              <a:t>bevel &amp; shine</a:t>
            </a:r>
            <a:endParaRPr lang="en-US" sz="9500" b="1" kern="1200" spc="1600" dirty="0">
              <a:ln w="38100">
                <a:noFill/>
              </a:ln>
              <a:solidFill>
                <a:srgbClr val="EE560A"/>
              </a:solidFill>
              <a:effectLst>
                <a:reflection blurRad="6350" stA="55000" endA="300" endPos="45500" dir="5400000" sy="-100000" algn="bl" rotWithShape="0"/>
              </a:effectLst>
              <a:latin typeface="Gill Sans MT Condensed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20519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ny_beveled_text_with_reflec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2029-05-12T07:00:00+00:00</AssetExpire>
    <IntlLangReviewDate xmlns="4873beb7-5857-4685-be1f-d57550cc96cc" xsi:nil="true"/>
    <TPFriendlyName xmlns="4873beb7-5857-4685-be1f-d57550cc96cc" xsi:nil="true"/>
    <IntlLangReview xmlns="4873beb7-5857-4685-be1f-d57550cc96cc" xsi:nil="true"/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 xsi:nil="true"/>
    <Markets xmlns="4873beb7-5857-4685-be1f-d57550cc96cc"/>
    <OriginAsset xmlns="4873beb7-5857-4685-be1f-d57550cc96cc" xsi:nil="true"/>
    <AssetStart xmlns="4873beb7-5857-4685-be1f-d57550cc96cc">2010-12-15T07:51:00+00:00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1102773</Value>
      <Value>1316344</Value>
    </PublishStatusLookup>
    <APAuthor xmlns="4873beb7-5857-4685-be1f-d57550cc96cc">
      <UserInfo>
        <DisplayName>REDMOND\v-rapal</DisplayName>
        <AccountId>2094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 xsi:nil="true"/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astPublishResultLookup xmlns="4873beb7-5857-4685-be1f-d57550cc96cc" xsi:nil="true"/>
    <LegacyData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Provider xmlns="4873beb7-5857-4685-be1f-d57550cc96cc" xsi:nil="true"/>
    <UACurrentWords xmlns="4873beb7-5857-4685-be1f-d57550cc96cc" xsi:nil="true"/>
    <AssetId xmlns="4873beb7-5857-4685-be1f-d57550cc96cc">TP102424075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</PublishTargets>
    <ApprovalLog xmlns="4873beb7-5857-4685-be1f-d57550cc96cc" xsi:nil="true"/>
    <BugNumber xmlns="4873beb7-5857-4685-be1f-d57550cc96cc" xsi:nil="true"/>
    <CrawlForDependencies xmlns="4873beb7-5857-4685-be1f-d57550cc96cc">false</CrawlForDependencies>
    <LastHandOff xmlns="4873beb7-5857-4685-be1f-d57550cc96cc" xsi:nil="true"/>
    <Milestone xmlns="4873beb7-5857-4685-be1f-d57550cc96cc" xsi:nil="true"/>
    <UANotes xmlns="4873beb7-5857-4685-be1f-d57550cc96cc" xsi:nil="true"/>
    <CampaignTagsTaxHTField0 xmlns="4873beb7-5857-4685-be1f-d57550cc96cc">
      <Terms xmlns="http://schemas.microsoft.com/office/infopath/2007/PartnerControls"/>
    </CampaignTagsTaxHTField0>
    <LocLastLocAttemptVersionLookup xmlns="4873beb7-5857-4685-be1f-d57550cc96cc">131955</LocLastLocAttemptVersionLookup>
    <LocLastLocAttemptVersionTypeLookup xmlns="4873beb7-5857-4685-be1f-d57550cc96cc" xsi:nil="true"/>
    <LocMarketGroupTiers xmlns="4873beb7-5857-4685-be1f-d57550cc96cc" xsi:nil="true"/>
    <LocOverallPreviewStatusLookup xmlns="4873beb7-5857-4685-be1f-d57550cc96cc" xsi:nil="true"/>
    <LocOverallPublishStatusLookup xmlns="4873beb7-5857-4685-be1f-d57550cc96cc" xsi:nil="true"/>
    <TaxCatchAll xmlns="4873beb7-5857-4685-be1f-d57550cc96cc"/>
    <LocNewPublishedVersionLookup xmlns="4873beb7-5857-4685-be1f-d57550cc96cc" xsi:nil="true"/>
    <LocPublishedDependentAssetsLookup xmlns="4873beb7-5857-4685-be1f-d57550cc96cc" xsi:nil="true"/>
    <LocComments xmlns="4873beb7-5857-4685-be1f-d57550cc96cc" xsi:nil="true"/>
    <LocProcessedForMarketsLookup xmlns="4873beb7-5857-4685-be1f-d57550cc96cc" xsi:nil="true"/>
    <LocRecommendedHandoff xmlns="4873beb7-5857-4685-be1f-d57550cc96cc" xsi:nil="true"/>
    <LocManualTestRequired xmlns="4873beb7-5857-4685-be1f-d57550cc96cc" xsi:nil="true"/>
    <LocProcessedForHandoffsLookup xmlns="4873beb7-5857-4685-be1f-d57550cc96cc" xsi:nil="true"/>
    <LocOverallHandbackStatusLookup xmlns="4873beb7-5857-4685-be1f-d57550cc96cc" xsi:nil="true"/>
    <LocalizationTagsTaxHTField0 xmlns="4873beb7-5857-4685-be1f-d57550cc96cc">
      <Terms xmlns="http://schemas.microsoft.com/office/infopath/2007/PartnerControls"/>
    </LocalizationTagsTaxHTField0>
    <FeatureTagsTaxHTField0 xmlns="4873beb7-5857-4685-be1f-d57550cc96cc">
      <Terms xmlns="http://schemas.microsoft.com/office/infopath/2007/PartnerControls"/>
    </FeatureTagsTaxHTField0>
    <LocOverallLocStatusLookup xmlns="4873beb7-5857-4685-be1f-d57550cc96cc" xsi:nil="true"/>
    <LocPublishedLinkedAssetsLookup xmlns="4873beb7-5857-4685-be1f-d57550cc96cc" xsi:nil="true"/>
    <InternalTagsTaxHTField0 xmlns="4873beb7-5857-4685-be1f-d57550cc96cc">
      <Terms xmlns="http://schemas.microsoft.com/office/infopath/2007/PartnerControls"/>
    </InternalTagsTaxHTField0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14</OriginalRelease>
    <LocMarketGroupTiers2 xmlns="4873beb7-5857-4685-be1f-d57550cc96c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9fa4f1cb33d0adf6968f5be6bef4df8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55b7f5ed55d98ec7e6cb9419faa4821a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MarketGroupTiers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 ma:readOnly="false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MarketGroupTiers" ma:index="75" nillable="true" ma:displayName="Loc Market Group Tiers [deprecated]" ma:default="" ma:internalName="LocMarketGroupTiers" ma:readOnly="false">
      <xsd:simpleType>
        <xsd:restriction base="dms:Unknown"/>
      </xsd:simpleType>
    </xsd:element>
    <xsd:element name="LocNewPublishedVersionLookup" ma:index="76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7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8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9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80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1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2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3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4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5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6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8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9" nillable="true" ma:displayName="Machine Translated" ma:default="" ma:internalName="MachineTranslated" ma:readOnly="false">
      <xsd:simpleType>
        <xsd:restriction base="dms:Boolean"/>
      </xsd:simpleType>
    </xsd:element>
    <xsd:element name="Manager" ma:index="90" nillable="true" ma:displayName="Manager" ma:hidden="true" ma:internalName="Manager" ma:readOnly="false">
      <xsd:simpleType>
        <xsd:restriction base="dms:Text"/>
      </xsd:simpleType>
    </xsd:element>
    <xsd:element name="Markets" ma:index="91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2" nillable="true" ma:displayName="Milestone" ma:default="" ma:internalName="Milestone" ma:readOnly="false">
      <xsd:simpleType>
        <xsd:restriction base="dms:Unknown"/>
      </xsd:simpleType>
    </xsd:element>
    <xsd:element name="TPNamespace" ma:index="95" nillable="true" ma:displayName="Namespace" ma:default="" ma:internalName="TPNamespace">
      <xsd:simpleType>
        <xsd:restriction base="dms:Text"/>
      </xsd:simpleType>
    </xsd:element>
    <xsd:element name="NumericId" ma:index="96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7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8" nillable="true" ma:displayName="OOCacheId" ma:internalName="OOCacheId" ma:readOnly="false">
      <xsd:simpleType>
        <xsd:restriction base="dms:Text"/>
      </xsd:simpleType>
    </xsd:element>
    <xsd:element name="OpenTemplate" ma:index="99" nillable="true" ma:displayName="Open Template" ma:default="true" ma:internalName="OpenTemplate">
      <xsd:simpleType>
        <xsd:restriction base="dms:Boolean"/>
      </xsd:simpleType>
    </xsd:element>
    <xsd:element name="OriginAsset" ma:index="100" nillable="true" ma:displayName="Origin Asset" ma:default="" ma:internalName="OriginAsset" ma:readOnly="false">
      <xsd:simpleType>
        <xsd:restriction base="dms:Text"/>
      </xsd:simpleType>
    </xsd:element>
    <xsd:element name="OriginalRelease" ma:index="101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2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3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4" nillable="true" ma:displayName="Parent Asset Id" ma:default="" ma:internalName="ParentAssetId" ma:readOnly="false">
      <xsd:simpleType>
        <xsd:restriction base="dms:Text"/>
      </xsd:simpleType>
    </xsd:element>
    <xsd:element name="PlannedPubDate" ma:index="105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6" nillable="true" ma:displayName="Policheck Words" ma:default="" ma:internalName="PolicheckWords" ma:readOnly="false">
      <xsd:simpleType>
        <xsd:restriction base="dms:Text"/>
      </xsd:simpleType>
    </xsd:element>
    <xsd:element name="BusinessGroup" ma:index="107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8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9" nillable="true" ma:displayName="Provider" ma:default="" ma:internalName="Provider" ma:readOnly="false">
      <xsd:simpleType>
        <xsd:restriction base="dms:Unknown"/>
      </xsd:simpleType>
    </xsd:element>
    <xsd:element name="Providers" ma:index="110" nillable="true" ma:displayName="Providers" ma:default="" ma:internalName="Providers" ma:readOnly="false">
      <xsd:simpleType>
        <xsd:restriction base="dms:Unknown"/>
      </xsd:simpleType>
    </xsd:element>
    <xsd:element name="PublishStatusLookup" ma:index="111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2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3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4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6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8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9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20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1" nillable="true" ma:displayName="Submitter ID" ma:default="" ma:internalName="SubmitterId" ma:readOnly="false">
      <xsd:simpleType>
        <xsd:restriction base="dms:Text"/>
      </xsd:simpleType>
    </xsd:element>
    <xsd:element name="TaxCatchAll" ma:index="122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3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4" nillable="true" ma:displayName="Template Status" ma:default="" ma:internalName="TemplateStatus">
      <xsd:simpleType>
        <xsd:restriction base="dms:Unknown"/>
      </xsd:simpleType>
    </xsd:element>
    <xsd:element name="TemplateTemplateType" ma:index="125" nillable="true" ma:displayName="Template Type" ma:default="" ma:internalName="TemplateTemplateType">
      <xsd:simpleType>
        <xsd:restriction base="dms:Unknown"/>
      </xsd:simpleType>
    </xsd:element>
    <xsd:element name="ThumbnailAssetId" ma:index="126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7" nillable="true" ma:displayName="Times Cloned" ma:default="" ma:internalName="TimesCloned" ma:readOnly="false">
      <xsd:simpleType>
        <xsd:restriction base="dms:Number"/>
      </xsd:simpleType>
    </xsd:element>
    <xsd:element name="TrustLevel" ma:index="129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30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1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2" nillable="true" ma:displayName="UA Notes" ma:default="" ma:internalName="UANotes" ma:readOnly="false">
      <xsd:simpleType>
        <xsd:restriction base="dms:Note"/>
      </xsd:simpleType>
    </xsd:element>
    <xsd:element name="TPAppVersion" ma:index="133" nillable="true" ma:displayName="Version" ma:default="" ma:internalName="TPAppVersion">
      <xsd:simpleType>
        <xsd:restriction base="dms:Text"/>
      </xsd:simpleType>
    </xsd:element>
    <xsd:element name="VoteCount" ma:index="134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8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D9403A9-7E27-4154-A5BA-C5DA8264D2DF}"/>
</file>

<file path=customXml/itemProps2.xml><?xml version="1.0" encoding="utf-8"?>
<ds:datastoreItem xmlns:ds="http://schemas.openxmlformats.org/officeDocument/2006/customXml" ds:itemID="{196FDF48-4839-4E85-BDB9-9B237E6C16EE}"/>
</file>

<file path=customXml/itemProps3.xml><?xml version="1.0" encoding="utf-8"?>
<ds:datastoreItem xmlns:ds="http://schemas.openxmlformats.org/officeDocument/2006/customXml" ds:itemID="{0A876AA3-C500-4FAF-A90C-EEC6098A83C7}"/>
</file>

<file path=docProps/app.xml><?xml version="1.0" encoding="utf-8"?>
<Properties xmlns="http://schemas.openxmlformats.org/officeDocument/2006/extended-properties" xmlns:vt="http://schemas.openxmlformats.org/officeDocument/2006/docPropsVTypes">
  <Template>Shiny_beveled_text_with_reflection</Template>
  <TotalTime>0</TotalTime>
  <Words>804</Words>
  <Application>Microsoft Office PowerPoint</Application>
  <PresentationFormat>On-screen Show (4:3)</PresentationFormat>
  <Paragraphs>36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Shiny_beveled_text_with_reflection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2010-12-15T07:49:15Z</dcterms:created>
  <dcterms:modified xsi:type="dcterms:W3CDTF">2010-12-15T07:49:57Z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</Properties>
</file>