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9739" autoAdjust="0"/>
  </p:normalViewPr>
  <p:slideViewPr>
    <p:cSldViewPr showGuides="1">
      <p:cViewPr varScale="1">
        <p:scale>
          <a:sx n="48" d="100"/>
          <a:sy n="48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6613F-75BC-40DB-A842-CAD5887B9DB5}" type="datetimeFigureOut">
              <a:rPr lang="en-US" smtClean="0"/>
              <a:t>12/15/2010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00459-C31D-451C-A050-4B1242B1F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591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1400" b="1" dirty="0" smtClean="0"/>
              <a:t>Shaded</a:t>
            </a:r>
            <a:r>
              <a:rPr lang="en-US" sz="1400" b="1" baseline="0" dirty="0" smtClean="0"/>
              <a:t> text wrapped around a corner</a:t>
            </a:r>
            <a:endParaRPr lang="en-US" sz="1400" b="1" dirty="0" smtClean="0"/>
          </a:p>
          <a:p>
            <a:r>
              <a:rPr lang="en-US" sz="1400" dirty="0" smtClean="0"/>
              <a:t>(Basic)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200" dirty="0" smtClean="0"/>
              <a:t>To</a:t>
            </a:r>
            <a:r>
              <a:rPr lang="en-US" sz="1200" baseline="0" dirty="0" smtClean="0"/>
              <a:t> reproduce the effects on this slide, do the following: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dirty="0" smtClean="0"/>
              <a:t>On the </a:t>
            </a:r>
            <a:r>
              <a:rPr lang="en-US" sz="1200" b="1" i="0" dirty="0" smtClean="0"/>
              <a:t>Home</a:t>
            </a:r>
            <a:r>
              <a:rPr lang="en-US" sz="1200" i="0" dirty="0" smtClean="0"/>
              <a:t> tab, in the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Slides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Layout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Blank</a:t>
            </a:r>
            <a:r>
              <a:rPr lang="en-US" sz="1200" i="0" baseline="0" dirty="0" smtClean="0"/>
              <a:t>.</a:t>
            </a:r>
            <a:endParaRPr lang="en-US" sz="1200" i="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dirty="0" smtClean="0"/>
              <a:t>On</a:t>
            </a:r>
            <a:r>
              <a:rPr lang="en-US" sz="1200" i="0" baseline="0" dirty="0" smtClean="0"/>
              <a:t> the </a:t>
            </a:r>
            <a:r>
              <a:rPr lang="en-US" sz="1200" b="1" i="0" baseline="0" dirty="0" smtClean="0"/>
              <a:t>Insert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Text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Text Box</a:t>
            </a:r>
            <a:r>
              <a:rPr lang="en-US" sz="1200" i="0" baseline="0" dirty="0" smtClean="0"/>
              <a:t>, and then on the slide, drag to draw the text box.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Enter text in the text box, select the text, and then o</a:t>
            </a:r>
            <a:r>
              <a:rPr lang="en-US" sz="1200" i="0" dirty="0" smtClean="0"/>
              <a:t>n the </a:t>
            </a:r>
            <a:r>
              <a:rPr lang="en-US" sz="1200" b="1" i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Font</a:t>
            </a:r>
            <a:r>
              <a:rPr lang="en-US" sz="1200" i="0" baseline="0" dirty="0" smtClean="0"/>
              <a:t> group, select </a:t>
            </a:r>
            <a:r>
              <a:rPr lang="en-US" sz="1200" b="1" dirty="0" smtClean="0"/>
              <a:t>Haettenschweiler</a:t>
            </a:r>
            <a:r>
              <a:rPr lang="en-US" sz="1200" b="1" i="0" baseline="0" dirty="0" smtClean="0"/>
              <a:t> </a:t>
            </a:r>
            <a:r>
              <a:rPr lang="en-US" sz="1200" i="0" baseline="0" dirty="0" smtClean="0"/>
              <a:t>from the </a:t>
            </a:r>
            <a:r>
              <a:rPr lang="en-US" sz="1200" b="1" i="0" baseline="0" dirty="0" smtClean="0"/>
              <a:t>Font</a:t>
            </a:r>
            <a:r>
              <a:rPr lang="en-US" sz="1200" i="0" baseline="0" dirty="0" smtClean="0"/>
              <a:t> list, and then select </a:t>
            </a:r>
            <a:r>
              <a:rPr lang="en-US" sz="1200" b="1" i="0" baseline="0" dirty="0" smtClean="0"/>
              <a:t>24</a:t>
            </a:r>
            <a:r>
              <a:rPr lang="en-US" sz="1200" i="0" baseline="0" dirty="0" smtClean="0"/>
              <a:t> from the </a:t>
            </a:r>
            <a:r>
              <a:rPr lang="en-US" sz="1200" b="1" i="0" baseline="0" dirty="0" smtClean="0"/>
              <a:t>Font Size </a:t>
            </a:r>
            <a:r>
              <a:rPr lang="en-US" sz="1200" b="0" i="0" baseline="0" dirty="0" smtClean="0"/>
              <a:t>list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Paragraph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Center</a:t>
            </a:r>
            <a:r>
              <a:rPr lang="en-US" sz="1200" i="0" baseline="0" dirty="0" smtClean="0"/>
              <a:t> to center the text on the slide.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Select the text box. Under </a:t>
            </a:r>
            <a:r>
              <a:rPr lang="en-US" sz="1200" b="1" i="0" baseline="0" dirty="0" smtClean="0"/>
              <a:t>Drawing 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WordArt Styles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Text Effects</a:t>
            </a:r>
            <a:r>
              <a:rPr lang="en-US" sz="1200" i="0" baseline="0" dirty="0" smtClean="0"/>
              <a:t>, point to </a:t>
            </a:r>
            <a:r>
              <a:rPr lang="en-US" sz="1200" b="1" i="0" baseline="0" dirty="0" smtClean="0"/>
              <a:t>Transform</a:t>
            </a:r>
            <a:r>
              <a:rPr lang="en-US" sz="1200" i="0" baseline="0" dirty="0" smtClean="0"/>
              <a:t>, and then under </a:t>
            </a:r>
            <a:r>
              <a:rPr lang="en-US" sz="1200" b="1" i="0" baseline="0" dirty="0" smtClean="0"/>
              <a:t>Warp</a:t>
            </a:r>
            <a:r>
              <a:rPr lang="en-US" sz="1200" i="0" baseline="0" dirty="0" smtClean="0"/>
              <a:t> click </a:t>
            </a:r>
            <a:r>
              <a:rPr lang="en-US" sz="1200" b="1" i="0" baseline="0" dirty="0" smtClean="0"/>
              <a:t>Triangle Up</a:t>
            </a:r>
            <a:r>
              <a:rPr lang="en-US" sz="1200" i="0" baseline="0" dirty="0" smtClean="0"/>
              <a:t> (first row, third option from the left).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Drag the pink diamond adjustment handle (at the left side of the text box) to adjust the amount of text warp.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Select the text. Under </a:t>
            </a:r>
            <a:r>
              <a:rPr lang="en-US" sz="1200" b="1" i="0" baseline="0" dirty="0" smtClean="0"/>
              <a:t>Drawing 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WordArt Styles</a:t>
            </a:r>
            <a:r>
              <a:rPr lang="en-US" sz="1200" i="0" baseline="0" dirty="0" smtClean="0"/>
              <a:t> group, click the arrow next to </a:t>
            </a:r>
            <a:r>
              <a:rPr lang="en-US" sz="1200" b="1" i="0" baseline="0" dirty="0" smtClean="0"/>
              <a:t>Text Fill</a:t>
            </a:r>
            <a:r>
              <a:rPr lang="en-US" sz="1200" b="0" i="0" baseline="0" dirty="0" smtClean="0"/>
              <a:t>, point to </a:t>
            </a:r>
            <a:r>
              <a:rPr lang="en-US" sz="1200" b="1" i="0" baseline="0" dirty="0" smtClean="0"/>
              <a:t>Gradient</a:t>
            </a:r>
            <a:r>
              <a:rPr lang="en-US" sz="1200" b="0" i="0" baseline="0" dirty="0" smtClean="0"/>
              <a:t>, and click </a:t>
            </a:r>
            <a:r>
              <a:rPr lang="en-US" sz="1200" b="1" i="0" baseline="0" dirty="0" smtClean="0"/>
              <a:t>More Gradients</a:t>
            </a:r>
            <a:r>
              <a:rPr lang="en-US" sz="1200" b="0" i="0" baseline="0" dirty="0" smtClean="0"/>
              <a:t>. </a:t>
            </a:r>
            <a:endParaRPr lang="en-US" sz="1200" i="1" baseline="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Format Text Effects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Text Fill </a:t>
            </a:r>
            <a:r>
              <a:rPr lang="en-US" sz="1200" baseline="0" dirty="0" smtClean="0"/>
              <a:t>in the left pane, select </a:t>
            </a:r>
            <a:r>
              <a:rPr lang="en-US" sz="1200" b="1" baseline="0" dirty="0" smtClean="0"/>
              <a:t>Gradient fill </a:t>
            </a:r>
            <a:r>
              <a:rPr lang="en-US" sz="1200" baseline="0" dirty="0" smtClean="0"/>
              <a:t>in the right pane,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>
                <a:gradFill flip="none" rotWithShape="1">
                  <a:gsLst>
                    <a:gs pos="0">
                      <a:srgbClr val="414461"/>
                    </a:gs>
                    <a:gs pos="99000">
                      <a:schemeClr val="tx1">
                        <a:lumMod val="85000"/>
                        <a:lumOff val="15000"/>
                      </a:schemeClr>
                    </a:gs>
                  </a:gsLst>
                  <a:lin ang="2700000" scaled="1"/>
                  <a:tileRect/>
                </a:gradFill>
              </a:rPr>
              <a:t>In the </a:t>
            </a:r>
            <a:r>
              <a:rPr lang="en-US" sz="1200" b="1" i="0" baseline="0" dirty="0" smtClean="0">
                <a:gradFill flip="none" rotWithShape="1">
                  <a:gsLst>
                    <a:gs pos="0">
                      <a:srgbClr val="414461"/>
                    </a:gs>
                    <a:gs pos="99000">
                      <a:schemeClr val="tx1">
                        <a:lumMod val="85000"/>
                        <a:lumOff val="15000"/>
                      </a:schemeClr>
                    </a:gs>
                  </a:gsLst>
                  <a:lin ang="2700000" scaled="1"/>
                  <a:tileRect/>
                </a:gradFill>
              </a:rPr>
              <a:t>Type</a:t>
            </a:r>
            <a:r>
              <a:rPr lang="en-US" sz="1200" i="0" baseline="0" dirty="0" smtClean="0">
                <a:gradFill flip="none" rotWithShape="1">
                  <a:gsLst>
                    <a:gs pos="0">
                      <a:srgbClr val="414461"/>
                    </a:gs>
                    <a:gs pos="99000">
                      <a:schemeClr val="tx1">
                        <a:lumMod val="85000"/>
                        <a:lumOff val="15000"/>
                      </a:schemeClr>
                    </a:gs>
                  </a:gsLst>
                  <a:lin ang="2700000" scaled="1"/>
                  <a:tileRect/>
                </a:gradFill>
              </a:rPr>
              <a:t> list, select </a:t>
            </a:r>
            <a:r>
              <a:rPr lang="en-US" sz="1200" b="1" i="0" baseline="0" dirty="0" smtClean="0">
                <a:gradFill flip="none" rotWithShape="1">
                  <a:gsLst>
                    <a:gs pos="0">
                      <a:srgbClr val="414461"/>
                    </a:gs>
                    <a:gs pos="99000">
                      <a:schemeClr val="tx1">
                        <a:lumMod val="85000"/>
                        <a:lumOff val="15000"/>
                      </a:schemeClr>
                    </a:gs>
                  </a:gsLst>
                  <a:lin ang="2700000" scaled="1"/>
                  <a:tileRect/>
                </a:gradFill>
              </a:rPr>
              <a:t>Linear</a:t>
            </a:r>
            <a:r>
              <a:rPr lang="en-US" sz="1200" i="0" baseline="0" dirty="0" smtClean="0">
                <a:gradFill flip="none" rotWithShape="1">
                  <a:gsLst>
                    <a:gs pos="0">
                      <a:srgbClr val="414461"/>
                    </a:gs>
                    <a:gs pos="99000">
                      <a:schemeClr val="tx1">
                        <a:lumMod val="85000"/>
                        <a:lumOff val="15000"/>
                      </a:schemeClr>
                    </a:gs>
                  </a:gsLst>
                  <a:lin ang="2700000" scaled="1"/>
                  <a:tileRect/>
                </a:gradFill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Direction</a:t>
            </a:r>
            <a:r>
              <a:rPr lang="en-US" sz="1200" dirty="0" smtClean="0"/>
              <a:t>, and then</a:t>
            </a:r>
            <a:r>
              <a:rPr lang="en-US" sz="1200" baseline="0" dirty="0" smtClean="0"/>
              <a:t> click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Right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fourth option from the left).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Angle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</a:t>
            </a:r>
            <a:r>
              <a:rPr lang="en-US" sz="1200" b="1" dirty="0" smtClean="0"/>
              <a:t>°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five stops appear in the slider.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Also under </a:t>
            </a:r>
            <a:r>
              <a:rPr lang="en-US" sz="1200" b="1" dirty="0" smtClean="0"/>
              <a:t>Gradient stops</a:t>
            </a:r>
            <a:r>
              <a:rPr lang="en-US" sz="1200" dirty="0" smtClean="0"/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  <a:defRPr/>
            </a:pPr>
            <a:r>
              <a:rPr lang="en-US" sz="1200" dirty="0" smtClean="0"/>
              <a:t>Select </a:t>
            </a:r>
            <a:r>
              <a:rPr lang="en-US" sz="1200" b="0" dirty="0" smtClean="0"/>
              <a:t>the first stop in the slider</a:t>
            </a:r>
            <a:r>
              <a:rPr lang="en-US" sz="1200" dirty="0" smtClean="0"/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  <a:defRPr/>
            </a:pPr>
            <a:r>
              <a:rPr lang="en-US" sz="1200" dirty="0" smtClean="0"/>
              <a:t>In the </a:t>
            </a:r>
            <a:r>
              <a:rPr lang="en-US" sz="1200" b="1" dirty="0" smtClean="0"/>
              <a:t>Position </a:t>
            </a:r>
            <a:r>
              <a:rPr lang="en-US" sz="1200" dirty="0" smtClean="0"/>
              <a:t>box, enter </a:t>
            </a:r>
            <a:r>
              <a:rPr lang="en-US" sz="1200" b="1" dirty="0" smtClean="0"/>
              <a:t>0%</a:t>
            </a:r>
            <a:r>
              <a:rPr lang="en-US" sz="1200" dirty="0" smtClean="0"/>
              <a:t>. </a:t>
            </a:r>
          </a:p>
          <a:p>
            <a:pPr marL="1143000" lvl="2" indent="-228600">
              <a:buFont typeface="Arial" pitchFamily="34" charset="0"/>
              <a:buChar char="•"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and then under </a:t>
            </a:r>
            <a:r>
              <a:rPr lang="en-US" sz="1200" b="1" dirty="0" smtClean="0"/>
              <a:t>Theme Colors </a:t>
            </a:r>
            <a:r>
              <a:rPr lang="en-US" sz="1200" dirty="0" smtClean="0"/>
              <a:t>click </a:t>
            </a:r>
            <a:r>
              <a:rPr lang="en-US" sz="1200" b="1" dirty="0" smtClean="0"/>
              <a:t>Blue, Accent 1, Lighter 60% </a:t>
            </a:r>
            <a:r>
              <a:rPr lang="en-US" sz="1200" dirty="0" smtClean="0"/>
              <a:t>(third row, fifth option from</a:t>
            </a:r>
            <a:r>
              <a:rPr lang="en-US" sz="1200" baseline="0" dirty="0" smtClean="0"/>
              <a:t> the left</a:t>
            </a:r>
            <a:r>
              <a:rPr lang="en-US" sz="1200" dirty="0" smtClean="0"/>
              <a:t>).</a:t>
            </a:r>
          </a:p>
          <a:p>
            <a:pPr marL="685800" lvl="1" indent="-228600">
              <a:buFont typeface="Arial" pitchFamily="34" charset="0"/>
              <a:buChar char="•"/>
              <a:defRPr/>
            </a:pPr>
            <a:r>
              <a:rPr lang="en-US" sz="1200" dirty="0" smtClean="0"/>
              <a:t>Select </a:t>
            </a:r>
            <a:r>
              <a:rPr lang="en-US" sz="1200" b="0" dirty="0" smtClean="0"/>
              <a:t>the next stop in the slider</a:t>
            </a:r>
            <a:r>
              <a:rPr lang="en-US" sz="1200" dirty="0" smtClean="0"/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  <a:defRPr/>
            </a:pPr>
            <a:r>
              <a:rPr lang="en-US" sz="1200" dirty="0" smtClean="0"/>
              <a:t>In the </a:t>
            </a:r>
            <a:r>
              <a:rPr lang="en-US" sz="1200" b="1" dirty="0" smtClean="0"/>
              <a:t>Position </a:t>
            </a:r>
            <a:r>
              <a:rPr lang="en-US" sz="1200" dirty="0" smtClean="0"/>
              <a:t>box, enter </a:t>
            </a:r>
            <a:r>
              <a:rPr lang="en-US" sz="1200" b="1" dirty="0" smtClean="0"/>
              <a:t>17%</a:t>
            </a:r>
            <a:r>
              <a:rPr lang="en-US" sz="1200" dirty="0" smtClean="0"/>
              <a:t>. </a:t>
            </a:r>
          </a:p>
          <a:p>
            <a:pPr marL="1143000" lvl="2" indent="-228600">
              <a:buFont typeface="Arial" pitchFamily="34" charset="0"/>
              <a:buChar char="•"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and then under </a:t>
            </a:r>
            <a:r>
              <a:rPr lang="en-US" sz="1200" b="1" dirty="0" smtClean="0"/>
              <a:t>Theme Colors </a:t>
            </a:r>
            <a:r>
              <a:rPr lang="en-US" sz="1200" dirty="0" smtClean="0"/>
              <a:t>click </a:t>
            </a:r>
            <a:r>
              <a:rPr lang="en-US" sz="1200" b="1" dirty="0" smtClean="0"/>
              <a:t>Blue, Accent 1, Lighter 80% </a:t>
            </a:r>
            <a:r>
              <a:rPr lang="en-US" sz="1200" dirty="0" smtClean="0"/>
              <a:t>(second row, fifth option from the left).</a:t>
            </a:r>
          </a:p>
          <a:p>
            <a:pPr marL="685800" lvl="1" indent="-228600">
              <a:buFont typeface="Arial" pitchFamily="34" charset="0"/>
              <a:buChar char="•"/>
              <a:defRPr/>
            </a:pPr>
            <a:r>
              <a:rPr lang="en-US" sz="1200" dirty="0" smtClean="0"/>
              <a:t>Select </a:t>
            </a:r>
            <a:r>
              <a:rPr lang="en-US" sz="1200" b="0" dirty="0" smtClean="0"/>
              <a:t>the next stop in the slider</a:t>
            </a:r>
            <a:r>
              <a:rPr lang="en-US" sz="1200" dirty="0" smtClean="0"/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  <a:defRPr/>
            </a:pPr>
            <a:r>
              <a:rPr lang="en-US" sz="1200" dirty="0" smtClean="0"/>
              <a:t>In the </a:t>
            </a:r>
            <a:r>
              <a:rPr lang="en-US" sz="1200" b="1" dirty="0" smtClean="0"/>
              <a:t>Position </a:t>
            </a:r>
            <a:r>
              <a:rPr lang="en-US" sz="1200" dirty="0" smtClean="0"/>
              <a:t>box, enter </a:t>
            </a:r>
            <a:r>
              <a:rPr lang="en-US" sz="1200" b="1" dirty="0" smtClean="0"/>
              <a:t>50%</a:t>
            </a:r>
            <a:r>
              <a:rPr lang="en-US" sz="1200" dirty="0" smtClean="0"/>
              <a:t>. </a:t>
            </a:r>
          </a:p>
          <a:p>
            <a:pPr marL="1143000" lvl="2" indent="-228600">
              <a:buFont typeface="Arial" pitchFamily="34" charset="0"/>
              <a:buChar char="•"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and then under </a:t>
            </a:r>
            <a:r>
              <a:rPr lang="en-US" sz="1200" b="1" dirty="0" smtClean="0"/>
              <a:t>Theme Colors </a:t>
            </a:r>
            <a:r>
              <a:rPr lang="en-US" sz="1200" dirty="0" smtClean="0"/>
              <a:t>click </a:t>
            </a:r>
            <a:r>
              <a:rPr lang="en-US" sz="1200" b="1" dirty="0" smtClean="0"/>
              <a:t>White, Background 1 </a:t>
            </a:r>
            <a:r>
              <a:rPr lang="en-US" sz="1200" dirty="0" smtClean="0"/>
              <a:t>(first row,</a:t>
            </a:r>
            <a:r>
              <a:rPr lang="en-US" sz="1200" baseline="0" dirty="0" smtClean="0"/>
              <a:t> first option from the left</a:t>
            </a:r>
            <a:r>
              <a:rPr lang="en-US" sz="1200" dirty="0" smtClean="0"/>
              <a:t>).</a:t>
            </a:r>
          </a:p>
          <a:p>
            <a:pPr marL="685800" lvl="1" indent="-228600">
              <a:buFont typeface="Arial" pitchFamily="34" charset="0"/>
              <a:buChar char="•"/>
              <a:defRPr/>
            </a:pPr>
            <a:r>
              <a:rPr lang="en-US" sz="1200" dirty="0" smtClean="0"/>
              <a:t>Select </a:t>
            </a:r>
            <a:r>
              <a:rPr lang="en-US" sz="1200" b="0" dirty="0" smtClean="0"/>
              <a:t>the next stop</a:t>
            </a:r>
            <a:r>
              <a:rPr lang="en-US" sz="1200" b="0" baseline="0" dirty="0" smtClean="0"/>
              <a:t> in the slider</a:t>
            </a:r>
            <a:r>
              <a:rPr lang="en-US" sz="1200" dirty="0" smtClean="0"/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  <a:defRPr/>
            </a:pPr>
            <a:r>
              <a:rPr lang="en-US" sz="1200" dirty="0" smtClean="0"/>
              <a:t>In the </a:t>
            </a:r>
            <a:r>
              <a:rPr lang="en-US" sz="1200" b="1" dirty="0" smtClean="0"/>
              <a:t>Position </a:t>
            </a:r>
            <a:r>
              <a:rPr lang="en-US" sz="1200" dirty="0" smtClean="0"/>
              <a:t>box, enter </a:t>
            </a:r>
            <a:r>
              <a:rPr lang="en-US" sz="1200" b="1" dirty="0" smtClean="0"/>
              <a:t>51%</a:t>
            </a:r>
            <a:r>
              <a:rPr lang="en-US" sz="1200" dirty="0" smtClean="0"/>
              <a:t>. </a:t>
            </a:r>
          </a:p>
          <a:p>
            <a:pPr marL="1143000" lvl="2" indent="-228600">
              <a:buFont typeface="Arial" pitchFamily="34" charset="0"/>
              <a:buChar char="•"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and then under </a:t>
            </a:r>
            <a:r>
              <a:rPr lang="en-US" sz="1200" b="1" dirty="0" smtClean="0"/>
              <a:t>Theme Colors </a:t>
            </a:r>
            <a:r>
              <a:rPr lang="en-US" sz="1200" dirty="0" smtClean="0"/>
              <a:t>click </a:t>
            </a:r>
            <a:r>
              <a:rPr lang="en-US" sz="1200" b="1" dirty="0" smtClean="0"/>
              <a:t>Blue, Accent 1, Lighter 40% </a:t>
            </a:r>
            <a:r>
              <a:rPr lang="en-US" sz="1200" dirty="0" smtClean="0"/>
              <a:t>(fourth row, fifth option from the left).</a:t>
            </a:r>
          </a:p>
          <a:p>
            <a:pPr marL="685800" lvl="1" indent="-228600">
              <a:buFont typeface="Arial" pitchFamily="34" charset="0"/>
              <a:buChar char="•"/>
              <a:defRPr/>
            </a:pPr>
            <a:r>
              <a:rPr lang="en-US" sz="1200" dirty="0" smtClean="0"/>
              <a:t>Select </a:t>
            </a:r>
            <a:r>
              <a:rPr lang="en-US" sz="1200" b="0" dirty="0" smtClean="0"/>
              <a:t>the last stop in the slider,</a:t>
            </a:r>
            <a:r>
              <a:rPr lang="en-US" sz="1200" b="0" baseline="0" dirty="0" smtClean="0"/>
              <a:t> </a:t>
            </a:r>
            <a:r>
              <a:rPr lang="en-US" sz="1200" dirty="0" smtClean="0"/>
              <a:t>and then do the following:</a:t>
            </a:r>
          </a:p>
          <a:p>
            <a:pPr marL="1143000" lvl="2" indent="-228600">
              <a:buFont typeface="Arial" pitchFamily="34" charset="0"/>
              <a:buChar char="•"/>
              <a:defRPr/>
            </a:pPr>
            <a:r>
              <a:rPr lang="en-US" sz="1200" dirty="0" smtClean="0"/>
              <a:t>In the </a:t>
            </a:r>
            <a:r>
              <a:rPr lang="en-US" sz="1200" b="1" dirty="0" smtClean="0"/>
              <a:t>Position </a:t>
            </a:r>
            <a:r>
              <a:rPr lang="en-US" sz="1200" dirty="0" smtClean="0"/>
              <a:t>box, enter </a:t>
            </a:r>
            <a:r>
              <a:rPr lang="en-US" sz="1200" b="1" dirty="0" smtClean="0"/>
              <a:t>100%</a:t>
            </a:r>
            <a:r>
              <a:rPr lang="en-US" sz="1200" dirty="0" smtClean="0"/>
              <a:t>. </a:t>
            </a:r>
          </a:p>
          <a:p>
            <a:pPr marL="1143000" lvl="2" indent="-228600">
              <a:buFont typeface="Arial" pitchFamily="34" charset="0"/>
              <a:buChar char="•"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and then under </a:t>
            </a:r>
            <a:r>
              <a:rPr lang="en-US" sz="1200" b="1" dirty="0" smtClean="0"/>
              <a:t>Theme Colors </a:t>
            </a:r>
            <a:r>
              <a:rPr lang="en-US" sz="1200" dirty="0" smtClean="0"/>
              <a:t>click </a:t>
            </a:r>
            <a:r>
              <a:rPr lang="en-US" sz="1200" b="1" dirty="0" smtClean="0"/>
              <a:t>Blue, Accent 1, Darker 25% </a:t>
            </a:r>
            <a:r>
              <a:rPr lang="en-US" sz="1200" dirty="0" smtClean="0"/>
              <a:t>(fifth row, fifth option from the left).</a:t>
            </a:r>
          </a:p>
          <a:p>
            <a:pPr marL="228600" lvl="2" indent="-228600">
              <a:buFont typeface="+mj-lt"/>
              <a:buAutoNum type="arabicPeriod" startAt="10"/>
              <a:defRPr/>
            </a:pPr>
            <a:r>
              <a:rPr lang="en-US" sz="1200" i="0" baseline="0" dirty="0" smtClean="0"/>
              <a:t>Under </a:t>
            </a:r>
            <a:r>
              <a:rPr lang="en-US" sz="1200" b="1" i="0" baseline="0" dirty="0" smtClean="0"/>
              <a:t>Drawing 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WordArt Styles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Text Effects</a:t>
            </a:r>
            <a:r>
              <a:rPr lang="en-US" sz="1200" i="0" baseline="0" dirty="0" smtClean="0"/>
              <a:t>, point to </a:t>
            </a:r>
            <a:r>
              <a:rPr lang="en-US" sz="1200" b="1" i="0" baseline="0" dirty="0" smtClean="0"/>
              <a:t>Reflection</a:t>
            </a:r>
            <a:r>
              <a:rPr lang="en-US" sz="1200" i="0" baseline="0" dirty="0" smtClean="0"/>
              <a:t>, and then under </a:t>
            </a:r>
            <a:r>
              <a:rPr lang="en-US" sz="1200" b="1" i="0" baseline="0" dirty="0" smtClean="0"/>
              <a:t>Reflection Variations </a:t>
            </a:r>
            <a:r>
              <a:rPr lang="en-US" sz="1200" i="0" baseline="0" dirty="0" smtClean="0"/>
              <a:t>click </a:t>
            </a:r>
            <a:r>
              <a:rPr lang="en-US" sz="1200" b="1" dirty="0" smtClean="0"/>
              <a:t>Tight Reflection, touching</a:t>
            </a:r>
            <a:r>
              <a:rPr lang="en-US" sz="1200" dirty="0" smtClean="0"/>
              <a:t> (first row,</a:t>
            </a:r>
            <a:r>
              <a:rPr lang="en-US" sz="1200" baseline="0" dirty="0" smtClean="0"/>
              <a:t> first option from the left</a:t>
            </a:r>
            <a:r>
              <a:rPr lang="en-US" sz="1200" dirty="0" smtClean="0"/>
              <a:t>).</a:t>
            </a:r>
            <a:endParaRPr lang="en-US" sz="1200" i="0" baseline="0" dirty="0" smtClean="0"/>
          </a:p>
          <a:p>
            <a:pPr marL="228600" lvl="2" indent="-228600">
              <a:buFont typeface="+mj-lt"/>
              <a:buAutoNum type="arabicPeriod" startAt="10"/>
              <a:defRPr/>
            </a:pPr>
            <a:endParaRPr lang="en-US" sz="1200" i="0" baseline="0" dirty="0" smtClean="0"/>
          </a:p>
          <a:p>
            <a:endParaRPr lang="en-US" sz="1200" dirty="0" smtClean="0"/>
          </a:p>
          <a:p>
            <a:r>
              <a:rPr lang="en-US" sz="1200" dirty="0" smtClean="0"/>
              <a:t>To</a:t>
            </a:r>
            <a:r>
              <a:rPr lang="en-US" sz="1200" baseline="0" dirty="0" smtClean="0"/>
              <a:t> reproduce the background on this slide, do the following: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area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then click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right pane,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Direction</a:t>
            </a:r>
            <a:r>
              <a:rPr lang="en-US" sz="1200" dirty="0" smtClean="0"/>
              <a:t>, and then</a:t>
            </a:r>
            <a:r>
              <a:rPr lang="en-US" sz="1200" baseline="0" dirty="0" smtClean="0"/>
              <a:t> click</a:t>
            </a:r>
            <a:r>
              <a:rPr lang="en-US" sz="1200" dirty="0" smtClean="0"/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Down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in the slider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Also under </a:t>
            </a:r>
            <a:r>
              <a:rPr lang="en-US" sz="1200" b="1" dirty="0" smtClean="0"/>
              <a:t>Gradient stops</a:t>
            </a:r>
            <a:r>
              <a:rPr lang="en-US" sz="1200" dirty="0" smtClean="0"/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  <a:defRPr/>
            </a:pPr>
            <a:r>
              <a:rPr lang="en-US" sz="1200" dirty="0" smtClean="0"/>
              <a:t>Select </a:t>
            </a:r>
            <a:r>
              <a:rPr lang="en-US" sz="1200" b="0" dirty="0" smtClean="0"/>
              <a:t>the first stop in the slider</a:t>
            </a:r>
            <a:r>
              <a:rPr lang="en-US" sz="1200" dirty="0" smtClean="0"/>
              <a:t>, and then do the following: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dirty="0" smtClean="0"/>
              <a:t>In</a:t>
            </a:r>
            <a:r>
              <a:rPr lang="en-US" sz="1200" dirty="0" smtClean="0"/>
              <a:t> the </a:t>
            </a:r>
            <a:r>
              <a:rPr lang="en-US" sz="1200" b="1" dirty="0" smtClean="0"/>
              <a:t>Position </a:t>
            </a:r>
            <a:r>
              <a:rPr lang="en-US" sz="1200" dirty="0" smtClean="0"/>
              <a:t>box, enter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64</a:t>
            </a:r>
            <a:r>
              <a:rPr lang="en-US" sz="1200" b="1" dirty="0" smtClean="0"/>
              <a:t>%</a:t>
            </a:r>
            <a:r>
              <a:rPr lang="en-US" sz="120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and then </a:t>
            </a:r>
            <a:r>
              <a:rPr lang="en-US" sz="1200" i="0" baseline="0" dirty="0" smtClean="0"/>
              <a:t>under </a:t>
            </a:r>
            <a:r>
              <a:rPr lang="en-US" sz="1200" b="1" i="0" baseline="0" dirty="0" smtClean="0"/>
              <a:t>Theme Colors</a:t>
            </a:r>
            <a:r>
              <a:rPr lang="en-US" sz="1200" i="0" baseline="0" dirty="0" smtClean="0"/>
              <a:t> </a:t>
            </a:r>
            <a:r>
              <a:rPr lang="en-US" sz="1200" dirty="0" smtClean="0"/>
              <a:t>click </a:t>
            </a:r>
            <a:r>
              <a:rPr lang="en-US" sz="1200" b="1" dirty="0" smtClean="0"/>
              <a:t>Black, Text 1</a:t>
            </a:r>
            <a:r>
              <a:rPr lang="en-US" sz="1200" b="1" baseline="0" dirty="0" smtClean="0"/>
              <a:t> </a:t>
            </a:r>
            <a:r>
              <a:rPr lang="en-US" sz="1200" b="0" dirty="0" smtClean="0"/>
              <a:t>(first row, second option from the left</a:t>
            </a:r>
            <a:r>
              <a:rPr lang="en-US" sz="1200" b="0" baseline="0" dirty="0" smtClean="0"/>
              <a:t>).</a:t>
            </a:r>
          </a:p>
          <a:p>
            <a:pPr marL="685800" lvl="1" indent="-228600">
              <a:buFont typeface="Arial" pitchFamily="34" charset="0"/>
              <a:buChar char="•"/>
              <a:defRPr/>
            </a:pPr>
            <a:r>
              <a:rPr lang="en-US" sz="1200" dirty="0" smtClean="0"/>
              <a:t>Select </a:t>
            </a:r>
            <a:r>
              <a:rPr lang="en-US" sz="1200" b="0" dirty="0" smtClean="0"/>
              <a:t>the last stop</a:t>
            </a:r>
            <a:r>
              <a:rPr lang="en-US" sz="1200" b="0" baseline="0" dirty="0" smtClean="0"/>
              <a:t> in the slider</a:t>
            </a:r>
            <a:r>
              <a:rPr lang="en-US" sz="1200" dirty="0" smtClean="0"/>
              <a:t>, and then do the following: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dirty="0" smtClean="0"/>
              <a:t>In</a:t>
            </a:r>
            <a:r>
              <a:rPr lang="en-US" sz="1200" dirty="0" smtClean="0"/>
              <a:t> the </a:t>
            </a:r>
            <a:r>
              <a:rPr lang="en-US" sz="1200" b="1" dirty="0" smtClean="0"/>
              <a:t>Position </a:t>
            </a:r>
            <a:r>
              <a:rPr lang="en-US" sz="1200" dirty="0" smtClean="0"/>
              <a:t>box, enter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100</a:t>
            </a:r>
            <a:r>
              <a:rPr lang="en-US" sz="1200" b="1" dirty="0" smtClean="0"/>
              <a:t>%</a:t>
            </a:r>
            <a:r>
              <a:rPr lang="en-US" sz="120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and then </a:t>
            </a:r>
            <a:r>
              <a:rPr lang="en-US" sz="1200" i="0" baseline="0" dirty="0" smtClean="0"/>
              <a:t>under </a:t>
            </a:r>
            <a:r>
              <a:rPr lang="en-US" sz="1200" b="1" i="0" baseline="0" dirty="0" smtClean="0"/>
              <a:t>Theme Colors</a:t>
            </a:r>
            <a:r>
              <a:rPr lang="en-US" sz="1200" i="0" baseline="0" dirty="0" smtClean="0"/>
              <a:t> </a:t>
            </a:r>
            <a:r>
              <a:rPr lang="en-US" sz="1200" dirty="0" smtClean="0"/>
              <a:t>click </a:t>
            </a:r>
            <a:r>
              <a:rPr lang="en-US" sz="1200" b="1" dirty="0" smtClean="0"/>
              <a:t>Blue, Accent 1,</a:t>
            </a:r>
            <a:r>
              <a:rPr lang="en-US" sz="1200" b="1" baseline="0" dirty="0" smtClean="0"/>
              <a:t> Darker 25% </a:t>
            </a:r>
            <a:r>
              <a:rPr lang="en-US" sz="1200" b="0" dirty="0" smtClean="0"/>
              <a:t>(fifth row, fifth option from the left</a:t>
            </a:r>
            <a:r>
              <a:rPr lang="en-US" sz="1200" b="0" baseline="0" dirty="0" smtClean="0"/>
              <a:t>).</a:t>
            </a:r>
            <a:endParaRPr lang="en-US" sz="1200" b="0" dirty="0" smtClean="0"/>
          </a:p>
          <a:p>
            <a:endParaRPr lang="en-US" sz="14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3144838" cy="2359025"/>
          </a:xfr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666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51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915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18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7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276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131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75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02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562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D5785-8A43-4CC4-A705-D4AA7E8DB57F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193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4000">
              <a:schemeClr val="tx1"/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19052" y="2009485"/>
            <a:ext cx="7705896" cy="1761046"/>
          </a:xfrm>
          <a:prstGeom prst="rect">
            <a:avLst/>
          </a:prstGeom>
          <a:noFill/>
        </p:spPr>
        <p:txBody>
          <a:bodyPr wrap="square" rtlCol="0">
            <a:prstTxWarp prst="textTriangle">
              <a:avLst>
                <a:gd name="adj" fmla="val 51671"/>
              </a:avLst>
            </a:prstTxWarp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spc="100" dirty="0" smtClean="0">
                <a:gradFill flip="none" rotWithShape="1"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17000">
                      <a:schemeClr val="accent1">
                        <a:lumMod val="20000"/>
                        <a:lumOff val="80000"/>
                      </a:schemeClr>
                    </a:gs>
                    <a:gs pos="50000">
                      <a:schemeClr val="bg1"/>
                    </a:gs>
                    <a:gs pos="51000">
                      <a:schemeClr val="accent1">
                        <a:lumMod val="60000"/>
                        <a:lumOff val="40000"/>
                      </a:schemeClr>
                    </a:gs>
                    <a:gs pos="100000">
                      <a:schemeClr val="accent1">
                        <a:lumMod val="75000"/>
                      </a:schemeClr>
                    </a:gs>
                  </a:gsLst>
                  <a:lin ang="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Haettenschweiler" pitchFamily="34" charset="0"/>
              </a:rPr>
              <a:t>ONE TWO THREE FOUR FIVE</a:t>
            </a:r>
            <a:endParaRPr lang="en-US" sz="2400" spc="100" dirty="0">
              <a:gradFill flip="none" rotWithShape="1"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17000">
                    <a:schemeClr val="accent1">
                      <a:lumMod val="20000"/>
                      <a:lumOff val="80000"/>
                    </a:schemeClr>
                  </a:gs>
                  <a:gs pos="50000">
                    <a:schemeClr val="bg1"/>
                  </a:gs>
                  <a:gs pos="51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0" scaled="1"/>
                <a:tileRect/>
              </a:gradFill>
              <a:effectLst>
                <a:reflection blurRad="6350" stA="55000" endA="300" endPos="45500" dir="5400000" sy="-100000" algn="bl" rotWithShape="0"/>
              </a:effectLst>
              <a:latin typeface="Haettenschweiler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7661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aded_text_wrapped_around_a_corn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2029-05-12T07:00:00+00:00</AssetExpire>
    <IntlLangReviewDate xmlns="4873beb7-5857-4685-be1f-d57550cc96cc" xsi:nil="true"/>
    <TPFriendlyName xmlns="4873beb7-5857-4685-be1f-d57550cc96cc" xsi:nil="true"/>
    <IntlLangReview xmlns="4873beb7-5857-4685-be1f-d57550cc96cc" xsi:nil="true"/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 xsi:nil="true"/>
    <Markets xmlns="4873beb7-5857-4685-be1f-d57550cc96cc"/>
    <OriginAsset xmlns="4873beb7-5857-4685-be1f-d57550cc96cc" xsi:nil="true"/>
    <AssetStart xmlns="4873beb7-5857-4685-be1f-d57550cc96cc">2010-12-15T07:17:00+00:00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1102754</Value>
      <Value>1316336</Value>
    </PublishStatusLookup>
    <APAuthor xmlns="4873beb7-5857-4685-be1f-d57550cc96cc">
      <UserInfo>
        <DisplayName>REDMOND\v-rapal</DisplayName>
        <AccountId>2094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 xsi:nil="true"/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astPublishResultLookup xmlns="4873beb7-5857-4685-be1f-d57550cc96cc" xsi:nil="true"/>
    <LegacyData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Provider xmlns="4873beb7-5857-4685-be1f-d57550cc96cc" xsi:nil="true"/>
    <UACurrentWords xmlns="4873beb7-5857-4685-be1f-d57550cc96cc" xsi:nil="true"/>
    <AssetId xmlns="4873beb7-5857-4685-be1f-d57550cc96cc">TP102424016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</PublishTargets>
    <ApprovalLog xmlns="4873beb7-5857-4685-be1f-d57550cc96cc" xsi:nil="true"/>
    <BugNumber xmlns="4873beb7-5857-4685-be1f-d57550cc96cc" xsi:nil="true"/>
    <CrawlForDependencies xmlns="4873beb7-5857-4685-be1f-d57550cc96cc">false</CrawlForDependencies>
    <LastHandOff xmlns="4873beb7-5857-4685-be1f-d57550cc96cc" xsi:nil="true"/>
    <Milestone xmlns="4873beb7-5857-4685-be1f-d57550cc96cc" xsi:nil="true"/>
    <UANotes xmlns="4873beb7-5857-4685-be1f-d57550cc96cc" xsi:nil="true"/>
    <CampaignTagsTaxHTField0 xmlns="4873beb7-5857-4685-be1f-d57550cc96cc">
      <Terms xmlns="http://schemas.microsoft.com/office/infopath/2007/PartnerControls"/>
    </CampaignTagsTaxHTField0>
    <LocLastLocAttemptVersionLookup xmlns="4873beb7-5857-4685-be1f-d57550cc96cc">131179</LocLastLocAttemptVersionLookup>
    <LocLastLocAttemptVersionTypeLookup xmlns="4873beb7-5857-4685-be1f-d57550cc96cc" xsi:nil="true"/>
    <LocMarketGroupTiers xmlns="4873beb7-5857-4685-be1f-d57550cc96cc" xsi:nil="true"/>
    <LocOverallPreviewStatusLookup xmlns="4873beb7-5857-4685-be1f-d57550cc96cc" xsi:nil="true"/>
    <LocOverallPublishStatusLookup xmlns="4873beb7-5857-4685-be1f-d57550cc96cc" xsi:nil="true"/>
    <TaxCatchAll xmlns="4873beb7-5857-4685-be1f-d57550cc96cc"/>
    <LocNewPublishedVersionLookup xmlns="4873beb7-5857-4685-be1f-d57550cc96cc" xsi:nil="true"/>
    <LocPublishedDependentAssetsLookup xmlns="4873beb7-5857-4685-be1f-d57550cc96cc" xsi:nil="true"/>
    <LocComments xmlns="4873beb7-5857-4685-be1f-d57550cc96cc" xsi:nil="true"/>
    <LocProcessedForMarketsLookup xmlns="4873beb7-5857-4685-be1f-d57550cc96cc" xsi:nil="true"/>
    <LocRecommendedHandoff xmlns="4873beb7-5857-4685-be1f-d57550cc96cc" xsi:nil="true"/>
    <LocManualTestRequired xmlns="4873beb7-5857-4685-be1f-d57550cc96cc" xsi:nil="true"/>
    <LocProcessedForHandoffsLookup xmlns="4873beb7-5857-4685-be1f-d57550cc96cc" xsi:nil="true"/>
    <LocOverallHandbackStatusLookup xmlns="4873beb7-5857-4685-be1f-d57550cc96cc" xsi:nil="true"/>
    <LocalizationTagsTaxHTField0 xmlns="4873beb7-5857-4685-be1f-d57550cc96cc">
      <Terms xmlns="http://schemas.microsoft.com/office/infopath/2007/PartnerControls"/>
    </LocalizationTagsTaxHTField0>
    <FeatureTagsTaxHTField0 xmlns="4873beb7-5857-4685-be1f-d57550cc96cc">
      <Terms xmlns="http://schemas.microsoft.com/office/infopath/2007/PartnerControls"/>
    </FeatureTagsTaxHTField0>
    <LocOverallLocStatusLookup xmlns="4873beb7-5857-4685-be1f-d57550cc96cc" xsi:nil="true"/>
    <LocPublishedLinkedAssetsLookup xmlns="4873beb7-5857-4685-be1f-d57550cc96cc" xsi:nil="true"/>
    <InternalTagsTaxHTField0 xmlns="4873beb7-5857-4685-be1f-d57550cc96cc">
      <Terms xmlns="http://schemas.microsoft.com/office/infopath/2007/PartnerControls"/>
    </InternalTagsTaxHTField0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14</OriginalRelease>
    <LocMarketGroupTiers2 xmlns="4873beb7-5857-4685-be1f-d57550cc96c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9fa4f1cb33d0adf6968f5be6bef4df8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55b7f5ed55d98ec7e6cb9419faa4821a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MarketGroupTiers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 ma:readOnly="false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MarketGroupTiers" ma:index="75" nillable="true" ma:displayName="Loc Market Group Tiers [deprecated]" ma:default="" ma:internalName="LocMarketGroupTiers" ma:readOnly="false">
      <xsd:simpleType>
        <xsd:restriction base="dms:Unknown"/>
      </xsd:simpleType>
    </xsd:element>
    <xsd:element name="LocNewPublishedVersionLookup" ma:index="76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7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8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9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80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1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2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3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4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5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6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8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9" nillable="true" ma:displayName="Machine Translated" ma:default="" ma:internalName="MachineTranslated" ma:readOnly="false">
      <xsd:simpleType>
        <xsd:restriction base="dms:Boolean"/>
      </xsd:simpleType>
    </xsd:element>
    <xsd:element name="Manager" ma:index="90" nillable="true" ma:displayName="Manager" ma:hidden="true" ma:internalName="Manager" ma:readOnly="false">
      <xsd:simpleType>
        <xsd:restriction base="dms:Text"/>
      </xsd:simpleType>
    </xsd:element>
    <xsd:element name="Markets" ma:index="91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2" nillable="true" ma:displayName="Milestone" ma:default="" ma:internalName="Milestone" ma:readOnly="false">
      <xsd:simpleType>
        <xsd:restriction base="dms:Unknown"/>
      </xsd:simpleType>
    </xsd:element>
    <xsd:element name="TPNamespace" ma:index="95" nillable="true" ma:displayName="Namespace" ma:default="" ma:internalName="TPNamespace">
      <xsd:simpleType>
        <xsd:restriction base="dms:Text"/>
      </xsd:simpleType>
    </xsd:element>
    <xsd:element name="NumericId" ma:index="96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7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8" nillable="true" ma:displayName="OOCacheId" ma:internalName="OOCacheId" ma:readOnly="false">
      <xsd:simpleType>
        <xsd:restriction base="dms:Text"/>
      </xsd:simpleType>
    </xsd:element>
    <xsd:element name="OpenTemplate" ma:index="99" nillable="true" ma:displayName="Open Template" ma:default="true" ma:internalName="OpenTemplate">
      <xsd:simpleType>
        <xsd:restriction base="dms:Boolean"/>
      </xsd:simpleType>
    </xsd:element>
    <xsd:element name="OriginAsset" ma:index="100" nillable="true" ma:displayName="Origin Asset" ma:default="" ma:internalName="OriginAsset" ma:readOnly="false">
      <xsd:simpleType>
        <xsd:restriction base="dms:Text"/>
      </xsd:simpleType>
    </xsd:element>
    <xsd:element name="OriginalRelease" ma:index="101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2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3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4" nillable="true" ma:displayName="Parent Asset Id" ma:default="" ma:internalName="ParentAssetId" ma:readOnly="false">
      <xsd:simpleType>
        <xsd:restriction base="dms:Text"/>
      </xsd:simpleType>
    </xsd:element>
    <xsd:element name="PlannedPubDate" ma:index="105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6" nillable="true" ma:displayName="Policheck Words" ma:default="" ma:internalName="PolicheckWords" ma:readOnly="false">
      <xsd:simpleType>
        <xsd:restriction base="dms:Text"/>
      </xsd:simpleType>
    </xsd:element>
    <xsd:element name="BusinessGroup" ma:index="107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8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9" nillable="true" ma:displayName="Provider" ma:default="" ma:internalName="Provider" ma:readOnly="false">
      <xsd:simpleType>
        <xsd:restriction base="dms:Unknown"/>
      </xsd:simpleType>
    </xsd:element>
    <xsd:element name="Providers" ma:index="110" nillable="true" ma:displayName="Providers" ma:default="" ma:internalName="Providers" ma:readOnly="false">
      <xsd:simpleType>
        <xsd:restriction base="dms:Unknown"/>
      </xsd:simpleType>
    </xsd:element>
    <xsd:element name="PublishStatusLookup" ma:index="111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2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3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4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6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8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9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20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1" nillable="true" ma:displayName="Submitter ID" ma:default="" ma:internalName="SubmitterId" ma:readOnly="false">
      <xsd:simpleType>
        <xsd:restriction base="dms:Text"/>
      </xsd:simpleType>
    </xsd:element>
    <xsd:element name="TaxCatchAll" ma:index="122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3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4" nillable="true" ma:displayName="Template Status" ma:default="" ma:internalName="TemplateStatus">
      <xsd:simpleType>
        <xsd:restriction base="dms:Unknown"/>
      </xsd:simpleType>
    </xsd:element>
    <xsd:element name="TemplateTemplateType" ma:index="125" nillable="true" ma:displayName="Template Type" ma:default="" ma:internalName="TemplateTemplateType">
      <xsd:simpleType>
        <xsd:restriction base="dms:Unknown"/>
      </xsd:simpleType>
    </xsd:element>
    <xsd:element name="ThumbnailAssetId" ma:index="126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7" nillable="true" ma:displayName="Times Cloned" ma:default="" ma:internalName="TimesCloned" ma:readOnly="false">
      <xsd:simpleType>
        <xsd:restriction base="dms:Number"/>
      </xsd:simpleType>
    </xsd:element>
    <xsd:element name="TrustLevel" ma:index="129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30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1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2" nillable="true" ma:displayName="UA Notes" ma:default="" ma:internalName="UANotes" ma:readOnly="false">
      <xsd:simpleType>
        <xsd:restriction base="dms:Note"/>
      </xsd:simpleType>
    </xsd:element>
    <xsd:element name="TPAppVersion" ma:index="133" nillable="true" ma:displayName="Version" ma:default="" ma:internalName="TPAppVersion">
      <xsd:simpleType>
        <xsd:restriction base="dms:Text"/>
      </xsd:simpleType>
    </xsd:element>
    <xsd:element name="VoteCount" ma:index="134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8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96781A2-967D-4E3C-9F7A-921391C1BDC4}"/>
</file>

<file path=customXml/itemProps2.xml><?xml version="1.0" encoding="utf-8"?>
<ds:datastoreItem xmlns:ds="http://schemas.openxmlformats.org/officeDocument/2006/customXml" ds:itemID="{52D247BD-3EDD-4A65-AE1E-24ACA2A54AC6}"/>
</file>

<file path=customXml/itemProps3.xml><?xml version="1.0" encoding="utf-8"?>
<ds:datastoreItem xmlns:ds="http://schemas.openxmlformats.org/officeDocument/2006/customXml" ds:itemID="{B64AA501-6534-431B-BE17-52C0FD6EE894}"/>
</file>

<file path=docProps/app.xml><?xml version="1.0" encoding="utf-8"?>
<Properties xmlns="http://schemas.openxmlformats.org/officeDocument/2006/extended-properties" xmlns:vt="http://schemas.openxmlformats.org/officeDocument/2006/docPropsVTypes">
  <Template>Shaded_text_wrapped_around_a_corner</Template>
  <TotalTime>0</TotalTime>
  <Words>861</Words>
  <Application>Microsoft Office PowerPoint</Application>
  <PresentationFormat>On-screen Show (4:3)</PresentationFormat>
  <Paragraphs>50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Shaded_text_wrapped_around_a_corner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2010-12-15T07:15:06Z</dcterms:created>
  <dcterms:modified xsi:type="dcterms:W3CDTF">2010-12-15T07:15:49Z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</Properties>
</file>