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3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13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Parkinson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7F7F7F"/>
    <a:srgbClr val="664E83"/>
    <a:srgbClr val="7F5F9F"/>
    <a:srgbClr val="8364A2"/>
    <a:srgbClr val="8D70A9"/>
    <a:srgbClr val="A088B7"/>
    <a:srgbClr val="9F2936"/>
    <a:srgbClr val="8EC182"/>
    <a:srgbClr val="4E8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2" autoAdjust="0"/>
    <p:restoredTop sz="94660" autoAdjust="0"/>
  </p:normalViewPr>
  <p:slideViewPr>
    <p:cSldViewPr>
      <p:cViewPr>
        <p:scale>
          <a:sx n="100" d="100"/>
          <a:sy n="100" d="100"/>
        </p:scale>
        <p:origin x="632" y="152"/>
      </p:cViewPr>
      <p:guideLst>
        <p:guide orient="horz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Text Placeholder 1288">
            <a:extLst>
              <a:ext uri="{FF2B5EF4-FFF2-40B4-BE49-F238E27FC236}">
                <a16:creationId xmlns:a16="http://schemas.microsoft.com/office/drawing/2014/main" id="{4F785C92-7D90-7A41-A643-C8D365866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11563" y="866465"/>
            <a:ext cx="141762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291" name="Text Placeholder 1290">
            <a:extLst>
              <a:ext uri="{FF2B5EF4-FFF2-40B4-BE49-F238E27FC236}">
                <a16:creationId xmlns:a16="http://schemas.microsoft.com/office/drawing/2014/main" id="{6639B177-C4AD-3242-8D58-B5C16F8E42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66323" y="1311105"/>
            <a:ext cx="1308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292" name="Text Placeholder 1288">
            <a:extLst>
              <a:ext uri="{FF2B5EF4-FFF2-40B4-BE49-F238E27FC236}">
                <a16:creationId xmlns:a16="http://schemas.microsoft.com/office/drawing/2014/main" id="{160C9CB1-C4D7-7843-B7B2-3E45FEF1B4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89143" y="855576"/>
            <a:ext cx="141762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293" name="Text Placeholder 1290">
            <a:extLst>
              <a:ext uri="{FF2B5EF4-FFF2-40B4-BE49-F238E27FC236}">
                <a16:creationId xmlns:a16="http://schemas.microsoft.com/office/drawing/2014/main" id="{0059021E-68D4-9845-89D6-D5D0983D10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3907" y="1300216"/>
            <a:ext cx="1308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294" name="Text Placeholder 1288">
            <a:extLst>
              <a:ext uri="{FF2B5EF4-FFF2-40B4-BE49-F238E27FC236}">
                <a16:creationId xmlns:a16="http://schemas.microsoft.com/office/drawing/2014/main" id="{88A555AF-0484-BB46-AF74-8BAD557617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7131" y="855576"/>
            <a:ext cx="141762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295" name="Text Placeholder 1290">
            <a:extLst>
              <a:ext uri="{FF2B5EF4-FFF2-40B4-BE49-F238E27FC236}">
                <a16:creationId xmlns:a16="http://schemas.microsoft.com/office/drawing/2014/main" id="{A1B495DF-A0CB-C547-A54F-A284ACE47F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01895" y="1300216"/>
            <a:ext cx="1308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297" name="Text Placeholder 1296">
            <a:extLst>
              <a:ext uri="{FF2B5EF4-FFF2-40B4-BE49-F238E27FC236}">
                <a16:creationId xmlns:a16="http://schemas.microsoft.com/office/drawing/2014/main" id="{6497AECE-4BD1-CE42-A9FD-CC7221D03AB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345584" y="4022148"/>
            <a:ext cx="728133" cy="9294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600" smtClean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299" name="Text Placeholder 1296">
            <a:extLst>
              <a:ext uri="{FF2B5EF4-FFF2-40B4-BE49-F238E27FC236}">
                <a16:creationId xmlns:a16="http://schemas.microsoft.com/office/drawing/2014/main" id="{52F05162-19BE-1640-9864-4BE94B605BD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89480" y="4014870"/>
            <a:ext cx="728133" cy="9294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600" smtClean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00" name="Text Placeholder 1296">
            <a:extLst>
              <a:ext uri="{FF2B5EF4-FFF2-40B4-BE49-F238E27FC236}">
                <a16:creationId xmlns:a16="http://schemas.microsoft.com/office/drawing/2014/main" id="{ED78D8D7-67AA-DE43-82DD-4596A51099F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293096" y="4087545"/>
            <a:ext cx="728133" cy="9294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600" smtClean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02" name="Text Placeholder 1296">
            <a:extLst>
              <a:ext uri="{FF2B5EF4-FFF2-40B4-BE49-F238E27FC236}">
                <a16:creationId xmlns:a16="http://schemas.microsoft.com/office/drawing/2014/main" id="{E10C81ED-02BE-8D43-9DEF-64C82F45DF9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3436" y="3979486"/>
            <a:ext cx="728133" cy="9294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600" smtClean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03" name="Text Placeholder 1296">
            <a:extLst>
              <a:ext uri="{FF2B5EF4-FFF2-40B4-BE49-F238E27FC236}">
                <a16:creationId xmlns:a16="http://schemas.microsoft.com/office/drawing/2014/main" id="{CADF64C3-FE47-4F42-9CB3-6AF0BECF99D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26924" y="3977635"/>
            <a:ext cx="728133" cy="9294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600" smtClean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05" name="Text Placeholder 1296">
            <a:extLst>
              <a:ext uri="{FF2B5EF4-FFF2-40B4-BE49-F238E27FC236}">
                <a16:creationId xmlns:a16="http://schemas.microsoft.com/office/drawing/2014/main" id="{5DFD05A6-DA90-7242-9FFF-1CFAB18F3D0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499848" y="4003518"/>
            <a:ext cx="728133" cy="9294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600" smtClean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06" name="Text Placeholder 1288">
            <a:extLst>
              <a:ext uri="{FF2B5EF4-FFF2-40B4-BE49-F238E27FC236}">
                <a16:creationId xmlns:a16="http://schemas.microsoft.com/office/drawing/2014/main" id="{2CB1464D-77DE-FE4F-B440-43763F0CA9A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048711" y="866465"/>
            <a:ext cx="141762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07" name="Text Placeholder 1290">
            <a:extLst>
              <a:ext uri="{FF2B5EF4-FFF2-40B4-BE49-F238E27FC236}">
                <a16:creationId xmlns:a16="http://schemas.microsoft.com/office/drawing/2014/main" id="{7FDCB18B-3B4F-244D-BBC8-F28381D578F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103474" y="1311105"/>
            <a:ext cx="1308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08" name="Text Placeholder 1288">
            <a:extLst>
              <a:ext uri="{FF2B5EF4-FFF2-40B4-BE49-F238E27FC236}">
                <a16:creationId xmlns:a16="http://schemas.microsoft.com/office/drawing/2014/main" id="{402E5253-004C-464E-A55F-8A1B524F687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426295" y="855576"/>
            <a:ext cx="141762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09" name="Text Placeholder 1290">
            <a:extLst>
              <a:ext uri="{FF2B5EF4-FFF2-40B4-BE49-F238E27FC236}">
                <a16:creationId xmlns:a16="http://schemas.microsoft.com/office/drawing/2014/main" id="{87254C18-D0FF-074A-B45A-A44A4245131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481059" y="1300216"/>
            <a:ext cx="1308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10" name="Text Placeholder 1288">
            <a:extLst>
              <a:ext uri="{FF2B5EF4-FFF2-40B4-BE49-F238E27FC236}">
                <a16:creationId xmlns:a16="http://schemas.microsoft.com/office/drawing/2014/main" id="{DB13F583-CD27-8845-86D0-77400F4A95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584283" y="855576"/>
            <a:ext cx="141762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11" name="Text Placeholder 1290">
            <a:extLst>
              <a:ext uri="{FF2B5EF4-FFF2-40B4-BE49-F238E27FC236}">
                <a16:creationId xmlns:a16="http://schemas.microsoft.com/office/drawing/2014/main" id="{2D3D936E-FCEC-5F43-A001-18F0735D954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639043" y="1300216"/>
            <a:ext cx="13081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19" name="Text Placeholder 1318">
            <a:extLst>
              <a:ext uri="{FF2B5EF4-FFF2-40B4-BE49-F238E27FC236}">
                <a16:creationId xmlns:a16="http://schemas.microsoft.com/office/drawing/2014/main" id="{4F63C343-3533-744D-A92C-7E2EC7D3C7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868579" y="4923838"/>
            <a:ext cx="1257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0" name="Text Placeholder 1318">
            <a:extLst>
              <a:ext uri="{FF2B5EF4-FFF2-40B4-BE49-F238E27FC236}">
                <a16:creationId xmlns:a16="http://schemas.microsoft.com/office/drawing/2014/main" id="{12EEEFBC-A8D1-C646-B2E9-7B3DFB48E22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198023" y="4941888"/>
            <a:ext cx="1257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1" name="Text Placeholder 1318">
            <a:extLst>
              <a:ext uri="{FF2B5EF4-FFF2-40B4-BE49-F238E27FC236}">
                <a16:creationId xmlns:a16="http://schemas.microsoft.com/office/drawing/2014/main" id="{FD6A2A32-BA1B-4D4A-BB9E-AD65B52D494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336279" y="4927699"/>
            <a:ext cx="1257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2" name="Text Placeholder 1318">
            <a:extLst>
              <a:ext uri="{FF2B5EF4-FFF2-40B4-BE49-F238E27FC236}">
                <a16:creationId xmlns:a16="http://schemas.microsoft.com/office/drawing/2014/main" id="{84A99FF5-52DB-2645-8E9A-8BBF46560DA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555655" y="4953100"/>
            <a:ext cx="1257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3" name="Text Placeholder 1318">
            <a:extLst>
              <a:ext uri="{FF2B5EF4-FFF2-40B4-BE49-F238E27FC236}">
                <a16:creationId xmlns:a16="http://schemas.microsoft.com/office/drawing/2014/main" id="{7572FEDB-F0BF-5A45-87BE-2831F3A2E05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967599" y="4951355"/>
            <a:ext cx="1257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4" name="Text Placeholder 1318">
            <a:extLst>
              <a:ext uri="{FF2B5EF4-FFF2-40B4-BE49-F238E27FC236}">
                <a16:creationId xmlns:a16="http://schemas.microsoft.com/office/drawing/2014/main" id="{E094B521-FFE9-C941-B165-46B83542897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8084079" y="4991628"/>
            <a:ext cx="1257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5" name="Text Placeholder 1318">
            <a:extLst>
              <a:ext uri="{FF2B5EF4-FFF2-40B4-BE49-F238E27FC236}">
                <a16:creationId xmlns:a16="http://schemas.microsoft.com/office/drawing/2014/main" id="{690CAC29-F460-CF4B-91EC-004EA94178F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103851" y="4964278"/>
            <a:ext cx="1257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6" name="Text Placeholder 1318">
            <a:extLst>
              <a:ext uri="{FF2B5EF4-FFF2-40B4-BE49-F238E27FC236}">
                <a16:creationId xmlns:a16="http://schemas.microsoft.com/office/drawing/2014/main" id="{80A0C8BF-B17F-CB48-8910-975D437CE1F0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0171907" y="4941888"/>
            <a:ext cx="12573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1400" dirty="0" smtClean="0">
                <a:solidFill>
                  <a:schemeClr val="tx1"/>
                </a:solidFill>
                <a:latin typeface="+mn-lt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8" name="Text Placeholder 1327">
            <a:extLst>
              <a:ext uri="{FF2B5EF4-FFF2-40B4-BE49-F238E27FC236}">
                <a16:creationId xmlns:a16="http://schemas.microsoft.com/office/drawing/2014/main" id="{54CE43AB-E8C6-F845-AD92-C21B0653526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762497" y="5467561"/>
            <a:ext cx="357902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1329" name="Text Placeholder 1327">
            <a:extLst>
              <a:ext uri="{FF2B5EF4-FFF2-40B4-BE49-F238E27FC236}">
                <a16:creationId xmlns:a16="http://schemas.microsoft.com/office/drawing/2014/main" id="{A616A805-3A76-6B49-B70A-36B0D8ADC1C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177667" y="5465450"/>
            <a:ext cx="3579023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>
              <a:buNone/>
              <a:defRPr lang="en-US" sz="2400" b="1" dirty="0" smtClean="0">
                <a:solidFill>
                  <a:schemeClr val="tx1"/>
                </a:solidFill>
                <a:latin typeface="+mj-lt"/>
              </a:defRPr>
            </a:lvl1pPr>
          </a:lstStyle>
          <a:p>
            <a:pPr marL="0" lvl="0" algn="ctr">
              <a:lnSpc>
                <a:spcPct val="85000"/>
              </a:lnSpc>
            </a:pPr>
            <a:r>
              <a:rPr lang="en-US" dirty="0"/>
              <a:t>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3205B9-16F4-1C4A-B9DA-87549631D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664"/>
            <a:ext cx="10515600" cy="544551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013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93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arallelogram 36" title="belt shadow"/>
          <p:cNvSpPr/>
          <p:nvPr/>
        </p:nvSpPr>
        <p:spPr>
          <a:xfrm flipH="1">
            <a:off x="4676369" y="5029672"/>
            <a:ext cx="6428967" cy="897065"/>
          </a:xfrm>
          <a:prstGeom prst="parallelogram">
            <a:avLst>
              <a:gd name="adj" fmla="val 221970"/>
            </a:avLst>
          </a:prstGeom>
          <a:solidFill>
            <a:srgbClr val="000000">
              <a:alpha val="10000"/>
            </a:srgbClr>
          </a:soli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1" title="Conveyor belt"/>
          <p:cNvGrpSpPr/>
          <p:nvPr/>
        </p:nvGrpSpPr>
        <p:grpSpPr>
          <a:xfrm>
            <a:off x="5533980" y="3977632"/>
            <a:ext cx="4566309" cy="1408435"/>
            <a:chOff x="663575" y="2224582"/>
            <a:chExt cx="7820026" cy="2412013"/>
          </a:xfrm>
        </p:grpSpPr>
        <p:sp>
          <p:nvSpPr>
            <p:cNvPr id="7173" name="Freeform 5"/>
            <p:cNvSpPr>
              <a:spLocks noEditPoints="1"/>
            </p:cNvSpPr>
            <p:nvPr/>
          </p:nvSpPr>
          <p:spPr bwMode="auto">
            <a:xfrm>
              <a:off x="1075537" y="2269400"/>
              <a:ext cx="7341970" cy="2353613"/>
            </a:xfrm>
            <a:custGeom>
              <a:avLst/>
              <a:gdLst/>
              <a:ahLst/>
              <a:cxnLst>
                <a:cxn ang="0">
                  <a:pos x="2" y="1009"/>
                </a:cxn>
                <a:cxn ang="0">
                  <a:pos x="1488" y="1679"/>
                </a:cxn>
                <a:cxn ang="0">
                  <a:pos x="1545" y="1701"/>
                </a:cxn>
                <a:cxn ang="0">
                  <a:pos x="1633" y="1725"/>
                </a:cxn>
                <a:cxn ang="0">
                  <a:pos x="1728" y="1733"/>
                </a:cxn>
                <a:cxn ang="0">
                  <a:pos x="4880" y="1733"/>
                </a:cxn>
                <a:cxn ang="0">
                  <a:pos x="4963" y="1722"/>
                </a:cxn>
                <a:cxn ang="0">
                  <a:pos x="5042" y="1700"/>
                </a:cxn>
                <a:cxn ang="0">
                  <a:pos x="5116" y="1666"/>
                </a:cxn>
                <a:cxn ang="0">
                  <a:pos x="5184" y="1623"/>
                </a:cxn>
                <a:cxn ang="0">
                  <a:pos x="5243" y="1570"/>
                </a:cxn>
                <a:cxn ang="0">
                  <a:pos x="5296" y="1511"/>
                </a:cxn>
                <a:cxn ang="0">
                  <a:pos x="5339" y="1443"/>
                </a:cxn>
                <a:cxn ang="0">
                  <a:pos x="5372" y="1369"/>
                </a:cxn>
                <a:cxn ang="0">
                  <a:pos x="5394" y="1290"/>
                </a:cxn>
                <a:cxn ang="0">
                  <a:pos x="5406" y="1207"/>
                </a:cxn>
                <a:cxn ang="0">
                  <a:pos x="5406" y="1157"/>
                </a:cxn>
                <a:cxn ang="0">
                  <a:pos x="5399" y="1096"/>
                </a:cxn>
                <a:cxn ang="0">
                  <a:pos x="5369" y="980"/>
                </a:cxn>
                <a:cxn ang="0">
                  <a:pos x="5315" y="875"/>
                </a:cxn>
                <a:cxn ang="0">
                  <a:pos x="5240" y="784"/>
                </a:cxn>
                <a:cxn ang="0">
                  <a:pos x="5148" y="711"/>
                </a:cxn>
                <a:cxn ang="0">
                  <a:pos x="5080" y="673"/>
                </a:cxn>
                <a:cxn ang="0">
                  <a:pos x="5064" y="667"/>
                </a:cxn>
                <a:cxn ang="0">
                  <a:pos x="3586" y="0"/>
                </a:cxn>
                <a:cxn ang="0">
                  <a:pos x="3688" y="60"/>
                </a:cxn>
                <a:cxn ang="0">
                  <a:pos x="3776" y="139"/>
                </a:cxn>
                <a:cxn ang="0">
                  <a:pos x="3845" y="235"/>
                </a:cxn>
                <a:cxn ang="0">
                  <a:pos x="3893" y="345"/>
                </a:cxn>
                <a:cxn ang="0">
                  <a:pos x="3911" y="424"/>
                </a:cxn>
                <a:cxn ang="0">
                  <a:pos x="3917" y="487"/>
                </a:cxn>
                <a:cxn ang="0">
                  <a:pos x="3916" y="537"/>
                </a:cxn>
                <a:cxn ang="0">
                  <a:pos x="3905" y="620"/>
                </a:cxn>
                <a:cxn ang="0">
                  <a:pos x="3883" y="699"/>
                </a:cxn>
                <a:cxn ang="0">
                  <a:pos x="3850" y="773"/>
                </a:cxn>
                <a:cxn ang="0">
                  <a:pos x="3807" y="839"/>
                </a:cxn>
                <a:cxn ang="0">
                  <a:pos x="3754" y="900"/>
                </a:cxn>
                <a:cxn ang="0">
                  <a:pos x="3694" y="953"/>
                </a:cxn>
                <a:cxn ang="0">
                  <a:pos x="3627" y="996"/>
                </a:cxn>
                <a:cxn ang="0">
                  <a:pos x="3552" y="1029"/>
                </a:cxn>
                <a:cxn ang="0">
                  <a:pos x="3474" y="1051"/>
                </a:cxn>
                <a:cxn ang="0">
                  <a:pos x="3391" y="1062"/>
                </a:cxn>
                <a:cxn ang="0">
                  <a:pos x="239" y="1063"/>
                </a:cxn>
                <a:cxn ang="0">
                  <a:pos x="158" y="1057"/>
                </a:cxn>
                <a:cxn ang="0">
                  <a:pos x="81" y="1040"/>
                </a:cxn>
                <a:cxn ang="0">
                  <a:pos x="1487" y="1679"/>
                </a:cxn>
              </a:cxnLst>
              <a:rect l="0" t="0" r="r" b="b"/>
              <a:pathLst>
                <a:path w="5406" h="1733">
                  <a:moveTo>
                    <a:pt x="13" y="1015"/>
                  </a:moveTo>
                  <a:lnTo>
                    <a:pt x="13" y="1015"/>
                  </a:lnTo>
                  <a:lnTo>
                    <a:pt x="2" y="1009"/>
                  </a:lnTo>
                  <a:lnTo>
                    <a:pt x="0" y="1010"/>
                  </a:lnTo>
                  <a:lnTo>
                    <a:pt x="13" y="1015"/>
                  </a:lnTo>
                  <a:close/>
                  <a:moveTo>
                    <a:pt x="1488" y="1679"/>
                  </a:moveTo>
                  <a:lnTo>
                    <a:pt x="1488" y="1679"/>
                  </a:lnTo>
                  <a:lnTo>
                    <a:pt x="1516" y="1691"/>
                  </a:lnTo>
                  <a:lnTo>
                    <a:pt x="1545" y="1701"/>
                  </a:lnTo>
                  <a:lnTo>
                    <a:pt x="1574" y="1711"/>
                  </a:lnTo>
                  <a:lnTo>
                    <a:pt x="1603" y="1719"/>
                  </a:lnTo>
                  <a:lnTo>
                    <a:pt x="1633" y="1725"/>
                  </a:lnTo>
                  <a:lnTo>
                    <a:pt x="1665" y="1729"/>
                  </a:lnTo>
                  <a:lnTo>
                    <a:pt x="1696" y="1732"/>
                  </a:lnTo>
                  <a:lnTo>
                    <a:pt x="1728" y="1733"/>
                  </a:lnTo>
                  <a:lnTo>
                    <a:pt x="4852" y="1733"/>
                  </a:lnTo>
                  <a:lnTo>
                    <a:pt x="4852" y="1733"/>
                  </a:lnTo>
                  <a:lnTo>
                    <a:pt x="4880" y="1733"/>
                  </a:lnTo>
                  <a:lnTo>
                    <a:pt x="4909" y="1730"/>
                  </a:lnTo>
                  <a:lnTo>
                    <a:pt x="4936" y="1727"/>
                  </a:lnTo>
                  <a:lnTo>
                    <a:pt x="4963" y="1722"/>
                  </a:lnTo>
                  <a:lnTo>
                    <a:pt x="4989" y="1715"/>
                  </a:lnTo>
                  <a:lnTo>
                    <a:pt x="5016" y="1708"/>
                  </a:lnTo>
                  <a:lnTo>
                    <a:pt x="5042" y="1700"/>
                  </a:lnTo>
                  <a:lnTo>
                    <a:pt x="5068" y="1690"/>
                  </a:lnTo>
                  <a:lnTo>
                    <a:pt x="5092" y="1679"/>
                  </a:lnTo>
                  <a:lnTo>
                    <a:pt x="5116" y="1666"/>
                  </a:lnTo>
                  <a:lnTo>
                    <a:pt x="5140" y="1653"/>
                  </a:lnTo>
                  <a:lnTo>
                    <a:pt x="5161" y="1638"/>
                  </a:lnTo>
                  <a:lnTo>
                    <a:pt x="5184" y="1623"/>
                  </a:lnTo>
                  <a:lnTo>
                    <a:pt x="5204" y="1607"/>
                  </a:lnTo>
                  <a:lnTo>
                    <a:pt x="5224" y="1589"/>
                  </a:lnTo>
                  <a:lnTo>
                    <a:pt x="5243" y="1570"/>
                  </a:lnTo>
                  <a:lnTo>
                    <a:pt x="5262" y="1551"/>
                  </a:lnTo>
                  <a:lnTo>
                    <a:pt x="5280" y="1531"/>
                  </a:lnTo>
                  <a:lnTo>
                    <a:pt x="5296" y="1511"/>
                  </a:lnTo>
                  <a:lnTo>
                    <a:pt x="5311" y="1488"/>
                  </a:lnTo>
                  <a:lnTo>
                    <a:pt x="5326" y="1467"/>
                  </a:lnTo>
                  <a:lnTo>
                    <a:pt x="5339" y="1443"/>
                  </a:lnTo>
                  <a:lnTo>
                    <a:pt x="5351" y="1419"/>
                  </a:lnTo>
                  <a:lnTo>
                    <a:pt x="5363" y="1395"/>
                  </a:lnTo>
                  <a:lnTo>
                    <a:pt x="5372" y="1369"/>
                  </a:lnTo>
                  <a:lnTo>
                    <a:pt x="5381" y="1343"/>
                  </a:lnTo>
                  <a:lnTo>
                    <a:pt x="5388" y="1316"/>
                  </a:lnTo>
                  <a:lnTo>
                    <a:pt x="5394" y="1290"/>
                  </a:lnTo>
                  <a:lnTo>
                    <a:pt x="5399" y="1263"/>
                  </a:lnTo>
                  <a:lnTo>
                    <a:pt x="5403" y="1236"/>
                  </a:lnTo>
                  <a:lnTo>
                    <a:pt x="5406" y="1207"/>
                  </a:lnTo>
                  <a:lnTo>
                    <a:pt x="5406" y="1179"/>
                  </a:lnTo>
                  <a:lnTo>
                    <a:pt x="5406" y="1179"/>
                  </a:lnTo>
                  <a:lnTo>
                    <a:pt x="5406" y="1157"/>
                  </a:lnTo>
                  <a:lnTo>
                    <a:pt x="5404" y="1137"/>
                  </a:lnTo>
                  <a:lnTo>
                    <a:pt x="5402" y="1116"/>
                  </a:lnTo>
                  <a:lnTo>
                    <a:pt x="5399" y="1096"/>
                  </a:lnTo>
                  <a:lnTo>
                    <a:pt x="5392" y="1055"/>
                  </a:lnTo>
                  <a:lnTo>
                    <a:pt x="5382" y="1017"/>
                  </a:lnTo>
                  <a:lnTo>
                    <a:pt x="5369" y="980"/>
                  </a:lnTo>
                  <a:lnTo>
                    <a:pt x="5354" y="943"/>
                  </a:lnTo>
                  <a:lnTo>
                    <a:pt x="5335" y="908"/>
                  </a:lnTo>
                  <a:lnTo>
                    <a:pt x="5315" y="875"/>
                  </a:lnTo>
                  <a:lnTo>
                    <a:pt x="5292" y="842"/>
                  </a:lnTo>
                  <a:lnTo>
                    <a:pt x="5267" y="812"/>
                  </a:lnTo>
                  <a:lnTo>
                    <a:pt x="5240" y="784"/>
                  </a:lnTo>
                  <a:lnTo>
                    <a:pt x="5211" y="757"/>
                  </a:lnTo>
                  <a:lnTo>
                    <a:pt x="5181" y="733"/>
                  </a:lnTo>
                  <a:lnTo>
                    <a:pt x="5148" y="711"/>
                  </a:lnTo>
                  <a:lnTo>
                    <a:pt x="5116" y="691"/>
                  </a:lnTo>
                  <a:lnTo>
                    <a:pt x="5080" y="673"/>
                  </a:lnTo>
                  <a:lnTo>
                    <a:pt x="5080" y="673"/>
                  </a:lnTo>
                  <a:lnTo>
                    <a:pt x="5071" y="669"/>
                  </a:lnTo>
                  <a:lnTo>
                    <a:pt x="5071" y="669"/>
                  </a:lnTo>
                  <a:lnTo>
                    <a:pt x="5064" y="667"/>
                  </a:lnTo>
                  <a:lnTo>
                    <a:pt x="3586" y="0"/>
                  </a:lnTo>
                  <a:lnTo>
                    <a:pt x="3586" y="0"/>
                  </a:lnTo>
                  <a:lnTo>
                    <a:pt x="3586" y="0"/>
                  </a:lnTo>
                  <a:lnTo>
                    <a:pt x="3622" y="18"/>
                  </a:lnTo>
                  <a:lnTo>
                    <a:pt x="3656" y="38"/>
                  </a:lnTo>
                  <a:lnTo>
                    <a:pt x="3688" y="60"/>
                  </a:lnTo>
                  <a:lnTo>
                    <a:pt x="3720" y="85"/>
                  </a:lnTo>
                  <a:lnTo>
                    <a:pt x="3749" y="111"/>
                  </a:lnTo>
                  <a:lnTo>
                    <a:pt x="3776" y="139"/>
                  </a:lnTo>
                  <a:lnTo>
                    <a:pt x="3801" y="169"/>
                  </a:lnTo>
                  <a:lnTo>
                    <a:pt x="3825" y="202"/>
                  </a:lnTo>
                  <a:lnTo>
                    <a:pt x="3845" y="235"/>
                  </a:lnTo>
                  <a:lnTo>
                    <a:pt x="3864" y="270"/>
                  </a:lnTo>
                  <a:lnTo>
                    <a:pt x="3879" y="307"/>
                  </a:lnTo>
                  <a:lnTo>
                    <a:pt x="3893" y="345"/>
                  </a:lnTo>
                  <a:lnTo>
                    <a:pt x="3903" y="385"/>
                  </a:lnTo>
                  <a:lnTo>
                    <a:pt x="3907" y="404"/>
                  </a:lnTo>
                  <a:lnTo>
                    <a:pt x="3911" y="424"/>
                  </a:lnTo>
                  <a:lnTo>
                    <a:pt x="3913" y="446"/>
                  </a:lnTo>
                  <a:lnTo>
                    <a:pt x="3916" y="466"/>
                  </a:lnTo>
                  <a:lnTo>
                    <a:pt x="3917" y="487"/>
                  </a:lnTo>
                  <a:lnTo>
                    <a:pt x="3917" y="508"/>
                  </a:lnTo>
                  <a:lnTo>
                    <a:pt x="3917" y="508"/>
                  </a:lnTo>
                  <a:lnTo>
                    <a:pt x="3916" y="537"/>
                  </a:lnTo>
                  <a:lnTo>
                    <a:pt x="3914" y="564"/>
                  </a:lnTo>
                  <a:lnTo>
                    <a:pt x="3911" y="592"/>
                  </a:lnTo>
                  <a:lnTo>
                    <a:pt x="3905" y="620"/>
                  </a:lnTo>
                  <a:lnTo>
                    <a:pt x="3899" y="646"/>
                  </a:lnTo>
                  <a:lnTo>
                    <a:pt x="3892" y="673"/>
                  </a:lnTo>
                  <a:lnTo>
                    <a:pt x="3883" y="699"/>
                  </a:lnTo>
                  <a:lnTo>
                    <a:pt x="3873" y="725"/>
                  </a:lnTo>
                  <a:lnTo>
                    <a:pt x="3861" y="749"/>
                  </a:lnTo>
                  <a:lnTo>
                    <a:pt x="3850" y="773"/>
                  </a:lnTo>
                  <a:lnTo>
                    <a:pt x="3836" y="795"/>
                  </a:lnTo>
                  <a:lnTo>
                    <a:pt x="3822" y="818"/>
                  </a:lnTo>
                  <a:lnTo>
                    <a:pt x="3807" y="839"/>
                  </a:lnTo>
                  <a:lnTo>
                    <a:pt x="3789" y="861"/>
                  </a:lnTo>
                  <a:lnTo>
                    <a:pt x="3773" y="881"/>
                  </a:lnTo>
                  <a:lnTo>
                    <a:pt x="3754" y="900"/>
                  </a:lnTo>
                  <a:lnTo>
                    <a:pt x="3735" y="919"/>
                  </a:lnTo>
                  <a:lnTo>
                    <a:pt x="3715" y="937"/>
                  </a:lnTo>
                  <a:lnTo>
                    <a:pt x="3694" y="953"/>
                  </a:lnTo>
                  <a:lnTo>
                    <a:pt x="3672" y="968"/>
                  </a:lnTo>
                  <a:lnTo>
                    <a:pt x="3649" y="982"/>
                  </a:lnTo>
                  <a:lnTo>
                    <a:pt x="3627" y="996"/>
                  </a:lnTo>
                  <a:lnTo>
                    <a:pt x="3603" y="1009"/>
                  </a:lnTo>
                  <a:lnTo>
                    <a:pt x="3577" y="1019"/>
                  </a:lnTo>
                  <a:lnTo>
                    <a:pt x="3552" y="1029"/>
                  </a:lnTo>
                  <a:lnTo>
                    <a:pt x="3527" y="1038"/>
                  </a:lnTo>
                  <a:lnTo>
                    <a:pt x="3500" y="1045"/>
                  </a:lnTo>
                  <a:lnTo>
                    <a:pt x="3474" y="1051"/>
                  </a:lnTo>
                  <a:lnTo>
                    <a:pt x="3446" y="1057"/>
                  </a:lnTo>
                  <a:lnTo>
                    <a:pt x="3418" y="1060"/>
                  </a:lnTo>
                  <a:lnTo>
                    <a:pt x="3391" y="1062"/>
                  </a:lnTo>
                  <a:lnTo>
                    <a:pt x="3362" y="1063"/>
                  </a:lnTo>
                  <a:lnTo>
                    <a:pt x="239" y="1063"/>
                  </a:lnTo>
                  <a:lnTo>
                    <a:pt x="239" y="1063"/>
                  </a:lnTo>
                  <a:lnTo>
                    <a:pt x="211" y="1062"/>
                  </a:lnTo>
                  <a:lnTo>
                    <a:pt x="185" y="1060"/>
                  </a:lnTo>
                  <a:lnTo>
                    <a:pt x="158" y="1057"/>
                  </a:lnTo>
                  <a:lnTo>
                    <a:pt x="132" y="1053"/>
                  </a:lnTo>
                  <a:lnTo>
                    <a:pt x="106" y="1046"/>
                  </a:lnTo>
                  <a:lnTo>
                    <a:pt x="81" y="1040"/>
                  </a:lnTo>
                  <a:lnTo>
                    <a:pt x="57" y="1033"/>
                  </a:lnTo>
                  <a:lnTo>
                    <a:pt x="32" y="1022"/>
                  </a:lnTo>
                  <a:lnTo>
                    <a:pt x="1487" y="1679"/>
                  </a:lnTo>
                  <a:lnTo>
                    <a:pt x="1488" y="16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2679018" y="3129087"/>
              <a:ext cx="5804583" cy="1507508"/>
            </a:xfrm>
            <a:custGeom>
              <a:avLst/>
              <a:gdLst/>
              <a:ahLst/>
              <a:cxnLst>
                <a:cxn ang="0">
                  <a:pos x="3748" y="1"/>
                </a:cxn>
                <a:cxn ang="0">
                  <a:pos x="3831" y="11"/>
                </a:cxn>
                <a:cxn ang="0">
                  <a:pos x="3911" y="34"/>
                </a:cxn>
                <a:cxn ang="0">
                  <a:pos x="3984" y="68"/>
                </a:cxn>
                <a:cxn ang="0">
                  <a:pos x="4051" y="111"/>
                </a:cxn>
                <a:cxn ang="0">
                  <a:pos x="4111" y="162"/>
                </a:cxn>
                <a:cxn ang="0">
                  <a:pos x="4164" y="223"/>
                </a:cxn>
                <a:cxn ang="0">
                  <a:pos x="4207" y="291"/>
                </a:cxn>
                <a:cxn ang="0">
                  <a:pos x="4240" y="364"/>
                </a:cxn>
                <a:cxn ang="0">
                  <a:pos x="4263" y="442"/>
                </a:cxn>
                <a:cxn ang="0">
                  <a:pos x="4273" y="526"/>
                </a:cxn>
                <a:cxn ang="0">
                  <a:pos x="4273" y="584"/>
                </a:cxn>
                <a:cxn ang="0">
                  <a:pos x="4263" y="667"/>
                </a:cxn>
                <a:cxn ang="0">
                  <a:pos x="4240" y="745"/>
                </a:cxn>
                <a:cxn ang="0">
                  <a:pos x="4207" y="820"/>
                </a:cxn>
                <a:cxn ang="0">
                  <a:pos x="4164" y="887"/>
                </a:cxn>
                <a:cxn ang="0">
                  <a:pos x="4111" y="947"/>
                </a:cxn>
                <a:cxn ang="0">
                  <a:pos x="4051" y="999"/>
                </a:cxn>
                <a:cxn ang="0">
                  <a:pos x="3984" y="1042"/>
                </a:cxn>
                <a:cxn ang="0">
                  <a:pos x="3911" y="1076"/>
                </a:cxn>
                <a:cxn ang="0">
                  <a:pos x="3831" y="1099"/>
                </a:cxn>
                <a:cxn ang="0">
                  <a:pos x="3748" y="1109"/>
                </a:cxn>
                <a:cxn ang="0">
                  <a:pos x="554" y="1110"/>
                </a:cxn>
                <a:cxn ang="0">
                  <a:pos x="470" y="1102"/>
                </a:cxn>
                <a:cxn ang="0">
                  <a:pos x="389" y="1085"/>
                </a:cxn>
                <a:cxn ang="0">
                  <a:pos x="315" y="1054"/>
                </a:cxn>
                <a:cxn ang="0">
                  <a:pos x="244" y="1014"/>
                </a:cxn>
                <a:cxn ang="0">
                  <a:pos x="182" y="965"/>
                </a:cxn>
                <a:cxn ang="0">
                  <a:pos x="127" y="908"/>
                </a:cxn>
                <a:cxn ang="0">
                  <a:pos x="80" y="842"/>
                </a:cxn>
                <a:cxn ang="0">
                  <a:pos x="43" y="771"/>
                </a:cxn>
                <a:cxn ang="0">
                  <a:pos x="17" y="694"/>
                </a:cxn>
                <a:cxn ang="0">
                  <a:pos x="3" y="612"/>
                </a:cxn>
                <a:cxn ang="0">
                  <a:pos x="0" y="555"/>
                </a:cxn>
                <a:cxn ang="0">
                  <a:pos x="7" y="470"/>
                </a:cxn>
                <a:cxn ang="0">
                  <a:pos x="24" y="389"/>
                </a:cxn>
                <a:cxn ang="0">
                  <a:pos x="55" y="314"/>
                </a:cxn>
                <a:cxn ang="0">
                  <a:pos x="95" y="244"/>
                </a:cxn>
                <a:cxn ang="0">
                  <a:pos x="144" y="183"/>
                </a:cxn>
                <a:cxn ang="0">
                  <a:pos x="202" y="127"/>
                </a:cxn>
                <a:cxn ang="0">
                  <a:pos x="267" y="80"/>
                </a:cxn>
                <a:cxn ang="0">
                  <a:pos x="339" y="44"/>
                </a:cxn>
                <a:cxn ang="0">
                  <a:pos x="415" y="17"/>
                </a:cxn>
                <a:cxn ang="0">
                  <a:pos x="498" y="3"/>
                </a:cxn>
                <a:cxn ang="0">
                  <a:pos x="3719" y="0"/>
                </a:cxn>
              </a:cxnLst>
              <a:rect l="0" t="0" r="r" b="b"/>
              <a:pathLst>
                <a:path w="4274" h="1110">
                  <a:moveTo>
                    <a:pt x="3719" y="0"/>
                  </a:moveTo>
                  <a:lnTo>
                    <a:pt x="3719" y="0"/>
                  </a:lnTo>
                  <a:lnTo>
                    <a:pt x="3748" y="1"/>
                  </a:lnTo>
                  <a:lnTo>
                    <a:pt x="3776" y="3"/>
                  </a:lnTo>
                  <a:lnTo>
                    <a:pt x="3803" y="7"/>
                  </a:lnTo>
                  <a:lnTo>
                    <a:pt x="3831" y="11"/>
                  </a:lnTo>
                  <a:lnTo>
                    <a:pt x="3858" y="17"/>
                  </a:lnTo>
                  <a:lnTo>
                    <a:pt x="3884" y="25"/>
                  </a:lnTo>
                  <a:lnTo>
                    <a:pt x="3911" y="34"/>
                  </a:lnTo>
                  <a:lnTo>
                    <a:pt x="3936" y="44"/>
                  </a:lnTo>
                  <a:lnTo>
                    <a:pt x="3960" y="55"/>
                  </a:lnTo>
                  <a:lnTo>
                    <a:pt x="3984" y="68"/>
                  </a:lnTo>
                  <a:lnTo>
                    <a:pt x="4007" y="80"/>
                  </a:lnTo>
                  <a:lnTo>
                    <a:pt x="4029" y="95"/>
                  </a:lnTo>
                  <a:lnTo>
                    <a:pt x="4051" y="111"/>
                  </a:lnTo>
                  <a:lnTo>
                    <a:pt x="4072" y="127"/>
                  </a:lnTo>
                  <a:lnTo>
                    <a:pt x="4092" y="145"/>
                  </a:lnTo>
                  <a:lnTo>
                    <a:pt x="4111" y="162"/>
                  </a:lnTo>
                  <a:lnTo>
                    <a:pt x="4130" y="183"/>
                  </a:lnTo>
                  <a:lnTo>
                    <a:pt x="4148" y="201"/>
                  </a:lnTo>
                  <a:lnTo>
                    <a:pt x="4164" y="223"/>
                  </a:lnTo>
                  <a:lnTo>
                    <a:pt x="4179" y="244"/>
                  </a:lnTo>
                  <a:lnTo>
                    <a:pt x="4193" y="267"/>
                  </a:lnTo>
                  <a:lnTo>
                    <a:pt x="4207" y="291"/>
                  </a:lnTo>
                  <a:lnTo>
                    <a:pt x="4220" y="314"/>
                  </a:lnTo>
                  <a:lnTo>
                    <a:pt x="4230" y="339"/>
                  </a:lnTo>
                  <a:lnTo>
                    <a:pt x="4240" y="364"/>
                  </a:lnTo>
                  <a:lnTo>
                    <a:pt x="4249" y="389"/>
                  </a:lnTo>
                  <a:lnTo>
                    <a:pt x="4256" y="416"/>
                  </a:lnTo>
                  <a:lnTo>
                    <a:pt x="4263" y="442"/>
                  </a:lnTo>
                  <a:lnTo>
                    <a:pt x="4268" y="470"/>
                  </a:lnTo>
                  <a:lnTo>
                    <a:pt x="4271" y="498"/>
                  </a:lnTo>
                  <a:lnTo>
                    <a:pt x="4273" y="526"/>
                  </a:lnTo>
                  <a:lnTo>
                    <a:pt x="4274" y="555"/>
                  </a:lnTo>
                  <a:lnTo>
                    <a:pt x="4274" y="555"/>
                  </a:lnTo>
                  <a:lnTo>
                    <a:pt x="4273" y="584"/>
                  </a:lnTo>
                  <a:lnTo>
                    <a:pt x="4271" y="612"/>
                  </a:lnTo>
                  <a:lnTo>
                    <a:pt x="4268" y="639"/>
                  </a:lnTo>
                  <a:lnTo>
                    <a:pt x="4263" y="667"/>
                  </a:lnTo>
                  <a:lnTo>
                    <a:pt x="4256" y="694"/>
                  </a:lnTo>
                  <a:lnTo>
                    <a:pt x="4249" y="720"/>
                  </a:lnTo>
                  <a:lnTo>
                    <a:pt x="4240" y="745"/>
                  </a:lnTo>
                  <a:lnTo>
                    <a:pt x="4230" y="771"/>
                  </a:lnTo>
                  <a:lnTo>
                    <a:pt x="4220" y="796"/>
                  </a:lnTo>
                  <a:lnTo>
                    <a:pt x="4207" y="820"/>
                  </a:lnTo>
                  <a:lnTo>
                    <a:pt x="4193" y="842"/>
                  </a:lnTo>
                  <a:lnTo>
                    <a:pt x="4179" y="865"/>
                  </a:lnTo>
                  <a:lnTo>
                    <a:pt x="4164" y="887"/>
                  </a:lnTo>
                  <a:lnTo>
                    <a:pt x="4148" y="908"/>
                  </a:lnTo>
                  <a:lnTo>
                    <a:pt x="4130" y="928"/>
                  </a:lnTo>
                  <a:lnTo>
                    <a:pt x="4111" y="947"/>
                  </a:lnTo>
                  <a:lnTo>
                    <a:pt x="4092" y="965"/>
                  </a:lnTo>
                  <a:lnTo>
                    <a:pt x="4072" y="983"/>
                  </a:lnTo>
                  <a:lnTo>
                    <a:pt x="4051" y="999"/>
                  </a:lnTo>
                  <a:lnTo>
                    <a:pt x="4029" y="1014"/>
                  </a:lnTo>
                  <a:lnTo>
                    <a:pt x="4007" y="1029"/>
                  </a:lnTo>
                  <a:lnTo>
                    <a:pt x="3984" y="1042"/>
                  </a:lnTo>
                  <a:lnTo>
                    <a:pt x="3960" y="1054"/>
                  </a:lnTo>
                  <a:lnTo>
                    <a:pt x="3936" y="1066"/>
                  </a:lnTo>
                  <a:lnTo>
                    <a:pt x="3911" y="1076"/>
                  </a:lnTo>
                  <a:lnTo>
                    <a:pt x="3884" y="1085"/>
                  </a:lnTo>
                  <a:lnTo>
                    <a:pt x="3858" y="1092"/>
                  </a:lnTo>
                  <a:lnTo>
                    <a:pt x="3831" y="1099"/>
                  </a:lnTo>
                  <a:lnTo>
                    <a:pt x="3803" y="1102"/>
                  </a:lnTo>
                  <a:lnTo>
                    <a:pt x="3776" y="1106"/>
                  </a:lnTo>
                  <a:lnTo>
                    <a:pt x="3748" y="1109"/>
                  </a:lnTo>
                  <a:lnTo>
                    <a:pt x="3719" y="1110"/>
                  </a:lnTo>
                  <a:lnTo>
                    <a:pt x="554" y="1110"/>
                  </a:lnTo>
                  <a:lnTo>
                    <a:pt x="554" y="1110"/>
                  </a:lnTo>
                  <a:lnTo>
                    <a:pt x="525" y="1109"/>
                  </a:lnTo>
                  <a:lnTo>
                    <a:pt x="498" y="1106"/>
                  </a:lnTo>
                  <a:lnTo>
                    <a:pt x="470" y="1102"/>
                  </a:lnTo>
                  <a:lnTo>
                    <a:pt x="443" y="1099"/>
                  </a:lnTo>
                  <a:lnTo>
                    <a:pt x="415" y="1092"/>
                  </a:lnTo>
                  <a:lnTo>
                    <a:pt x="389" y="1085"/>
                  </a:lnTo>
                  <a:lnTo>
                    <a:pt x="364" y="1076"/>
                  </a:lnTo>
                  <a:lnTo>
                    <a:pt x="339" y="1066"/>
                  </a:lnTo>
                  <a:lnTo>
                    <a:pt x="315" y="1054"/>
                  </a:lnTo>
                  <a:lnTo>
                    <a:pt x="291" y="1042"/>
                  </a:lnTo>
                  <a:lnTo>
                    <a:pt x="267" y="1029"/>
                  </a:lnTo>
                  <a:lnTo>
                    <a:pt x="244" y="1014"/>
                  </a:lnTo>
                  <a:lnTo>
                    <a:pt x="222" y="999"/>
                  </a:lnTo>
                  <a:lnTo>
                    <a:pt x="202" y="983"/>
                  </a:lnTo>
                  <a:lnTo>
                    <a:pt x="182" y="965"/>
                  </a:lnTo>
                  <a:lnTo>
                    <a:pt x="162" y="947"/>
                  </a:lnTo>
                  <a:lnTo>
                    <a:pt x="144" y="928"/>
                  </a:lnTo>
                  <a:lnTo>
                    <a:pt x="127" y="908"/>
                  </a:lnTo>
                  <a:lnTo>
                    <a:pt x="110" y="887"/>
                  </a:lnTo>
                  <a:lnTo>
                    <a:pt x="95" y="865"/>
                  </a:lnTo>
                  <a:lnTo>
                    <a:pt x="80" y="842"/>
                  </a:lnTo>
                  <a:lnTo>
                    <a:pt x="67" y="820"/>
                  </a:lnTo>
                  <a:lnTo>
                    <a:pt x="55" y="796"/>
                  </a:lnTo>
                  <a:lnTo>
                    <a:pt x="43" y="771"/>
                  </a:lnTo>
                  <a:lnTo>
                    <a:pt x="33" y="745"/>
                  </a:lnTo>
                  <a:lnTo>
                    <a:pt x="24" y="720"/>
                  </a:lnTo>
                  <a:lnTo>
                    <a:pt x="17" y="694"/>
                  </a:lnTo>
                  <a:lnTo>
                    <a:pt x="12" y="667"/>
                  </a:lnTo>
                  <a:lnTo>
                    <a:pt x="7" y="639"/>
                  </a:lnTo>
                  <a:lnTo>
                    <a:pt x="3" y="612"/>
                  </a:lnTo>
                  <a:lnTo>
                    <a:pt x="0" y="584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0" y="526"/>
                  </a:lnTo>
                  <a:lnTo>
                    <a:pt x="3" y="498"/>
                  </a:lnTo>
                  <a:lnTo>
                    <a:pt x="7" y="470"/>
                  </a:lnTo>
                  <a:lnTo>
                    <a:pt x="12" y="442"/>
                  </a:lnTo>
                  <a:lnTo>
                    <a:pt x="17" y="416"/>
                  </a:lnTo>
                  <a:lnTo>
                    <a:pt x="24" y="389"/>
                  </a:lnTo>
                  <a:lnTo>
                    <a:pt x="33" y="364"/>
                  </a:lnTo>
                  <a:lnTo>
                    <a:pt x="43" y="339"/>
                  </a:lnTo>
                  <a:lnTo>
                    <a:pt x="55" y="314"/>
                  </a:lnTo>
                  <a:lnTo>
                    <a:pt x="67" y="291"/>
                  </a:lnTo>
                  <a:lnTo>
                    <a:pt x="80" y="267"/>
                  </a:lnTo>
                  <a:lnTo>
                    <a:pt x="95" y="244"/>
                  </a:lnTo>
                  <a:lnTo>
                    <a:pt x="110" y="223"/>
                  </a:lnTo>
                  <a:lnTo>
                    <a:pt x="127" y="201"/>
                  </a:lnTo>
                  <a:lnTo>
                    <a:pt x="144" y="183"/>
                  </a:lnTo>
                  <a:lnTo>
                    <a:pt x="162" y="162"/>
                  </a:lnTo>
                  <a:lnTo>
                    <a:pt x="182" y="145"/>
                  </a:lnTo>
                  <a:lnTo>
                    <a:pt x="202" y="127"/>
                  </a:lnTo>
                  <a:lnTo>
                    <a:pt x="222" y="111"/>
                  </a:lnTo>
                  <a:lnTo>
                    <a:pt x="244" y="95"/>
                  </a:lnTo>
                  <a:lnTo>
                    <a:pt x="267" y="80"/>
                  </a:lnTo>
                  <a:lnTo>
                    <a:pt x="291" y="68"/>
                  </a:lnTo>
                  <a:lnTo>
                    <a:pt x="315" y="55"/>
                  </a:lnTo>
                  <a:lnTo>
                    <a:pt x="339" y="44"/>
                  </a:lnTo>
                  <a:lnTo>
                    <a:pt x="364" y="34"/>
                  </a:lnTo>
                  <a:lnTo>
                    <a:pt x="389" y="25"/>
                  </a:lnTo>
                  <a:lnTo>
                    <a:pt x="415" y="17"/>
                  </a:lnTo>
                  <a:lnTo>
                    <a:pt x="443" y="11"/>
                  </a:lnTo>
                  <a:lnTo>
                    <a:pt x="470" y="7"/>
                  </a:lnTo>
                  <a:lnTo>
                    <a:pt x="498" y="3"/>
                  </a:lnTo>
                  <a:lnTo>
                    <a:pt x="525" y="1"/>
                  </a:lnTo>
                  <a:lnTo>
                    <a:pt x="554" y="0"/>
                  </a:lnTo>
                  <a:lnTo>
                    <a:pt x="371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5"/>
            <p:cNvGrpSpPr/>
            <p:nvPr/>
          </p:nvGrpSpPr>
          <p:grpSpPr>
            <a:xfrm>
              <a:off x="5041493" y="2321007"/>
              <a:ext cx="3367786" cy="2238175"/>
              <a:chOff x="0" y="390525"/>
              <a:chExt cx="9144000" cy="6076950"/>
            </a:xfrm>
          </p:grpSpPr>
          <p:sp>
            <p:nvSpPr>
              <p:cNvPr id="7" name="Freeform 5"/>
              <p:cNvSpPr>
                <a:spLocks noEditPoints="1"/>
              </p:cNvSpPr>
              <p:nvPr/>
            </p:nvSpPr>
            <p:spPr bwMode="auto">
              <a:xfrm>
                <a:off x="0" y="390525"/>
                <a:ext cx="8075613" cy="5911850"/>
              </a:xfrm>
              <a:custGeom>
                <a:avLst/>
                <a:gdLst/>
                <a:ahLst/>
                <a:cxnLst>
                  <a:cxn ang="0">
                    <a:pos x="5085" y="1627"/>
                  </a:cxn>
                  <a:cxn ang="0">
                    <a:pos x="1592" y="87"/>
                  </a:cxn>
                  <a:cxn ang="0">
                    <a:pos x="1576" y="82"/>
                  </a:cxn>
                  <a:cxn ang="0">
                    <a:pos x="1425" y="34"/>
                  </a:cxn>
                  <a:cxn ang="0">
                    <a:pos x="1264" y="7"/>
                  </a:cxn>
                  <a:cxn ang="0">
                    <a:pos x="1154" y="0"/>
                  </a:cxn>
                  <a:cxn ang="0">
                    <a:pos x="977" y="14"/>
                  </a:cxn>
                  <a:cxn ang="0">
                    <a:pos x="810" y="52"/>
                  </a:cxn>
                  <a:cxn ang="0">
                    <a:pos x="654" y="115"/>
                  </a:cxn>
                  <a:cxn ang="0">
                    <a:pos x="509" y="197"/>
                  </a:cxn>
                  <a:cxn ang="0">
                    <a:pos x="378" y="300"/>
                  </a:cxn>
                  <a:cxn ang="0">
                    <a:pos x="264" y="420"/>
                  </a:cxn>
                  <a:cxn ang="0">
                    <a:pos x="167" y="556"/>
                  </a:cxn>
                  <a:cxn ang="0">
                    <a:pos x="91" y="705"/>
                  </a:cxn>
                  <a:cxn ang="0">
                    <a:pos x="37" y="865"/>
                  </a:cxn>
                  <a:cxn ang="0">
                    <a:pos x="7" y="1035"/>
                  </a:cxn>
                  <a:cxn ang="0">
                    <a:pos x="0" y="1153"/>
                  </a:cxn>
                  <a:cxn ang="0">
                    <a:pos x="8" y="1283"/>
                  </a:cxn>
                  <a:cxn ang="0">
                    <a:pos x="29" y="1408"/>
                  </a:cxn>
                  <a:cxn ang="0">
                    <a:pos x="64" y="1529"/>
                  </a:cxn>
                  <a:cxn ang="0">
                    <a:pos x="110" y="1644"/>
                  </a:cxn>
                  <a:cxn ang="0">
                    <a:pos x="168" y="1752"/>
                  </a:cxn>
                  <a:cxn ang="0">
                    <a:pos x="237" y="1853"/>
                  </a:cxn>
                  <a:cxn ang="0">
                    <a:pos x="317" y="1945"/>
                  </a:cxn>
                  <a:cxn ang="0">
                    <a:pos x="406" y="2029"/>
                  </a:cxn>
                  <a:cxn ang="0">
                    <a:pos x="502" y="2103"/>
                  </a:cxn>
                  <a:cxn ang="0">
                    <a:pos x="607" y="2167"/>
                  </a:cxn>
                  <a:cxn ang="0">
                    <a:pos x="681" y="2205"/>
                  </a:cxn>
                  <a:cxn ang="0">
                    <a:pos x="4129" y="3722"/>
                  </a:cxn>
                  <a:cxn ang="0">
                    <a:pos x="4022" y="3665"/>
                  </a:cxn>
                  <a:cxn ang="0">
                    <a:pos x="3920" y="3597"/>
                  </a:cxn>
                  <a:cxn ang="0">
                    <a:pos x="3827" y="3520"/>
                  </a:cxn>
                  <a:cxn ang="0">
                    <a:pos x="3743" y="3433"/>
                  </a:cxn>
                  <a:cxn ang="0">
                    <a:pos x="3668" y="3339"/>
                  </a:cxn>
                  <a:cxn ang="0">
                    <a:pos x="3603" y="3236"/>
                  </a:cxn>
                  <a:cxn ang="0">
                    <a:pos x="3549" y="3126"/>
                  </a:cxn>
                  <a:cxn ang="0">
                    <a:pos x="3508" y="3010"/>
                  </a:cxn>
                  <a:cxn ang="0">
                    <a:pos x="3478" y="2889"/>
                  </a:cxn>
                  <a:cxn ang="0">
                    <a:pos x="3462" y="2762"/>
                  </a:cxn>
                  <a:cxn ang="0">
                    <a:pos x="3458" y="2676"/>
                  </a:cxn>
                  <a:cxn ang="0">
                    <a:pos x="3471" y="2500"/>
                  </a:cxn>
                  <a:cxn ang="0">
                    <a:pos x="3510" y="2333"/>
                  </a:cxn>
                  <a:cxn ang="0">
                    <a:pos x="3572" y="2176"/>
                  </a:cxn>
                  <a:cxn ang="0">
                    <a:pos x="3655" y="2031"/>
                  </a:cxn>
                  <a:cxn ang="0">
                    <a:pos x="3758" y="1901"/>
                  </a:cxn>
                  <a:cxn ang="0">
                    <a:pos x="3878" y="1786"/>
                  </a:cxn>
                  <a:cxn ang="0">
                    <a:pos x="4013" y="1691"/>
                  </a:cxn>
                  <a:cxn ang="0">
                    <a:pos x="4163" y="1614"/>
                  </a:cxn>
                  <a:cxn ang="0">
                    <a:pos x="4323" y="1559"/>
                  </a:cxn>
                  <a:cxn ang="0">
                    <a:pos x="4493" y="1529"/>
                  </a:cxn>
                  <a:cxn ang="0">
                    <a:pos x="4610" y="1524"/>
                  </a:cxn>
                  <a:cxn ang="0">
                    <a:pos x="4785" y="1537"/>
                  </a:cxn>
                  <a:cxn ang="0">
                    <a:pos x="4951" y="1575"/>
                  </a:cxn>
                  <a:cxn ang="0">
                    <a:pos x="1619" y="99"/>
                  </a:cxn>
                  <a:cxn ang="0">
                    <a:pos x="1592" y="87"/>
                  </a:cxn>
                </a:cxnLst>
                <a:rect l="0" t="0" r="r" b="b"/>
                <a:pathLst>
                  <a:path w="5087" h="3724">
                    <a:moveTo>
                      <a:pt x="5066" y="1617"/>
                    </a:moveTo>
                    <a:lnTo>
                      <a:pt x="5066" y="1617"/>
                    </a:lnTo>
                    <a:lnTo>
                      <a:pt x="5085" y="1627"/>
                    </a:lnTo>
                    <a:lnTo>
                      <a:pt x="5087" y="1626"/>
                    </a:lnTo>
                    <a:lnTo>
                      <a:pt x="5066" y="1617"/>
                    </a:lnTo>
                    <a:close/>
                    <a:moveTo>
                      <a:pt x="1592" y="87"/>
                    </a:moveTo>
                    <a:lnTo>
                      <a:pt x="1578" y="81"/>
                    </a:lnTo>
                    <a:lnTo>
                      <a:pt x="1576" y="82"/>
                    </a:lnTo>
                    <a:lnTo>
                      <a:pt x="1576" y="82"/>
                    </a:lnTo>
                    <a:lnTo>
                      <a:pt x="1527" y="64"/>
                    </a:lnTo>
                    <a:lnTo>
                      <a:pt x="1476" y="47"/>
                    </a:lnTo>
                    <a:lnTo>
                      <a:pt x="1425" y="34"/>
                    </a:lnTo>
                    <a:lnTo>
                      <a:pt x="1371" y="22"/>
                    </a:lnTo>
                    <a:lnTo>
                      <a:pt x="1318" y="13"/>
                    </a:lnTo>
                    <a:lnTo>
                      <a:pt x="1264" y="7"/>
                    </a:lnTo>
                    <a:lnTo>
                      <a:pt x="1208" y="3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094" y="3"/>
                    </a:lnTo>
                    <a:lnTo>
                      <a:pt x="1035" y="7"/>
                    </a:lnTo>
                    <a:lnTo>
                      <a:pt x="977" y="14"/>
                    </a:lnTo>
                    <a:lnTo>
                      <a:pt x="921" y="23"/>
                    </a:lnTo>
                    <a:lnTo>
                      <a:pt x="865" y="37"/>
                    </a:lnTo>
                    <a:lnTo>
                      <a:pt x="810" y="52"/>
                    </a:lnTo>
                    <a:lnTo>
                      <a:pt x="757" y="70"/>
                    </a:lnTo>
                    <a:lnTo>
                      <a:pt x="705" y="91"/>
                    </a:lnTo>
                    <a:lnTo>
                      <a:pt x="654" y="115"/>
                    </a:lnTo>
                    <a:lnTo>
                      <a:pt x="604" y="140"/>
                    </a:lnTo>
                    <a:lnTo>
                      <a:pt x="556" y="167"/>
                    </a:lnTo>
                    <a:lnTo>
                      <a:pt x="509" y="197"/>
                    </a:lnTo>
                    <a:lnTo>
                      <a:pt x="463" y="230"/>
                    </a:lnTo>
                    <a:lnTo>
                      <a:pt x="420" y="264"/>
                    </a:lnTo>
                    <a:lnTo>
                      <a:pt x="378" y="300"/>
                    </a:lnTo>
                    <a:lnTo>
                      <a:pt x="338" y="338"/>
                    </a:lnTo>
                    <a:lnTo>
                      <a:pt x="300" y="378"/>
                    </a:lnTo>
                    <a:lnTo>
                      <a:pt x="264" y="420"/>
                    </a:lnTo>
                    <a:lnTo>
                      <a:pt x="230" y="463"/>
                    </a:lnTo>
                    <a:lnTo>
                      <a:pt x="197" y="509"/>
                    </a:lnTo>
                    <a:lnTo>
                      <a:pt x="167" y="556"/>
                    </a:lnTo>
                    <a:lnTo>
                      <a:pt x="140" y="604"/>
                    </a:lnTo>
                    <a:lnTo>
                      <a:pt x="114" y="654"/>
                    </a:lnTo>
                    <a:lnTo>
                      <a:pt x="91" y="705"/>
                    </a:lnTo>
                    <a:lnTo>
                      <a:pt x="70" y="757"/>
                    </a:lnTo>
                    <a:lnTo>
                      <a:pt x="52" y="810"/>
                    </a:lnTo>
                    <a:lnTo>
                      <a:pt x="37" y="865"/>
                    </a:lnTo>
                    <a:lnTo>
                      <a:pt x="23" y="921"/>
                    </a:lnTo>
                    <a:lnTo>
                      <a:pt x="14" y="977"/>
                    </a:lnTo>
                    <a:lnTo>
                      <a:pt x="7" y="1035"/>
                    </a:lnTo>
                    <a:lnTo>
                      <a:pt x="3" y="1093"/>
                    </a:lnTo>
                    <a:lnTo>
                      <a:pt x="0" y="1153"/>
                    </a:lnTo>
                    <a:lnTo>
                      <a:pt x="0" y="1153"/>
                    </a:lnTo>
                    <a:lnTo>
                      <a:pt x="1" y="1196"/>
                    </a:lnTo>
                    <a:lnTo>
                      <a:pt x="4" y="1239"/>
                    </a:lnTo>
                    <a:lnTo>
                      <a:pt x="8" y="1283"/>
                    </a:lnTo>
                    <a:lnTo>
                      <a:pt x="13" y="1326"/>
                    </a:lnTo>
                    <a:lnTo>
                      <a:pt x="21" y="1367"/>
                    </a:lnTo>
                    <a:lnTo>
                      <a:pt x="29" y="1408"/>
                    </a:lnTo>
                    <a:lnTo>
                      <a:pt x="39" y="1450"/>
                    </a:lnTo>
                    <a:lnTo>
                      <a:pt x="51" y="1489"/>
                    </a:lnTo>
                    <a:lnTo>
                      <a:pt x="64" y="1529"/>
                    </a:lnTo>
                    <a:lnTo>
                      <a:pt x="77" y="1568"/>
                    </a:lnTo>
                    <a:lnTo>
                      <a:pt x="93" y="1606"/>
                    </a:lnTo>
                    <a:lnTo>
                      <a:pt x="110" y="1644"/>
                    </a:lnTo>
                    <a:lnTo>
                      <a:pt x="128" y="1680"/>
                    </a:lnTo>
                    <a:lnTo>
                      <a:pt x="147" y="1717"/>
                    </a:lnTo>
                    <a:lnTo>
                      <a:pt x="168" y="1752"/>
                    </a:lnTo>
                    <a:lnTo>
                      <a:pt x="191" y="1786"/>
                    </a:lnTo>
                    <a:lnTo>
                      <a:pt x="214" y="1820"/>
                    </a:lnTo>
                    <a:lnTo>
                      <a:pt x="237" y="1853"/>
                    </a:lnTo>
                    <a:lnTo>
                      <a:pt x="264" y="1884"/>
                    </a:lnTo>
                    <a:lnTo>
                      <a:pt x="290" y="1915"/>
                    </a:lnTo>
                    <a:lnTo>
                      <a:pt x="317" y="1945"/>
                    </a:lnTo>
                    <a:lnTo>
                      <a:pt x="346" y="1974"/>
                    </a:lnTo>
                    <a:lnTo>
                      <a:pt x="375" y="2003"/>
                    </a:lnTo>
                    <a:lnTo>
                      <a:pt x="406" y="2029"/>
                    </a:lnTo>
                    <a:lnTo>
                      <a:pt x="437" y="2055"/>
                    </a:lnTo>
                    <a:lnTo>
                      <a:pt x="470" y="2080"/>
                    </a:lnTo>
                    <a:lnTo>
                      <a:pt x="502" y="2103"/>
                    </a:lnTo>
                    <a:lnTo>
                      <a:pt x="536" y="2125"/>
                    </a:lnTo>
                    <a:lnTo>
                      <a:pt x="572" y="2148"/>
                    </a:lnTo>
                    <a:lnTo>
                      <a:pt x="607" y="2167"/>
                    </a:lnTo>
                    <a:lnTo>
                      <a:pt x="643" y="2187"/>
                    </a:lnTo>
                    <a:lnTo>
                      <a:pt x="681" y="2204"/>
                    </a:lnTo>
                    <a:lnTo>
                      <a:pt x="681" y="2205"/>
                    </a:lnTo>
                    <a:lnTo>
                      <a:pt x="4129" y="3724"/>
                    </a:lnTo>
                    <a:lnTo>
                      <a:pt x="4129" y="3722"/>
                    </a:lnTo>
                    <a:lnTo>
                      <a:pt x="4129" y="3722"/>
                    </a:lnTo>
                    <a:lnTo>
                      <a:pt x="4092" y="3704"/>
                    </a:lnTo>
                    <a:lnTo>
                      <a:pt x="4057" y="3686"/>
                    </a:lnTo>
                    <a:lnTo>
                      <a:pt x="4022" y="3665"/>
                    </a:lnTo>
                    <a:lnTo>
                      <a:pt x="3987" y="3644"/>
                    </a:lnTo>
                    <a:lnTo>
                      <a:pt x="3953" y="3621"/>
                    </a:lnTo>
                    <a:lnTo>
                      <a:pt x="3920" y="3597"/>
                    </a:lnTo>
                    <a:lnTo>
                      <a:pt x="3889" y="3572"/>
                    </a:lnTo>
                    <a:lnTo>
                      <a:pt x="3857" y="3546"/>
                    </a:lnTo>
                    <a:lnTo>
                      <a:pt x="3827" y="3520"/>
                    </a:lnTo>
                    <a:lnTo>
                      <a:pt x="3799" y="3491"/>
                    </a:lnTo>
                    <a:lnTo>
                      <a:pt x="3770" y="3463"/>
                    </a:lnTo>
                    <a:lnTo>
                      <a:pt x="3743" y="3433"/>
                    </a:lnTo>
                    <a:lnTo>
                      <a:pt x="3716" y="3403"/>
                    </a:lnTo>
                    <a:lnTo>
                      <a:pt x="3692" y="3370"/>
                    </a:lnTo>
                    <a:lnTo>
                      <a:pt x="3668" y="3339"/>
                    </a:lnTo>
                    <a:lnTo>
                      <a:pt x="3646" y="3305"/>
                    </a:lnTo>
                    <a:lnTo>
                      <a:pt x="3624" y="3271"/>
                    </a:lnTo>
                    <a:lnTo>
                      <a:pt x="3603" y="3236"/>
                    </a:lnTo>
                    <a:lnTo>
                      <a:pt x="3585" y="3199"/>
                    </a:lnTo>
                    <a:lnTo>
                      <a:pt x="3566" y="3163"/>
                    </a:lnTo>
                    <a:lnTo>
                      <a:pt x="3549" y="3126"/>
                    </a:lnTo>
                    <a:lnTo>
                      <a:pt x="3534" y="3087"/>
                    </a:lnTo>
                    <a:lnTo>
                      <a:pt x="3521" y="3049"/>
                    </a:lnTo>
                    <a:lnTo>
                      <a:pt x="3508" y="3010"/>
                    </a:lnTo>
                    <a:lnTo>
                      <a:pt x="3496" y="2970"/>
                    </a:lnTo>
                    <a:lnTo>
                      <a:pt x="3487" y="2929"/>
                    </a:lnTo>
                    <a:lnTo>
                      <a:pt x="3478" y="2889"/>
                    </a:lnTo>
                    <a:lnTo>
                      <a:pt x="3471" y="2847"/>
                    </a:lnTo>
                    <a:lnTo>
                      <a:pt x="3466" y="2805"/>
                    </a:lnTo>
                    <a:lnTo>
                      <a:pt x="3462" y="2762"/>
                    </a:lnTo>
                    <a:lnTo>
                      <a:pt x="3459" y="2719"/>
                    </a:lnTo>
                    <a:lnTo>
                      <a:pt x="3458" y="2676"/>
                    </a:lnTo>
                    <a:lnTo>
                      <a:pt x="3458" y="2676"/>
                    </a:lnTo>
                    <a:lnTo>
                      <a:pt x="3459" y="2616"/>
                    </a:lnTo>
                    <a:lnTo>
                      <a:pt x="3465" y="2559"/>
                    </a:lnTo>
                    <a:lnTo>
                      <a:pt x="3471" y="2500"/>
                    </a:lnTo>
                    <a:lnTo>
                      <a:pt x="3482" y="2444"/>
                    </a:lnTo>
                    <a:lnTo>
                      <a:pt x="3495" y="2388"/>
                    </a:lnTo>
                    <a:lnTo>
                      <a:pt x="3510" y="2333"/>
                    </a:lnTo>
                    <a:lnTo>
                      <a:pt x="3529" y="2279"/>
                    </a:lnTo>
                    <a:lnTo>
                      <a:pt x="3549" y="2227"/>
                    </a:lnTo>
                    <a:lnTo>
                      <a:pt x="3572" y="2176"/>
                    </a:lnTo>
                    <a:lnTo>
                      <a:pt x="3598" y="2127"/>
                    </a:lnTo>
                    <a:lnTo>
                      <a:pt x="3625" y="2078"/>
                    </a:lnTo>
                    <a:lnTo>
                      <a:pt x="3655" y="2031"/>
                    </a:lnTo>
                    <a:lnTo>
                      <a:pt x="3688" y="1986"/>
                    </a:lnTo>
                    <a:lnTo>
                      <a:pt x="3722" y="1943"/>
                    </a:lnTo>
                    <a:lnTo>
                      <a:pt x="3758" y="1901"/>
                    </a:lnTo>
                    <a:lnTo>
                      <a:pt x="3796" y="1861"/>
                    </a:lnTo>
                    <a:lnTo>
                      <a:pt x="3837" y="1823"/>
                    </a:lnTo>
                    <a:lnTo>
                      <a:pt x="3878" y="1786"/>
                    </a:lnTo>
                    <a:lnTo>
                      <a:pt x="3921" y="1752"/>
                    </a:lnTo>
                    <a:lnTo>
                      <a:pt x="3967" y="1721"/>
                    </a:lnTo>
                    <a:lnTo>
                      <a:pt x="4013" y="1691"/>
                    </a:lnTo>
                    <a:lnTo>
                      <a:pt x="4061" y="1662"/>
                    </a:lnTo>
                    <a:lnTo>
                      <a:pt x="4111" y="1637"/>
                    </a:lnTo>
                    <a:lnTo>
                      <a:pt x="4163" y="1614"/>
                    </a:lnTo>
                    <a:lnTo>
                      <a:pt x="4215" y="1593"/>
                    </a:lnTo>
                    <a:lnTo>
                      <a:pt x="4268" y="1575"/>
                    </a:lnTo>
                    <a:lnTo>
                      <a:pt x="4323" y="1559"/>
                    </a:lnTo>
                    <a:lnTo>
                      <a:pt x="4378" y="1547"/>
                    </a:lnTo>
                    <a:lnTo>
                      <a:pt x="4435" y="1537"/>
                    </a:lnTo>
                    <a:lnTo>
                      <a:pt x="4493" y="1529"/>
                    </a:lnTo>
                    <a:lnTo>
                      <a:pt x="4552" y="1525"/>
                    </a:lnTo>
                    <a:lnTo>
                      <a:pt x="4610" y="1524"/>
                    </a:lnTo>
                    <a:lnTo>
                      <a:pt x="4610" y="1524"/>
                    </a:lnTo>
                    <a:lnTo>
                      <a:pt x="4670" y="1525"/>
                    </a:lnTo>
                    <a:lnTo>
                      <a:pt x="4728" y="1529"/>
                    </a:lnTo>
                    <a:lnTo>
                      <a:pt x="4785" y="1537"/>
                    </a:lnTo>
                    <a:lnTo>
                      <a:pt x="4841" y="1546"/>
                    </a:lnTo>
                    <a:lnTo>
                      <a:pt x="4896" y="1559"/>
                    </a:lnTo>
                    <a:lnTo>
                      <a:pt x="4951" y="1575"/>
                    </a:lnTo>
                    <a:lnTo>
                      <a:pt x="5004" y="1593"/>
                    </a:lnTo>
                    <a:lnTo>
                      <a:pt x="5057" y="1613"/>
                    </a:lnTo>
                    <a:lnTo>
                      <a:pt x="1619" y="99"/>
                    </a:lnTo>
                    <a:lnTo>
                      <a:pt x="1619" y="99"/>
                    </a:lnTo>
                    <a:lnTo>
                      <a:pt x="1592" y="87"/>
                    </a:lnTo>
                    <a:lnTo>
                      <a:pt x="1592" y="8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00000"/>
                  </a:gs>
                  <a:gs pos="46000">
                    <a:srgbClr val="4D4D4D"/>
                  </a:gs>
                  <a:gs pos="67000">
                    <a:srgbClr val="111111"/>
                  </a:gs>
                </a:gsLst>
                <a:lin ang="68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5483225" y="2809875"/>
                <a:ext cx="3660775" cy="3657600"/>
              </a:xfrm>
              <a:custGeom>
                <a:avLst/>
                <a:gdLst/>
                <a:ahLst/>
                <a:cxnLst>
                  <a:cxn ang="0">
                    <a:pos x="2305" y="1211"/>
                  </a:cxn>
                  <a:cxn ang="0">
                    <a:pos x="2283" y="1384"/>
                  </a:cxn>
                  <a:cxn ang="0">
                    <a:pos x="2236" y="1549"/>
                  </a:cxn>
                  <a:cxn ang="0">
                    <a:pos x="2166" y="1701"/>
                  </a:cxn>
                  <a:cxn ang="0">
                    <a:pos x="2076" y="1841"/>
                  </a:cxn>
                  <a:cxn ang="0">
                    <a:pos x="1968" y="1967"/>
                  </a:cxn>
                  <a:cxn ang="0">
                    <a:pos x="1843" y="2076"/>
                  </a:cxn>
                  <a:cxn ang="0">
                    <a:pos x="1703" y="2166"/>
                  </a:cxn>
                  <a:cxn ang="0">
                    <a:pos x="1549" y="2235"/>
                  </a:cxn>
                  <a:cxn ang="0">
                    <a:pos x="1386" y="2281"/>
                  </a:cxn>
                  <a:cxn ang="0">
                    <a:pos x="1212" y="2303"/>
                  </a:cxn>
                  <a:cxn ang="0">
                    <a:pos x="1094" y="2303"/>
                  </a:cxn>
                  <a:cxn ang="0">
                    <a:pos x="921" y="2281"/>
                  </a:cxn>
                  <a:cxn ang="0">
                    <a:pos x="757" y="2235"/>
                  </a:cxn>
                  <a:cxn ang="0">
                    <a:pos x="604" y="2166"/>
                  </a:cxn>
                  <a:cxn ang="0">
                    <a:pos x="463" y="2076"/>
                  </a:cxn>
                  <a:cxn ang="0">
                    <a:pos x="338" y="1967"/>
                  </a:cxn>
                  <a:cxn ang="0">
                    <a:pos x="230" y="1841"/>
                  </a:cxn>
                  <a:cxn ang="0">
                    <a:pos x="140" y="1701"/>
                  </a:cxn>
                  <a:cxn ang="0">
                    <a:pos x="71" y="1549"/>
                  </a:cxn>
                  <a:cxn ang="0">
                    <a:pos x="24" y="1384"/>
                  </a:cxn>
                  <a:cxn ang="0">
                    <a:pos x="3" y="1211"/>
                  </a:cxn>
                  <a:cxn ang="0">
                    <a:pos x="3" y="1092"/>
                  </a:cxn>
                  <a:cxn ang="0">
                    <a:pos x="24" y="920"/>
                  </a:cxn>
                  <a:cxn ang="0">
                    <a:pos x="71" y="755"/>
                  </a:cxn>
                  <a:cxn ang="0">
                    <a:pos x="140" y="603"/>
                  </a:cxn>
                  <a:cxn ang="0">
                    <a:pos x="230" y="462"/>
                  </a:cxn>
                  <a:cxn ang="0">
                    <a:pos x="338" y="337"/>
                  </a:cxn>
                  <a:cxn ang="0">
                    <a:pos x="463" y="228"/>
                  </a:cxn>
                  <a:cxn ang="0">
                    <a:pos x="604" y="138"/>
                  </a:cxn>
                  <a:cxn ang="0">
                    <a:pos x="757" y="69"/>
                  </a:cxn>
                  <a:cxn ang="0">
                    <a:pos x="921" y="23"/>
                  </a:cxn>
                  <a:cxn ang="0">
                    <a:pos x="1094" y="1"/>
                  </a:cxn>
                  <a:cxn ang="0">
                    <a:pos x="1212" y="1"/>
                  </a:cxn>
                  <a:cxn ang="0">
                    <a:pos x="1386" y="23"/>
                  </a:cxn>
                  <a:cxn ang="0">
                    <a:pos x="1549" y="69"/>
                  </a:cxn>
                  <a:cxn ang="0">
                    <a:pos x="1703" y="138"/>
                  </a:cxn>
                  <a:cxn ang="0">
                    <a:pos x="1843" y="228"/>
                  </a:cxn>
                  <a:cxn ang="0">
                    <a:pos x="1968" y="337"/>
                  </a:cxn>
                  <a:cxn ang="0">
                    <a:pos x="2076" y="462"/>
                  </a:cxn>
                  <a:cxn ang="0">
                    <a:pos x="2166" y="603"/>
                  </a:cxn>
                  <a:cxn ang="0">
                    <a:pos x="2236" y="755"/>
                  </a:cxn>
                  <a:cxn ang="0">
                    <a:pos x="2283" y="920"/>
                  </a:cxn>
                  <a:cxn ang="0">
                    <a:pos x="2305" y="1092"/>
                  </a:cxn>
                </a:cxnLst>
                <a:rect l="0" t="0" r="r" b="b"/>
                <a:pathLst>
                  <a:path w="2306" h="2304">
                    <a:moveTo>
                      <a:pt x="2306" y="1152"/>
                    </a:moveTo>
                    <a:lnTo>
                      <a:pt x="2306" y="1152"/>
                    </a:lnTo>
                    <a:lnTo>
                      <a:pt x="2305" y="1211"/>
                    </a:lnTo>
                    <a:lnTo>
                      <a:pt x="2299" y="1269"/>
                    </a:lnTo>
                    <a:lnTo>
                      <a:pt x="2293" y="1327"/>
                    </a:lnTo>
                    <a:lnTo>
                      <a:pt x="2283" y="1384"/>
                    </a:lnTo>
                    <a:lnTo>
                      <a:pt x="2269" y="1440"/>
                    </a:lnTo>
                    <a:lnTo>
                      <a:pt x="2254" y="1495"/>
                    </a:lnTo>
                    <a:lnTo>
                      <a:pt x="2236" y="1549"/>
                    </a:lnTo>
                    <a:lnTo>
                      <a:pt x="2216" y="1601"/>
                    </a:lnTo>
                    <a:lnTo>
                      <a:pt x="2192" y="1652"/>
                    </a:lnTo>
                    <a:lnTo>
                      <a:pt x="2166" y="1701"/>
                    </a:lnTo>
                    <a:lnTo>
                      <a:pt x="2139" y="1750"/>
                    </a:lnTo>
                    <a:lnTo>
                      <a:pt x="2109" y="1796"/>
                    </a:lnTo>
                    <a:lnTo>
                      <a:pt x="2076" y="1841"/>
                    </a:lnTo>
                    <a:lnTo>
                      <a:pt x="2042" y="1885"/>
                    </a:lnTo>
                    <a:lnTo>
                      <a:pt x="2006" y="1927"/>
                    </a:lnTo>
                    <a:lnTo>
                      <a:pt x="1968" y="1967"/>
                    </a:lnTo>
                    <a:lnTo>
                      <a:pt x="1929" y="2005"/>
                    </a:lnTo>
                    <a:lnTo>
                      <a:pt x="1887" y="2042"/>
                    </a:lnTo>
                    <a:lnTo>
                      <a:pt x="1843" y="2076"/>
                    </a:lnTo>
                    <a:lnTo>
                      <a:pt x="1797" y="2107"/>
                    </a:lnTo>
                    <a:lnTo>
                      <a:pt x="1751" y="2137"/>
                    </a:lnTo>
                    <a:lnTo>
                      <a:pt x="1703" y="2166"/>
                    </a:lnTo>
                    <a:lnTo>
                      <a:pt x="1654" y="2190"/>
                    </a:lnTo>
                    <a:lnTo>
                      <a:pt x="1601" y="2214"/>
                    </a:lnTo>
                    <a:lnTo>
                      <a:pt x="1549" y="2235"/>
                    </a:lnTo>
                    <a:lnTo>
                      <a:pt x="1496" y="2253"/>
                    </a:lnTo>
                    <a:lnTo>
                      <a:pt x="1441" y="2267"/>
                    </a:lnTo>
                    <a:lnTo>
                      <a:pt x="1386" y="2281"/>
                    </a:lnTo>
                    <a:lnTo>
                      <a:pt x="1329" y="2291"/>
                    </a:lnTo>
                    <a:lnTo>
                      <a:pt x="1271" y="2299"/>
                    </a:lnTo>
                    <a:lnTo>
                      <a:pt x="1212" y="2303"/>
                    </a:lnTo>
                    <a:lnTo>
                      <a:pt x="1154" y="2304"/>
                    </a:lnTo>
                    <a:lnTo>
                      <a:pt x="1154" y="2304"/>
                    </a:lnTo>
                    <a:lnTo>
                      <a:pt x="1094" y="2303"/>
                    </a:lnTo>
                    <a:lnTo>
                      <a:pt x="1035" y="2299"/>
                    </a:lnTo>
                    <a:lnTo>
                      <a:pt x="978" y="2291"/>
                    </a:lnTo>
                    <a:lnTo>
                      <a:pt x="921" y="2281"/>
                    </a:lnTo>
                    <a:lnTo>
                      <a:pt x="865" y="2267"/>
                    </a:lnTo>
                    <a:lnTo>
                      <a:pt x="811" y="2253"/>
                    </a:lnTo>
                    <a:lnTo>
                      <a:pt x="757" y="2235"/>
                    </a:lnTo>
                    <a:lnTo>
                      <a:pt x="705" y="2214"/>
                    </a:lnTo>
                    <a:lnTo>
                      <a:pt x="654" y="2190"/>
                    </a:lnTo>
                    <a:lnTo>
                      <a:pt x="604" y="2166"/>
                    </a:lnTo>
                    <a:lnTo>
                      <a:pt x="556" y="2137"/>
                    </a:lnTo>
                    <a:lnTo>
                      <a:pt x="509" y="2107"/>
                    </a:lnTo>
                    <a:lnTo>
                      <a:pt x="463" y="2076"/>
                    </a:lnTo>
                    <a:lnTo>
                      <a:pt x="420" y="2042"/>
                    </a:lnTo>
                    <a:lnTo>
                      <a:pt x="379" y="2005"/>
                    </a:lnTo>
                    <a:lnTo>
                      <a:pt x="338" y="1967"/>
                    </a:lnTo>
                    <a:lnTo>
                      <a:pt x="300" y="1927"/>
                    </a:lnTo>
                    <a:lnTo>
                      <a:pt x="264" y="1885"/>
                    </a:lnTo>
                    <a:lnTo>
                      <a:pt x="230" y="1841"/>
                    </a:lnTo>
                    <a:lnTo>
                      <a:pt x="197" y="1796"/>
                    </a:lnTo>
                    <a:lnTo>
                      <a:pt x="167" y="1750"/>
                    </a:lnTo>
                    <a:lnTo>
                      <a:pt x="140" y="1701"/>
                    </a:lnTo>
                    <a:lnTo>
                      <a:pt x="115" y="1652"/>
                    </a:lnTo>
                    <a:lnTo>
                      <a:pt x="92" y="1601"/>
                    </a:lnTo>
                    <a:lnTo>
                      <a:pt x="71" y="1549"/>
                    </a:lnTo>
                    <a:lnTo>
                      <a:pt x="52" y="1495"/>
                    </a:lnTo>
                    <a:lnTo>
                      <a:pt x="37" y="1440"/>
                    </a:lnTo>
                    <a:lnTo>
                      <a:pt x="24" y="1384"/>
                    </a:lnTo>
                    <a:lnTo>
                      <a:pt x="15" y="1327"/>
                    </a:lnTo>
                    <a:lnTo>
                      <a:pt x="7" y="1269"/>
                    </a:lnTo>
                    <a:lnTo>
                      <a:pt x="3" y="1211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3" y="1092"/>
                    </a:lnTo>
                    <a:lnTo>
                      <a:pt x="7" y="1035"/>
                    </a:lnTo>
                    <a:lnTo>
                      <a:pt x="15" y="976"/>
                    </a:lnTo>
                    <a:lnTo>
                      <a:pt x="24" y="920"/>
                    </a:lnTo>
                    <a:lnTo>
                      <a:pt x="37" y="864"/>
                    </a:lnTo>
                    <a:lnTo>
                      <a:pt x="52" y="809"/>
                    </a:lnTo>
                    <a:lnTo>
                      <a:pt x="71" y="755"/>
                    </a:lnTo>
                    <a:lnTo>
                      <a:pt x="92" y="703"/>
                    </a:lnTo>
                    <a:lnTo>
                      <a:pt x="115" y="652"/>
                    </a:lnTo>
                    <a:lnTo>
                      <a:pt x="140" y="603"/>
                    </a:lnTo>
                    <a:lnTo>
                      <a:pt x="167" y="554"/>
                    </a:lnTo>
                    <a:lnTo>
                      <a:pt x="197" y="507"/>
                    </a:lnTo>
                    <a:lnTo>
                      <a:pt x="230" y="462"/>
                    </a:lnTo>
                    <a:lnTo>
                      <a:pt x="264" y="419"/>
                    </a:lnTo>
                    <a:lnTo>
                      <a:pt x="300" y="377"/>
                    </a:lnTo>
                    <a:lnTo>
                      <a:pt x="338" y="337"/>
                    </a:lnTo>
                    <a:lnTo>
                      <a:pt x="379" y="299"/>
                    </a:lnTo>
                    <a:lnTo>
                      <a:pt x="420" y="262"/>
                    </a:lnTo>
                    <a:lnTo>
                      <a:pt x="463" y="228"/>
                    </a:lnTo>
                    <a:lnTo>
                      <a:pt x="509" y="197"/>
                    </a:lnTo>
                    <a:lnTo>
                      <a:pt x="556" y="167"/>
                    </a:lnTo>
                    <a:lnTo>
                      <a:pt x="604" y="138"/>
                    </a:lnTo>
                    <a:lnTo>
                      <a:pt x="654" y="113"/>
                    </a:lnTo>
                    <a:lnTo>
                      <a:pt x="705" y="90"/>
                    </a:lnTo>
                    <a:lnTo>
                      <a:pt x="757" y="69"/>
                    </a:lnTo>
                    <a:lnTo>
                      <a:pt x="811" y="51"/>
                    </a:lnTo>
                    <a:lnTo>
                      <a:pt x="865" y="35"/>
                    </a:lnTo>
                    <a:lnTo>
                      <a:pt x="921" y="23"/>
                    </a:lnTo>
                    <a:lnTo>
                      <a:pt x="978" y="13"/>
                    </a:lnTo>
                    <a:lnTo>
                      <a:pt x="1035" y="5"/>
                    </a:lnTo>
                    <a:lnTo>
                      <a:pt x="1094" y="1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212" y="1"/>
                    </a:lnTo>
                    <a:lnTo>
                      <a:pt x="1271" y="5"/>
                    </a:lnTo>
                    <a:lnTo>
                      <a:pt x="1329" y="13"/>
                    </a:lnTo>
                    <a:lnTo>
                      <a:pt x="1386" y="23"/>
                    </a:lnTo>
                    <a:lnTo>
                      <a:pt x="1441" y="35"/>
                    </a:lnTo>
                    <a:lnTo>
                      <a:pt x="1496" y="51"/>
                    </a:lnTo>
                    <a:lnTo>
                      <a:pt x="1549" y="69"/>
                    </a:lnTo>
                    <a:lnTo>
                      <a:pt x="1601" y="90"/>
                    </a:lnTo>
                    <a:lnTo>
                      <a:pt x="1654" y="113"/>
                    </a:lnTo>
                    <a:lnTo>
                      <a:pt x="1703" y="138"/>
                    </a:lnTo>
                    <a:lnTo>
                      <a:pt x="1751" y="167"/>
                    </a:lnTo>
                    <a:lnTo>
                      <a:pt x="1797" y="197"/>
                    </a:lnTo>
                    <a:lnTo>
                      <a:pt x="1843" y="228"/>
                    </a:lnTo>
                    <a:lnTo>
                      <a:pt x="1887" y="262"/>
                    </a:lnTo>
                    <a:lnTo>
                      <a:pt x="1929" y="299"/>
                    </a:lnTo>
                    <a:lnTo>
                      <a:pt x="1968" y="337"/>
                    </a:lnTo>
                    <a:lnTo>
                      <a:pt x="2006" y="377"/>
                    </a:lnTo>
                    <a:lnTo>
                      <a:pt x="2042" y="419"/>
                    </a:lnTo>
                    <a:lnTo>
                      <a:pt x="2076" y="462"/>
                    </a:lnTo>
                    <a:lnTo>
                      <a:pt x="2109" y="507"/>
                    </a:lnTo>
                    <a:lnTo>
                      <a:pt x="2139" y="554"/>
                    </a:lnTo>
                    <a:lnTo>
                      <a:pt x="2166" y="603"/>
                    </a:lnTo>
                    <a:lnTo>
                      <a:pt x="2192" y="652"/>
                    </a:lnTo>
                    <a:lnTo>
                      <a:pt x="2216" y="703"/>
                    </a:lnTo>
                    <a:lnTo>
                      <a:pt x="2236" y="755"/>
                    </a:lnTo>
                    <a:lnTo>
                      <a:pt x="2254" y="809"/>
                    </a:lnTo>
                    <a:lnTo>
                      <a:pt x="2269" y="864"/>
                    </a:lnTo>
                    <a:lnTo>
                      <a:pt x="2283" y="920"/>
                    </a:lnTo>
                    <a:lnTo>
                      <a:pt x="2293" y="976"/>
                    </a:lnTo>
                    <a:lnTo>
                      <a:pt x="2299" y="1035"/>
                    </a:lnTo>
                    <a:lnTo>
                      <a:pt x="2305" y="1092"/>
                    </a:lnTo>
                    <a:lnTo>
                      <a:pt x="2306" y="1152"/>
                    </a:lnTo>
                    <a:lnTo>
                      <a:pt x="2306" y="115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5667375" y="2992438"/>
                <a:ext cx="3294063" cy="3292475"/>
              </a:xfrm>
              <a:custGeom>
                <a:avLst/>
                <a:gdLst/>
                <a:ahLst/>
                <a:cxnLst>
                  <a:cxn ang="0">
                    <a:pos x="2074" y="1090"/>
                  </a:cxn>
                  <a:cxn ang="0">
                    <a:pos x="2054" y="1246"/>
                  </a:cxn>
                  <a:cxn ang="0">
                    <a:pos x="2011" y="1393"/>
                  </a:cxn>
                  <a:cxn ang="0">
                    <a:pos x="1950" y="1531"/>
                  </a:cxn>
                  <a:cxn ang="0">
                    <a:pos x="1869" y="1658"/>
                  </a:cxn>
                  <a:cxn ang="0">
                    <a:pos x="1771" y="1770"/>
                  </a:cxn>
                  <a:cxn ang="0">
                    <a:pos x="1658" y="1868"/>
                  </a:cxn>
                  <a:cxn ang="0">
                    <a:pos x="1532" y="1949"/>
                  </a:cxn>
                  <a:cxn ang="0">
                    <a:pos x="1394" y="2012"/>
                  </a:cxn>
                  <a:cxn ang="0">
                    <a:pos x="1247" y="2053"/>
                  </a:cxn>
                  <a:cxn ang="0">
                    <a:pos x="1091" y="2073"/>
                  </a:cxn>
                  <a:cxn ang="0">
                    <a:pos x="984" y="2073"/>
                  </a:cxn>
                  <a:cxn ang="0">
                    <a:pos x="828" y="2053"/>
                  </a:cxn>
                  <a:cxn ang="0">
                    <a:pos x="680" y="2012"/>
                  </a:cxn>
                  <a:cxn ang="0">
                    <a:pos x="543" y="1949"/>
                  </a:cxn>
                  <a:cxn ang="0">
                    <a:pos x="417" y="1868"/>
                  </a:cxn>
                  <a:cxn ang="0">
                    <a:pos x="304" y="1770"/>
                  </a:cxn>
                  <a:cxn ang="0">
                    <a:pos x="206" y="1658"/>
                  </a:cxn>
                  <a:cxn ang="0">
                    <a:pos x="126" y="1531"/>
                  </a:cxn>
                  <a:cxn ang="0">
                    <a:pos x="63" y="1393"/>
                  </a:cxn>
                  <a:cxn ang="0">
                    <a:pos x="21" y="1246"/>
                  </a:cxn>
                  <a:cxn ang="0">
                    <a:pos x="2" y="1090"/>
                  </a:cxn>
                  <a:cxn ang="0">
                    <a:pos x="2" y="983"/>
                  </a:cxn>
                  <a:cxn ang="0">
                    <a:pos x="21" y="828"/>
                  </a:cxn>
                  <a:cxn ang="0">
                    <a:pos x="63" y="681"/>
                  </a:cxn>
                  <a:cxn ang="0">
                    <a:pos x="126" y="542"/>
                  </a:cxn>
                  <a:cxn ang="0">
                    <a:pos x="206" y="416"/>
                  </a:cxn>
                  <a:cxn ang="0">
                    <a:pos x="304" y="304"/>
                  </a:cxn>
                  <a:cxn ang="0">
                    <a:pos x="417" y="206"/>
                  </a:cxn>
                  <a:cxn ang="0">
                    <a:pos x="543" y="125"/>
                  </a:cxn>
                  <a:cxn ang="0">
                    <a:pos x="680" y="62"/>
                  </a:cxn>
                  <a:cxn ang="0">
                    <a:pos x="828" y="21"/>
                  </a:cxn>
                  <a:cxn ang="0">
                    <a:pos x="984" y="1"/>
                  </a:cxn>
                  <a:cxn ang="0">
                    <a:pos x="1091" y="1"/>
                  </a:cxn>
                  <a:cxn ang="0">
                    <a:pos x="1247" y="21"/>
                  </a:cxn>
                  <a:cxn ang="0">
                    <a:pos x="1394" y="62"/>
                  </a:cxn>
                  <a:cxn ang="0">
                    <a:pos x="1532" y="125"/>
                  </a:cxn>
                  <a:cxn ang="0">
                    <a:pos x="1658" y="206"/>
                  </a:cxn>
                  <a:cxn ang="0">
                    <a:pos x="1771" y="304"/>
                  </a:cxn>
                  <a:cxn ang="0">
                    <a:pos x="1869" y="416"/>
                  </a:cxn>
                  <a:cxn ang="0">
                    <a:pos x="1950" y="542"/>
                  </a:cxn>
                  <a:cxn ang="0">
                    <a:pos x="2011" y="681"/>
                  </a:cxn>
                  <a:cxn ang="0">
                    <a:pos x="2054" y="828"/>
                  </a:cxn>
                  <a:cxn ang="0">
                    <a:pos x="2074" y="983"/>
                  </a:cxn>
                </a:cxnLst>
                <a:rect l="0" t="0" r="r" b="b"/>
                <a:pathLst>
                  <a:path w="2075" h="2074">
                    <a:moveTo>
                      <a:pt x="2075" y="1037"/>
                    </a:moveTo>
                    <a:lnTo>
                      <a:pt x="2075" y="1037"/>
                    </a:lnTo>
                    <a:lnTo>
                      <a:pt x="2074" y="1090"/>
                    </a:lnTo>
                    <a:lnTo>
                      <a:pt x="2070" y="1143"/>
                    </a:lnTo>
                    <a:lnTo>
                      <a:pt x="2063" y="1195"/>
                    </a:lnTo>
                    <a:lnTo>
                      <a:pt x="2054" y="1246"/>
                    </a:lnTo>
                    <a:lnTo>
                      <a:pt x="2043" y="1297"/>
                    </a:lnTo>
                    <a:lnTo>
                      <a:pt x="2028" y="1345"/>
                    </a:lnTo>
                    <a:lnTo>
                      <a:pt x="2011" y="1393"/>
                    </a:lnTo>
                    <a:lnTo>
                      <a:pt x="1993" y="1440"/>
                    </a:lnTo>
                    <a:lnTo>
                      <a:pt x="1972" y="1487"/>
                    </a:lnTo>
                    <a:lnTo>
                      <a:pt x="1950" y="1531"/>
                    </a:lnTo>
                    <a:lnTo>
                      <a:pt x="1925" y="1574"/>
                    </a:lnTo>
                    <a:lnTo>
                      <a:pt x="1898" y="1616"/>
                    </a:lnTo>
                    <a:lnTo>
                      <a:pt x="1869" y="1658"/>
                    </a:lnTo>
                    <a:lnTo>
                      <a:pt x="1838" y="1697"/>
                    </a:lnTo>
                    <a:lnTo>
                      <a:pt x="1805" y="1734"/>
                    </a:lnTo>
                    <a:lnTo>
                      <a:pt x="1771" y="1770"/>
                    </a:lnTo>
                    <a:lnTo>
                      <a:pt x="1735" y="1804"/>
                    </a:lnTo>
                    <a:lnTo>
                      <a:pt x="1697" y="1837"/>
                    </a:lnTo>
                    <a:lnTo>
                      <a:pt x="1658" y="1868"/>
                    </a:lnTo>
                    <a:lnTo>
                      <a:pt x="1617" y="1897"/>
                    </a:lnTo>
                    <a:lnTo>
                      <a:pt x="1575" y="1924"/>
                    </a:lnTo>
                    <a:lnTo>
                      <a:pt x="1532" y="1949"/>
                    </a:lnTo>
                    <a:lnTo>
                      <a:pt x="1487" y="1971"/>
                    </a:lnTo>
                    <a:lnTo>
                      <a:pt x="1441" y="1992"/>
                    </a:lnTo>
                    <a:lnTo>
                      <a:pt x="1394" y="2012"/>
                    </a:lnTo>
                    <a:lnTo>
                      <a:pt x="1346" y="2027"/>
                    </a:lnTo>
                    <a:lnTo>
                      <a:pt x="1296" y="2042"/>
                    </a:lnTo>
                    <a:lnTo>
                      <a:pt x="1247" y="2053"/>
                    </a:lnTo>
                    <a:lnTo>
                      <a:pt x="1196" y="2062"/>
                    </a:lnTo>
                    <a:lnTo>
                      <a:pt x="1143" y="2069"/>
                    </a:lnTo>
                    <a:lnTo>
                      <a:pt x="1091" y="2073"/>
                    </a:lnTo>
                    <a:lnTo>
                      <a:pt x="1038" y="2074"/>
                    </a:lnTo>
                    <a:lnTo>
                      <a:pt x="1038" y="2074"/>
                    </a:lnTo>
                    <a:lnTo>
                      <a:pt x="984" y="2073"/>
                    </a:lnTo>
                    <a:lnTo>
                      <a:pt x="931" y="2069"/>
                    </a:lnTo>
                    <a:lnTo>
                      <a:pt x="880" y="2062"/>
                    </a:lnTo>
                    <a:lnTo>
                      <a:pt x="828" y="2053"/>
                    </a:lnTo>
                    <a:lnTo>
                      <a:pt x="778" y="2042"/>
                    </a:lnTo>
                    <a:lnTo>
                      <a:pt x="728" y="2027"/>
                    </a:lnTo>
                    <a:lnTo>
                      <a:pt x="680" y="2012"/>
                    </a:lnTo>
                    <a:lnTo>
                      <a:pt x="633" y="1992"/>
                    </a:lnTo>
                    <a:lnTo>
                      <a:pt x="588" y="1971"/>
                    </a:lnTo>
                    <a:lnTo>
                      <a:pt x="543" y="1949"/>
                    </a:lnTo>
                    <a:lnTo>
                      <a:pt x="499" y="1924"/>
                    </a:lnTo>
                    <a:lnTo>
                      <a:pt x="457" y="1897"/>
                    </a:lnTo>
                    <a:lnTo>
                      <a:pt x="417" y="1868"/>
                    </a:lnTo>
                    <a:lnTo>
                      <a:pt x="377" y="1837"/>
                    </a:lnTo>
                    <a:lnTo>
                      <a:pt x="340" y="1804"/>
                    </a:lnTo>
                    <a:lnTo>
                      <a:pt x="304" y="1770"/>
                    </a:lnTo>
                    <a:lnTo>
                      <a:pt x="269" y="1734"/>
                    </a:lnTo>
                    <a:lnTo>
                      <a:pt x="237" y="1697"/>
                    </a:lnTo>
                    <a:lnTo>
                      <a:pt x="206" y="1658"/>
                    </a:lnTo>
                    <a:lnTo>
                      <a:pt x="178" y="1616"/>
                    </a:lnTo>
                    <a:lnTo>
                      <a:pt x="150" y="1574"/>
                    </a:lnTo>
                    <a:lnTo>
                      <a:pt x="126" y="1531"/>
                    </a:lnTo>
                    <a:lnTo>
                      <a:pt x="102" y="1487"/>
                    </a:lnTo>
                    <a:lnTo>
                      <a:pt x="81" y="1440"/>
                    </a:lnTo>
                    <a:lnTo>
                      <a:pt x="63" y="1393"/>
                    </a:lnTo>
                    <a:lnTo>
                      <a:pt x="47" y="1345"/>
                    </a:lnTo>
                    <a:lnTo>
                      <a:pt x="33" y="1297"/>
                    </a:lnTo>
                    <a:lnTo>
                      <a:pt x="21" y="1246"/>
                    </a:lnTo>
                    <a:lnTo>
                      <a:pt x="12" y="1195"/>
                    </a:lnTo>
                    <a:lnTo>
                      <a:pt x="6" y="1143"/>
                    </a:lnTo>
                    <a:lnTo>
                      <a:pt x="2" y="1090"/>
                    </a:lnTo>
                    <a:lnTo>
                      <a:pt x="0" y="1037"/>
                    </a:lnTo>
                    <a:lnTo>
                      <a:pt x="0" y="1037"/>
                    </a:lnTo>
                    <a:lnTo>
                      <a:pt x="2" y="983"/>
                    </a:lnTo>
                    <a:lnTo>
                      <a:pt x="6" y="931"/>
                    </a:lnTo>
                    <a:lnTo>
                      <a:pt x="12" y="879"/>
                    </a:lnTo>
                    <a:lnTo>
                      <a:pt x="21" y="828"/>
                    </a:lnTo>
                    <a:lnTo>
                      <a:pt x="33" y="777"/>
                    </a:lnTo>
                    <a:lnTo>
                      <a:pt x="47" y="729"/>
                    </a:lnTo>
                    <a:lnTo>
                      <a:pt x="63" y="681"/>
                    </a:lnTo>
                    <a:lnTo>
                      <a:pt x="81" y="634"/>
                    </a:lnTo>
                    <a:lnTo>
                      <a:pt x="102" y="587"/>
                    </a:lnTo>
                    <a:lnTo>
                      <a:pt x="126" y="542"/>
                    </a:lnTo>
                    <a:lnTo>
                      <a:pt x="150" y="499"/>
                    </a:lnTo>
                    <a:lnTo>
                      <a:pt x="178" y="456"/>
                    </a:lnTo>
                    <a:lnTo>
                      <a:pt x="206" y="416"/>
                    </a:lnTo>
                    <a:lnTo>
                      <a:pt x="237" y="377"/>
                    </a:lnTo>
                    <a:lnTo>
                      <a:pt x="269" y="339"/>
                    </a:lnTo>
                    <a:lnTo>
                      <a:pt x="304" y="304"/>
                    </a:lnTo>
                    <a:lnTo>
                      <a:pt x="340" y="270"/>
                    </a:lnTo>
                    <a:lnTo>
                      <a:pt x="377" y="237"/>
                    </a:lnTo>
                    <a:lnTo>
                      <a:pt x="417" y="206"/>
                    </a:lnTo>
                    <a:lnTo>
                      <a:pt x="457" y="177"/>
                    </a:lnTo>
                    <a:lnTo>
                      <a:pt x="499" y="150"/>
                    </a:lnTo>
                    <a:lnTo>
                      <a:pt x="543" y="125"/>
                    </a:lnTo>
                    <a:lnTo>
                      <a:pt x="588" y="101"/>
                    </a:lnTo>
                    <a:lnTo>
                      <a:pt x="633" y="81"/>
                    </a:lnTo>
                    <a:lnTo>
                      <a:pt x="680" y="62"/>
                    </a:lnTo>
                    <a:lnTo>
                      <a:pt x="728" y="47"/>
                    </a:lnTo>
                    <a:lnTo>
                      <a:pt x="778" y="32"/>
                    </a:lnTo>
                    <a:lnTo>
                      <a:pt x="828" y="21"/>
                    </a:lnTo>
                    <a:lnTo>
                      <a:pt x="880" y="11"/>
                    </a:lnTo>
                    <a:lnTo>
                      <a:pt x="931" y="5"/>
                    </a:lnTo>
                    <a:lnTo>
                      <a:pt x="984" y="1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91" y="1"/>
                    </a:lnTo>
                    <a:lnTo>
                      <a:pt x="1143" y="5"/>
                    </a:lnTo>
                    <a:lnTo>
                      <a:pt x="1196" y="11"/>
                    </a:lnTo>
                    <a:lnTo>
                      <a:pt x="1247" y="21"/>
                    </a:lnTo>
                    <a:lnTo>
                      <a:pt x="1296" y="32"/>
                    </a:lnTo>
                    <a:lnTo>
                      <a:pt x="1346" y="47"/>
                    </a:lnTo>
                    <a:lnTo>
                      <a:pt x="1394" y="62"/>
                    </a:lnTo>
                    <a:lnTo>
                      <a:pt x="1441" y="81"/>
                    </a:lnTo>
                    <a:lnTo>
                      <a:pt x="1487" y="101"/>
                    </a:lnTo>
                    <a:lnTo>
                      <a:pt x="1532" y="125"/>
                    </a:lnTo>
                    <a:lnTo>
                      <a:pt x="1575" y="150"/>
                    </a:lnTo>
                    <a:lnTo>
                      <a:pt x="1617" y="177"/>
                    </a:lnTo>
                    <a:lnTo>
                      <a:pt x="1658" y="206"/>
                    </a:lnTo>
                    <a:lnTo>
                      <a:pt x="1697" y="237"/>
                    </a:lnTo>
                    <a:lnTo>
                      <a:pt x="1735" y="270"/>
                    </a:lnTo>
                    <a:lnTo>
                      <a:pt x="1771" y="304"/>
                    </a:lnTo>
                    <a:lnTo>
                      <a:pt x="1805" y="339"/>
                    </a:lnTo>
                    <a:lnTo>
                      <a:pt x="1838" y="377"/>
                    </a:lnTo>
                    <a:lnTo>
                      <a:pt x="1869" y="416"/>
                    </a:lnTo>
                    <a:lnTo>
                      <a:pt x="1898" y="456"/>
                    </a:lnTo>
                    <a:lnTo>
                      <a:pt x="1925" y="499"/>
                    </a:lnTo>
                    <a:lnTo>
                      <a:pt x="1950" y="542"/>
                    </a:lnTo>
                    <a:lnTo>
                      <a:pt x="1972" y="587"/>
                    </a:lnTo>
                    <a:lnTo>
                      <a:pt x="1993" y="634"/>
                    </a:lnTo>
                    <a:lnTo>
                      <a:pt x="2011" y="681"/>
                    </a:lnTo>
                    <a:lnTo>
                      <a:pt x="2028" y="729"/>
                    </a:lnTo>
                    <a:lnTo>
                      <a:pt x="2043" y="777"/>
                    </a:lnTo>
                    <a:lnTo>
                      <a:pt x="2054" y="828"/>
                    </a:lnTo>
                    <a:lnTo>
                      <a:pt x="2063" y="879"/>
                    </a:lnTo>
                    <a:lnTo>
                      <a:pt x="2070" y="931"/>
                    </a:lnTo>
                    <a:lnTo>
                      <a:pt x="2074" y="983"/>
                    </a:lnTo>
                    <a:lnTo>
                      <a:pt x="2075" y="1037"/>
                    </a:lnTo>
                    <a:lnTo>
                      <a:pt x="2075" y="103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6326188" y="3651250"/>
                <a:ext cx="1976438" cy="1974850"/>
              </a:xfrm>
              <a:custGeom>
                <a:avLst/>
                <a:gdLst/>
                <a:ahLst/>
                <a:cxnLst>
                  <a:cxn ang="0">
                    <a:pos x="1244" y="653"/>
                  </a:cxn>
                  <a:cxn ang="0">
                    <a:pos x="1232" y="747"/>
                  </a:cxn>
                  <a:cxn ang="0">
                    <a:pos x="1207" y="836"/>
                  </a:cxn>
                  <a:cxn ang="0">
                    <a:pos x="1170" y="918"/>
                  </a:cxn>
                  <a:cxn ang="0">
                    <a:pos x="1121" y="994"/>
                  </a:cxn>
                  <a:cxn ang="0">
                    <a:pos x="1063" y="1062"/>
                  </a:cxn>
                  <a:cxn ang="0">
                    <a:pos x="995" y="1120"/>
                  </a:cxn>
                  <a:cxn ang="0">
                    <a:pos x="919" y="1169"/>
                  </a:cxn>
                  <a:cxn ang="0">
                    <a:pos x="837" y="1206"/>
                  </a:cxn>
                  <a:cxn ang="0">
                    <a:pos x="748" y="1231"/>
                  </a:cxn>
                  <a:cxn ang="0">
                    <a:pos x="654" y="1243"/>
                  </a:cxn>
                  <a:cxn ang="0">
                    <a:pos x="590" y="1243"/>
                  </a:cxn>
                  <a:cxn ang="0">
                    <a:pos x="497" y="1231"/>
                  </a:cxn>
                  <a:cxn ang="0">
                    <a:pos x="409" y="1206"/>
                  </a:cxn>
                  <a:cxn ang="0">
                    <a:pos x="325" y="1169"/>
                  </a:cxn>
                  <a:cxn ang="0">
                    <a:pos x="250" y="1120"/>
                  </a:cxn>
                  <a:cxn ang="0">
                    <a:pos x="182" y="1062"/>
                  </a:cxn>
                  <a:cxn ang="0">
                    <a:pos x="123" y="994"/>
                  </a:cxn>
                  <a:cxn ang="0">
                    <a:pos x="75" y="918"/>
                  </a:cxn>
                  <a:cxn ang="0">
                    <a:pos x="38" y="836"/>
                  </a:cxn>
                  <a:cxn ang="0">
                    <a:pos x="12" y="747"/>
                  </a:cxn>
                  <a:cxn ang="0">
                    <a:pos x="0" y="653"/>
                  </a:cxn>
                  <a:cxn ang="0">
                    <a:pos x="0" y="589"/>
                  </a:cxn>
                  <a:cxn ang="0">
                    <a:pos x="12" y="497"/>
                  </a:cxn>
                  <a:cxn ang="0">
                    <a:pos x="38" y="408"/>
                  </a:cxn>
                  <a:cxn ang="0">
                    <a:pos x="75" y="326"/>
                  </a:cxn>
                  <a:cxn ang="0">
                    <a:pos x="123" y="250"/>
                  </a:cxn>
                  <a:cxn ang="0">
                    <a:pos x="182" y="182"/>
                  </a:cxn>
                  <a:cxn ang="0">
                    <a:pos x="250" y="124"/>
                  </a:cxn>
                  <a:cxn ang="0">
                    <a:pos x="325" y="75"/>
                  </a:cxn>
                  <a:cxn ang="0">
                    <a:pos x="409" y="37"/>
                  </a:cxn>
                  <a:cxn ang="0">
                    <a:pos x="497" y="13"/>
                  </a:cxn>
                  <a:cxn ang="0">
                    <a:pos x="590" y="1"/>
                  </a:cxn>
                  <a:cxn ang="0">
                    <a:pos x="654" y="1"/>
                  </a:cxn>
                  <a:cxn ang="0">
                    <a:pos x="748" y="13"/>
                  </a:cxn>
                  <a:cxn ang="0">
                    <a:pos x="837" y="37"/>
                  </a:cxn>
                  <a:cxn ang="0">
                    <a:pos x="919" y="75"/>
                  </a:cxn>
                  <a:cxn ang="0">
                    <a:pos x="995" y="124"/>
                  </a:cxn>
                  <a:cxn ang="0">
                    <a:pos x="1063" y="182"/>
                  </a:cxn>
                  <a:cxn ang="0">
                    <a:pos x="1121" y="250"/>
                  </a:cxn>
                  <a:cxn ang="0">
                    <a:pos x="1170" y="326"/>
                  </a:cxn>
                  <a:cxn ang="0">
                    <a:pos x="1207" y="408"/>
                  </a:cxn>
                  <a:cxn ang="0">
                    <a:pos x="1232" y="497"/>
                  </a:cxn>
                  <a:cxn ang="0">
                    <a:pos x="1244" y="589"/>
                  </a:cxn>
                </a:cxnLst>
                <a:rect l="0" t="0" r="r" b="b"/>
                <a:pathLst>
                  <a:path w="1245" h="1244">
                    <a:moveTo>
                      <a:pt x="1245" y="622"/>
                    </a:moveTo>
                    <a:lnTo>
                      <a:pt x="1245" y="622"/>
                    </a:lnTo>
                    <a:lnTo>
                      <a:pt x="1244" y="653"/>
                    </a:lnTo>
                    <a:lnTo>
                      <a:pt x="1241" y="686"/>
                    </a:lnTo>
                    <a:lnTo>
                      <a:pt x="1237" y="717"/>
                    </a:lnTo>
                    <a:lnTo>
                      <a:pt x="1232" y="747"/>
                    </a:lnTo>
                    <a:lnTo>
                      <a:pt x="1226" y="777"/>
                    </a:lnTo>
                    <a:lnTo>
                      <a:pt x="1216" y="807"/>
                    </a:lnTo>
                    <a:lnTo>
                      <a:pt x="1207" y="836"/>
                    </a:lnTo>
                    <a:lnTo>
                      <a:pt x="1196" y="865"/>
                    </a:lnTo>
                    <a:lnTo>
                      <a:pt x="1184" y="892"/>
                    </a:lnTo>
                    <a:lnTo>
                      <a:pt x="1170" y="918"/>
                    </a:lnTo>
                    <a:lnTo>
                      <a:pt x="1155" y="944"/>
                    </a:lnTo>
                    <a:lnTo>
                      <a:pt x="1138" y="970"/>
                    </a:lnTo>
                    <a:lnTo>
                      <a:pt x="1121" y="994"/>
                    </a:lnTo>
                    <a:lnTo>
                      <a:pt x="1103" y="1017"/>
                    </a:lnTo>
                    <a:lnTo>
                      <a:pt x="1083" y="1041"/>
                    </a:lnTo>
                    <a:lnTo>
                      <a:pt x="1063" y="1062"/>
                    </a:lnTo>
                    <a:lnTo>
                      <a:pt x="1040" y="1083"/>
                    </a:lnTo>
                    <a:lnTo>
                      <a:pt x="1018" y="1102"/>
                    </a:lnTo>
                    <a:lnTo>
                      <a:pt x="995" y="1120"/>
                    </a:lnTo>
                    <a:lnTo>
                      <a:pt x="970" y="1137"/>
                    </a:lnTo>
                    <a:lnTo>
                      <a:pt x="945" y="1154"/>
                    </a:lnTo>
                    <a:lnTo>
                      <a:pt x="919" y="1169"/>
                    </a:lnTo>
                    <a:lnTo>
                      <a:pt x="893" y="1183"/>
                    </a:lnTo>
                    <a:lnTo>
                      <a:pt x="864" y="1195"/>
                    </a:lnTo>
                    <a:lnTo>
                      <a:pt x="837" y="1206"/>
                    </a:lnTo>
                    <a:lnTo>
                      <a:pt x="808" y="1217"/>
                    </a:lnTo>
                    <a:lnTo>
                      <a:pt x="778" y="1225"/>
                    </a:lnTo>
                    <a:lnTo>
                      <a:pt x="748" y="1231"/>
                    </a:lnTo>
                    <a:lnTo>
                      <a:pt x="717" y="1236"/>
                    </a:lnTo>
                    <a:lnTo>
                      <a:pt x="687" y="1240"/>
                    </a:lnTo>
                    <a:lnTo>
                      <a:pt x="654" y="1243"/>
                    </a:lnTo>
                    <a:lnTo>
                      <a:pt x="623" y="1244"/>
                    </a:lnTo>
                    <a:lnTo>
                      <a:pt x="623" y="1244"/>
                    </a:lnTo>
                    <a:lnTo>
                      <a:pt x="590" y="1243"/>
                    </a:lnTo>
                    <a:lnTo>
                      <a:pt x="559" y="1240"/>
                    </a:lnTo>
                    <a:lnTo>
                      <a:pt x="527" y="1236"/>
                    </a:lnTo>
                    <a:lnTo>
                      <a:pt x="497" y="1231"/>
                    </a:lnTo>
                    <a:lnTo>
                      <a:pt x="466" y="1225"/>
                    </a:lnTo>
                    <a:lnTo>
                      <a:pt x="437" y="1217"/>
                    </a:lnTo>
                    <a:lnTo>
                      <a:pt x="409" y="1206"/>
                    </a:lnTo>
                    <a:lnTo>
                      <a:pt x="380" y="1195"/>
                    </a:lnTo>
                    <a:lnTo>
                      <a:pt x="353" y="1183"/>
                    </a:lnTo>
                    <a:lnTo>
                      <a:pt x="325" y="1169"/>
                    </a:lnTo>
                    <a:lnTo>
                      <a:pt x="299" y="1154"/>
                    </a:lnTo>
                    <a:lnTo>
                      <a:pt x="274" y="1137"/>
                    </a:lnTo>
                    <a:lnTo>
                      <a:pt x="250" y="1120"/>
                    </a:lnTo>
                    <a:lnTo>
                      <a:pt x="226" y="1102"/>
                    </a:lnTo>
                    <a:lnTo>
                      <a:pt x="204" y="1083"/>
                    </a:lnTo>
                    <a:lnTo>
                      <a:pt x="182" y="1062"/>
                    </a:lnTo>
                    <a:lnTo>
                      <a:pt x="162" y="1041"/>
                    </a:lnTo>
                    <a:lnTo>
                      <a:pt x="143" y="1017"/>
                    </a:lnTo>
                    <a:lnTo>
                      <a:pt x="123" y="994"/>
                    </a:lnTo>
                    <a:lnTo>
                      <a:pt x="106" y="970"/>
                    </a:lnTo>
                    <a:lnTo>
                      <a:pt x="90" y="944"/>
                    </a:lnTo>
                    <a:lnTo>
                      <a:pt x="75" y="918"/>
                    </a:lnTo>
                    <a:lnTo>
                      <a:pt x="62" y="892"/>
                    </a:lnTo>
                    <a:lnTo>
                      <a:pt x="49" y="865"/>
                    </a:lnTo>
                    <a:lnTo>
                      <a:pt x="38" y="836"/>
                    </a:lnTo>
                    <a:lnTo>
                      <a:pt x="28" y="807"/>
                    </a:lnTo>
                    <a:lnTo>
                      <a:pt x="20" y="777"/>
                    </a:lnTo>
                    <a:lnTo>
                      <a:pt x="12" y="747"/>
                    </a:lnTo>
                    <a:lnTo>
                      <a:pt x="7" y="717"/>
                    </a:lnTo>
                    <a:lnTo>
                      <a:pt x="3" y="686"/>
                    </a:lnTo>
                    <a:lnTo>
                      <a:pt x="0" y="653"/>
                    </a:lnTo>
                    <a:lnTo>
                      <a:pt x="0" y="622"/>
                    </a:lnTo>
                    <a:lnTo>
                      <a:pt x="0" y="622"/>
                    </a:lnTo>
                    <a:lnTo>
                      <a:pt x="0" y="589"/>
                    </a:lnTo>
                    <a:lnTo>
                      <a:pt x="3" y="558"/>
                    </a:lnTo>
                    <a:lnTo>
                      <a:pt x="7" y="527"/>
                    </a:lnTo>
                    <a:lnTo>
                      <a:pt x="12" y="497"/>
                    </a:lnTo>
                    <a:lnTo>
                      <a:pt x="20" y="467"/>
                    </a:lnTo>
                    <a:lnTo>
                      <a:pt x="28" y="437"/>
                    </a:lnTo>
                    <a:lnTo>
                      <a:pt x="38" y="408"/>
                    </a:lnTo>
                    <a:lnTo>
                      <a:pt x="49" y="379"/>
                    </a:lnTo>
                    <a:lnTo>
                      <a:pt x="62" y="352"/>
                    </a:lnTo>
                    <a:lnTo>
                      <a:pt x="75" y="326"/>
                    </a:lnTo>
                    <a:lnTo>
                      <a:pt x="90" y="300"/>
                    </a:lnTo>
                    <a:lnTo>
                      <a:pt x="106" y="274"/>
                    </a:lnTo>
                    <a:lnTo>
                      <a:pt x="123" y="250"/>
                    </a:lnTo>
                    <a:lnTo>
                      <a:pt x="143" y="227"/>
                    </a:lnTo>
                    <a:lnTo>
                      <a:pt x="162" y="203"/>
                    </a:lnTo>
                    <a:lnTo>
                      <a:pt x="182" y="182"/>
                    </a:lnTo>
                    <a:lnTo>
                      <a:pt x="204" y="161"/>
                    </a:lnTo>
                    <a:lnTo>
                      <a:pt x="226" y="142"/>
                    </a:lnTo>
                    <a:lnTo>
                      <a:pt x="250" y="124"/>
                    </a:lnTo>
                    <a:lnTo>
                      <a:pt x="274" y="105"/>
                    </a:lnTo>
                    <a:lnTo>
                      <a:pt x="299" y="90"/>
                    </a:lnTo>
                    <a:lnTo>
                      <a:pt x="325" y="75"/>
                    </a:lnTo>
                    <a:lnTo>
                      <a:pt x="353" y="61"/>
                    </a:lnTo>
                    <a:lnTo>
                      <a:pt x="380" y="48"/>
                    </a:lnTo>
                    <a:lnTo>
                      <a:pt x="409" y="37"/>
                    </a:lnTo>
                    <a:lnTo>
                      <a:pt x="437" y="27"/>
                    </a:lnTo>
                    <a:lnTo>
                      <a:pt x="466" y="19"/>
                    </a:lnTo>
                    <a:lnTo>
                      <a:pt x="497" y="13"/>
                    </a:lnTo>
                    <a:lnTo>
                      <a:pt x="527" y="7"/>
                    </a:lnTo>
                    <a:lnTo>
                      <a:pt x="559" y="2"/>
                    </a:lnTo>
                    <a:lnTo>
                      <a:pt x="590" y="1"/>
                    </a:lnTo>
                    <a:lnTo>
                      <a:pt x="623" y="0"/>
                    </a:lnTo>
                    <a:lnTo>
                      <a:pt x="623" y="0"/>
                    </a:lnTo>
                    <a:lnTo>
                      <a:pt x="654" y="1"/>
                    </a:lnTo>
                    <a:lnTo>
                      <a:pt x="687" y="2"/>
                    </a:lnTo>
                    <a:lnTo>
                      <a:pt x="717" y="7"/>
                    </a:lnTo>
                    <a:lnTo>
                      <a:pt x="748" y="13"/>
                    </a:lnTo>
                    <a:lnTo>
                      <a:pt x="778" y="19"/>
                    </a:lnTo>
                    <a:lnTo>
                      <a:pt x="808" y="27"/>
                    </a:lnTo>
                    <a:lnTo>
                      <a:pt x="837" y="37"/>
                    </a:lnTo>
                    <a:lnTo>
                      <a:pt x="864" y="48"/>
                    </a:lnTo>
                    <a:lnTo>
                      <a:pt x="893" y="61"/>
                    </a:lnTo>
                    <a:lnTo>
                      <a:pt x="919" y="75"/>
                    </a:lnTo>
                    <a:lnTo>
                      <a:pt x="945" y="90"/>
                    </a:lnTo>
                    <a:lnTo>
                      <a:pt x="970" y="105"/>
                    </a:lnTo>
                    <a:lnTo>
                      <a:pt x="995" y="124"/>
                    </a:lnTo>
                    <a:lnTo>
                      <a:pt x="1018" y="142"/>
                    </a:lnTo>
                    <a:lnTo>
                      <a:pt x="1040" y="161"/>
                    </a:lnTo>
                    <a:lnTo>
                      <a:pt x="1063" y="182"/>
                    </a:lnTo>
                    <a:lnTo>
                      <a:pt x="1083" y="203"/>
                    </a:lnTo>
                    <a:lnTo>
                      <a:pt x="1103" y="227"/>
                    </a:lnTo>
                    <a:lnTo>
                      <a:pt x="1121" y="250"/>
                    </a:lnTo>
                    <a:lnTo>
                      <a:pt x="1138" y="274"/>
                    </a:lnTo>
                    <a:lnTo>
                      <a:pt x="1155" y="300"/>
                    </a:lnTo>
                    <a:lnTo>
                      <a:pt x="1170" y="326"/>
                    </a:lnTo>
                    <a:lnTo>
                      <a:pt x="1184" y="352"/>
                    </a:lnTo>
                    <a:lnTo>
                      <a:pt x="1196" y="379"/>
                    </a:lnTo>
                    <a:lnTo>
                      <a:pt x="1207" y="408"/>
                    </a:lnTo>
                    <a:lnTo>
                      <a:pt x="1216" y="437"/>
                    </a:lnTo>
                    <a:lnTo>
                      <a:pt x="1226" y="467"/>
                    </a:lnTo>
                    <a:lnTo>
                      <a:pt x="1232" y="497"/>
                    </a:lnTo>
                    <a:lnTo>
                      <a:pt x="1237" y="527"/>
                    </a:lnTo>
                    <a:lnTo>
                      <a:pt x="1241" y="558"/>
                    </a:lnTo>
                    <a:lnTo>
                      <a:pt x="1244" y="589"/>
                    </a:lnTo>
                    <a:lnTo>
                      <a:pt x="1245" y="622"/>
                    </a:lnTo>
                    <a:lnTo>
                      <a:pt x="1245" y="62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6719888" y="4046538"/>
                <a:ext cx="1187450" cy="1184275"/>
              </a:xfrm>
              <a:custGeom>
                <a:avLst/>
                <a:gdLst/>
                <a:ahLst/>
                <a:cxnLst>
                  <a:cxn ang="0">
                    <a:pos x="747" y="393"/>
                  </a:cxn>
                  <a:cxn ang="0">
                    <a:pos x="740" y="449"/>
                  </a:cxn>
                  <a:cxn ang="0">
                    <a:pos x="726" y="501"/>
                  </a:cxn>
                  <a:cxn ang="0">
                    <a:pos x="702" y="550"/>
                  </a:cxn>
                  <a:cxn ang="0">
                    <a:pos x="674" y="596"/>
                  </a:cxn>
                  <a:cxn ang="0">
                    <a:pos x="638" y="636"/>
                  </a:cxn>
                  <a:cxn ang="0">
                    <a:pos x="598" y="672"/>
                  </a:cxn>
                  <a:cxn ang="0">
                    <a:pos x="552" y="702"/>
                  </a:cxn>
                  <a:cxn ang="0">
                    <a:pos x="503" y="724"/>
                  </a:cxn>
                  <a:cxn ang="0">
                    <a:pos x="449" y="738"/>
                  </a:cxn>
                  <a:cxn ang="0">
                    <a:pos x="393" y="746"/>
                  </a:cxn>
                  <a:cxn ang="0">
                    <a:pos x="355" y="746"/>
                  </a:cxn>
                  <a:cxn ang="0">
                    <a:pos x="299" y="738"/>
                  </a:cxn>
                  <a:cxn ang="0">
                    <a:pos x="246" y="724"/>
                  </a:cxn>
                  <a:cxn ang="0">
                    <a:pos x="196" y="702"/>
                  </a:cxn>
                  <a:cxn ang="0">
                    <a:pos x="150" y="672"/>
                  </a:cxn>
                  <a:cxn ang="0">
                    <a:pos x="110" y="636"/>
                  </a:cxn>
                  <a:cxn ang="0">
                    <a:pos x="75" y="596"/>
                  </a:cxn>
                  <a:cxn ang="0">
                    <a:pos x="46" y="550"/>
                  </a:cxn>
                  <a:cxn ang="0">
                    <a:pos x="24" y="501"/>
                  </a:cxn>
                  <a:cxn ang="0">
                    <a:pos x="8" y="449"/>
                  </a:cxn>
                  <a:cxn ang="0">
                    <a:pos x="2" y="393"/>
                  </a:cxn>
                  <a:cxn ang="0">
                    <a:pos x="2" y="353"/>
                  </a:cxn>
                  <a:cxn ang="0">
                    <a:pos x="8" y="297"/>
                  </a:cxn>
                  <a:cxn ang="0">
                    <a:pos x="24" y="245"/>
                  </a:cxn>
                  <a:cxn ang="0">
                    <a:pos x="46" y="196"/>
                  </a:cxn>
                  <a:cxn ang="0">
                    <a:pos x="75" y="150"/>
                  </a:cxn>
                  <a:cxn ang="0">
                    <a:pos x="110" y="109"/>
                  </a:cxn>
                  <a:cxn ang="0">
                    <a:pos x="150" y="74"/>
                  </a:cxn>
                  <a:cxn ang="0">
                    <a:pos x="196" y="44"/>
                  </a:cxn>
                  <a:cxn ang="0">
                    <a:pos x="246" y="22"/>
                  </a:cxn>
                  <a:cxn ang="0">
                    <a:pos x="299" y="8"/>
                  </a:cxn>
                  <a:cxn ang="0">
                    <a:pos x="355" y="0"/>
                  </a:cxn>
                  <a:cxn ang="0">
                    <a:pos x="393" y="0"/>
                  </a:cxn>
                  <a:cxn ang="0">
                    <a:pos x="449" y="8"/>
                  </a:cxn>
                  <a:cxn ang="0">
                    <a:pos x="503" y="22"/>
                  </a:cxn>
                  <a:cxn ang="0">
                    <a:pos x="552" y="44"/>
                  </a:cxn>
                  <a:cxn ang="0">
                    <a:pos x="598" y="74"/>
                  </a:cxn>
                  <a:cxn ang="0">
                    <a:pos x="638" y="109"/>
                  </a:cxn>
                  <a:cxn ang="0">
                    <a:pos x="674" y="150"/>
                  </a:cxn>
                  <a:cxn ang="0">
                    <a:pos x="702" y="196"/>
                  </a:cxn>
                  <a:cxn ang="0">
                    <a:pos x="726" y="245"/>
                  </a:cxn>
                  <a:cxn ang="0">
                    <a:pos x="740" y="297"/>
                  </a:cxn>
                  <a:cxn ang="0">
                    <a:pos x="747" y="353"/>
                  </a:cxn>
                </a:cxnLst>
                <a:rect l="0" t="0" r="r" b="b"/>
                <a:pathLst>
                  <a:path w="748" h="746">
                    <a:moveTo>
                      <a:pt x="748" y="373"/>
                    </a:moveTo>
                    <a:lnTo>
                      <a:pt x="748" y="373"/>
                    </a:lnTo>
                    <a:lnTo>
                      <a:pt x="747" y="393"/>
                    </a:lnTo>
                    <a:lnTo>
                      <a:pt x="745" y="411"/>
                    </a:lnTo>
                    <a:lnTo>
                      <a:pt x="744" y="430"/>
                    </a:lnTo>
                    <a:lnTo>
                      <a:pt x="740" y="449"/>
                    </a:lnTo>
                    <a:lnTo>
                      <a:pt x="736" y="466"/>
                    </a:lnTo>
                    <a:lnTo>
                      <a:pt x="731" y="484"/>
                    </a:lnTo>
                    <a:lnTo>
                      <a:pt x="726" y="501"/>
                    </a:lnTo>
                    <a:lnTo>
                      <a:pt x="718" y="518"/>
                    </a:lnTo>
                    <a:lnTo>
                      <a:pt x="711" y="535"/>
                    </a:lnTo>
                    <a:lnTo>
                      <a:pt x="702" y="550"/>
                    </a:lnTo>
                    <a:lnTo>
                      <a:pt x="693" y="566"/>
                    </a:lnTo>
                    <a:lnTo>
                      <a:pt x="684" y="582"/>
                    </a:lnTo>
                    <a:lnTo>
                      <a:pt x="674" y="596"/>
                    </a:lnTo>
                    <a:lnTo>
                      <a:pt x="663" y="610"/>
                    </a:lnTo>
                    <a:lnTo>
                      <a:pt x="651" y="623"/>
                    </a:lnTo>
                    <a:lnTo>
                      <a:pt x="638" y="636"/>
                    </a:lnTo>
                    <a:lnTo>
                      <a:pt x="625" y="650"/>
                    </a:lnTo>
                    <a:lnTo>
                      <a:pt x="612" y="661"/>
                    </a:lnTo>
                    <a:lnTo>
                      <a:pt x="598" y="672"/>
                    </a:lnTo>
                    <a:lnTo>
                      <a:pt x="584" y="682"/>
                    </a:lnTo>
                    <a:lnTo>
                      <a:pt x="568" y="693"/>
                    </a:lnTo>
                    <a:lnTo>
                      <a:pt x="552" y="702"/>
                    </a:lnTo>
                    <a:lnTo>
                      <a:pt x="537" y="710"/>
                    </a:lnTo>
                    <a:lnTo>
                      <a:pt x="520" y="717"/>
                    </a:lnTo>
                    <a:lnTo>
                      <a:pt x="503" y="724"/>
                    </a:lnTo>
                    <a:lnTo>
                      <a:pt x="486" y="729"/>
                    </a:lnTo>
                    <a:lnTo>
                      <a:pt x="467" y="734"/>
                    </a:lnTo>
                    <a:lnTo>
                      <a:pt x="449" y="738"/>
                    </a:lnTo>
                    <a:lnTo>
                      <a:pt x="431" y="742"/>
                    </a:lnTo>
                    <a:lnTo>
                      <a:pt x="413" y="745"/>
                    </a:lnTo>
                    <a:lnTo>
                      <a:pt x="393" y="746"/>
                    </a:lnTo>
                    <a:lnTo>
                      <a:pt x="375" y="746"/>
                    </a:lnTo>
                    <a:lnTo>
                      <a:pt x="375" y="746"/>
                    </a:lnTo>
                    <a:lnTo>
                      <a:pt x="355" y="746"/>
                    </a:lnTo>
                    <a:lnTo>
                      <a:pt x="336" y="745"/>
                    </a:lnTo>
                    <a:lnTo>
                      <a:pt x="317" y="742"/>
                    </a:lnTo>
                    <a:lnTo>
                      <a:pt x="299" y="738"/>
                    </a:lnTo>
                    <a:lnTo>
                      <a:pt x="281" y="734"/>
                    </a:lnTo>
                    <a:lnTo>
                      <a:pt x="264" y="729"/>
                    </a:lnTo>
                    <a:lnTo>
                      <a:pt x="246" y="724"/>
                    </a:lnTo>
                    <a:lnTo>
                      <a:pt x="229" y="717"/>
                    </a:lnTo>
                    <a:lnTo>
                      <a:pt x="213" y="710"/>
                    </a:lnTo>
                    <a:lnTo>
                      <a:pt x="196" y="702"/>
                    </a:lnTo>
                    <a:lnTo>
                      <a:pt x="180" y="693"/>
                    </a:lnTo>
                    <a:lnTo>
                      <a:pt x="166" y="682"/>
                    </a:lnTo>
                    <a:lnTo>
                      <a:pt x="150" y="672"/>
                    </a:lnTo>
                    <a:lnTo>
                      <a:pt x="137" y="661"/>
                    </a:lnTo>
                    <a:lnTo>
                      <a:pt x="123" y="650"/>
                    </a:lnTo>
                    <a:lnTo>
                      <a:pt x="110" y="636"/>
                    </a:lnTo>
                    <a:lnTo>
                      <a:pt x="98" y="623"/>
                    </a:lnTo>
                    <a:lnTo>
                      <a:pt x="86" y="610"/>
                    </a:lnTo>
                    <a:lnTo>
                      <a:pt x="75" y="596"/>
                    </a:lnTo>
                    <a:lnTo>
                      <a:pt x="64" y="582"/>
                    </a:lnTo>
                    <a:lnTo>
                      <a:pt x="55" y="566"/>
                    </a:lnTo>
                    <a:lnTo>
                      <a:pt x="46" y="550"/>
                    </a:lnTo>
                    <a:lnTo>
                      <a:pt x="38" y="535"/>
                    </a:lnTo>
                    <a:lnTo>
                      <a:pt x="30" y="518"/>
                    </a:lnTo>
                    <a:lnTo>
                      <a:pt x="24" y="501"/>
                    </a:lnTo>
                    <a:lnTo>
                      <a:pt x="17" y="484"/>
                    </a:lnTo>
                    <a:lnTo>
                      <a:pt x="12" y="466"/>
                    </a:lnTo>
                    <a:lnTo>
                      <a:pt x="8" y="449"/>
                    </a:lnTo>
                    <a:lnTo>
                      <a:pt x="5" y="430"/>
                    </a:lnTo>
                    <a:lnTo>
                      <a:pt x="3" y="411"/>
                    </a:lnTo>
                    <a:lnTo>
                      <a:pt x="2" y="39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2" y="353"/>
                    </a:lnTo>
                    <a:lnTo>
                      <a:pt x="3" y="335"/>
                    </a:lnTo>
                    <a:lnTo>
                      <a:pt x="5" y="316"/>
                    </a:lnTo>
                    <a:lnTo>
                      <a:pt x="8" y="297"/>
                    </a:lnTo>
                    <a:lnTo>
                      <a:pt x="12" y="279"/>
                    </a:lnTo>
                    <a:lnTo>
                      <a:pt x="17" y="262"/>
                    </a:lnTo>
                    <a:lnTo>
                      <a:pt x="24" y="245"/>
                    </a:lnTo>
                    <a:lnTo>
                      <a:pt x="30" y="228"/>
                    </a:lnTo>
                    <a:lnTo>
                      <a:pt x="38" y="211"/>
                    </a:lnTo>
                    <a:lnTo>
                      <a:pt x="46" y="196"/>
                    </a:lnTo>
                    <a:lnTo>
                      <a:pt x="55" y="180"/>
                    </a:lnTo>
                    <a:lnTo>
                      <a:pt x="64" y="164"/>
                    </a:lnTo>
                    <a:lnTo>
                      <a:pt x="75" y="150"/>
                    </a:lnTo>
                    <a:lnTo>
                      <a:pt x="86" y="135"/>
                    </a:lnTo>
                    <a:lnTo>
                      <a:pt x="98" y="122"/>
                    </a:lnTo>
                    <a:lnTo>
                      <a:pt x="110" y="109"/>
                    </a:lnTo>
                    <a:lnTo>
                      <a:pt x="123" y="96"/>
                    </a:lnTo>
                    <a:lnTo>
                      <a:pt x="137" y="85"/>
                    </a:lnTo>
                    <a:lnTo>
                      <a:pt x="150" y="74"/>
                    </a:lnTo>
                    <a:lnTo>
                      <a:pt x="166" y="64"/>
                    </a:lnTo>
                    <a:lnTo>
                      <a:pt x="180" y="53"/>
                    </a:lnTo>
                    <a:lnTo>
                      <a:pt x="196" y="44"/>
                    </a:lnTo>
                    <a:lnTo>
                      <a:pt x="213" y="36"/>
                    </a:lnTo>
                    <a:lnTo>
                      <a:pt x="229" y="29"/>
                    </a:lnTo>
                    <a:lnTo>
                      <a:pt x="246" y="22"/>
                    </a:lnTo>
                    <a:lnTo>
                      <a:pt x="264" y="17"/>
                    </a:lnTo>
                    <a:lnTo>
                      <a:pt x="281" y="12"/>
                    </a:lnTo>
                    <a:lnTo>
                      <a:pt x="299" y="8"/>
                    </a:lnTo>
                    <a:lnTo>
                      <a:pt x="317" y="4"/>
                    </a:lnTo>
                    <a:lnTo>
                      <a:pt x="336" y="1"/>
                    </a:lnTo>
                    <a:lnTo>
                      <a:pt x="355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93" y="0"/>
                    </a:lnTo>
                    <a:lnTo>
                      <a:pt x="413" y="1"/>
                    </a:lnTo>
                    <a:lnTo>
                      <a:pt x="431" y="4"/>
                    </a:lnTo>
                    <a:lnTo>
                      <a:pt x="449" y="8"/>
                    </a:lnTo>
                    <a:lnTo>
                      <a:pt x="467" y="12"/>
                    </a:lnTo>
                    <a:lnTo>
                      <a:pt x="486" y="17"/>
                    </a:lnTo>
                    <a:lnTo>
                      <a:pt x="503" y="22"/>
                    </a:lnTo>
                    <a:lnTo>
                      <a:pt x="520" y="29"/>
                    </a:lnTo>
                    <a:lnTo>
                      <a:pt x="537" y="36"/>
                    </a:lnTo>
                    <a:lnTo>
                      <a:pt x="552" y="44"/>
                    </a:lnTo>
                    <a:lnTo>
                      <a:pt x="568" y="53"/>
                    </a:lnTo>
                    <a:lnTo>
                      <a:pt x="584" y="64"/>
                    </a:lnTo>
                    <a:lnTo>
                      <a:pt x="598" y="74"/>
                    </a:lnTo>
                    <a:lnTo>
                      <a:pt x="612" y="85"/>
                    </a:lnTo>
                    <a:lnTo>
                      <a:pt x="625" y="96"/>
                    </a:lnTo>
                    <a:lnTo>
                      <a:pt x="638" y="109"/>
                    </a:lnTo>
                    <a:lnTo>
                      <a:pt x="651" y="122"/>
                    </a:lnTo>
                    <a:lnTo>
                      <a:pt x="663" y="135"/>
                    </a:lnTo>
                    <a:lnTo>
                      <a:pt x="674" y="150"/>
                    </a:lnTo>
                    <a:lnTo>
                      <a:pt x="684" y="164"/>
                    </a:lnTo>
                    <a:lnTo>
                      <a:pt x="693" y="180"/>
                    </a:lnTo>
                    <a:lnTo>
                      <a:pt x="702" y="196"/>
                    </a:lnTo>
                    <a:lnTo>
                      <a:pt x="711" y="211"/>
                    </a:lnTo>
                    <a:lnTo>
                      <a:pt x="718" y="228"/>
                    </a:lnTo>
                    <a:lnTo>
                      <a:pt x="726" y="245"/>
                    </a:lnTo>
                    <a:lnTo>
                      <a:pt x="731" y="262"/>
                    </a:lnTo>
                    <a:lnTo>
                      <a:pt x="736" y="279"/>
                    </a:lnTo>
                    <a:lnTo>
                      <a:pt x="740" y="297"/>
                    </a:lnTo>
                    <a:lnTo>
                      <a:pt x="744" y="316"/>
                    </a:lnTo>
                    <a:lnTo>
                      <a:pt x="745" y="335"/>
                    </a:lnTo>
                    <a:lnTo>
                      <a:pt x="747" y="353"/>
                    </a:lnTo>
                    <a:lnTo>
                      <a:pt x="748" y="373"/>
                    </a:lnTo>
                    <a:lnTo>
                      <a:pt x="748" y="37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5"/>
            <p:cNvGrpSpPr/>
            <p:nvPr/>
          </p:nvGrpSpPr>
          <p:grpSpPr>
            <a:xfrm>
              <a:off x="3607323" y="2321007"/>
              <a:ext cx="3367786" cy="2238175"/>
              <a:chOff x="0" y="390525"/>
              <a:chExt cx="9144000" cy="6076950"/>
            </a:xfrm>
          </p:grpSpPr>
          <p:sp>
            <p:nvSpPr>
              <p:cNvPr id="13" name="Freeform 5"/>
              <p:cNvSpPr>
                <a:spLocks noEditPoints="1"/>
              </p:cNvSpPr>
              <p:nvPr/>
            </p:nvSpPr>
            <p:spPr bwMode="auto">
              <a:xfrm>
                <a:off x="0" y="390525"/>
                <a:ext cx="8075613" cy="5911850"/>
              </a:xfrm>
              <a:custGeom>
                <a:avLst/>
                <a:gdLst/>
                <a:ahLst/>
                <a:cxnLst>
                  <a:cxn ang="0">
                    <a:pos x="5085" y="1627"/>
                  </a:cxn>
                  <a:cxn ang="0">
                    <a:pos x="1592" y="87"/>
                  </a:cxn>
                  <a:cxn ang="0">
                    <a:pos x="1576" y="82"/>
                  </a:cxn>
                  <a:cxn ang="0">
                    <a:pos x="1425" y="34"/>
                  </a:cxn>
                  <a:cxn ang="0">
                    <a:pos x="1264" y="7"/>
                  </a:cxn>
                  <a:cxn ang="0">
                    <a:pos x="1154" y="0"/>
                  </a:cxn>
                  <a:cxn ang="0">
                    <a:pos x="977" y="14"/>
                  </a:cxn>
                  <a:cxn ang="0">
                    <a:pos x="810" y="52"/>
                  </a:cxn>
                  <a:cxn ang="0">
                    <a:pos x="654" y="115"/>
                  </a:cxn>
                  <a:cxn ang="0">
                    <a:pos x="509" y="197"/>
                  </a:cxn>
                  <a:cxn ang="0">
                    <a:pos x="378" y="300"/>
                  </a:cxn>
                  <a:cxn ang="0">
                    <a:pos x="264" y="420"/>
                  </a:cxn>
                  <a:cxn ang="0">
                    <a:pos x="167" y="556"/>
                  </a:cxn>
                  <a:cxn ang="0">
                    <a:pos x="91" y="705"/>
                  </a:cxn>
                  <a:cxn ang="0">
                    <a:pos x="37" y="865"/>
                  </a:cxn>
                  <a:cxn ang="0">
                    <a:pos x="7" y="1035"/>
                  </a:cxn>
                  <a:cxn ang="0">
                    <a:pos x="0" y="1153"/>
                  </a:cxn>
                  <a:cxn ang="0">
                    <a:pos x="8" y="1283"/>
                  </a:cxn>
                  <a:cxn ang="0">
                    <a:pos x="29" y="1408"/>
                  </a:cxn>
                  <a:cxn ang="0">
                    <a:pos x="64" y="1529"/>
                  </a:cxn>
                  <a:cxn ang="0">
                    <a:pos x="110" y="1644"/>
                  </a:cxn>
                  <a:cxn ang="0">
                    <a:pos x="168" y="1752"/>
                  </a:cxn>
                  <a:cxn ang="0">
                    <a:pos x="237" y="1853"/>
                  </a:cxn>
                  <a:cxn ang="0">
                    <a:pos x="317" y="1945"/>
                  </a:cxn>
                  <a:cxn ang="0">
                    <a:pos x="406" y="2029"/>
                  </a:cxn>
                  <a:cxn ang="0">
                    <a:pos x="502" y="2103"/>
                  </a:cxn>
                  <a:cxn ang="0">
                    <a:pos x="607" y="2167"/>
                  </a:cxn>
                  <a:cxn ang="0">
                    <a:pos x="681" y="2205"/>
                  </a:cxn>
                  <a:cxn ang="0">
                    <a:pos x="4129" y="3722"/>
                  </a:cxn>
                  <a:cxn ang="0">
                    <a:pos x="4022" y="3665"/>
                  </a:cxn>
                  <a:cxn ang="0">
                    <a:pos x="3920" y="3597"/>
                  </a:cxn>
                  <a:cxn ang="0">
                    <a:pos x="3827" y="3520"/>
                  </a:cxn>
                  <a:cxn ang="0">
                    <a:pos x="3743" y="3433"/>
                  </a:cxn>
                  <a:cxn ang="0">
                    <a:pos x="3668" y="3339"/>
                  </a:cxn>
                  <a:cxn ang="0">
                    <a:pos x="3603" y="3236"/>
                  </a:cxn>
                  <a:cxn ang="0">
                    <a:pos x="3549" y="3126"/>
                  </a:cxn>
                  <a:cxn ang="0">
                    <a:pos x="3508" y="3010"/>
                  </a:cxn>
                  <a:cxn ang="0">
                    <a:pos x="3478" y="2889"/>
                  </a:cxn>
                  <a:cxn ang="0">
                    <a:pos x="3462" y="2762"/>
                  </a:cxn>
                  <a:cxn ang="0">
                    <a:pos x="3458" y="2676"/>
                  </a:cxn>
                  <a:cxn ang="0">
                    <a:pos x="3471" y="2500"/>
                  </a:cxn>
                  <a:cxn ang="0">
                    <a:pos x="3510" y="2333"/>
                  </a:cxn>
                  <a:cxn ang="0">
                    <a:pos x="3572" y="2176"/>
                  </a:cxn>
                  <a:cxn ang="0">
                    <a:pos x="3655" y="2031"/>
                  </a:cxn>
                  <a:cxn ang="0">
                    <a:pos x="3758" y="1901"/>
                  </a:cxn>
                  <a:cxn ang="0">
                    <a:pos x="3878" y="1786"/>
                  </a:cxn>
                  <a:cxn ang="0">
                    <a:pos x="4013" y="1691"/>
                  </a:cxn>
                  <a:cxn ang="0">
                    <a:pos x="4163" y="1614"/>
                  </a:cxn>
                  <a:cxn ang="0">
                    <a:pos x="4323" y="1559"/>
                  </a:cxn>
                  <a:cxn ang="0">
                    <a:pos x="4493" y="1529"/>
                  </a:cxn>
                  <a:cxn ang="0">
                    <a:pos x="4610" y="1524"/>
                  </a:cxn>
                  <a:cxn ang="0">
                    <a:pos x="4785" y="1537"/>
                  </a:cxn>
                  <a:cxn ang="0">
                    <a:pos x="4951" y="1575"/>
                  </a:cxn>
                  <a:cxn ang="0">
                    <a:pos x="1619" y="99"/>
                  </a:cxn>
                  <a:cxn ang="0">
                    <a:pos x="1592" y="87"/>
                  </a:cxn>
                </a:cxnLst>
                <a:rect l="0" t="0" r="r" b="b"/>
                <a:pathLst>
                  <a:path w="5087" h="3724">
                    <a:moveTo>
                      <a:pt x="5066" y="1617"/>
                    </a:moveTo>
                    <a:lnTo>
                      <a:pt x="5066" y="1617"/>
                    </a:lnTo>
                    <a:lnTo>
                      <a:pt x="5085" y="1627"/>
                    </a:lnTo>
                    <a:lnTo>
                      <a:pt x="5087" y="1626"/>
                    </a:lnTo>
                    <a:lnTo>
                      <a:pt x="5066" y="1617"/>
                    </a:lnTo>
                    <a:close/>
                    <a:moveTo>
                      <a:pt x="1592" y="87"/>
                    </a:moveTo>
                    <a:lnTo>
                      <a:pt x="1578" y="81"/>
                    </a:lnTo>
                    <a:lnTo>
                      <a:pt x="1576" y="82"/>
                    </a:lnTo>
                    <a:lnTo>
                      <a:pt x="1576" y="82"/>
                    </a:lnTo>
                    <a:lnTo>
                      <a:pt x="1527" y="64"/>
                    </a:lnTo>
                    <a:lnTo>
                      <a:pt x="1476" y="47"/>
                    </a:lnTo>
                    <a:lnTo>
                      <a:pt x="1425" y="34"/>
                    </a:lnTo>
                    <a:lnTo>
                      <a:pt x="1371" y="22"/>
                    </a:lnTo>
                    <a:lnTo>
                      <a:pt x="1318" y="13"/>
                    </a:lnTo>
                    <a:lnTo>
                      <a:pt x="1264" y="7"/>
                    </a:lnTo>
                    <a:lnTo>
                      <a:pt x="1208" y="3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094" y="3"/>
                    </a:lnTo>
                    <a:lnTo>
                      <a:pt x="1035" y="7"/>
                    </a:lnTo>
                    <a:lnTo>
                      <a:pt x="977" y="14"/>
                    </a:lnTo>
                    <a:lnTo>
                      <a:pt x="921" y="23"/>
                    </a:lnTo>
                    <a:lnTo>
                      <a:pt x="865" y="37"/>
                    </a:lnTo>
                    <a:lnTo>
                      <a:pt x="810" y="52"/>
                    </a:lnTo>
                    <a:lnTo>
                      <a:pt x="757" y="70"/>
                    </a:lnTo>
                    <a:lnTo>
                      <a:pt x="705" y="91"/>
                    </a:lnTo>
                    <a:lnTo>
                      <a:pt x="654" y="115"/>
                    </a:lnTo>
                    <a:lnTo>
                      <a:pt x="604" y="140"/>
                    </a:lnTo>
                    <a:lnTo>
                      <a:pt x="556" y="167"/>
                    </a:lnTo>
                    <a:lnTo>
                      <a:pt x="509" y="197"/>
                    </a:lnTo>
                    <a:lnTo>
                      <a:pt x="463" y="230"/>
                    </a:lnTo>
                    <a:lnTo>
                      <a:pt x="420" y="264"/>
                    </a:lnTo>
                    <a:lnTo>
                      <a:pt x="378" y="300"/>
                    </a:lnTo>
                    <a:lnTo>
                      <a:pt x="338" y="338"/>
                    </a:lnTo>
                    <a:lnTo>
                      <a:pt x="300" y="378"/>
                    </a:lnTo>
                    <a:lnTo>
                      <a:pt x="264" y="420"/>
                    </a:lnTo>
                    <a:lnTo>
                      <a:pt x="230" y="463"/>
                    </a:lnTo>
                    <a:lnTo>
                      <a:pt x="197" y="509"/>
                    </a:lnTo>
                    <a:lnTo>
                      <a:pt x="167" y="556"/>
                    </a:lnTo>
                    <a:lnTo>
                      <a:pt x="140" y="604"/>
                    </a:lnTo>
                    <a:lnTo>
                      <a:pt x="114" y="654"/>
                    </a:lnTo>
                    <a:lnTo>
                      <a:pt x="91" y="705"/>
                    </a:lnTo>
                    <a:lnTo>
                      <a:pt x="70" y="757"/>
                    </a:lnTo>
                    <a:lnTo>
                      <a:pt x="52" y="810"/>
                    </a:lnTo>
                    <a:lnTo>
                      <a:pt x="37" y="865"/>
                    </a:lnTo>
                    <a:lnTo>
                      <a:pt x="23" y="921"/>
                    </a:lnTo>
                    <a:lnTo>
                      <a:pt x="14" y="977"/>
                    </a:lnTo>
                    <a:lnTo>
                      <a:pt x="7" y="1035"/>
                    </a:lnTo>
                    <a:lnTo>
                      <a:pt x="3" y="1093"/>
                    </a:lnTo>
                    <a:lnTo>
                      <a:pt x="0" y="1153"/>
                    </a:lnTo>
                    <a:lnTo>
                      <a:pt x="0" y="1153"/>
                    </a:lnTo>
                    <a:lnTo>
                      <a:pt x="1" y="1196"/>
                    </a:lnTo>
                    <a:lnTo>
                      <a:pt x="4" y="1239"/>
                    </a:lnTo>
                    <a:lnTo>
                      <a:pt x="8" y="1283"/>
                    </a:lnTo>
                    <a:lnTo>
                      <a:pt x="13" y="1326"/>
                    </a:lnTo>
                    <a:lnTo>
                      <a:pt x="21" y="1367"/>
                    </a:lnTo>
                    <a:lnTo>
                      <a:pt x="29" y="1408"/>
                    </a:lnTo>
                    <a:lnTo>
                      <a:pt x="39" y="1450"/>
                    </a:lnTo>
                    <a:lnTo>
                      <a:pt x="51" y="1489"/>
                    </a:lnTo>
                    <a:lnTo>
                      <a:pt x="64" y="1529"/>
                    </a:lnTo>
                    <a:lnTo>
                      <a:pt x="77" y="1568"/>
                    </a:lnTo>
                    <a:lnTo>
                      <a:pt x="93" y="1606"/>
                    </a:lnTo>
                    <a:lnTo>
                      <a:pt x="110" y="1644"/>
                    </a:lnTo>
                    <a:lnTo>
                      <a:pt x="128" y="1680"/>
                    </a:lnTo>
                    <a:lnTo>
                      <a:pt x="147" y="1717"/>
                    </a:lnTo>
                    <a:lnTo>
                      <a:pt x="168" y="1752"/>
                    </a:lnTo>
                    <a:lnTo>
                      <a:pt x="191" y="1786"/>
                    </a:lnTo>
                    <a:lnTo>
                      <a:pt x="214" y="1820"/>
                    </a:lnTo>
                    <a:lnTo>
                      <a:pt x="237" y="1853"/>
                    </a:lnTo>
                    <a:lnTo>
                      <a:pt x="264" y="1884"/>
                    </a:lnTo>
                    <a:lnTo>
                      <a:pt x="290" y="1915"/>
                    </a:lnTo>
                    <a:lnTo>
                      <a:pt x="317" y="1945"/>
                    </a:lnTo>
                    <a:lnTo>
                      <a:pt x="346" y="1974"/>
                    </a:lnTo>
                    <a:lnTo>
                      <a:pt x="375" y="2003"/>
                    </a:lnTo>
                    <a:lnTo>
                      <a:pt x="406" y="2029"/>
                    </a:lnTo>
                    <a:lnTo>
                      <a:pt x="437" y="2055"/>
                    </a:lnTo>
                    <a:lnTo>
                      <a:pt x="470" y="2080"/>
                    </a:lnTo>
                    <a:lnTo>
                      <a:pt x="502" y="2103"/>
                    </a:lnTo>
                    <a:lnTo>
                      <a:pt x="536" y="2125"/>
                    </a:lnTo>
                    <a:lnTo>
                      <a:pt x="572" y="2148"/>
                    </a:lnTo>
                    <a:lnTo>
                      <a:pt x="607" y="2167"/>
                    </a:lnTo>
                    <a:lnTo>
                      <a:pt x="643" y="2187"/>
                    </a:lnTo>
                    <a:lnTo>
                      <a:pt x="681" y="2204"/>
                    </a:lnTo>
                    <a:lnTo>
                      <a:pt x="681" y="2205"/>
                    </a:lnTo>
                    <a:lnTo>
                      <a:pt x="4129" y="3724"/>
                    </a:lnTo>
                    <a:lnTo>
                      <a:pt x="4129" y="3722"/>
                    </a:lnTo>
                    <a:lnTo>
                      <a:pt x="4129" y="3722"/>
                    </a:lnTo>
                    <a:lnTo>
                      <a:pt x="4092" y="3704"/>
                    </a:lnTo>
                    <a:lnTo>
                      <a:pt x="4057" y="3686"/>
                    </a:lnTo>
                    <a:lnTo>
                      <a:pt x="4022" y="3665"/>
                    </a:lnTo>
                    <a:lnTo>
                      <a:pt x="3987" y="3644"/>
                    </a:lnTo>
                    <a:lnTo>
                      <a:pt x="3953" y="3621"/>
                    </a:lnTo>
                    <a:lnTo>
                      <a:pt x="3920" y="3597"/>
                    </a:lnTo>
                    <a:lnTo>
                      <a:pt x="3889" y="3572"/>
                    </a:lnTo>
                    <a:lnTo>
                      <a:pt x="3857" y="3546"/>
                    </a:lnTo>
                    <a:lnTo>
                      <a:pt x="3827" y="3520"/>
                    </a:lnTo>
                    <a:lnTo>
                      <a:pt x="3799" y="3491"/>
                    </a:lnTo>
                    <a:lnTo>
                      <a:pt x="3770" y="3463"/>
                    </a:lnTo>
                    <a:lnTo>
                      <a:pt x="3743" y="3433"/>
                    </a:lnTo>
                    <a:lnTo>
                      <a:pt x="3716" y="3403"/>
                    </a:lnTo>
                    <a:lnTo>
                      <a:pt x="3692" y="3370"/>
                    </a:lnTo>
                    <a:lnTo>
                      <a:pt x="3668" y="3339"/>
                    </a:lnTo>
                    <a:lnTo>
                      <a:pt x="3646" y="3305"/>
                    </a:lnTo>
                    <a:lnTo>
                      <a:pt x="3624" y="3271"/>
                    </a:lnTo>
                    <a:lnTo>
                      <a:pt x="3603" y="3236"/>
                    </a:lnTo>
                    <a:lnTo>
                      <a:pt x="3585" y="3199"/>
                    </a:lnTo>
                    <a:lnTo>
                      <a:pt x="3566" y="3163"/>
                    </a:lnTo>
                    <a:lnTo>
                      <a:pt x="3549" y="3126"/>
                    </a:lnTo>
                    <a:lnTo>
                      <a:pt x="3534" y="3087"/>
                    </a:lnTo>
                    <a:lnTo>
                      <a:pt x="3521" y="3049"/>
                    </a:lnTo>
                    <a:lnTo>
                      <a:pt x="3508" y="3010"/>
                    </a:lnTo>
                    <a:lnTo>
                      <a:pt x="3496" y="2970"/>
                    </a:lnTo>
                    <a:lnTo>
                      <a:pt x="3487" y="2929"/>
                    </a:lnTo>
                    <a:lnTo>
                      <a:pt x="3478" y="2889"/>
                    </a:lnTo>
                    <a:lnTo>
                      <a:pt x="3471" y="2847"/>
                    </a:lnTo>
                    <a:lnTo>
                      <a:pt x="3466" y="2805"/>
                    </a:lnTo>
                    <a:lnTo>
                      <a:pt x="3462" y="2762"/>
                    </a:lnTo>
                    <a:lnTo>
                      <a:pt x="3459" y="2719"/>
                    </a:lnTo>
                    <a:lnTo>
                      <a:pt x="3458" y="2676"/>
                    </a:lnTo>
                    <a:lnTo>
                      <a:pt x="3458" y="2676"/>
                    </a:lnTo>
                    <a:lnTo>
                      <a:pt x="3459" y="2616"/>
                    </a:lnTo>
                    <a:lnTo>
                      <a:pt x="3465" y="2559"/>
                    </a:lnTo>
                    <a:lnTo>
                      <a:pt x="3471" y="2500"/>
                    </a:lnTo>
                    <a:lnTo>
                      <a:pt x="3482" y="2444"/>
                    </a:lnTo>
                    <a:lnTo>
                      <a:pt x="3495" y="2388"/>
                    </a:lnTo>
                    <a:lnTo>
                      <a:pt x="3510" y="2333"/>
                    </a:lnTo>
                    <a:lnTo>
                      <a:pt x="3529" y="2279"/>
                    </a:lnTo>
                    <a:lnTo>
                      <a:pt x="3549" y="2227"/>
                    </a:lnTo>
                    <a:lnTo>
                      <a:pt x="3572" y="2176"/>
                    </a:lnTo>
                    <a:lnTo>
                      <a:pt x="3598" y="2127"/>
                    </a:lnTo>
                    <a:lnTo>
                      <a:pt x="3625" y="2078"/>
                    </a:lnTo>
                    <a:lnTo>
                      <a:pt x="3655" y="2031"/>
                    </a:lnTo>
                    <a:lnTo>
                      <a:pt x="3688" y="1986"/>
                    </a:lnTo>
                    <a:lnTo>
                      <a:pt x="3722" y="1943"/>
                    </a:lnTo>
                    <a:lnTo>
                      <a:pt x="3758" y="1901"/>
                    </a:lnTo>
                    <a:lnTo>
                      <a:pt x="3796" y="1861"/>
                    </a:lnTo>
                    <a:lnTo>
                      <a:pt x="3837" y="1823"/>
                    </a:lnTo>
                    <a:lnTo>
                      <a:pt x="3878" y="1786"/>
                    </a:lnTo>
                    <a:lnTo>
                      <a:pt x="3921" y="1752"/>
                    </a:lnTo>
                    <a:lnTo>
                      <a:pt x="3967" y="1721"/>
                    </a:lnTo>
                    <a:lnTo>
                      <a:pt x="4013" y="1691"/>
                    </a:lnTo>
                    <a:lnTo>
                      <a:pt x="4061" y="1662"/>
                    </a:lnTo>
                    <a:lnTo>
                      <a:pt x="4111" y="1637"/>
                    </a:lnTo>
                    <a:lnTo>
                      <a:pt x="4163" y="1614"/>
                    </a:lnTo>
                    <a:lnTo>
                      <a:pt x="4215" y="1593"/>
                    </a:lnTo>
                    <a:lnTo>
                      <a:pt x="4268" y="1575"/>
                    </a:lnTo>
                    <a:lnTo>
                      <a:pt x="4323" y="1559"/>
                    </a:lnTo>
                    <a:lnTo>
                      <a:pt x="4378" y="1547"/>
                    </a:lnTo>
                    <a:lnTo>
                      <a:pt x="4435" y="1537"/>
                    </a:lnTo>
                    <a:lnTo>
                      <a:pt x="4493" y="1529"/>
                    </a:lnTo>
                    <a:lnTo>
                      <a:pt x="4552" y="1525"/>
                    </a:lnTo>
                    <a:lnTo>
                      <a:pt x="4610" y="1524"/>
                    </a:lnTo>
                    <a:lnTo>
                      <a:pt x="4610" y="1524"/>
                    </a:lnTo>
                    <a:lnTo>
                      <a:pt x="4670" y="1525"/>
                    </a:lnTo>
                    <a:lnTo>
                      <a:pt x="4728" y="1529"/>
                    </a:lnTo>
                    <a:lnTo>
                      <a:pt x="4785" y="1537"/>
                    </a:lnTo>
                    <a:lnTo>
                      <a:pt x="4841" y="1546"/>
                    </a:lnTo>
                    <a:lnTo>
                      <a:pt x="4896" y="1559"/>
                    </a:lnTo>
                    <a:lnTo>
                      <a:pt x="4951" y="1575"/>
                    </a:lnTo>
                    <a:lnTo>
                      <a:pt x="5004" y="1593"/>
                    </a:lnTo>
                    <a:lnTo>
                      <a:pt x="5057" y="1613"/>
                    </a:lnTo>
                    <a:lnTo>
                      <a:pt x="1619" y="99"/>
                    </a:lnTo>
                    <a:lnTo>
                      <a:pt x="1619" y="99"/>
                    </a:lnTo>
                    <a:lnTo>
                      <a:pt x="1592" y="87"/>
                    </a:lnTo>
                    <a:lnTo>
                      <a:pt x="1592" y="8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00000"/>
                  </a:gs>
                  <a:gs pos="46000">
                    <a:srgbClr val="4D4D4D"/>
                  </a:gs>
                  <a:gs pos="67000">
                    <a:srgbClr val="111111"/>
                  </a:gs>
                </a:gsLst>
                <a:lin ang="68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5483225" y="2809875"/>
                <a:ext cx="3660775" cy="3657600"/>
              </a:xfrm>
              <a:custGeom>
                <a:avLst/>
                <a:gdLst/>
                <a:ahLst/>
                <a:cxnLst>
                  <a:cxn ang="0">
                    <a:pos x="2305" y="1211"/>
                  </a:cxn>
                  <a:cxn ang="0">
                    <a:pos x="2283" y="1384"/>
                  </a:cxn>
                  <a:cxn ang="0">
                    <a:pos x="2236" y="1549"/>
                  </a:cxn>
                  <a:cxn ang="0">
                    <a:pos x="2166" y="1701"/>
                  </a:cxn>
                  <a:cxn ang="0">
                    <a:pos x="2076" y="1841"/>
                  </a:cxn>
                  <a:cxn ang="0">
                    <a:pos x="1968" y="1967"/>
                  </a:cxn>
                  <a:cxn ang="0">
                    <a:pos x="1843" y="2076"/>
                  </a:cxn>
                  <a:cxn ang="0">
                    <a:pos x="1703" y="2166"/>
                  </a:cxn>
                  <a:cxn ang="0">
                    <a:pos x="1549" y="2235"/>
                  </a:cxn>
                  <a:cxn ang="0">
                    <a:pos x="1386" y="2281"/>
                  </a:cxn>
                  <a:cxn ang="0">
                    <a:pos x="1212" y="2303"/>
                  </a:cxn>
                  <a:cxn ang="0">
                    <a:pos x="1094" y="2303"/>
                  </a:cxn>
                  <a:cxn ang="0">
                    <a:pos x="921" y="2281"/>
                  </a:cxn>
                  <a:cxn ang="0">
                    <a:pos x="757" y="2235"/>
                  </a:cxn>
                  <a:cxn ang="0">
                    <a:pos x="604" y="2166"/>
                  </a:cxn>
                  <a:cxn ang="0">
                    <a:pos x="463" y="2076"/>
                  </a:cxn>
                  <a:cxn ang="0">
                    <a:pos x="338" y="1967"/>
                  </a:cxn>
                  <a:cxn ang="0">
                    <a:pos x="230" y="1841"/>
                  </a:cxn>
                  <a:cxn ang="0">
                    <a:pos x="140" y="1701"/>
                  </a:cxn>
                  <a:cxn ang="0">
                    <a:pos x="71" y="1549"/>
                  </a:cxn>
                  <a:cxn ang="0">
                    <a:pos x="24" y="1384"/>
                  </a:cxn>
                  <a:cxn ang="0">
                    <a:pos x="3" y="1211"/>
                  </a:cxn>
                  <a:cxn ang="0">
                    <a:pos x="3" y="1092"/>
                  </a:cxn>
                  <a:cxn ang="0">
                    <a:pos x="24" y="920"/>
                  </a:cxn>
                  <a:cxn ang="0">
                    <a:pos x="71" y="755"/>
                  </a:cxn>
                  <a:cxn ang="0">
                    <a:pos x="140" y="603"/>
                  </a:cxn>
                  <a:cxn ang="0">
                    <a:pos x="230" y="462"/>
                  </a:cxn>
                  <a:cxn ang="0">
                    <a:pos x="338" y="337"/>
                  </a:cxn>
                  <a:cxn ang="0">
                    <a:pos x="463" y="228"/>
                  </a:cxn>
                  <a:cxn ang="0">
                    <a:pos x="604" y="138"/>
                  </a:cxn>
                  <a:cxn ang="0">
                    <a:pos x="757" y="69"/>
                  </a:cxn>
                  <a:cxn ang="0">
                    <a:pos x="921" y="23"/>
                  </a:cxn>
                  <a:cxn ang="0">
                    <a:pos x="1094" y="1"/>
                  </a:cxn>
                  <a:cxn ang="0">
                    <a:pos x="1212" y="1"/>
                  </a:cxn>
                  <a:cxn ang="0">
                    <a:pos x="1386" y="23"/>
                  </a:cxn>
                  <a:cxn ang="0">
                    <a:pos x="1549" y="69"/>
                  </a:cxn>
                  <a:cxn ang="0">
                    <a:pos x="1703" y="138"/>
                  </a:cxn>
                  <a:cxn ang="0">
                    <a:pos x="1843" y="228"/>
                  </a:cxn>
                  <a:cxn ang="0">
                    <a:pos x="1968" y="337"/>
                  </a:cxn>
                  <a:cxn ang="0">
                    <a:pos x="2076" y="462"/>
                  </a:cxn>
                  <a:cxn ang="0">
                    <a:pos x="2166" y="603"/>
                  </a:cxn>
                  <a:cxn ang="0">
                    <a:pos x="2236" y="755"/>
                  </a:cxn>
                  <a:cxn ang="0">
                    <a:pos x="2283" y="920"/>
                  </a:cxn>
                  <a:cxn ang="0">
                    <a:pos x="2305" y="1092"/>
                  </a:cxn>
                </a:cxnLst>
                <a:rect l="0" t="0" r="r" b="b"/>
                <a:pathLst>
                  <a:path w="2306" h="2304">
                    <a:moveTo>
                      <a:pt x="2306" y="1152"/>
                    </a:moveTo>
                    <a:lnTo>
                      <a:pt x="2306" y="1152"/>
                    </a:lnTo>
                    <a:lnTo>
                      <a:pt x="2305" y="1211"/>
                    </a:lnTo>
                    <a:lnTo>
                      <a:pt x="2299" y="1269"/>
                    </a:lnTo>
                    <a:lnTo>
                      <a:pt x="2293" y="1327"/>
                    </a:lnTo>
                    <a:lnTo>
                      <a:pt x="2283" y="1384"/>
                    </a:lnTo>
                    <a:lnTo>
                      <a:pt x="2269" y="1440"/>
                    </a:lnTo>
                    <a:lnTo>
                      <a:pt x="2254" y="1495"/>
                    </a:lnTo>
                    <a:lnTo>
                      <a:pt x="2236" y="1549"/>
                    </a:lnTo>
                    <a:lnTo>
                      <a:pt x="2216" y="1601"/>
                    </a:lnTo>
                    <a:lnTo>
                      <a:pt x="2192" y="1652"/>
                    </a:lnTo>
                    <a:lnTo>
                      <a:pt x="2166" y="1701"/>
                    </a:lnTo>
                    <a:lnTo>
                      <a:pt x="2139" y="1750"/>
                    </a:lnTo>
                    <a:lnTo>
                      <a:pt x="2109" y="1796"/>
                    </a:lnTo>
                    <a:lnTo>
                      <a:pt x="2076" y="1841"/>
                    </a:lnTo>
                    <a:lnTo>
                      <a:pt x="2042" y="1885"/>
                    </a:lnTo>
                    <a:lnTo>
                      <a:pt x="2006" y="1927"/>
                    </a:lnTo>
                    <a:lnTo>
                      <a:pt x="1968" y="1967"/>
                    </a:lnTo>
                    <a:lnTo>
                      <a:pt x="1929" y="2005"/>
                    </a:lnTo>
                    <a:lnTo>
                      <a:pt x="1887" y="2042"/>
                    </a:lnTo>
                    <a:lnTo>
                      <a:pt x="1843" y="2076"/>
                    </a:lnTo>
                    <a:lnTo>
                      <a:pt x="1797" y="2107"/>
                    </a:lnTo>
                    <a:lnTo>
                      <a:pt x="1751" y="2137"/>
                    </a:lnTo>
                    <a:lnTo>
                      <a:pt x="1703" y="2166"/>
                    </a:lnTo>
                    <a:lnTo>
                      <a:pt x="1654" y="2190"/>
                    </a:lnTo>
                    <a:lnTo>
                      <a:pt x="1601" y="2214"/>
                    </a:lnTo>
                    <a:lnTo>
                      <a:pt x="1549" y="2235"/>
                    </a:lnTo>
                    <a:lnTo>
                      <a:pt x="1496" y="2253"/>
                    </a:lnTo>
                    <a:lnTo>
                      <a:pt x="1441" y="2267"/>
                    </a:lnTo>
                    <a:lnTo>
                      <a:pt x="1386" y="2281"/>
                    </a:lnTo>
                    <a:lnTo>
                      <a:pt x="1329" y="2291"/>
                    </a:lnTo>
                    <a:lnTo>
                      <a:pt x="1271" y="2299"/>
                    </a:lnTo>
                    <a:lnTo>
                      <a:pt x="1212" y="2303"/>
                    </a:lnTo>
                    <a:lnTo>
                      <a:pt x="1154" y="2304"/>
                    </a:lnTo>
                    <a:lnTo>
                      <a:pt x="1154" y="2304"/>
                    </a:lnTo>
                    <a:lnTo>
                      <a:pt x="1094" y="2303"/>
                    </a:lnTo>
                    <a:lnTo>
                      <a:pt x="1035" y="2299"/>
                    </a:lnTo>
                    <a:lnTo>
                      <a:pt x="978" y="2291"/>
                    </a:lnTo>
                    <a:lnTo>
                      <a:pt x="921" y="2281"/>
                    </a:lnTo>
                    <a:lnTo>
                      <a:pt x="865" y="2267"/>
                    </a:lnTo>
                    <a:lnTo>
                      <a:pt x="811" y="2253"/>
                    </a:lnTo>
                    <a:lnTo>
                      <a:pt x="757" y="2235"/>
                    </a:lnTo>
                    <a:lnTo>
                      <a:pt x="705" y="2214"/>
                    </a:lnTo>
                    <a:lnTo>
                      <a:pt x="654" y="2190"/>
                    </a:lnTo>
                    <a:lnTo>
                      <a:pt x="604" y="2166"/>
                    </a:lnTo>
                    <a:lnTo>
                      <a:pt x="556" y="2137"/>
                    </a:lnTo>
                    <a:lnTo>
                      <a:pt x="509" y="2107"/>
                    </a:lnTo>
                    <a:lnTo>
                      <a:pt x="463" y="2076"/>
                    </a:lnTo>
                    <a:lnTo>
                      <a:pt x="420" y="2042"/>
                    </a:lnTo>
                    <a:lnTo>
                      <a:pt x="379" y="2005"/>
                    </a:lnTo>
                    <a:lnTo>
                      <a:pt x="338" y="1967"/>
                    </a:lnTo>
                    <a:lnTo>
                      <a:pt x="300" y="1927"/>
                    </a:lnTo>
                    <a:lnTo>
                      <a:pt x="264" y="1885"/>
                    </a:lnTo>
                    <a:lnTo>
                      <a:pt x="230" y="1841"/>
                    </a:lnTo>
                    <a:lnTo>
                      <a:pt x="197" y="1796"/>
                    </a:lnTo>
                    <a:lnTo>
                      <a:pt x="167" y="1750"/>
                    </a:lnTo>
                    <a:lnTo>
                      <a:pt x="140" y="1701"/>
                    </a:lnTo>
                    <a:lnTo>
                      <a:pt x="115" y="1652"/>
                    </a:lnTo>
                    <a:lnTo>
                      <a:pt x="92" y="1601"/>
                    </a:lnTo>
                    <a:lnTo>
                      <a:pt x="71" y="1549"/>
                    </a:lnTo>
                    <a:lnTo>
                      <a:pt x="52" y="1495"/>
                    </a:lnTo>
                    <a:lnTo>
                      <a:pt x="37" y="1440"/>
                    </a:lnTo>
                    <a:lnTo>
                      <a:pt x="24" y="1384"/>
                    </a:lnTo>
                    <a:lnTo>
                      <a:pt x="15" y="1327"/>
                    </a:lnTo>
                    <a:lnTo>
                      <a:pt x="7" y="1269"/>
                    </a:lnTo>
                    <a:lnTo>
                      <a:pt x="3" y="1211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3" y="1092"/>
                    </a:lnTo>
                    <a:lnTo>
                      <a:pt x="7" y="1035"/>
                    </a:lnTo>
                    <a:lnTo>
                      <a:pt x="15" y="976"/>
                    </a:lnTo>
                    <a:lnTo>
                      <a:pt x="24" y="920"/>
                    </a:lnTo>
                    <a:lnTo>
                      <a:pt x="37" y="864"/>
                    </a:lnTo>
                    <a:lnTo>
                      <a:pt x="52" y="809"/>
                    </a:lnTo>
                    <a:lnTo>
                      <a:pt x="71" y="755"/>
                    </a:lnTo>
                    <a:lnTo>
                      <a:pt x="92" y="703"/>
                    </a:lnTo>
                    <a:lnTo>
                      <a:pt x="115" y="652"/>
                    </a:lnTo>
                    <a:lnTo>
                      <a:pt x="140" y="603"/>
                    </a:lnTo>
                    <a:lnTo>
                      <a:pt x="167" y="554"/>
                    </a:lnTo>
                    <a:lnTo>
                      <a:pt x="197" y="507"/>
                    </a:lnTo>
                    <a:lnTo>
                      <a:pt x="230" y="462"/>
                    </a:lnTo>
                    <a:lnTo>
                      <a:pt x="264" y="419"/>
                    </a:lnTo>
                    <a:lnTo>
                      <a:pt x="300" y="377"/>
                    </a:lnTo>
                    <a:lnTo>
                      <a:pt x="338" y="337"/>
                    </a:lnTo>
                    <a:lnTo>
                      <a:pt x="379" y="299"/>
                    </a:lnTo>
                    <a:lnTo>
                      <a:pt x="420" y="262"/>
                    </a:lnTo>
                    <a:lnTo>
                      <a:pt x="463" y="228"/>
                    </a:lnTo>
                    <a:lnTo>
                      <a:pt x="509" y="197"/>
                    </a:lnTo>
                    <a:lnTo>
                      <a:pt x="556" y="167"/>
                    </a:lnTo>
                    <a:lnTo>
                      <a:pt x="604" y="138"/>
                    </a:lnTo>
                    <a:lnTo>
                      <a:pt x="654" y="113"/>
                    </a:lnTo>
                    <a:lnTo>
                      <a:pt x="705" y="90"/>
                    </a:lnTo>
                    <a:lnTo>
                      <a:pt x="757" y="69"/>
                    </a:lnTo>
                    <a:lnTo>
                      <a:pt x="811" y="51"/>
                    </a:lnTo>
                    <a:lnTo>
                      <a:pt x="865" y="35"/>
                    </a:lnTo>
                    <a:lnTo>
                      <a:pt x="921" y="23"/>
                    </a:lnTo>
                    <a:lnTo>
                      <a:pt x="978" y="13"/>
                    </a:lnTo>
                    <a:lnTo>
                      <a:pt x="1035" y="5"/>
                    </a:lnTo>
                    <a:lnTo>
                      <a:pt x="1094" y="1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212" y="1"/>
                    </a:lnTo>
                    <a:lnTo>
                      <a:pt x="1271" y="5"/>
                    </a:lnTo>
                    <a:lnTo>
                      <a:pt x="1329" y="13"/>
                    </a:lnTo>
                    <a:lnTo>
                      <a:pt x="1386" y="23"/>
                    </a:lnTo>
                    <a:lnTo>
                      <a:pt x="1441" y="35"/>
                    </a:lnTo>
                    <a:lnTo>
                      <a:pt x="1496" y="51"/>
                    </a:lnTo>
                    <a:lnTo>
                      <a:pt x="1549" y="69"/>
                    </a:lnTo>
                    <a:lnTo>
                      <a:pt x="1601" y="90"/>
                    </a:lnTo>
                    <a:lnTo>
                      <a:pt x="1654" y="113"/>
                    </a:lnTo>
                    <a:lnTo>
                      <a:pt x="1703" y="138"/>
                    </a:lnTo>
                    <a:lnTo>
                      <a:pt x="1751" y="167"/>
                    </a:lnTo>
                    <a:lnTo>
                      <a:pt x="1797" y="197"/>
                    </a:lnTo>
                    <a:lnTo>
                      <a:pt x="1843" y="228"/>
                    </a:lnTo>
                    <a:lnTo>
                      <a:pt x="1887" y="262"/>
                    </a:lnTo>
                    <a:lnTo>
                      <a:pt x="1929" y="299"/>
                    </a:lnTo>
                    <a:lnTo>
                      <a:pt x="1968" y="337"/>
                    </a:lnTo>
                    <a:lnTo>
                      <a:pt x="2006" y="377"/>
                    </a:lnTo>
                    <a:lnTo>
                      <a:pt x="2042" y="419"/>
                    </a:lnTo>
                    <a:lnTo>
                      <a:pt x="2076" y="462"/>
                    </a:lnTo>
                    <a:lnTo>
                      <a:pt x="2109" y="507"/>
                    </a:lnTo>
                    <a:lnTo>
                      <a:pt x="2139" y="554"/>
                    </a:lnTo>
                    <a:lnTo>
                      <a:pt x="2166" y="603"/>
                    </a:lnTo>
                    <a:lnTo>
                      <a:pt x="2192" y="652"/>
                    </a:lnTo>
                    <a:lnTo>
                      <a:pt x="2216" y="703"/>
                    </a:lnTo>
                    <a:lnTo>
                      <a:pt x="2236" y="755"/>
                    </a:lnTo>
                    <a:lnTo>
                      <a:pt x="2254" y="809"/>
                    </a:lnTo>
                    <a:lnTo>
                      <a:pt x="2269" y="864"/>
                    </a:lnTo>
                    <a:lnTo>
                      <a:pt x="2283" y="920"/>
                    </a:lnTo>
                    <a:lnTo>
                      <a:pt x="2293" y="976"/>
                    </a:lnTo>
                    <a:lnTo>
                      <a:pt x="2299" y="1035"/>
                    </a:lnTo>
                    <a:lnTo>
                      <a:pt x="2305" y="1092"/>
                    </a:lnTo>
                    <a:lnTo>
                      <a:pt x="2306" y="1152"/>
                    </a:lnTo>
                    <a:lnTo>
                      <a:pt x="2306" y="115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5667375" y="2992438"/>
                <a:ext cx="3294063" cy="3292475"/>
              </a:xfrm>
              <a:custGeom>
                <a:avLst/>
                <a:gdLst/>
                <a:ahLst/>
                <a:cxnLst>
                  <a:cxn ang="0">
                    <a:pos x="2074" y="1090"/>
                  </a:cxn>
                  <a:cxn ang="0">
                    <a:pos x="2054" y="1246"/>
                  </a:cxn>
                  <a:cxn ang="0">
                    <a:pos x="2011" y="1393"/>
                  </a:cxn>
                  <a:cxn ang="0">
                    <a:pos x="1950" y="1531"/>
                  </a:cxn>
                  <a:cxn ang="0">
                    <a:pos x="1869" y="1658"/>
                  </a:cxn>
                  <a:cxn ang="0">
                    <a:pos x="1771" y="1770"/>
                  </a:cxn>
                  <a:cxn ang="0">
                    <a:pos x="1658" y="1868"/>
                  </a:cxn>
                  <a:cxn ang="0">
                    <a:pos x="1532" y="1949"/>
                  </a:cxn>
                  <a:cxn ang="0">
                    <a:pos x="1394" y="2012"/>
                  </a:cxn>
                  <a:cxn ang="0">
                    <a:pos x="1247" y="2053"/>
                  </a:cxn>
                  <a:cxn ang="0">
                    <a:pos x="1091" y="2073"/>
                  </a:cxn>
                  <a:cxn ang="0">
                    <a:pos x="984" y="2073"/>
                  </a:cxn>
                  <a:cxn ang="0">
                    <a:pos x="828" y="2053"/>
                  </a:cxn>
                  <a:cxn ang="0">
                    <a:pos x="680" y="2012"/>
                  </a:cxn>
                  <a:cxn ang="0">
                    <a:pos x="543" y="1949"/>
                  </a:cxn>
                  <a:cxn ang="0">
                    <a:pos x="417" y="1868"/>
                  </a:cxn>
                  <a:cxn ang="0">
                    <a:pos x="304" y="1770"/>
                  </a:cxn>
                  <a:cxn ang="0">
                    <a:pos x="206" y="1658"/>
                  </a:cxn>
                  <a:cxn ang="0">
                    <a:pos x="126" y="1531"/>
                  </a:cxn>
                  <a:cxn ang="0">
                    <a:pos x="63" y="1393"/>
                  </a:cxn>
                  <a:cxn ang="0">
                    <a:pos x="21" y="1246"/>
                  </a:cxn>
                  <a:cxn ang="0">
                    <a:pos x="2" y="1090"/>
                  </a:cxn>
                  <a:cxn ang="0">
                    <a:pos x="2" y="983"/>
                  </a:cxn>
                  <a:cxn ang="0">
                    <a:pos x="21" y="828"/>
                  </a:cxn>
                  <a:cxn ang="0">
                    <a:pos x="63" y="681"/>
                  </a:cxn>
                  <a:cxn ang="0">
                    <a:pos x="126" y="542"/>
                  </a:cxn>
                  <a:cxn ang="0">
                    <a:pos x="206" y="416"/>
                  </a:cxn>
                  <a:cxn ang="0">
                    <a:pos x="304" y="304"/>
                  </a:cxn>
                  <a:cxn ang="0">
                    <a:pos x="417" y="206"/>
                  </a:cxn>
                  <a:cxn ang="0">
                    <a:pos x="543" y="125"/>
                  </a:cxn>
                  <a:cxn ang="0">
                    <a:pos x="680" y="62"/>
                  </a:cxn>
                  <a:cxn ang="0">
                    <a:pos x="828" y="21"/>
                  </a:cxn>
                  <a:cxn ang="0">
                    <a:pos x="984" y="1"/>
                  </a:cxn>
                  <a:cxn ang="0">
                    <a:pos x="1091" y="1"/>
                  </a:cxn>
                  <a:cxn ang="0">
                    <a:pos x="1247" y="21"/>
                  </a:cxn>
                  <a:cxn ang="0">
                    <a:pos x="1394" y="62"/>
                  </a:cxn>
                  <a:cxn ang="0">
                    <a:pos x="1532" y="125"/>
                  </a:cxn>
                  <a:cxn ang="0">
                    <a:pos x="1658" y="206"/>
                  </a:cxn>
                  <a:cxn ang="0">
                    <a:pos x="1771" y="304"/>
                  </a:cxn>
                  <a:cxn ang="0">
                    <a:pos x="1869" y="416"/>
                  </a:cxn>
                  <a:cxn ang="0">
                    <a:pos x="1950" y="542"/>
                  </a:cxn>
                  <a:cxn ang="0">
                    <a:pos x="2011" y="681"/>
                  </a:cxn>
                  <a:cxn ang="0">
                    <a:pos x="2054" y="828"/>
                  </a:cxn>
                  <a:cxn ang="0">
                    <a:pos x="2074" y="983"/>
                  </a:cxn>
                </a:cxnLst>
                <a:rect l="0" t="0" r="r" b="b"/>
                <a:pathLst>
                  <a:path w="2075" h="2074">
                    <a:moveTo>
                      <a:pt x="2075" y="1037"/>
                    </a:moveTo>
                    <a:lnTo>
                      <a:pt x="2075" y="1037"/>
                    </a:lnTo>
                    <a:lnTo>
                      <a:pt x="2074" y="1090"/>
                    </a:lnTo>
                    <a:lnTo>
                      <a:pt x="2070" y="1143"/>
                    </a:lnTo>
                    <a:lnTo>
                      <a:pt x="2063" y="1195"/>
                    </a:lnTo>
                    <a:lnTo>
                      <a:pt x="2054" y="1246"/>
                    </a:lnTo>
                    <a:lnTo>
                      <a:pt x="2043" y="1297"/>
                    </a:lnTo>
                    <a:lnTo>
                      <a:pt x="2028" y="1345"/>
                    </a:lnTo>
                    <a:lnTo>
                      <a:pt x="2011" y="1393"/>
                    </a:lnTo>
                    <a:lnTo>
                      <a:pt x="1993" y="1440"/>
                    </a:lnTo>
                    <a:lnTo>
                      <a:pt x="1972" y="1487"/>
                    </a:lnTo>
                    <a:lnTo>
                      <a:pt x="1950" y="1531"/>
                    </a:lnTo>
                    <a:lnTo>
                      <a:pt x="1925" y="1574"/>
                    </a:lnTo>
                    <a:lnTo>
                      <a:pt x="1898" y="1616"/>
                    </a:lnTo>
                    <a:lnTo>
                      <a:pt x="1869" y="1658"/>
                    </a:lnTo>
                    <a:lnTo>
                      <a:pt x="1838" y="1697"/>
                    </a:lnTo>
                    <a:lnTo>
                      <a:pt x="1805" y="1734"/>
                    </a:lnTo>
                    <a:lnTo>
                      <a:pt x="1771" y="1770"/>
                    </a:lnTo>
                    <a:lnTo>
                      <a:pt x="1735" y="1804"/>
                    </a:lnTo>
                    <a:lnTo>
                      <a:pt x="1697" y="1837"/>
                    </a:lnTo>
                    <a:lnTo>
                      <a:pt x="1658" y="1868"/>
                    </a:lnTo>
                    <a:lnTo>
                      <a:pt x="1617" y="1897"/>
                    </a:lnTo>
                    <a:lnTo>
                      <a:pt x="1575" y="1924"/>
                    </a:lnTo>
                    <a:lnTo>
                      <a:pt x="1532" y="1949"/>
                    </a:lnTo>
                    <a:lnTo>
                      <a:pt x="1487" y="1971"/>
                    </a:lnTo>
                    <a:lnTo>
                      <a:pt x="1441" y="1992"/>
                    </a:lnTo>
                    <a:lnTo>
                      <a:pt x="1394" y="2012"/>
                    </a:lnTo>
                    <a:lnTo>
                      <a:pt x="1346" y="2027"/>
                    </a:lnTo>
                    <a:lnTo>
                      <a:pt x="1296" y="2042"/>
                    </a:lnTo>
                    <a:lnTo>
                      <a:pt x="1247" y="2053"/>
                    </a:lnTo>
                    <a:lnTo>
                      <a:pt x="1196" y="2062"/>
                    </a:lnTo>
                    <a:lnTo>
                      <a:pt x="1143" y="2069"/>
                    </a:lnTo>
                    <a:lnTo>
                      <a:pt x="1091" y="2073"/>
                    </a:lnTo>
                    <a:lnTo>
                      <a:pt x="1038" y="2074"/>
                    </a:lnTo>
                    <a:lnTo>
                      <a:pt x="1038" y="2074"/>
                    </a:lnTo>
                    <a:lnTo>
                      <a:pt x="984" y="2073"/>
                    </a:lnTo>
                    <a:lnTo>
                      <a:pt x="931" y="2069"/>
                    </a:lnTo>
                    <a:lnTo>
                      <a:pt x="880" y="2062"/>
                    </a:lnTo>
                    <a:lnTo>
                      <a:pt x="828" y="2053"/>
                    </a:lnTo>
                    <a:lnTo>
                      <a:pt x="778" y="2042"/>
                    </a:lnTo>
                    <a:lnTo>
                      <a:pt x="728" y="2027"/>
                    </a:lnTo>
                    <a:lnTo>
                      <a:pt x="680" y="2012"/>
                    </a:lnTo>
                    <a:lnTo>
                      <a:pt x="633" y="1992"/>
                    </a:lnTo>
                    <a:lnTo>
                      <a:pt x="588" y="1971"/>
                    </a:lnTo>
                    <a:lnTo>
                      <a:pt x="543" y="1949"/>
                    </a:lnTo>
                    <a:lnTo>
                      <a:pt x="499" y="1924"/>
                    </a:lnTo>
                    <a:lnTo>
                      <a:pt x="457" y="1897"/>
                    </a:lnTo>
                    <a:lnTo>
                      <a:pt x="417" y="1868"/>
                    </a:lnTo>
                    <a:lnTo>
                      <a:pt x="377" y="1837"/>
                    </a:lnTo>
                    <a:lnTo>
                      <a:pt x="340" y="1804"/>
                    </a:lnTo>
                    <a:lnTo>
                      <a:pt x="304" y="1770"/>
                    </a:lnTo>
                    <a:lnTo>
                      <a:pt x="269" y="1734"/>
                    </a:lnTo>
                    <a:lnTo>
                      <a:pt x="237" y="1697"/>
                    </a:lnTo>
                    <a:lnTo>
                      <a:pt x="206" y="1658"/>
                    </a:lnTo>
                    <a:lnTo>
                      <a:pt x="178" y="1616"/>
                    </a:lnTo>
                    <a:lnTo>
                      <a:pt x="150" y="1574"/>
                    </a:lnTo>
                    <a:lnTo>
                      <a:pt x="126" y="1531"/>
                    </a:lnTo>
                    <a:lnTo>
                      <a:pt x="102" y="1487"/>
                    </a:lnTo>
                    <a:lnTo>
                      <a:pt x="81" y="1440"/>
                    </a:lnTo>
                    <a:lnTo>
                      <a:pt x="63" y="1393"/>
                    </a:lnTo>
                    <a:lnTo>
                      <a:pt x="47" y="1345"/>
                    </a:lnTo>
                    <a:lnTo>
                      <a:pt x="33" y="1297"/>
                    </a:lnTo>
                    <a:lnTo>
                      <a:pt x="21" y="1246"/>
                    </a:lnTo>
                    <a:lnTo>
                      <a:pt x="12" y="1195"/>
                    </a:lnTo>
                    <a:lnTo>
                      <a:pt x="6" y="1143"/>
                    </a:lnTo>
                    <a:lnTo>
                      <a:pt x="2" y="1090"/>
                    </a:lnTo>
                    <a:lnTo>
                      <a:pt x="0" y="1037"/>
                    </a:lnTo>
                    <a:lnTo>
                      <a:pt x="0" y="1037"/>
                    </a:lnTo>
                    <a:lnTo>
                      <a:pt x="2" y="983"/>
                    </a:lnTo>
                    <a:lnTo>
                      <a:pt x="6" y="931"/>
                    </a:lnTo>
                    <a:lnTo>
                      <a:pt x="12" y="879"/>
                    </a:lnTo>
                    <a:lnTo>
                      <a:pt x="21" y="828"/>
                    </a:lnTo>
                    <a:lnTo>
                      <a:pt x="33" y="777"/>
                    </a:lnTo>
                    <a:lnTo>
                      <a:pt x="47" y="729"/>
                    </a:lnTo>
                    <a:lnTo>
                      <a:pt x="63" y="681"/>
                    </a:lnTo>
                    <a:lnTo>
                      <a:pt x="81" y="634"/>
                    </a:lnTo>
                    <a:lnTo>
                      <a:pt x="102" y="587"/>
                    </a:lnTo>
                    <a:lnTo>
                      <a:pt x="126" y="542"/>
                    </a:lnTo>
                    <a:lnTo>
                      <a:pt x="150" y="499"/>
                    </a:lnTo>
                    <a:lnTo>
                      <a:pt x="178" y="456"/>
                    </a:lnTo>
                    <a:lnTo>
                      <a:pt x="206" y="416"/>
                    </a:lnTo>
                    <a:lnTo>
                      <a:pt x="237" y="377"/>
                    </a:lnTo>
                    <a:lnTo>
                      <a:pt x="269" y="339"/>
                    </a:lnTo>
                    <a:lnTo>
                      <a:pt x="304" y="304"/>
                    </a:lnTo>
                    <a:lnTo>
                      <a:pt x="340" y="270"/>
                    </a:lnTo>
                    <a:lnTo>
                      <a:pt x="377" y="237"/>
                    </a:lnTo>
                    <a:lnTo>
                      <a:pt x="417" y="206"/>
                    </a:lnTo>
                    <a:lnTo>
                      <a:pt x="457" y="177"/>
                    </a:lnTo>
                    <a:lnTo>
                      <a:pt x="499" y="150"/>
                    </a:lnTo>
                    <a:lnTo>
                      <a:pt x="543" y="125"/>
                    </a:lnTo>
                    <a:lnTo>
                      <a:pt x="588" y="101"/>
                    </a:lnTo>
                    <a:lnTo>
                      <a:pt x="633" y="81"/>
                    </a:lnTo>
                    <a:lnTo>
                      <a:pt x="680" y="62"/>
                    </a:lnTo>
                    <a:lnTo>
                      <a:pt x="728" y="47"/>
                    </a:lnTo>
                    <a:lnTo>
                      <a:pt x="778" y="32"/>
                    </a:lnTo>
                    <a:lnTo>
                      <a:pt x="828" y="21"/>
                    </a:lnTo>
                    <a:lnTo>
                      <a:pt x="880" y="11"/>
                    </a:lnTo>
                    <a:lnTo>
                      <a:pt x="931" y="5"/>
                    </a:lnTo>
                    <a:lnTo>
                      <a:pt x="984" y="1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91" y="1"/>
                    </a:lnTo>
                    <a:lnTo>
                      <a:pt x="1143" y="5"/>
                    </a:lnTo>
                    <a:lnTo>
                      <a:pt x="1196" y="11"/>
                    </a:lnTo>
                    <a:lnTo>
                      <a:pt x="1247" y="21"/>
                    </a:lnTo>
                    <a:lnTo>
                      <a:pt x="1296" y="32"/>
                    </a:lnTo>
                    <a:lnTo>
                      <a:pt x="1346" y="47"/>
                    </a:lnTo>
                    <a:lnTo>
                      <a:pt x="1394" y="62"/>
                    </a:lnTo>
                    <a:lnTo>
                      <a:pt x="1441" y="81"/>
                    </a:lnTo>
                    <a:lnTo>
                      <a:pt x="1487" y="101"/>
                    </a:lnTo>
                    <a:lnTo>
                      <a:pt x="1532" y="125"/>
                    </a:lnTo>
                    <a:lnTo>
                      <a:pt x="1575" y="150"/>
                    </a:lnTo>
                    <a:lnTo>
                      <a:pt x="1617" y="177"/>
                    </a:lnTo>
                    <a:lnTo>
                      <a:pt x="1658" y="206"/>
                    </a:lnTo>
                    <a:lnTo>
                      <a:pt x="1697" y="237"/>
                    </a:lnTo>
                    <a:lnTo>
                      <a:pt x="1735" y="270"/>
                    </a:lnTo>
                    <a:lnTo>
                      <a:pt x="1771" y="304"/>
                    </a:lnTo>
                    <a:lnTo>
                      <a:pt x="1805" y="339"/>
                    </a:lnTo>
                    <a:lnTo>
                      <a:pt x="1838" y="377"/>
                    </a:lnTo>
                    <a:lnTo>
                      <a:pt x="1869" y="416"/>
                    </a:lnTo>
                    <a:lnTo>
                      <a:pt x="1898" y="456"/>
                    </a:lnTo>
                    <a:lnTo>
                      <a:pt x="1925" y="499"/>
                    </a:lnTo>
                    <a:lnTo>
                      <a:pt x="1950" y="542"/>
                    </a:lnTo>
                    <a:lnTo>
                      <a:pt x="1972" y="587"/>
                    </a:lnTo>
                    <a:lnTo>
                      <a:pt x="1993" y="634"/>
                    </a:lnTo>
                    <a:lnTo>
                      <a:pt x="2011" y="681"/>
                    </a:lnTo>
                    <a:lnTo>
                      <a:pt x="2028" y="729"/>
                    </a:lnTo>
                    <a:lnTo>
                      <a:pt x="2043" y="777"/>
                    </a:lnTo>
                    <a:lnTo>
                      <a:pt x="2054" y="828"/>
                    </a:lnTo>
                    <a:lnTo>
                      <a:pt x="2063" y="879"/>
                    </a:lnTo>
                    <a:lnTo>
                      <a:pt x="2070" y="931"/>
                    </a:lnTo>
                    <a:lnTo>
                      <a:pt x="2074" y="983"/>
                    </a:lnTo>
                    <a:lnTo>
                      <a:pt x="2075" y="1037"/>
                    </a:lnTo>
                    <a:lnTo>
                      <a:pt x="2075" y="103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6326188" y="3651250"/>
                <a:ext cx="1976438" cy="1974850"/>
              </a:xfrm>
              <a:custGeom>
                <a:avLst/>
                <a:gdLst/>
                <a:ahLst/>
                <a:cxnLst>
                  <a:cxn ang="0">
                    <a:pos x="1244" y="653"/>
                  </a:cxn>
                  <a:cxn ang="0">
                    <a:pos x="1232" y="747"/>
                  </a:cxn>
                  <a:cxn ang="0">
                    <a:pos x="1207" y="836"/>
                  </a:cxn>
                  <a:cxn ang="0">
                    <a:pos x="1170" y="918"/>
                  </a:cxn>
                  <a:cxn ang="0">
                    <a:pos x="1121" y="994"/>
                  </a:cxn>
                  <a:cxn ang="0">
                    <a:pos x="1063" y="1062"/>
                  </a:cxn>
                  <a:cxn ang="0">
                    <a:pos x="995" y="1120"/>
                  </a:cxn>
                  <a:cxn ang="0">
                    <a:pos x="919" y="1169"/>
                  </a:cxn>
                  <a:cxn ang="0">
                    <a:pos x="837" y="1206"/>
                  </a:cxn>
                  <a:cxn ang="0">
                    <a:pos x="748" y="1231"/>
                  </a:cxn>
                  <a:cxn ang="0">
                    <a:pos x="654" y="1243"/>
                  </a:cxn>
                  <a:cxn ang="0">
                    <a:pos x="590" y="1243"/>
                  </a:cxn>
                  <a:cxn ang="0">
                    <a:pos x="497" y="1231"/>
                  </a:cxn>
                  <a:cxn ang="0">
                    <a:pos x="409" y="1206"/>
                  </a:cxn>
                  <a:cxn ang="0">
                    <a:pos x="325" y="1169"/>
                  </a:cxn>
                  <a:cxn ang="0">
                    <a:pos x="250" y="1120"/>
                  </a:cxn>
                  <a:cxn ang="0">
                    <a:pos x="182" y="1062"/>
                  </a:cxn>
                  <a:cxn ang="0">
                    <a:pos x="123" y="994"/>
                  </a:cxn>
                  <a:cxn ang="0">
                    <a:pos x="75" y="918"/>
                  </a:cxn>
                  <a:cxn ang="0">
                    <a:pos x="38" y="836"/>
                  </a:cxn>
                  <a:cxn ang="0">
                    <a:pos x="12" y="747"/>
                  </a:cxn>
                  <a:cxn ang="0">
                    <a:pos x="0" y="653"/>
                  </a:cxn>
                  <a:cxn ang="0">
                    <a:pos x="0" y="589"/>
                  </a:cxn>
                  <a:cxn ang="0">
                    <a:pos x="12" y="497"/>
                  </a:cxn>
                  <a:cxn ang="0">
                    <a:pos x="38" y="408"/>
                  </a:cxn>
                  <a:cxn ang="0">
                    <a:pos x="75" y="326"/>
                  </a:cxn>
                  <a:cxn ang="0">
                    <a:pos x="123" y="250"/>
                  </a:cxn>
                  <a:cxn ang="0">
                    <a:pos x="182" y="182"/>
                  </a:cxn>
                  <a:cxn ang="0">
                    <a:pos x="250" y="124"/>
                  </a:cxn>
                  <a:cxn ang="0">
                    <a:pos x="325" y="75"/>
                  </a:cxn>
                  <a:cxn ang="0">
                    <a:pos x="409" y="37"/>
                  </a:cxn>
                  <a:cxn ang="0">
                    <a:pos x="497" y="13"/>
                  </a:cxn>
                  <a:cxn ang="0">
                    <a:pos x="590" y="1"/>
                  </a:cxn>
                  <a:cxn ang="0">
                    <a:pos x="654" y="1"/>
                  </a:cxn>
                  <a:cxn ang="0">
                    <a:pos x="748" y="13"/>
                  </a:cxn>
                  <a:cxn ang="0">
                    <a:pos x="837" y="37"/>
                  </a:cxn>
                  <a:cxn ang="0">
                    <a:pos x="919" y="75"/>
                  </a:cxn>
                  <a:cxn ang="0">
                    <a:pos x="995" y="124"/>
                  </a:cxn>
                  <a:cxn ang="0">
                    <a:pos x="1063" y="182"/>
                  </a:cxn>
                  <a:cxn ang="0">
                    <a:pos x="1121" y="250"/>
                  </a:cxn>
                  <a:cxn ang="0">
                    <a:pos x="1170" y="326"/>
                  </a:cxn>
                  <a:cxn ang="0">
                    <a:pos x="1207" y="408"/>
                  </a:cxn>
                  <a:cxn ang="0">
                    <a:pos x="1232" y="497"/>
                  </a:cxn>
                  <a:cxn ang="0">
                    <a:pos x="1244" y="589"/>
                  </a:cxn>
                </a:cxnLst>
                <a:rect l="0" t="0" r="r" b="b"/>
                <a:pathLst>
                  <a:path w="1245" h="1244">
                    <a:moveTo>
                      <a:pt x="1245" y="622"/>
                    </a:moveTo>
                    <a:lnTo>
                      <a:pt x="1245" y="622"/>
                    </a:lnTo>
                    <a:lnTo>
                      <a:pt x="1244" y="653"/>
                    </a:lnTo>
                    <a:lnTo>
                      <a:pt x="1241" y="686"/>
                    </a:lnTo>
                    <a:lnTo>
                      <a:pt x="1237" y="717"/>
                    </a:lnTo>
                    <a:lnTo>
                      <a:pt x="1232" y="747"/>
                    </a:lnTo>
                    <a:lnTo>
                      <a:pt x="1226" y="777"/>
                    </a:lnTo>
                    <a:lnTo>
                      <a:pt x="1216" y="807"/>
                    </a:lnTo>
                    <a:lnTo>
                      <a:pt x="1207" y="836"/>
                    </a:lnTo>
                    <a:lnTo>
                      <a:pt x="1196" y="865"/>
                    </a:lnTo>
                    <a:lnTo>
                      <a:pt x="1184" y="892"/>
                    </a:lnTo>
                    <a:lnTo>
                      <a:pt x="1170" y="918"/>
                    </a:lnTo>
                    <a:lnTo>
                      <a:pt x="1155" y="944"/>
                    </a:lnTo>
                    <a:lnTo>
                      <a:pt x="1138" y="970"/>
                    </a:lnTo>
                    <a:lnTo>
                      <a:pt x="1121" y="994"/>
                    </a:lnTo>
                    <a:lnTo>
                      <a:pt x="1103" y="1017"/>
                    </a:lnTo>
                    <a:lnTo>
                      <a:pt x="1083" y="1041"/>
                    </a:lnTo>
                    <a:lnTo>
                      <a:pt x="1063" y="1062"/>
                    </a:lnTo>
                    <a:lnTo>
                      <a:pt x="1040" y="1083"/>
                    </a:lnTo>
                    <a:lnTo>
                      <a:pt x="1018" y="1102"/>
                    </a:lnTo>
                    <a:lnTo>
                      <a:pt x="995" y="1120"/>
                    </a:lnTo>
                    <a:lnTo>
                      <a:pt x="970" y="1137"/>
                    </a:lnTo>
                    <a:lnTo>
                      <a:pt x="945" y="1154"/>
                    </a:lnTo>
                    <a:lnTo>
                      <a:pt x="919" y="1169"/>
                    </a:lnTo>
                    <a:lnTo>
                      <a:pt x="893" y="1183"/>
                    </a:lnTo>
                    <a:lnTo>
                      <a:pt x="864" y="1195"/>
                    </a:lnTo>
                    <a:lnTo>
                      <a:pt x="837" y="1206"/>
                    </a:lnTo>
                    <a:lnTo>
                      <a:pt x="808" y="1217"/>
                    </a:lnTo>
                    <a:lnTo>
                      <a:pt x="778" y="1225"/>
                    </a:lnTo>
                    <a:lnTo>
                      <a:pt x="748" y="1231"/>
                    </a:lnTo>
                    <a:lnTo>
                      <a:pt x="717" y="1236"/>
                    </a:lnTo>
                    <a:lnTo>
                      <a:pt x="687" y="1240"/>
                    </a:lnTo>
                    <a:lnTo>
                      <a:pt x="654" y="1243"/>
                    </a:lnTo>
                    <a:lnTo>
                      <a:pt x="623" y="1244"/>
                    </a:lnTo>
                    <a:lnTo>
                      <a:pt x="623" y="1244"/>
                    </a:lnTo>
                    <a:lnTo>
                      <a:pt x="590" y="1243"/>
                    </a:lnTo>
                    <a:lnTo>
                      <a:pt x="559" y="1240"/>
                    </a:lnTo>
                    <a:lnTo>
                      <a:pt x="527" y="1236"/>
                    </a:lnTo>
                    <a:lnTo>
                      <a:pt x="497" y="1231"/>
                    </a:lnTo>
                    <a:lnTo>
                      <a:pt x="466" y="1225"/>
                    </a:lnTo>
                    <a:lnTo>
                      <a:pt x="437" y="1217"/>
                    </a:lnTo>
                    <a:lnTo>
                      <a:pt x="409" y="1206"/>
                    </a:lnTo>
                    <a:lnTo>
                      <a:pt x="380" y="1195"/>
                    </a:lnTo>
                    <a:lnTo>
                      <a:pt x="353" y="1183"/>
                    </a:lnTo>
                    <a:lnTo>
                      <a:pt x="325" y="1169"/>
                    </a:lnTo>
                    <a:lnTo>
                      <a:pt x="299" y="1154"/>
                    </a:lnTo>
                    <a:lnTo>
                      <a:pt x="274" y="1137"/>
                    </a:lnTo>
                    <a:lnTo>
                      <a:pt x="250" y="1120"/>
                    </a:lnTo>
                    <a:lnTo>
                      <a:pt x="226" y="1102"/>
                    </a:lnTo>
                    <a:lnTo>
                      <a:pt x="204" y="1083"/>
                    </a:lnTo>
                    <a:lnTo>
                      <a:pt x="182" y="1062"/>
                    </a:lnTo>
                    <a:lnTo>
                      <a:pt x="162" y="1041"/>
                    </a:lnTo>
                    <a:lnTo>
                      <a:pt x="143" y="1017"/>
                    </a:lnTo>
                    <a:lnTo>
                      <a:pt x="123" y="994"/>
                    </a:lnTo>
                    <a:lnTo>
                      <a:pt x="106" y="970"/>
                    </a:lnTo>
                    <a:lnTo>
                      <a:pt x="90" y="944"/>
                    </a:lnTo>
                    <a:lnTo>
                      <a:pt x="75" y="918"/>
                    </a:lnTo>
                    <a:lnTo>
                      <a:pt x="62" y="892"/>
                    </a:lnTo>
                    <a:lnTo>
                      <a:pt x="49" y="865"/>
                    </a:lnTo>
                    <a:lnTo>
                      <a:pt x="38" y="836"/>
                    </a:lnTo>
                    <a:lnTo>
                      <a:pt x="28" y="807"/>
                    </a:lnTo>
                    <a:lnTo>
                      <a:pt x="20" y="777"/>
                    </a:lnTo>
                    <a:lnTo>
                      <a:pt x="12" y="747"/>
                    </a:lnTo>
                    <a:lnTo>
                      <a:pt x="7" y="717"/>
                    </a:lnTo>
                    <a:lnTo>
                      <a:pt x="3" y="686"/>
                    </a:lnTo>
                    <a:lnTo>
                      <a:pt x="0" y="653"/>
                    </a:lnTo>
                    <a:lnTo>
                      <a:pt x="0" y="622"/>
                    </a:lnTo>
                    <a:lnTo>
                      <a:pt x="0" y="622"/>
                    </a:lnTo>
                    <a:lnTo>
                      <a:pt x="0" y="589"/>
                    </a:lnTo>
                    <a:lnTo>
                      <a:pt x="3" y="558"/>
                    </a:lnTo>
                    <a:lnTo>
                      <a:pt x="7" y="527"/>
                    </a:lnTo>
                    <a:lnTo>
                      <a:pt x="12" y="497"/>
                    </a:lnTo>
                    <a:lnTo>
                      <a:pt x="20" y="467"/>
                    </a:lnTo>
                    <a:lnTo>
                      <a:pt x="28" y="437"/>
                    </a:lnTo>
                    <a:lnTo>
                      <a:pt x="38" y="408"/>
                    </a:lnTo>
                    <a:lnTo>
                      <a:pt x="49" y="379"/>
                    </a:lnTo>
                    <a:lnTo>
                      <a:pt x="62" y="352"/>
                    </a:lnTo>
                    <a:lnTo>
                      <a:pt x="75" y="326"/>
                    </a:lnTo>
                    <a:lnTo>
                      <a:pt x="90" y="300"/>
                    </a:lnTo>
                    <a:lnTo>
                      <a:pt x="106" y="274"/>
                    </a:lnTo>
                    <a:lnTo>
                      <a:pt x="123" y="250"/>
                    </a:lnTo>
                    <a:lnTo>
                      <a:pt x="143" y="227"/>
                    </a:lnTo>
                    <a:lnTo>
                      <a:pt x="162" y="203"/>
                    </a:lnTo>
                    <a:lnTo>
                      <a:pt x="182" y="182"/>
                    </a:lnTo>
                    <a:lnTo>
                      <a:pt x="204" y="161"/>
                    </a:lnTo>
                    <a:lnTo>
                      <a:pt x="226" y="142"/>
                    </a:lnTo>
                    <a:lnTo>
                      <a:pt x="250" y="124"/>
                    </a:lnTo>
                    <a:lnTo>
                      <a:pt x="274" y="105"/>
                    </a:lnTo>
                    <a:lnTo>
                      <a:pt x="299" y="90"/>
                    </a:lnTo>
                    <a:lnTo>
                      <a:pt x="325" y="75"/>
                    </a:lnTo>
                    <a:lnTo>
                      <a:pt x="353" y="61"/>
                    </a:lnTo>
                    <a:lnTo>
                      <a:pt x="380" y="48"/>
                    </a:lnTo>
                    <a:lnTo>
                      <a:pt x="409" y="37"/>
                    </a:lnTo>
                    <a:lnTo>
                      <a:pt x="437" y="27"/>
                    </a:lnTo>
                    <a:lnTo>
                      <a:pt x="466" y="19"/>
                    </a:lnTo>
                    <a:lnTo>
                      <a:pt x="497" y="13"/>
                    </a:lnTo>
                    <a:lnTo>
                      <a:pt x="527" y="7"/>
                    </a:lnTo>
                    <a:lnTo>
                      <a:pt x="559" y="2"/>
                    </a:lnTo>
                    <a:lnTo>
                      <a:pt x="590" y="1"/>
                    </a:lnTo>
                    <a:lnTo>
                      <a:pt x="623" y="0"/>
                    </a:lnTo>
                    <a:lnTo>
                      <a:pt x="623" y="0"/>
                    </a:lnTo>
                    <a:lnTo>
                      <a:pt x="654" y="1"/>
                    </a:lnTo>
                    <a:lnTo>
                      <a:pt x="687" y="2"/>
                    </a:lnTo>
                    <a:lnTo>
                      <a:pt x="717" y="7"/>
                    </a:lnTo>
                    <a:lnTo>
                      <a:pt x="748" y="13"/>
                    </a:lnTo>
                    <a:lnTo>
                      <a:pt x="778" y="19"/>
                    </a:lnTo>
                    <a:lnTo>
                      <a:pt x="808" y="27"/>
                    </a:lnTo>
                    <a:lnTo>
                      <a:pt x="837" y="37"/>
                    </a:lnTo>
                    <a:lnTo>
                      <a:pt x="864" y="48"/>
                    </a:lnTo>
                    <a:lnTo>
                      <a:pt x="893" y="61"/>
                    </a:lnTo>
                    <a:lnTo>
                      <a:pt x="919" y="75"/>
                    </a:lnTo>
                    <a:lnTo>
                      <a:pt x="945" y="90"/>
                    </a:lnTo>
                    <a:lnTo>
                      <a:pt x="970" y="105"/>
                    </a:lnTo>
                    <a:lnTo>
                      <a:pt x="995" y="124"/>
                    </a:lnTo>
                    <a:lnTo>
                      <a:pt x="1018" y="142"/>
                    </a:lnTo>
                    <a:lnTo>
                      <a:pt x="1040" y="161"/>
                    </a:lnTo>
                    <a:lnTo>
                      <a:pt x="1063" y="182"/>
                    </a:lnTo>
                    <a:lnTo>
                      <a:pt x="1083" y="203"/>
                    </a:lnTo>
                    <a:lnTo>
                      <a:pt x="1103" y="227"/>
                    </a:lnTo>
                    <a:lnTo>
                      <a:pt x="1121" y="250"/>
                    </a:lnTo>
                    <a:lnTo>
                      <a:pt x="1138" y="274"/>
                    </a:lnTo>
                    <a:lnTo>
                      <a:pt x="1155" y="300"/>
                    </a:lnTo>
                    <a:lnTo>
                      <a:pt x="1170" y="326"/>
                    </a:lnTo>
                    <a:lnTo>
                      <a:pt x="1184" y="352"/>
                    </a:lnTo>
                    <a:lnTo>
                      <a:pt x="1196" y="379"/>
                    </a:lnTo>
                    <a:lnTo>
                      <a:pt x="1207" y="408"/>
                    </a:lnTo>
                    <a:lnTo>
                      <a:pt x="1216" y="437"/>
                    </a:lnTo>
                    <a:lnTo>
                      <a:pt x="1226" y="467"/>
                    </a:lnTo>
                    <a:lnTo>
                      <a:pt x="1232" y="497"/>
                    </a:lnTo>
                    <a:lnTo>
                      <a:pt x="1237" y="527"/>
                    </a:lnTo>
                    <a:lnTo>
                      <a:pt x="1241" y="558"/>
                    </a:lnTo>
                    <a:lnTo>
                      <a:pt x="1244" y="589"/>
                    </a:lnTo>
                    <a:lnTo>
                      <a:pt x="1245" y="622"/>
                    </a:lnTo>
                    <a:lnTo>
                      <a:pt x="1245" y="62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6719888" y="4046538"/>
                <a:ext cx="1187450" cy="1184275"/>
              </a:xfrm>
              <a:custGeom>
                <a:avLst/>
                <a:gdLst/>
                <a:ahLst/>
                <a:cxnLst>
                  <a:cxn ang="0">
                    <a:pos x="747" y="393"/>
                  </a:cxn>
                  <a:cxn ang="0">
                    <a:pos x="740" y="449"/>
                  </a:cxn>
                  <a:cxn ang="0">
                    <a:pos x="726" y="501"/>
                  </a:cxn>
                  <a:cxn ang="0">
                    <a:pos x="702" y="550"/>
                  </a:cxn>
                  <a:cxn ang="0">
                    <a:pos x="674" y="596"/>
                  </a:cxn>
                  <a:cxn ang="0">
                    <a:pos x="638" y="636"/>
                  </a:cxn>
                  <a:cxn ang="0">
                    <a:pos x="598" y="672"/>
                  </a:cxn>
                  <a:cxn ang="0">
                    <a:pos x="552" y="702"/>
                  </a:cxn>
                  <a:cxn ang="0">
                    <a:pos x="503" y="724"/>
                  </a:cxn>
                  <a:cxn ang="0">
                    <a:pos x="449" y="738"/>
                  </a:cxn>
                  <a:cxn ang="0">
                    <a:pos x="393" y="746"/>
                  </a:cxn>
                  <a:cxn ang="0">
                    <a:pos x="355" y="746"/>
                  </a:cxn>
                  <a:cxn ang="0">
                    <a:pos x="299" y="738"/>
                  </a:cxn>
                  <a:cxn ang="0">
                    <a:pos x="246" y="724"/>
                  </a:cxn>
                  <a:cxn ang="0">
                    <a:pos x="196" y="702"/>
                  </a:cxn>
                  <a:cxn ang="0">
                    <a:pos x="150" y="672"/>
                  </a:cxn>
                  <a:cxn ang="0">
                    <a:pos x="110" y="636"/>
                  </a:cxn>
                  <a:cxn ang="0">
                    <a:pos x="75" y="596"/>
                  </a:cxn>
                  <a:cxn ang="0">
                    <a:pos x="46" y="550"/>
                  </a:cxn>
                  <a:cxn ang="0">
                    <a:pos x="24" y="501"/>
                  </a:cxn>
                  <a:cxn ang="0">
                    <a:pos x="8" y="449"/>
                  </a:cxn>
                  <a:cxn ang="0">
                    <a:pos x="2" y="393"/>
                  </a:cxn>
                  <a:cxn ang="0">
                    <a:pos x="2" y="353"/>
                  </a:cxn>
                  <a:cxn ang="0">
                    <a:pos x="8" y="297"/>
                  </a:cxn>
                  <a:cxn ang="0">
                    <a:pos x="24" y="245"/>
                  </a:cxn>
                  <a:cxn ang="0">
                    <a:pos x="46" y="196"/>
                  </a:cxn>
                  <a:cxn ang="0">
                    <a:pos x="75" y="150"/>
                  </a:cxn>
                  <a:cxn ang="0">
                    <a:pos x="110" y="109"/>
                  </a:cxn>
                  <a:cxn ang="0">
                    <a:pos x="150" y="74"/>
                  </a:cxn>
                  <a:cxn ang="0">
                    <a:pos x="196" y="44"/>
                  </a:cxn>
                  <a:cxn ang="0">
                    <a:pos x="246" y="22"/>
                  </a:cxn>
                  <a:cxn ang="0">
                    <a:pos x="299" y="8"/>
                  </a:cxn>
                  <a:cxn ang="0">
                    <a:pos x="355" y="0"/>
                  </a:cxn>
                  <a:cxn ang="0">
                    <a:pos x="393" y="0"/>
                  </a:cxn>
                  <a:cxn ang="0">
                    <a:pos x="449" y="8"/>
                  </a:cxn>
                  <a:cxn ang="0">
                    <a:pos x="503" y="22"/>
                  </a:cxn>
                  <a:cxn ang="0">
                    <a:pos x="552" y="44"/>
                  </a:cxn>
                  <a:cxn ang="0">
                    <a:pos x="598" y="74"/>
                  </a:cxn>
                  <a:cxn ang="0">
                    <a:pos x="638" y="109"/>
                  </a:cxn>
                  <a:cxn ang="0">
                    <a:pos x="674" y="150"/>
                  </a:cxn>
                  <a:cxn ang="0">
                    <a:pos x="702" y="196"/>
                  </a:cxn>
                  <a:cxn ang="0">
                    <a:pos x="726" y="245"/>
                  </a:cxn>
                  <a:cxn ang="0">
                    <a:pos x="740" y="297"/>
                  </a:cxn>
                  <a:cxn ang="0">
                    <a:pos x="747" y="353"/>
                  </a:cxn>
                </a:cxnLst>
                <a:rect l="0" t="0" r="r" b="b"/>
                <a:pathLst>
                  <a:path w="748" h="746">
                    <a:moveTo>
                      <a:pt x="748" y="373"/>
                    </a:moveTo>
                    <a:lnTo>
                      <a:pt x="748" y="373"/>
                    </a:lnTo>
                    <a:lnTo>
                      <a:pt x="747" y="393"/>
                    </a:lnTo>
                    <a:lnTo>
                      <a:pt x="745" y="411"/>
                    </a:lnTo>
                    <a:lnTo>
                      <a:pt x="744" y="430"/>
                    </a:lnTo>
                    <a:lnTo>
                      <a:pt x="740" y="449"/>
                    </a:lnTo>
                    <a:lnTo>
                      <a:pt x="736" y="466"/>
                    </a:lnTo>
                    <a:lnTo>
                      <a:pt x="731" y="484"/>
                    </a:lnTo>
                    <a:lnTo>
                      <a:pt x="726" y="501"/>
                    </a:lnTo>
                    <a:lnTo>
                      <a:pt x="718" y="518"/>
                    </a:lnTo>
                    <a:lnTo>
                      <a:pt x="711" y="535"/>
                    </a:lnTo>
                    <a:lnTo>
                      <a:pt x="702" y="550"/>
                    </a:lnTo>
                    <a:lnTo>
                      <a:pt x="693" y="566"/>
                    </a:lnTo>
                    <a:lnTo>
                      <a:pt x="684" y="582"/>
                    </a:lnTo>
                    <a:lnTo>
                      <a:pt x="674" y="596"/>
                    </a:lnTo>
                    <a:lnTo>
                      <a:pt x="663" y="610"/>
                    </a:lnTo>
                    <a:lnTo>
                      <a:pt x="651" y="623"/>
                    </a:lnTo>
                    <a:lnTo>
                      <a:pt x="638" y="636"/>
                    </a:lnTo>
                    <a:lnTo>
                      <a:pt x="625" y="650"/>
                    </a:lnTo>
                    <a:lnTo>
                      <a:pt x="612" y="661"/>
                    </a:lnTo>
                    <a:lnTo>
                      <a:pt x="598" y="672"/>
                    </a:lnTo>
                    <a:lnTo>
                      <a:pt x="584" y="682"/>
                    </a:lnTo>
                    <a:lnTo>
                      <a:pt x="568" y="693"/>
                    </a:lnTo>
                    <a:lnTo>
                      <a:pt x="552" y="702"/>
                    </a:lnTo>
                    <a:lnTo>
                      <a:pt x="537" y="710"/>
                    </a:lnTo>
                    <a:lnTo>
                      <a:pt x="520" y="717"/>
                    </a:lnTo>
                    <a:lnTo>
                      <a:pt x="503" y="724"/>
                    </a:lnTo>
                    <a:lnTo>
                      <a:pt x="486" y="729"/>
                    </a:lnTo>
                    <a:lnTo>
                      <a:pt x="467" y="734"/>
                    </a:lnTo>
                    <a:lnTo>
                      <a:pt x="449" y="738"/>
                    </a:lnTo>
                    <a:lnTo>
                      <a:pt x="431" y="742"/>
                    </a:lnTo>
                    <a:lnTo>
                      <a:pt x="413" y="745"/>
                    </a:lnTo>
                    <a:lnTo>
                      <a:pt x="393" y="746"/>
                    </a:lnTo>
                    <a:lnTo>
                      <a:pt x="375" y="746"/>
                    </a:lnTo>
                    <a:lnTo>
                      <a:pt x="375" y="746"/>
                    </a:lnTo>
                    <a:lnTo>
                      <a:pt x="355" y="746"/>
                    </a:lnTo>
                    <a:lnTo>
                      <a:pt x="336" y="745"/>
                    </a:lnTo>
                    <a:lnTo>
                      <a:pt x="317" y="742"/>
                    </a:lnTo>
                    <a:lnTo>
                      <a:pt x="299" y="738"/>
                    </a:lnTo>
                    <a:lnTo>
                      <a:pt x="281" y="734"/>
                    </a:lnTo>
                    <a:lnTo>
                      <a:pt x="264" y="729"/>
                    </a:lnTo>
                    <a:lnTo>
                      <a:pt x="246" y="724"/>
                    </a:lnTo>
                    <a:lnTo>
                      <a:pt x="229" y="717"/>
                    </a:lnTo>
                    <a:lnTo>
                      <a:pt x="213" y="710"/>
                    </a:lnTo>
                    <a:lnTo>
                      <a:pt x="196" y="702"/>
                    </a:lnTo>
                    <a:lnTo>
                      <a:pt x="180" y="693"/>
                    </a:lnTo>
                    <a:lnTo>
                      <a:pt x="166" y="682"/>
                    </a:lnTo>
                    <a:lnTo>
                      <a:pt x="150" y="672"/>
                    </a:lnTo>
                    <a:lnTo>
                      <a:pt x="137" y="661"/>
                    </a:lnTo>
                    <a:lnTo>
                      <a:pt x="123" y="650"/>
                    </a:lnTo>
                    <a:lnTo>
                      <a:pt x="110" y="636"/>
                    </a:lnTo>
                    <a:lnTo>
                      <a:pt x="98" y="623"/>
                    </a:lnTo>
                    <a:lnTo>
                      <a:pt x="86" y="610"/>
                    </a:lnTo>
                    <a:lnTo>
                      <a:pt x="75" y="596"/>
                    </a:lnTo>
                    <a:lnTo>
                      <a:pt x="64" y="582"/>
                    </a:lnTo>
                    <a:lnTo>
                      <a:pt x="55" y="566"/>
                    </a:lnTo>
                    <a:lnTo>
                      <a:pt x="46" y="550"/>
                    </a:lnTo>
                    <a:lnTo>
                      <a:pt x="38" y="535"/>
                    </a:lnTo>
                    <a:lnTo>
                      <a:pt x="30" y="518"/>
                    </a:lnTo>
                    <a:lnTo>
                      <a:pt x="24" y="501"/>
                    </a:lnTo>
                    <a:lnTo>
                      <a:pt x="17" y="484"/>
                    </a:lnTo>
                    <a:lnTo>
                      <a:pt x="12" y="466"/>
                    </a:lnTo>
                    <a:lnTo>
                      <a:pt x="8" y="449"/>
                    </a:lnTo>
                    <a:lnTo>
                      <a:pt x="5" y="430"/>
                    </a:lnTo>
                    <a:lnTo>
                      <a:pt x="3" y="411"/>
                    </a:lnTo>
                    <a:lnTo>
                      <a:pt x="2" y="39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2" y="353"/>
                    </a:lnTo>
                    <a:lnTo>
                      <a:pt x="3" y="335"/>
                    </a:lnTo>
                    <a:lnTo>
                      <a:pt x="5" y="316"/>
                    </a:lnTo>
                    <a:lnTo>
                      <a:pt x="8" y="297"/>
                    </a:lnTo>
                    <a:lnTo>
                      <a:pt x="12" y="279"/>
                    </a:lnTo>
                    <a:lnTo>
                      <a:pt x="17" y="262"/>
                    </a:lnTo>
                    <a:lnTo>
                      <a:pt x="24" y="245"/>
                    </a:lnTo>
                    <a:lnTo>
                      <a:pt x="30" y="228"/>
                    </a:lnTo>
                    <a:lnTo>
                      <a:pt x="38" y="211"/>
                    </a:lnTo>
                    <a:lnTo>
                      <a:pt x="46" y="196"/>
                    </a:lnTo>
                    <a:lnTo>
                      <a:pt x="55" y="180"/>
                    </a:lnTo>
                    <a:lnTo>
                      <a:pt x="64" y="164"/>
                    </a:lnTo>
                    <a:lnTo>
                      <a:pt x="75" y="150"/>
                    </a:lnTo>
                    <a:lnTo>
                      <a:pt x="86" y="135"/>
                    </a:lnTo>
                    <a:lnTo>
                      <a:pt x="98" y="122"/>
                    </a:lnTo>
                    <a:lnTo>
                      <a:pt x="110" y="109"/>
                    </a:lnTo>
                    <a:lnTo>
                      <a:pt x="123" y="96"/>
                    </a:lnTo>
                    <a:lnTo>
                      <a:pt x="137" y="85"/>
                    </a:lnTo>
                    <a:lnTo>
                      <a:pt x="150" y="74"/>
                    </a:lnTo>
                    <a:lnTo>
                      <a:pt x="166" y="64"/>
                    </a:lnTo>
                    <a:lnTo>
                      <a:pt x="180" y="53"/>
                    </a:lnTo>
                    <a:lnTo>
                      <a:pt x="196" y="44"/>
                    </a:lnTo>
                    <a:lnTo>
                      <a:pt x="213" y="36"/>
                    </a:lnTo>
                    <a:lnTo>
                      <a:pt x="229" y="29"/>
                    </a:lnTo>
                    <a:lnTo>
                      <a:pt x="246" y="22"/>
                    </a:lnTo>
                    <a:lnTo>
                      <a:pt x="264" y="17"/>
                    </a:lnTo>
                    <a:lnTo>
                      <a:pt x="281" y="12"/>
                    </a:lnTo>
                    <a:lnTo>
                      <a:pt x="299" y="8"/>
                    </a:lnTo>
                    <a:lnTo>
                      <a:pt x="317" y="4"/>
                    </a:lnTo>
                    <a:lnTo>
                      <a:pt x="336" y="1"/>
                    </a:lnTo>
                    <a:lnTo>
                      <a:pt x="355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93" y="0"/>
                    </a:lnTo>
                    <a:lnTo>
                      <a:pt x="413" y="1"/>
                    </a:lnTo>
                    <a:lnTo>
                      <a:pt x="431" y="4"/>
                    </a:lnTo>
                    <a:lnTo>
                      <a:pt x="449" y="8"/>
                    </a:lnTo>
                    <a:lnTo>
                      <a:pt x="467" y="12"/>
                    </a:lnTo>
                    <a:lnTo>
                      <a:pt x="486" y="17"/>
                    </a:lnTo>
                    <a:lnTo>
                      <a:pt x="503" y="22"/>
                    </a:lnTo>
                    <a:lnTo>
                      <a:pt x="520" y="29"/>
                    </a:lnTo>
                    <a:lnTo>
                      <a:pt x="537" y="36"/>
                    </a:lnTo>
                    <a:lnTo>
                      <a:pt x="552" y="44"/>
                    </a:lnTo>
                    <a:lnTo>
                      <a:pt x="568" y="53"/>
                    </a:lnTo>
                    <a:lnTo>
                      <a:pt x="584" y="64"/>
                    </a:lnTo>
                    <a:lnTo>
                      <a:pt x="598" y="74"/>
                    </a:lnTo>
                    <a:lnTo>
                      <a:pt x="612" y="85"/>
                    </a:lnTo>
                    <a:lnTo>
                      <a:pt x="625" y="96"/>
                    </a:lnTo>
                    <a:lnTo>
                      <a:pt x="638" y="109"/>
                    </a:lnTo>
                    <a:lnTo>
                      <a:pt x="651" y="122"/>
                    </a:lnTo>
                    <a:lnTo>
                      <a:pt x="663" y="135"/>
                    </a:lnTo>
                    <a:lnTo>
                      <a:pt x="674" y="150"/>
                    </a:lnTo>
                    <a:lnTo>
                      <a:pt x="684" y="164"/>
                    </a:lnTo>
                    <a:lnTo>
                      <a:pt x="693" y="180"/>
                    </a:lnTo>
                    <a:lnTo>
                      <a:pt x="702" y="196"/>
                    </a:lnTo>
                    <a:lnTo>
                      <a:pt x="711" y="211"/>
                    </a:lnTo>
                    <a:lnTo>
                      <a:pt x="718" y="228"/>
                    </a:lnTo>
                    <a:lnTo>
                      <a:pt x="726" y="245"/>
                    </a:lnTo>
                    <a:lnTo>
                      <a:pt x="731" y="262"/>
                    </a:lnTo>
                    <a:lnTo>
                      <a:pt x="736" y="279"/>
                    </a:lnTo>
                    <a:lnTo>
                      <a:pt x="740" y="297"/>
                    </a:lnTo>
                    <a:lnTo>
                      <a:pt x="744" y="316"/>
                    </a:lnTo>
                    <a:lnTo>
                      <a:pt x="745" y="335"/>
                    </a:lnTo>
                    <a:lnTo>
                      <a:pt x="747" y="353"/>
                    </a:lnTo>
                    <a:lnTo>
                      <a:pt x="748" y="373"/>
                    </a:lnTo>
                    <a:lnTo>
                      <a:pt x="748" y="37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5"/>
            <p:cNvGrpSpPr/>
            <p:nvPr/>
          </p:nvGrpSpPr>
          <p:grpSpPr>
            <a:xfrm>
              <a:off x="2173154" y="2321007"/>
              <a:ext cx="3367786" cy="2238175"/>
              <a:chOff x="0" y="390525"/>
              <a:chExt cx="9144000" cy="6076950"/>
            </a:xfrm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0" y="390525"/>
                <a:ext cx="8075613" cy="5911850"/>
              </a:xfrm>
              <a:custGeom>
                <a:avLst/>
                <a:gdLst/>
                <a:ahLst/>
                <a:cxnLst>
                  <a:cxn ang="0">
                    <a:pos x="5085" y="1627"/>
                  </a:cxn>
                  <a:cxn ang="0">
                    <a:pos x="1592" y="87"/>
                  </a:cxn>
                  <a:cxn ang="0">
                    <a:pos x="1576" y="82"/>
                  </a:cxn>
                  <a:cxn ang="0">
                    <a:pos x="1425" y="34"/>
                  </a:cxn>
                  <a:cxn ang="0">
                    <a:pos x="1264" y="7"/>
                  </a:cxn>
                  <a:cxn ang="0">
                    <a:pos x="1154" y="0"/>
                  </a:cxn>
                  <a:cxn ang="0">
                    <a:pos x="977" y="14"/>
                  </a:cxn>
                  <a:cxn ang="0">
                    <a:pos x="810" y="52"/>
                  </a:cxn>
                  <a:cxn ang="0">
                    <a:pos x="654" y="115"/>
                  </a:cxn>
                  <a:cxn ang="0">
                    <a:pos x="509" y="197"/>
                  </a:cxn>
                  <a:cxn ang="0">
                    <a:pos x="378" y="300"/>
                  </a:cxn>
                  <a:cxn ang="0">
                    <a:pos x="264" y="420"/>
                  </a:cxn>
                  <a:cxn ang="0">
                    <a:pos x="167" y="556"/>
                  </a:cxn>
                  <a:cxn ang="0">
                    <a:pos x="91" y="705"/>
                  </a:cxn>
                  <a:cxn ang="0">
                    <a:pos x="37" y="865"/>
                  </a:cxn>
                  <a:cxn ang="0">
                    <a:pos x="7" y="1035"/>
                  </a:cxn>
                  <a:cxn ang="0">
                    <a:pos x="0" y="1153"/>
                  </a:cxn>
                  <a:cxn ang="0">
                    <a:pos x="8" y="1283"/>
                  </a:cxn>
                  <a:cxn ang="0">
                    <a:pos x="29" y="1408"/>
                  </a:cxn>
                  <a:cxn ang="0">
                    <a:pos x="64" y="1529"/>
                  </a:cxn>
                  <a:cxn ang="0">
                    <a:pos x="110" y="1644"/>
                  </a:cxn>
                  <a:cxn ang="0">
                    <a:pos x="168" y="1752"/>
                  </a:cxn>
                  <a:cxn ang="0">
                    <a:pos x="237" y="1853"/>
                  </a:cxn>
                  <a:cxn ang="0">
                    <a:pos x="317" y="1945"/>
                  </a:cxn>
                  <a:cxn ang="0">
                    <a:pos x="406" y="2029"/>
                  </a:cxn>
                  <a:cxn ang="0">
                    <a:pos x="502" y="2103"/>
                  </a:cxn>
                  <a:cxn ang="0">
                    <a:pos x="607" y="2167"/>
                  </a:cxn>
                  <a:cxn ang="0">
                    <a:pos x="681" y="2205"/>
                  </a:cxn>
                  <a:cxn ang="0">
                    <a:pos x="4129" y="3722"/>
                  </a:cxn>
                  <a:cxn ang="0">
                    <a:pos x="4022" y="3665"/>
                  </a:cxn>
                  <a:cxn ang="0">
                    <a:pos x="3920" y="3597"/>
                  </a:cxn>
                  <a:cxn ang="0">
                    <a:pos x="3827" y="3520"/>
                  </a:cxn>
                  <a:cxn ang="0">
                    <a:pos x="3743" y="3433"/>
                  </a:cxn>
                  <a:cxn ang="0">
                    <a:pos x="3668" y="3339"/>
                  </a:cxn>
                  <a:cxn ang="0">
                    <a:pos x="3603" y="3236"/>
                  </a:cxn>
                  <a:cxn ang="0">
                    <a:pos x="3549" y="3126"/>
                  </a:cxn>
                  <a:cxn ang="0">
                    <a:pos x="3508" y="3010"/>
                  </a:cxn>
                  <a:cxn ang="0">
                    <a:pos x="3478" y="2889"/>
                  </a:cxn>
                  <a:cxn ang="0">
                    <a:pos x="3462" y="2762"/>
                  </a:cxn>
                  <a:cxn ang="0">
                    <a:pos x="3458" y="2676"/>
                  </a:cxn>
                  <a:cxn ang="0">
                    <a:pos x="3471" y="2500"/>
                  </a:cxn>
                  <a:cxn ang="0">
                    <a:pos x="3510" y="2333"/>
                  </a:cxn>
                  <a:cxn ang="0">
                    <a:pos x="3572" y="2176"/>
                  </a:cxn>
                  <a:cxn ang="0">
                    <a:pos x="3655" y="2031"/>
                  </a:cxn>
                  <a:cxn ang="0">
                    <a:pos x="3758" y="1901"/>
                  </a:cxn>
                  <a:cxn ang="0">
                    <a:pos x="3878" y="1786"/>
                  </a:cxn>
                  <a:cxn ang="0">
                    <a:pos x="4013" y="1691"/>
                  </a:cxn>
                  <a:cxn ang="0">
                    <a:pos x="4163" y="1614"/>
                  </a:cxn>
                  <a:cxn ang="0">
                    <a:pos x="4323" y="1559"/>
                  </a:cxn>
                  <a:cxn ang="0">
                    <a:pos x="4493" y="1529"/>
                  </a:cxn>
                  <a:cxn ang="0">
                    <a:pos x="4610" y="1524"/>
                  </a:cxn>
                  <a:cxn ang="0">
                    <a:pos x="4785" y="1537"/>
                  </a:cxn>
                  <a:cxn ang="0">
                    <a:pos x="4951" y="1575"/>
                  </a:cxn>
                  <a:cxn ang="0">
                    <a:pos x="1619" y="99"/>
                  </a:cxn>
                  <a:cxn ang="0">
                    <a:pos x="1592" y="87"/>
                  </a:cxn>
                </a:cxnLst>
                <a:rect l="0" t="0" r="r" b="b"/>
                <a:pathLst>
                  <a:path w="5087" h="3724">
                    <a:moveTo>
                      <a:pt x="5066" y="1617"/>
                    </a:moveTo>
                    <a:lnTo>
                      <a:pt x="5066" y="1617"/>
                    </a:lnTo>
                    <a:lnTo>
                      <a:pt x="5085" y="1627"/>
                    </a:lnTo>
                    <a:lnTo>
                      <a:pt x="5087" y="1626"/>
                    </a:lnTo>
                    <a:lnTo>
                      <a:pt x="5066" y="1617"/>
                    </a:lnTo>
                    <a:close/>
                    <a:moveTo>
                      <a:pt x="1592" y="87"/>
                    </a:moveTo>
                    <a:lnTo>
                      <a:pt x="1578" y="81"/>
                    </a:lnTo>
                    <a:lnTo>
                      <a:pt x="1576" y="82"/>
                    </a:lnTo>
                    <a:lnTo>
                      <a:pt x="1576" y="82"/>
                    </a:lnTo>
                    <a:lnTo>
                      <a:pt x="1527" y="64"/>
                    </a:lnTo>
                    <a:lnTo>
                      <a:pt x="1476" y="47"/>
                    </a:lnTo>
                    <a:lnTo>
                      <a:pt x="1425" y="34"/>
                    </a:lnTo>
                    <a:lnTo>
                      <a:pt x="1371" y="22"/>
                    </a:lnTo>
                    <a:lnTo>
                      <a:pt x="1318" y="13"/>
                    </a:lnTo>
                    <a:lnTo>
                      <a:pt x="1264" y="7"/>
                    </a:lnTo>
                    <a:lnTo>
                      <a:pt x="1208" y="3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094" y="3"/>
                    </a:lnTo>
                    <a:lnTo>
                      <a:pt x="1035" y="7"/>
                    </a:lnTo>
                    <a:lnTo>
                      <a:pt x="977" y="14"/>
                    </a:lnTo>
                    <a:lnTo>
                      <a:pt x="921" y="23"/>
                    </a:lnTo>
                    <a:lnTo>
                      <a:pt x="865" y="37"/>
                    </a:lnTo>
                    <a:lnTo>
                      <a:pt x="810" y="52"/>
                    </a:lnTo>
                    <a:lnTo>
                      <a:pt x="757" y="70"/>
                    </a:lnTo>
                    <a:lnTo>
                      <a:pt x="705" y="91"/>
                    </a:lnTo>
                    <a:lnTo>
                      <a:pt x="654" y="115"/>
                    </a:lnTo>
                    <a:lnTo>
                      <a:pt x="604" y="140"/>
                    </a:lnTo>
                    <a:lnTo>
                      <a:pt x="556" y="167"/>
                    </a:lnTo>
                    <a:lnTo>
                      <a:pt x="509" y="197"/>
                    </a:lnTo>
                    <a:lnTo>
                      <a:pt x="463" y="230"/>
                    </a:lnTo>
                    <a:lnTo>
                      <a:pt x="420" y="264"/>
                    </a:lnTo>
                    <a:lnTo>
                      <a:pt x="378" y="300"/>
                    </a:lnTo>
                    <a:lnTo>
                      <a:pt x="338" y="338"/>
                    </a:lnTo>
                    <a:lnTo>
                      <a:pt x="300" y="378"/>
                    </a:lnTo>
                    <a:lnTo>
                      <a:pt x="264" y="420"/>
                    </a:lnTo>
                    <a:lnTo>
                      <a:pt x="230" y="463"/>
                    </a:lnTo>
                    <a:lnTo>
                      <a:pt x="197" y="509"/>
                    </a:lnTo>
                    <a:lnTo>
                      <a:pt x="167" y="556"/>
                    </a:lnTo>
                    <a:lnTo>
                      <a:pt x="140" y="604"/>
                    </a:lnTo>
                    <a:lnTo>
                      <a:pt x="114" y="654"/>
                    </a:lnTo>
                    <a:lnTo>
                      <a:pt x="91" y="705"/>
                    </a:lnTo>
                    <a:lnTo>
                      <a:pt x="70" y="757"/>
                    </a:lnTo>
                    <a:lnTo>
                      <a:pt x="52" y="810"/>
                    </a:lnTo>
                    <a:lnTo>
                      <a:pt x="37" y="865"/>
                    </a:lnTo>
                    <a:lnTo>
                      <a:pt x="23" y="921"/>
                    </a:lnTo>
                    <a:lnTo>
                      <a:pt x="14" y="977"/>
                    </a:lnTo>
                    <a:lnTo>
                      <a:pt x="7" y="1035"/>
                    </a:lnTo>
                    <a:lnTo>
                      <a:pt x="3" y="1093"/>
                    </a:lnTo>
                    <a:lnTo>
                      <a:pt x="0" y="1153"/>
                    </a:lnTo>
                    <a:lnTo>
                      <a:pt x="0" y="1153"/>
                    </a:lnTo>
                    <a:lnTo>
                      <a:pt x="1" y="1196"/>
                    </a:lnTo>
                    <a:lnTo>
                      <a:pt x="4" y="1239"/>
                    </a:lnTo>
                    <a:lnTo>
                      <a:pt x="8" y="1283"/>
                    </a:lnTo>
                    <a:lnTo>
                      <a:pt x="13" y="1326"/>
                    </a:lnTo>
                    <a:lnTo>
                      <a:pt x="21" y="1367"/>
                    </a:lnTo>
                    <a:lnTo>
                      <a:pt x="29" y="1408"/>
                    </a:lnTo>
                    <a:lnTo>
                      <a:pt x="39" y="1450"/>
                    </a:lnTo>
                    <a:lnTo>
                      <a:pt x="51" y="1489"/>
                    </a:lnTo>
                    <a:lnTo>
                      <a:pt x="64" y="1529"/>
                    </a:lnTo>
                    <a:lnTo>
                      <a:pt x="77" y="1568"/>
                    </a:lnTo>
                    <a:lnTo>
                      <a:pt x="93" y="1606"/>
                    </a:lnTo>
                    <a:lnTo>
                      <a:pt x="110" y="1644"/>
                    </a:lnTo>
                    <a:lnTo>
                      <a:pt x="128" y="1680"/>
                    </a:lnTo>
                    <a:lnTo>
                      <a:pt x="147" y="1717"/>
                    </a:lnTo>
                    <a:lnTo>
                      <a:pt x="168" y="1752"/>
                    </a:lnTo>
                    <a:lnTo>
                      <a:pt x="191" y="1786"/>
                    </a:lnTo>
                    <a:lnTo>
                      <a:pt x="214" y="1820"/>
                    </a:lnTo>
                    <a:lnTo>
                      <a:pt x="237" y="1853"/>
                    </a:lnTo>
                    <a:lnTo>
                      <a:pt x="264" y="1884"/>
                    </a:lnTo>
                    <a:lnTo>
                      <a:pt x="290" y="1915"/>
                    </a:lnTo>
                    <a:lnTo>
                      <a:pt x="317" y="1945"/>
                    </a:lnTo>
                    <a:lnTo>
                      <a:pt x="346" y="1974"/>
                    </a:lnTo>
                    <a:lnTo>
                      <a:pt x="375" y="2003"/>
                    </a:lnTo>
                    <a:lnTo>
                      <a:pt x="406" y="2029"/>
                    </a:lnTo>
                    <a:lnTo>
                      <a:pt x="437" y="2055"/>
                    </a:lnTo>
                    <a:lnTo>
                      <a:pt x="470" y="2080"/>
                    </a:lnTo>
                    <a:lnTo>
                      <a:pt x="502" y="2103"/>
                    </a:lnTo>
                    <a:lnTo>
                      <a:pt x="536" y="2125"/>
                    </a:lnTo>
                    <a:lnTo>
                      <a:pt x="572" y="2148"/>
                    </a:lnTo>
                    <a:lnTo>
                      <a:pt x="607" y="2167"/>
                    </a:lnTo>
                    <a:lnTo>
                      <a:pt x="643" y="2187"/>
                    </a:lnTo>
                    <a:lnTo>
                      <a:pt x="681" y="2204"/>
                    </a:lnTo>
                    <a:lnTo>
                      <a:pt x="681" y="2205"/>
                    </a:lnTo>
                    <a:lnTo>
                      <a:pt x="4129" y="3724"/>
                    </a:lnTo>
                    <a:lnTo>
                      <a:pt x="4129" y="3722"/>
                    </a:lnTo>
                    <a:lnTo>
                      <a:pt x="4129" y="3722"/>
                    </a:lnTo>
                    <a:lnTo>
                      <a:pt x="4092" y="3704"/>
                    </a:lnTo>
                    <a:lnTo>
                      <a:pt x="4057" y="3686"/>
                    </a:lnTo>
                    <a:lnTo>
                      <a:pt x="4022" y="3665"/>
                    </a:lnTo>
                    <a:lnTo>
                      <a:pt x="3987" y="3644"/>
                    </a:lnTo>
                    <a:lnTo>
                      <a:pt x="3953" y="3621"/>
                    </a:lnTo>
                    <a:lnTo>
                      <a:pt x="3920" y="3597"/>
                    </a:lnTo>
                    <a:lnTo>
                      <a:pt x="3889" y="3572"/>
                    </a:lnTo>
                    <a:lnTo>
                      <a:pt x="3857" y="3546"/>
                    </a:lnTo>
                    <a:lnTo>
                      <a:pt x="3827" y="3520"/>
                    </a:lnTo>
                    <a:lnTo>
                      <a:pt x="3799" y="3491"/>
                    </a:lnTo>
                    <a:lnTo>
                      <a:pt x="3770" y="3463"/>
                    </a:lnTo>
                    <a:lnTo>
                      <a:pt x="3743" y="3433"/>
                    </a:lnTo>
                    <a:lnTo>
                      <a:pt x="3716" y="3403"/>
                    </a:lnTo>
                    <a:lnTo>
                      <a:pt x="3692" y="3370"/>
                    </a:lnTo>
                    <a:lnTo>
                      <a:pt x="3668" y="3339"/>
                    </a:lnTo>
                    <a:lnTo>
                      <a:pt x="3646" y="3305"/>
                    </a:lnTo>
                    <a:lnTo>
                      <a:pt x="3624" y="3271"/>
                    </a:lnTo>
                    <a:lnTo>
                      <a:pt x="3603" y="3236"/>
                    </a:lnTo>
                    <a:lnTo>
                      <a:pt x="3585" y="3199"/>
                    </a:lnTo>
                    <a:lnTo>
                      <a:pt x="3566" y="3163"/>
                    </a:lnTo>
                    <a:lnTo>
                      <a:pt x="3549" y="3126"/>
                    </a:lnTo>
                    <a:lnTo>
                      <a:pt x="3534" y="3087"/>
                    </a:lnTo>
                    <a:lnTo>
                      <a:pt x="3521" y="3049"/>
                    </a:lnTo>
                    <a:lnTo>
                      <a:pt x="3508" y="3010"/>
                    </a:lnTo>
                    <a:lnTo>
                      <a:pt x="3496" y="2970"/>
                    </a:lnTo>
                    <a:lnTo>
                      <a:pt x="3487" y="2929"/>
                    </a:lnTo>
                    <a:lnTo>
                      <a:pt x="3478" y="2889"/>
                    </a:lnTo>
                    <a:lnTo>
                      <a:pt x="3471" y="2847"/>
                    </a:lnTo>
                    <a:lnTo>
                      <a:pt x="3466" y="2805"/>
                    </a:lnTo>
                    <a:lnTo>
                      <a:pt x="3462" y="2762"/>
                    </a:lnTo>
                    <a:lnTo>
                      <a:pt x="3459" y="2719"/>
                    </a:lnTo>
                    <a:lnTo>
                      <a:pt x="3458" y="2676"/>
                    </a:lnTo>
                    <a:lnTo>
                      <a:pt x="3458" y="2676"/>
                    </a:lnTo>
                    <a:lnTo>
                      <a:pt x="3459" y="2616"/>
                    </a:lnTo>
                    <a:lnTo>
                      <a:pt x="3465" y="2559"/>
                    </a:lnTo>
                    <a:lnTo>
                      <a:pt x="3471" y="2500"/>
                    </a:lnTo>
                    <a:lnTo>
                      <a:pt x="3482" y="2444"/>
                    </a:lnTo>
                    <a:lnTo>
                      <a:pt x="3495" y="2388"/>
                    </a:lnTo>
                    <a:lnTo>
                      <a:pt x="3510" y="2333"/>
                    </a:lnTo>
                    <a:lnTo>
                      <a:pt x="3529" y="2279"/>
                    </a:lnTo>
                    <a:lnTo>
                      <a:pt x="3549" y="2227"/>
                    </a:lnTo>
                    <a:lnTo>
                      <a:pt x="3572" y="2176"/>
                    </a:lnTo>
                    <a:lnTo>
                      <a:pt x="3598" y="2127"/>
                    </a:lnTo>
                    <a:lnTo>
                      <a:pt x="3625" y="2078"/>
                    </a:lnTo>
                    <a:lnTo>
                      <a:pt x="3655" y="2031"/>
                    </a:lnTo>
                    <a:lnTo>
                      <a:pt x="3688" y="1986"/>
                    </a:lnTo>
                    <a:lnTo>
                      <a:pt x="3722" y="1943"/>
                    </a:lnTo>
                    <a:lnTo>
                      <a:pt x="3758" y="1901"/>
                    </a:lnTo>
                    <a:lnTo>
                      <a:pt x="3796" y="1861"/>
                    </a:lnTo>
                    <a:lnTo>
                      <a:pt x="3837" y="1823"/>
                    </a:lnTo>
                    <a:lnTo>
                      <a:pt x="3878" y="1786"/>
                    </a:lnTo>
                    <a:lnTo>
                      <a:pt x="3921" y="1752"/>
                    </a:lnTo>
                    <a:lnTo>
                      <a:pt x="3967" y="1721"/>
                    </a:lnTo>
                    <a:lnTo>
                      <a:pt x="4013" y="1691"/>
                    </a:lnTo>
                    <a:lnTo>
                      <a:pt x="4061" y="1662"/>
                    </a:lnTo>
                    <a:lnTo>
                      <a:pt x="4111" y="1637"/>
                    </a:lnTo>
                    <a:lnTo>
                      <a:pt x="4163" y="1614"/>
                    </a:lnTo>
                    <a:lnTo>
                      <a:pt x="4215" y="1593"/>
                    </a:lnTo>
                    <a:lnTo>
                      <a:pt x="4268" y="1575"/>
                    </a:lnTo>
                    <a:lnTo>
                      <a:pt x="4323" y="1559"/>
                    </a:lnTo>
                    <a:lnTo>
                      <a:pt x="4378" y="1547"/>
                    </a:lnTo>
                    <a:lnTo>
                      <a:pt x="4435" y="1537"/>
                    </a:lnTo>
                    <a:lnTo>
                      <a:pt x="4493" y="1529"/>
                    </a:lnTo>
                    <a:lnTo>
                      <a:pt x="4552" y="1525"/>
                    </a:lnTo>
                    <a:lnTo>
                      <a:pt x="4610" y="1524"/>
                    </a:lnTo>
                    <a:lnTo>
                      <a:pt x="4610" y="1524"/>
                    </a:lnTo>
                    <a:lnTo>
                      <a:pt x="4670" y="1525"/>
                    </a:lnTo>
                    <a:lnTo>
                      <a:pt x="4728" y="1529"/>
                    </a:lnTo>
                    <a:lnTo>
                      <a:pt x="4785" y="1537"/>
                    </a:lnTo>
                    <a:lnTo>
                      <a:pt x="4841" y="1546"/>
                    </a:lnTo>
                    <a:lnTo>
                      <a:pt x="4896" y="1559"/>
                    </a:lnTo>
                    <a:lnTo>
                      <a:pt x="4951" y="1575"/>
                    </a:lnTo>
                    <a:lnTo>
                      <a:pt x="5004" y="1593"/>
                    </a:lnTo>
                    <a:lnTo>
                      <a:pt x="5057" y="1613"/>
                    </a:lnTo>
                    <a:lnTo>
                      <a:pt x="1619" y="99"/>
                    </a:lnTo>
                    <a:lnTo>
                      <a:pt x="1619" y="99"/>
                    </a:lnTo>
                    <a:lnTo>
                      <a:pt x="1592" y="87"/>
                    </a:lnTo>
                    <a:lnTo>
                      <a:pt x="1592" y="8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00000"/>
                  </a:gs>
                  <a:gs pos="46000">
                    <a:srgbClr val="4D4D4D"/>
                  </a:gs>
                  <a:gs pos="67000">
                    <a:srgbClr val="111111"/>
                  </a:gs>
                </a:gsLst>
                <a:lin ang="68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auto">
              <a:xfrm>
                <a:off x="5483225" y="2809875"/>
                <a:ext cx="3660775" cy="3657600"/>
              </a:xfrm>
              <a:custGeom>
                <a:avLst/>
                <a:gdLst/>
                <a:ahLst/>
                <a:cxnLst>
                  <a:cxn ang="0">
                    <a:pos x="2305" y="1211"/>
                  </a:cxn>
                  <a:cxn ang="0">
                    <a:pos x="2283" y="1384"/>
                  </a:cxn>
                  <a:cxn ang="0">
                    <a:pos x="2236" y="1549"/>
                  </a:cxn>
                  <a:cxn ang="0">
                    <a:pos x="2166" y="1701"/>
                  </a:cxn>
                  <a:cxn ang="0">
                    <a:pos x="2076" y="1841"/>
                  </a:cxn>
                  <a:cxn ang="0">
                    <a:pos x="1968" y="1967"/>
                  </a:cxn>
                  <a:cxn ang="0">
                    <a:pos x="1843" y="2076"/>
                  </a:cxn>
                  <a:cxn ang="0">
                    <a:pos x="1703" y="2166"/>
                  </a:cxn>
                  <a:cxn ang="0">
                    <a:pos x="1549" y="2235"/>
                  </a:cxn>
                  <a:cxn ang="0">
                    <a:pos x="1386" y="2281"/>
                  </a:cxn>
                  <a:cxn ang="0">
                    <a:pos x="1212" y="2303"/>
                  </a:cxn>
                  <a:cxn ang="0">
                    <a:pos x="1094" y="2303"/>
                  </a:cxn>
                  <a:cxn ang="0">
                    <a:pos x="921" y="2281"/>
                  </a:cxn>
                  <a:cxn ang="0">
                    <a:pos x="757" y="2235"/>
                  </a:cxn>
                  <a:cxn ang="0">
                    <a:pos x="604" y="2166"/>
                  </a:cxn>
                  <a:cxn ang="0">
                    <a:pos x="463" y="2076"/>
                  </a:cxn>
                  <a:cxn ang="0">
                    <a:pos x="338" y="1967"/>
                  </a:cxn>
                  <a:cxn ang="0">
                    <a:pos x="230" y="1841"/>
                  </a:cxn>
                  <a:cxn ang="0">
                    <a:pos x="140" y="1701"/>
                  </a:cxn>
                  <a:cxn ang="0">
                    <a:pos x="71" y="1549"/>
                  </a:cxn>
                  <a:cxn ang="0">
                    <a:pos x="24" y="1384"/>
                  </a:cxn>
                  <a:cxn ang="0">
                    <a:pos x="3" y="1211"/>
                  </a:cxn>
                  <a:cxn ang="0">
                    <a:pos x="3" y="1092"/>
                  </a:cxn>
                  <a:cxn ang="0">
                    <a:pos x="24" y="920"/>
                  </a:cxn>
                  <a:cxn ang="0">
                    <a:pos x="71" y="755"/>
                  </a:cxn>
                  <a:cxn ang="0">
                    <a:pos x="140" y="603"/>
                  </a:cxn>
                  <a:cxn ang="0">
                    <a:pos x="230" y="462"/>
                  </a:cxn>
                  <a:cxn ang="0">
                    <a:pos x="338" y="337"/>
                  </a:cxn>
                  <a:cxn ang="0">
                    <a:pos x="463" y="228"/>
                  </a:cxn>
                  <a:cxn ang="0">
                    <a:pos x="604" y="138"/>
                  </a:cxn>
                  <a:cxn ang="0">
                    <a:pos x="757" y="69"/>
                  </a:cxn>
                  <a:cxn ang="0">
                    <a:pos x="921" y="23"/>
                  </a:cxn>
                  <a:cxn ang="0">
                    <a:pos x="1094" y="1"/>
                  </a:cxn>
                  <a:cxn ang="0">
                    <a:pos x="1212" y="1"/>
                  </a:cxn>
                  <a:cxn ang="0">
                    <a:pos x="1386" y="23"/>
                  </a:cxn>
                  <a:cxn ang="0">
                    <a:pos x="1549" y="69"/>
                  </a:cxn>
                  <a:cxn ang="0">
                    <a:pos x="1703" y="138"/>
                  </a:cxn>
                  <a:cxn ang="0">
                    <a:pos x="1843" y="228"/>
                  </a:cxn>
                  <a:cxn ang="0">
                    <a:pos x="1968" y="337"/>
                  </a:cxn>
                  <a:cxn ang="0">
                    <a:pos x="2076" y="462"/>
                  </a:cxn>
                  <a:cxn ang="0">
                    <a:pos x="2166" y="603"/>
                  </a:cxn>
                  <a:cxn ang="0">
                    <a:pos x="2236" y="755"/>
                  </a:cxn>
                  <a:cxn ang="0">
                    <a:pos x="2283" y="920"/>
                  </a:cxn>
                  <a:cxn ang="0">
                    <a:pos x="2305" y="1092"/>
                  </a:cxn>
                </a:cxnLst>
                <a:rect l="0" t="0" r="r" b="b"/>
                <a:pathLst>
                  <a:path w="2306" h="2304">
                    <a:moveTo>
                      <a:pt x="2306" y="1152"/>
                    </a:moveTo>
                    <a:lnTo>
                      <a:pt x="2306" y="1152"/>
                    </a:lnTo>
                    <a:lnTo>
                      <a:pt x="2305" y="1211"/>
                    </a:lnTo>
                    <a:lnTo>
                      <a:pt x="2299" y="1269"/>
                    </a:lnTo>
                    <a:lnTo>
                      <a:pt x="2293" y="1327"/>
                    </a:lnTo>
                    <a:lnTo>
                      <a:pt x="2283" y="1384"/>
                    </a:lnTo>
                    <a:lnTo>
                      <a:pt x="2269" y="1440"/>
                    </a:lnTo>
                    <a:lnTo>
                      <a:pt x="2254" y="1495"/>
                    </a:lnTo>
                    <a:lnTo>
                      <a:pt x="2236" y="1549"/>
                    </a:lnTo>
                    <a:lnTo>
                      <a:pt x="2216" y="1601"/>
                    </a:lnTo>
                    <a:lnTo>
                      <a:pt x="2192" y="1652"/>
                    </a:lnTo>
                    <a:lnTo>
                      <a:pt x="2166" y="1701"/>
                    </a:lnTo>
                    <a:lnTo>
                      <a:pt x="2139" y="1750"/>
                    </a:lnTo>
                    <a:lnTo>
                      <a:pt x="2109" y="1796"/>
                    </a:lnTo>
                    <a:lnTo>
                      <a:pt x="2076" y="1841"/>
                    </a:lnTo>
                    <a:lnTo>
                      <a:pt x="2042" y="1885"/>
                    </a:lnTo>
                    <a:lnTo>
                      <a:pt x="2006" y="1927"/>
                    </a:lnTo>
                    <a:lnTo>
                      <a:pt x="1968" y="1967"/>
                    </a:lnTo>
                    <a:lnTo>
                      <a:pt x="1929" y="2005"/>
                    </a:lnTo>
                    <a:lnTo>
                      <a:pt x="1887" y="2042"/>
                    </a:lnTo>
                    <a:lnTo>
                      <a:pt x="1843" y="2076"/>
                    </a:lnTo>
                    <a:lnTo>
                      <a:pt x="1797" y="2107"/>
                    </a:lnTo>
                    <a:lnTo>
                      <a:pt x="1751" y="2137"/>
                    </a:lnTo>
                    <a:lnTo>
                      <a:pt x="1703" y="2166"/>
                    </a:lnTo>
                    <a:lnTo>
                      <a:pt x="1654" y="2190"/>
                    </a:lnTo>
                    <a:lnTo>
                      <a:pt x="1601" y="2214"/>
                    </a:lnTo>
                    <a:lnTo>
                      <a:pt x="1549" y="2235"/>
                    </a:lnTo>
                    <a:lnTo>
                      <a:pt x="1496" y="2253"/>
                    </a:lnTo>
                    <a:lnTo>
                      <a:pt x="1441" y="2267"/>
                    </a:lnTo>
                    <a:lnTo>
                      <a:pt x="1386" y="2281"/>
                    </a:lnTo>
                    <a:lnTo>
                      <a:pt x="1329" y="2291"/>
                    </a:lnTo>
                    <a:lnTo>
                      <a:pt x="1271" y="2299"/>
                    </a:lnTo>
                    <a:lnTo>
                      <a:pt x="1212" y="2303"/>
                    </a:lnTo>
                    <a:lnTo>
                      <a:pt x="1154" y="2304"/>
                    </a:lnTo>
                    <a:lnTo>
                      <a:pt x="1154" y="2304"/>
                    </a:lnTo>
                    <a:lnTo>
                      <a:pt x="1094" y="2303"/>
                    </a:lnTo>
                    <a:lnTo>
                      <a:pt x="1035" y="2299"/>
                    </a:lnTo>
                    <a:lnTo>
                      <a:pt x="978" y="2291"/>
                    </a:lnTo>
                    <a:lnTo>
                      <a:pt x="921" y="2281"/>
                    </a:lnTo>
                    <a:lnTo>
                      <a:pt x="865" y="2267"/>
                    </a:lnTo>
                    <a:lnTo>
                      <a:pt x="811" y="2253"/>
                    </a:lnTo>
                    <a:lnTo>
                      <a:pt x="757" y="2235"/>
                    </a:lnTo>
                    <a:lnTo>
                      <a:pt x="705" y="2214"/>
                    </a:lnTo>
                    <a:lnTo>
                      <a:pt x="654" y="2190"/>
                    </a:lnTo>
                    <a:lnTo>
                      <a:pt x="604" y="2166"/>
                    </a:lnTo>
                    <a:lnTo>
                      <a:pt x="556" y="2137"/>
                    </a:lnTo>
                    <a:lnTo>
                      <a:pt x="509" y="2107"/>
                    </a:lnTo>
                    <a:lnTo>
                      <a:pt x="463" y="2076"/>
                    </a:lnTo>
                    <a:lnTo>
                      <a:pt x="420" y="2042"/>
                    </a:lnTo>
                    <a:lnTo>
                      <a:pt x="379" y="2005"/>
                    </a:lnTo>
                    <a:lnTo>
                      <a:pt x="338" y="1967"/>
                    </a:lnTo>
                    <a:lnTo>
                      <a:pt x="300" y="1927"/>
                    </a:lnTo>
                    <a:lnTo>
                      <a:pt x="264" y="1885"/>
                    </a:lnTo>
                    <a:lnTo>
                      <a:pt x="230" y="1841"/>
                    </a:lnTo>
                    <a:lnTo>
                      <a:pt x="197" y="1796"/>
                    </a:lnTo>
                    <a:lnTo>
                      <a:pt x="167" y="1750"/>
                    </a:lnTo>
                    <a:lnTo>
                      <a:pt x="140" y="1701"/>
                    </a:lnTo>
                    <a:lnTo>
                      <a:pt x="115" y="1652"/>
                    </a:lnTo>
                    <a:lnTo>
                      <a:pt x="92" y="1601"/>
                    </a:lnTo>
                    <a:lnTo>
                      <a:pt x="71" y="1549"/>
                    </a:lnTo>
                    <a:lnTo>
                      <a:pt x="52" y="1495"/>
                    </a:lnTo>
                    <a:lnTo>
                      <a:pt x="37" y="1440"/>
                    </a:lnTo>
                    <a:lnTo>
                      <a:pt x="24" y="1384"/>
                    </a:lnTo>
                    <a:lnTo>
                      <a:pt x="15" y="1327"/>
                    </a:lnTo>
                    <a:lnTo>
                      <a:pt x="7" y="1269"/>
                    </a:lnTo>
                    <a:lnTo>
                      <a:pt x="3" y="1211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3" y="1092"/>
                    </a:lnTo>
                    <a:lnTo>
                      <a:pt x="7" y="1035"/>
                    </a:lnTo>
                    <a:lnTo>
                      <a:pt x="15" y="976"/>
                    </a:lnTo>
                    <a:lnTo>
                      <a:pt x="24" y="920"/>
                    </a:lnTo>
                    <a:lnTo>
                      <a:pt x="37" y="864"/>
                    </a:lnTo>
                    <a:lnTo>
                      <a:pt x="52" y="809"/>
                    </a:lnTo>
                    <a:lnTo>
                      <a:pt x="71" y="755"/>
                    </a:lnTo>
                    <a:lnTo>
                      <a:pt x="92" y="703"/>
                    </a:lnTo>
                    <a:lnTo>
                      <a:pt x="115" y="652"/>
                    </a:lnTo>
                    <a:lnTo>
                      <a:pt x="140" y="603"/>
                    </a:lnTo>
                    <a:lnTo>
                      <a:pt x="167" y="554"/>
                    </a:lnTo>
                    <a:lnTo>
                      <a:pt x="197" y="507"/>
                    </a:lnTo>
                    <a:lnTo>
                      <a:pt x="230" y="462"/>
                    </a:lnTo>
                    <a:lnTo>
                      <a:pt x="264" y="419"/>
                    </a:lnTo>
                    <a:lnTo>
                      <a:pt x="300" y="377"/>
                    </a:lnTo>
                    <a:lnTo>
                      <a:pt x="338" y="337"/>
                    </a:lnTo>
                    <a:lnTo>
                      <a:pt x="379" y="299"/>
                    </a:lnTo>
                    <a:lnTo>
                      <a:pt x="420" y="262"/>
                    </a:lnTo>
                    <a:lnTo>
                      <a:pt x="463" y="228"/>
                    </a:lnTo>
                    <a:lnTo>
                      <a:pt x="509" y="197"/>
                    </a:lnTo>
                    <a:lnTo>
                      <a:pt x="556" y="167"/>
                    </a:lnTo>
                    <a:lnTo>
                      <a:pt x="604" y="138"/>
                    </a:lnTo>
                    <a:lnTo>
                      <a:pt x="654" y="113"/>
                    </a:lnTo>
                    <a:lnTo>
                      <a:pt x="705" y="90"/>
                    </a:lnTo>
                    <a:lnTo>
                      <a:pt x="757" y="69"/>
                    </a:lnTo>
                    <a:lnTo>
                      <a:pt x="811" y="51"/>
                    </a:lnTo>
                    <a:lnTo>
                      <a:pt x="865" y="35"/>
                    </a:lnTo>
                    <a:lnTo>
                      <a:pt x="921" y="23"/>
                    </a:lnTo>
                    <a:lnTo>
                      <a:pt x="978" y="13"/>
                    </a:lnTo>
                    <a:lnTo>
                      <a:pt x="1035" y="5"/>
                    </a:lnTo>
                    <a:lnTo>
                      <a:pt x="1094" y="1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212" y="1"/>
                    </a:lnTo>
                    <a:lnTo>
                      <a:pt x="1271" y="5"/>
                    </a:lnTo>
                    <a:lnTo>
                      <a:pt x="1329" y="13"/>
                    </a:lnTo>
                    <a:lnTo>
                      <a:pt x="1386" y="23"/>
                    </a:lnTo>
                    <a:lnTo>
                      <a:pt x="1441" y="35"/>
                    </a:lnTo>
                    <a:lnTo>
                      <a:pt x="1496" y="51"/>
                    </a:lnTo>
                    <a:lnTo>
                      <a:pt x="1549" y="69"/>
                    </a:lnTo>
                    <a:lnTo>
                      <a:pt x="1601" y="90"/>
                    </a:lnTo>
                    <a:lnTo>
                      <a:pt x="1654" y="113"/>
                    </a:lnTo>
                    <a:lnTo>
                      <a:pt x="1703" y="138"/>
                    </a:lnTo>
                    <a:lnTo>
                      <a:pt x="1751" y="167"/>
                    </a:lnTo>
                    <a:lnTo>
                      <a:pt x="1797" y="197"/>
                    </a:lnTo>
                    <a:lnTo>
                      <a:pt x="1843" y="228"/>
                    </a:lnTo>
                    <a:lnTo>
                      <a:pt x="1887" y="262"/>
                    </a:lnTo>
                    <a:lnTo>
                      <a:pt x="1929" y="299"/>
                    </a:lnTo>
                    <a:lnTo>
                      <a:pt x="1968" y="337"/>
                    </a:lnTo>
                    <a:lnTo>
                      <a:pt x="2006" y="377"/>
                    </a:lnTo>
                    <a:lnTo>
                      <a:pt x="2042" y="419"/>
                    </a:lnTo>
                    <a:lnTo>
                      <a:pt x="2076" y="462"/>
                    </a:lnTo>
                    <a:lnTo>
                      <a:pt x="2109" y="507"/>
                    </a:lnTo>
                    <a:lnTo>
                      <a:pt x="2139" y="554"/>
                    </a:lnTo>
                    <a:lnTo>
                      <a:pt x="2166" y="603"/>
                    </a:lnTo>
                    <a:lnTo>
                      <a:pt x="2192" y="652"/>
                    </a:lnTo>
                    <a:lnTo>
                      <a:pt x="2216" y="703"/>
                    </a:lnTo>
                    <a:lnTo>
                      <a:pt x="2236" y="755"/>
                    </a:lnTo>
                    <a:lnTo>
                      <a:pt x="2254" y="809"/>
                    </a:lnTo>
                    <a:lnTo>
                      <a:pt x="2269" y="864"/>
                    </a:lnTo>
                    <a:lnTo>
                      <a:pt x="2283" y="920"/>
                    </a:lnTo>
                    <a:lnTo>
                      <a:pt x="2293" y="976"/>
                    </a:lnTo>
                    <a:lnTo>
                      <a:pt x="2299" y="1035"/>
                    </a:lnTo>
                    <a:lnTo>
                      <a:pt x="2305" y="1092"/>
                    </a:lnTo>
                    <a:lnTo>
                      <a:pt x="2306" y="1152"/>
                    </a:lnTo>
                    <a:lnTo>
                      <a:pt x="2306" y="115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5667375" y="2992438"/>
                <a:ext cx="3294063" cy="3292475"/>
              </a:xfrm>
              <a:custGeom>
                <a:avLst/>
                <a:gdLst/>
                <a:ahLst/>
                <a:cxnLst>
                  <a:cxn ang="0">
                    <a:pos x="2074" y="1090"/>
                  </a:cxn>
                  <a:cxn ang="0">
                    <a:pos x="2054" y="1246"/>
                  </a:cxn>
                  <a:cxn ang="0">
                    <a:pos x="2011" y="1393"/>
                  </a:cxn>
                  <a:cxn ang="0">
                    <a:pos x="1950" y="1531"/>
                  </a:cxn>
                  <a:cxn ang="0">
                    <a:pos x="1869" y="1658"/>
                  </a:cxn>
                  <a:cxn ang="0">
                    <a:pos x="1771" y="1770"/>
                  </a:cxn>
                  <a:cxn ang="0">
                    <a:pos x="1658" y="1868"/>
                  </a:cxn>
                  <a:cxn ang="0">
                    <a:pos x="1532" y="1949"/>
                  </a:cxn>
                  <a:cxn ang="0">
                    <a:pos x="1394" y="2012"/>
                  </a:cxn>
                  <a:cxn ang="0">
                    <a:pos x="1247" y="2053"/>
                  </a:cxn>
                  <a:cxn ang="0">
                    <a:pos x="1091" y="2073"/>
                  </a:cxn>
                  <a:cxn ang="0">
                    <a:pos x="984" y="2073"/>
                  </a:cxn>
                  <a:cxn ang="0">
                    <a:pos x="828" y="2053"/>
                  </a:cxn>
                  <a:cxn ang="0">
                    <a:pos x="680" y="2012"/>
                  </a:cxn>
                  <a:cxn ang="0">
                    <a:pos x="543" y="1949"/>
                  </a:cxn>
                  <a:cxn ang="0">
                    <a:pos x="417" y="1868"/>
                  </a:cxn>
                  <a:cxn ang="0">
                    <a:pos x="304" y="1770"/>
                  </a:cxn>
                  <a:cxn ang="0">
                    <a:pos x="206" y="1658"/>
                  </a:cxn>
                  <a:cxn ang="0">
                    <a:pos x="126" y="1531"/>
                  </a:cxn>
                  <a:cxn ang="0">
                    <a:pos x="63" y="1393"/>
                  </a:cxn>
                  <a:cxn ang="0">
                    <a:pos x="21" y="1246"/>
                  </a:cxn>
                  <a:cxn ang="0">
                    <a:pos x="2" y="1090"/>
                  </a:cxn>
                  <a:cxn ang="0">
                    <a:pos x="2" y="983"/>
                  </a:cxn>
                  <a:cxn ang="0">
                    <a:pos x="21" y="828"/>
                  </a:cxn>
                  <a:cxn ang="0">
                    <a:pos x="63" y="681"/>
                  </a:cxn>
                  <a:cxn ang="0">
                    <a:pos x="126" y="542"/>
                  </a:cxn>
                  <a:cxn ang="0">
                    <a:pos x="206" y="416"/>
                  </a:cxn>
                  <a:cxn ang="0">
                    <a:pos x="304" y="304"/>
                  </a:cxn>
                  <a:cxn ang="0">
                    <a:pos x="417" y="206"/>
                  </a:cxn>
                  <a:cxn ang="0">
                    <a:pos x="543" y="125"/>
                  </a:cxn>
                  <a:cxn ang="0">
                    <a:pos x="680" y="62"/>
                  </a:cxn>
                  <a:cxn ang="0">
                    <a:pos x="828" y="21"/>
                  </a:cxn>
                  <a:cxn ang="0">
                    <a:pos x="984" y="1"/>
                  </a:cxn>
                  <a:cxn ang="0">
                    <a:pos x="1091" y="1"/>
                  </a:cxn>
                  <a:cxn ang="0">
                    <a:pos x="1247" y="21"/>
                  </a:cxn>
                  <a:cxn ang="0">
                    <a:pos x="1394" y="62"/>
                  </a:cxn>
                  <a:cxn ang="0">
                    <a:pos x="1532" y="125"/>
                  </a:cxn>
                  <a:cxn ang="0">
                    <a:pos x="1658" y="206"/>
                  </a:cxn>
                  <a:cxn ang="0">
                    <a:pos x="1771" y="304"/>
                  </a:cxn>
                  <a:cxn ang="0">
                    <a:pos x="1869" y="416"/>
                  </a:cxn>
                  <a:cxn ang="0">
                    <a:pos x="1950" y="542"/>
                  </a:cxn>
                  <a:cxn ang="0">
                    <a:pos x="2011" y="681"/>
                  </a:cxn>
                  <a:cxn ang="0">
                    <a:pos x="2054" y="828"/>
                  </a:cxn>
                  <a:cxn ang="0">
                    <a:pos x="2074" y="983"/>
                  </a:cxn>
                </a:cxnLst>
                <a:rect l="0" t="0" r="r" b="b"/>
                <a:pathLst>
                  <a:path w="2075" h="2074">
                    <a:moveTo>
                      <a:pt x="2075" y="1037"/>
                    </a:moveTo>
                    <a:lnTo>
                      <a:pt x="2075" y="1037"/>
                    </a:lnTo>
                    <a:lnTo>
                      <a:pt x="2074" y="1090"/>
                    </a:lnTo>
                    <a:lnTo>
                      <a:pt x="2070" y="1143"/>
                    </a:lnTo>
                    <a:lnTo>
                      <a:pt x="2063" y="1195"/>
                    </a:lnTo>
                    <a:lnTo>
                      <a:pt x="2054" y="1246"/>
                    </a:lnTo>
                    <a:lnTo>
                      <a:pt x="2043" y="1297"/>
                    </a:lnTo>
                    <a:lnTo>
                      <a:pt x="2028" y="1345"/>
                    </a:lnTo>
                    <a:lnTo>
                      <a:pt x="2011" y="1393"/>
                    </a:lnTo>
                    <a:lnTo>
                      <a:pt x="1993" y="1440"/>
                    </a:lnTo>
                    <a:lnTo>
                      <a:pt x="1972" y="1487"/>
                    </a:lnTo>
                    <a:lnTo>
                      <a:pt x="1950" y="1531"/>
                    </a:lnTo>
                    <a:lnTo>
                      <a:pt x="1925" y="1574"/>
                    </a:lnTo>
                    <a:lnTo>
                      <a:pt x="1898" y="1616"/>
                    </a:lnTo>
                    <a:lnTo>
                      <a:pt x="1869" y="1658"/>
                    </a:lnTo>
                    <a:lnTo>
                      <a:pt x="1838" y="1697"/>
                    </a:lnTo>
                    <a:lnTo>
                      <a:pt x="1805" y="1734"/>
                    </a:lnTo>
                    <a:lnTo>
                      <a:pt x="1771" y="1770"/>
                    </a:lnTo>
                    <a:lnTo>
                      <a:pt x="1735" y="1804"/>
                    </a:lnTo>
                    <a:lnTo>
                      <a:pt x="1697" y="1837"/>
                    </a:lnTo>
                    <a:lnTo>
                      <a:pt x="1658" y="1868"/>
                    </a:lnTo>
                    <a:lnTo>
                      <a:pt x="1617" y="1897"/>
                    </a:lnTo>
                    <a:lnTo>
                      <a:pt x="1575" y="1924"/>
                    </a:lnTo>
                    <a:lnTo>
                      <a:pt x="1532" y="1949"/>
                    </a:lnTo>
                    <a:lnTo>
                      <a:pt x="1487" y="1971"/>
                    </a:lnTo>
                    <a:lnTo>
                      <a:pt x="1441" y="1992"/>
                    </a:lnTo>
                    <a:lnTo>
                      <a:pt x="1394" y="2012"/>
                    </a:lnTo>
                    <a:lnTo>
                      <a:pt x="1346" y="2027"/>
                    </a:lnTo>
                    <a:lnTo>
                      <a:pt x="1296" y="2042"/>
                    </a:lnTo>
                    <a:lnTo>
                      <a:pt x="1247" y="2053"/>
                    </a:lnTo>
                    <a:lnTo>
                      <a:pt x="1196" y="2062"/>
                    </a:lnTo>
                    <a:lnTo>
                      <a:pt x="1143" y="2069"/>
                    </a:lnTo>
                    <a:lnTo>
                      <a:pt x="1091" y="2073"/>
                    </a:lnTo>
                    <a:lnTo>
                      <a:pt x="1038" y="2074"/>
                    </a:lnTo>
                    <a:lnTo>
                      <a:pt x="1038" y="2074"/>
                    </a:lnTo>
                    <a:lnTo>
                      <a:pt x="984" y="2073"/>
                    </a:lnTo>
                    <a:lnTo>
                      <a:pt x="931" y="2069"/>
                    </a:lnTo>
                    <a:lnTo>
                      <a:pt x="880" y="2062"/>
                    </a:lnTo>
                    <a:lnTo>
                      <a:pt x="828" y="2053"/>
                    </a:lnTo>
                    <a:lnTo>
                      <a:pt x="778" y="2042"/>
                    </a:lnTo>
                    <a:lnTo>
                      <a:pt x="728" y="2027"/>
                    </a:lnTo>
                    <a:lnTo>
                      <a:pt x="680" y="2012"/>
                    </a:lnTo>
                    <a:lnTo>
                      <a:pt x="633" y="1992"/>
                    </a:lnTo>
                    <a:lnTo>
                      <a:pt x="588" y="1971"/>
                    </a:lnTo>
                    <a:lnTo>
                      <a:pt x="543" y="1949"/>
                    </a:lnTo>
                    <a:lnTo>
                      <a:pt x="499" y="1924"/>
                    </a:lnTo>
                    <a:lnTo>
                      <a:pt x="457" y="1897"/>
                    </a:lnTo>
                    <a:lnTo>
                      <a:pt x="417" y="1868"/>
                    </a:lnTo>
                    <a:lnTo>
                      <a:pt x="377" y="1837"/>
                    </a:lnTo>
                    <a:lnTo>
                      <a:pt x="340" y="1804"/>
                    </a:lnTo>
                    <a:lnTo>
                      <a:pt x="304" y="1770"/>
                    </a:lnTo>
                    <a:lnTo>
                      <a:pt x="269" y="1734"/>
                    </a:lnTo>
                    <a:lnTo>
                      <a:pt x="237" y="1697"/>
                    </a:lnTo>
                    <a:lnTo>
                      <a:pt x="206" y="1658"/>
                    </a:lnTo>
                    <a:lnTo>
                      <a:pt x="178" y="1616"/>
                    </a:lnTo>
                    <a:lnTo>
                      <a:pt x="150" y="1574"/>
                    </a:lnTo>
                    <a:lnTo>
                      <a:pt x="126" y="1531"/>
                    </a:lnTo>
                    <a:lnTo>
                      <a:pt x="102" y="1487"/>
                    </a:lnTo>
                    <a:lnTo>
                      <a:pt x="81" y="1440"/>
                    </a:lnTo>
                    <a:lnTo>
                      <a:pt x="63" y="1393"/>
                    </a:lnTo>
                    <a:lnTo>
                      <a:pt x="47" y="1345"/>
                    </a:lnTo>
                    <a:lnTo>
                      <a:pt x="33" y="1297"/>
                    </a:lnTo>
                    <a:lnTo>
                      <a:pt x="21" y="1246"/>
                    </a:lnTo>
                    <a:lnTo>
                      <a:pt x="12" y="1195"/>
                    </a:lnTo>
                    <a:lnTo>
                      <a:pt x="6" y="1143"/>
                    </a:lnTo>
                    <a:lnTo>
                      <a:pt x="2" y="1090"/>
                    </a:lnTo>
                    <a:lnTo>
                      <a:pt x="0" y="1037"/>
                    </a:lnTo>
                    <a:lnTo>
                      <a:pt x="0" y="1037"/>
                    </a:lnTo>
                    <a:lnTo>
                      <a:pt x="2" y="983"/>
                    </a:lnTo>
                    <a:lnTo>
                      <a:pt x="6" y="931"/>
                    </a:lnTo>
                    <a:lnTo>
                      <a:pt x="12" y="879"/>
                    </a:lnTo>
                    <a:lnTo>
                      <a:pt x="21" y="828"/>
                    </a:lnTo>
                    <a:lnTo>
                      <a:pt x="33" y="777"/>
                    </a:lnTo>
                    <a:lnTo>
                      <a:pt x="47" y="729"/>
                    </a:lnTo>
                    <a:lnTo>
                      <a:pt x="63" y="681"/>
                    </a:lnTo>
                    <a:lnTo>
                      <a:pt x="81" y="634"/>
                    </a:lnTo>
                    <a:lnTo>
                      <a:pt x="102" y="587"/>
                    </a:lnTo>
                    <a:lnTo>
                      <a:pt x="126" y="542"/>
                    </a:lnTo>
                    <a:lnTo>
                      <a:pt x="150" y="499"/>
                    </a:lnTo>
                    <a:lnTo>
                      <a:pt x="178" y="456"/>
                    </a:lnTo>
                    <a:lnTo>
                      <a:pt x="206" y="416"/>
                    </a:lnTo>
                    <a:lnTo>
                      <a:pt x="237" y="377"/>
                    </a:lnTo>
                    <a:lnTo>
                      <a:pt x="269" y="339"/>
                    </a:lnTo>
                    <a:lnTo>
                      <a:pt x="304" y="304"/>
                    </a:lnTo>
                    <a:lnTo>
                      <a:pt x="340" y="270"/>
                    </a:lnTo>
                    <a:lnTo>
                      <a:pt x="377" y="237"/>
                    </a:lnTo>
                    <a:lnTo>
                      <a:pt x="417" y="206"/>
                    </a:lnTo>
                    <a:lnTo>
                      <a:pt x="457" y="177"/>
                    </a:lnTo>
                    <a:lnTo>
                      <a:pt x="499" y="150"/>
                    </a:lnTo>
                    <a:lnTo>
                      <a:pt x="543" y="125"/>
                    </a:lnTo>
                    <a:lnTo>
                      <a:pt x="588" y="101"/>
                    </a:lnTo>
                    <a:lnTo>
                      <a:pt x="633" y="81"/>
                    </a:lnTo>
                    <a:lnTo>
                      <a:pt x="680" y="62"/>
                    </a:lnTo>
                    <a:lnTo>
                      <a:pt x="728" y="47"/>
                    </a:lnTo>
                    <a:lnTo>
                      <a:pt x="778" y="32"/>
                    </a:lnTo>
                    <a:lnTo>
                      <a:pt x="828" y="21"/>
                    </a:lnTo>
                    <a:lnTo>
                      <a:pt x="880" y="11"/>
                    </a:lnTo>
                    <a:lnTo>
                      <a:pt x="931" y="5"/>
                    </a:lnTo>
                    <a:lnTo>
                      <a:pt x="984" y="1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91" y="1"/>
                    </a:lnTo>
                    <a:lnTo>
                      <a:pt x="1143" y="5"/>
                    </a:lnTo>
                    <a:lnTo>
                      <a:pt x="1196" y="11"/>
                    </a:lnTo>
                    <a:lnTo>
                      <a:pt x="1247" y="21"/>
                    </a:lnTo>
                    <a:lnTo>
                      <a:pt x="1296" y="32"/>
                    </a:lnTo>
                    <a:lnTo>
                      <a:pt x="1346" y="47"/>
                    </a:lnTo>
                    <a:lnTo>
                      <a:pt x="1394" y="62"/>
                    </a:lnTo>
                    <a:lnTo>
                      <a:pt x="1441" y="81"/>
                    </a:lnTo>
                    <a:lnTo>
                      <a:pt x="1487" y="101"/>
                    </a:lnTo>
                    <a:lnTo>
                      <a:pt x="1532" y="125"/>
                    </a:lnTo>
                    <a:lnTo>
                      <a:pt x="1575" y="150"/>
                    </a:lnTo>
                    <a:lnTo>
                      <a:pt x="1617" y="177"/>
                    </a:lnTo>
                    <a:lnTo>
                      <a:pt x="1658" y="206"/>
                    </a:lnTo>
                    <a:lnTo>
                      <a:pt x="1697" y="237"/>
                    </a:lnTo>
                    <a:lnTo>
                      <a:pt x="1735" y="270"/>
                    </a:lnTo>
                    <a:lnTo>
                      <a:pt x="1771" y="304"/>
                    </a:lnTo>
                    <a:lnTo>
                      <a:pt x="1805" y="339"/>
                    </a:lnTo>
                    <a:lnTo>
                      <a:pt x="1838" y="377"/>
                    </a:lnTo>
                    <a:lnTo>
                      <a:pt x="1869" y="416"/>
                    </a:lnTo>
                    <a:lnTo>
                      <a:pt x="1898" y="456"/>
                    </a:lnTo>
                    <a:lnTo>
                      <a:pt x="1925" y="499"/>
                    </a:lnTo>
                    <a:lnTo>
                      <a:pt x="1950" y="542"/>
                    </a:lnTo>
                    <a:lnTo>
                      <a:pt x="1972" y="587"/>
                    </a:lnTo>
                    <a:lnTo>
                      <a:pt x="1993" y="634"/>
                    </a:lnTo>
                    <a:lnTo>
                      <a:pt x="2011" y="681"/>
                    </a:lnTo>
                    <a:lnTo>
                      <a:pt x="2028" y="729"/>
                    </a:lnTo>
                    <a:lnTo>
                      <a:pt x="2043" y="777"/>
                    </a:lnTo>
                    <a:lnTo>
                      <a:pt x="2054" y="828"/>
                    </a:lnTo>
                    <a:lnTo>
                      <a:pt x="2063" y="879"/>
                    </a:lnTo>
                    <a:lnTo>
                      <a:pt x="2070" y="931"/>
                    </a:lnTo>
                    <a:lnTo>
                      <a:pt x="2074" y="983"/>
                    </a:lnTo>
                    <a:lnTo>
                      <a:pt x="2075" y="1037"/>
                    </a:lnTo>
                    <a:lnTo>
                      <a:pt x="2075" y="103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>
                <a:off x="6326188" y="3651250"/>
                <a:ext cx="1976438" cy="1974850"/>
              </a:xfrm>
              <a:custGeom>
                <a:avLst/>
                <a:gdLst/>
                <a:ahLst/>
                <a:cxnLst>
                  <a:cxn ang="0">
                    <a:pos x="1244" y="653"/>
                  </a:cxn>
                  <a:cxn ang="0">
                    <a:pos x="1232" y="747"/>
                  </a:cxn>
                  <a:cxn ang="0">
                    <a:pos x="1207" y="836"/>
                  </a:cxn>
                  <a:cxn ang="0">
                    <a:pos x="1170" y="918"/>
                  </a:cxn>
                  <a:cxn ang="0">
                    <a:pos x="1121" y="994"/>
                  </a:cxn>
                  <a:cxn ang="0">
                    <a:pos x="1063" y="1062"/>
                  </a:cxn>
                  <a:cxn ang="0">
                    <a:pos x="995" y="1120"/>
                  </a:cxn>
                  <a:cxn ang="0">
                    <a:pos x="919" y="1169"/>
                  </a:cxn>
                  <a:cxn ang="0">
                    <a:pos x="837" y="1206"/>
                  </a:cxn>
                  <a:cxn ang="0">
                    <a:pos x="748" y="1231"/>
                  </a:cxn>
                  <a:cxn ang="0">
                    <a:pos x="654" y="1243"/>
                  </a:cxn>
                  <a:cxn ang="0">
                    <a:pos x="590" y="1243"/>
                  </a:cxn>
                  <a:cxn ang="0">
                    <a:pos x="497" y="1231"/>
                  </a:cxn>
                  <a:cxn ang="0">
                    <a:pos x="409" y="1206"/>
                  </a:cxn>
                  <a:cxn ang="0">
                    <a:pos x="325" y="1169"/>
                  </a:cxn>
                  <a:cxn ang="0">
                    <a:pos x="250" y="1120"/>
                  </a:cxn>
                  <a:cxn ang="0">
                    <a:pos x="182" y="1062"/>
                  </a:cxn>
                  <a:cxn ang="0">
                    <a:pos x="123" y="994"/>
                  </a:cxn>
                  <a:cxn ang="0">
                    <a:pos x="75" y="918"/>
                  </a:cxn>
                  <a:cxn ang="0">
                    <a:pos x="38" y="836"/>
                  </a:cxn>
                  <a:cxn ang="0">
                    <a:pos x="12" y="747"/>
                  </a:cxn>
                  <a:cxn ang="0">
                    <a:pos x="0" y="653"/>
                  </a:cxn>
                  <a:cxn ang="0">
                    <a:pos x="0" y="589"/>
                  </a:cxn>
                  <a:cxn ang="0">
                    <a:pos x="12" y="497"/>
                  </a:cxn>
                  <a:cxn ang="0">
                    <a:pos x="38" y="408"/>
                  </a:cxn>
                  <a:cxn ang="0">
                    <a:pos x="75" y="326"/>
                  </a:cxn>
                  <a:cxn ang="0">
                    <a:pos x="123" y="250"/>
                  </a:cxn>
                  <a:cxn ang="0">
                    <a:pos x="182" y="182"/>
                  </a:cxn>
                  <a:cxn ang="0">
                    <a:pos x="250" y="124"/>
                  </a:cxn>
                  <a:cxn ang="0">
                    <a:pos x="325" y="75"/>
                  </a:cxn>
                  <a:cxn ang="0">
                    <a:pos x="409" y="37"/>
                  </a:cxn>
                  <a:cxn ang="0">
                    <a:pos x="497" y="13"/>
                  </a:cxn>
                  <a:cxn ang="0">
                    <a:pos x="590" y="1"/>
                  </a:cxn>
                  <a:cxn ang="0">
                    <a:pos x="654" y="1"/>
                  </a:cxn>
                  <a:cxn ang="0">
                    <a:pos x="748" y="13"/>
                  </a:cxn>
                  <a:cxn ang="0">
                    <a:pos x="837" y="37"/>
                  </a:cxn>
                  <a:cxn ang="0">
                    <a:pos x="919" y="75"/>
                  </a:cxn>
                  <a:cxn ang="0">
                    <a:pos x="995" y="124"/>
                  </a:cxn>
                  <a:cxn ang="0">
                    <a:pos x="1063" y="182"/>
                  </a:cxn>
                  <a:cxn ang="0">
                    <a:pos x="1121" y="250"/>
                  </a:cxn>
                  <a:cxn ang="0">
                    <a:pos x="1170" y="326"/>
                  </a:cxn>
                  <a:cxn ang="0">
                    <a:pos x="1207" y="408"/>
                  </a:cxn>
                  <a:cxn ang="0">
                    <a:pos x="1232" y="497"/>
                  </a:cxn>
                  <a:cxn ang="0">
                    <a:pos x="1244" y="589"/>
                  </a:cxn>
                </a:cxnLst>
                <a:rect l="0" t="0" r="r" b="b"/>
                <a:pathLst>
                  <a:path w="1245" h="1244">
                    <a:moveTo>
                      <a:pt x="1245" y="622"/>
                    </a:moveTo>
                    <a:lnTo>
                      <a:pt x="1245" y="622"/>
                    </a:lnTo>
                    <a:lnTo>
                      <a:pt x="1244" y="653"/>
                    </a:lnTo>
                    <a:lnTo>
                      <a:pt x="1241" y="686"/>
                    </a:lnTo>
                    <a:lnTo>
                      <a:pt x="1237" y="717"/>
                    </a:lnTo>
                    <a:lnTo>
                      <a:pt x="1232" y="747"/>
                    </a:lnTo>
                    <a:lnTo>
                      <a:pt x="1226" y="777"/>
                    </a:lnTo>
                    <a:lnTo>
                      <a:pt x="1216" y="807"/>
                    </a:lnTo>
                    <a:lnTo>
                      <a:pt x="1207" y="836"/>
                    </a:lnTo>
                    <a:lnTo>
                      <a:pt x="1196" y="865"/>
                    </a:lnTo>
                    <a:lnTo>
                      <a:pt x="1184" y="892"/>
                    </a:lnTo>
                    <a:lnTo>
                      <a:pt x="1170" y="918"/>
                    </a:lnTo>
                    <a:lnTo>
                      <a:pt x="1155" y="944"/>
                    </a:lnTo>
                    <a:lnTo>
                      <a:pt x="1138" y="970"/>
                    </a:lnTo>
                    <a:lnTo>
                      <a:pt x="1121" y="994"/>
                    </a:lnTo>
                    <a:lnTo>
                      <a:pt x="1103" y="1017"/>
                    </a:lnTo>
                    <a:lnTo>
                      <a:pt x="1083" y="1041"/>
                    </a:lnTo>
                    <a:lnTo>
                      <a:pt x="1063" y="1062"/>
                    </a:lnTo>
                    <a:lnTo>
                      <a:pt x="1040" y="1083"/>
                    </a:lnTo>
                    <a:lnTo>
                      <a:pt x="1018" y="1102"/>
                    </a:lnTo>
                    <a:lnTo>
                      <a:pt x="995" y="1120"/>
                    </a:lnTo>
                    <a:lnTo>
                      <a:pt x="970" y="1137"/>
                    </a:lnTo>
                    <a:lnTo>
                      <a:pt x="945" y="1154"/>
                    </a:lnTo>
                    <a:lnTo>
                      <a:pt x="919" y="1169"/>
                    </a:lnTo>
                    <a:lnTo>
                      <a:pt x="893" y="1183"/>
                    </a:lnTo>
                    <a:lnTo>
                      <a:pt x="864" y="1195"/>
                    </a:lnTo>
                    <a:lnTo>
                      <a:pt x="837" y="1206"/>
                    </a:lnTo>
                    <a:lnTo>
                      <a:pt x="808" y="1217"/>
                    </a:lnTo>
                    <a:lnTo>
                      <a:pt x="778" y="1225"/>
                    </a:lnTo>
                    <a:lnTo>
                      <a:pt x="748" y="1231"/>
                    </a:lnTo>
                    <a:lnTo>
                      <a:pt x="717" y="1236"/>
                    </a:lnTo>
                    <a:lnTo>
                      <a:pt x="687" y="1240"/>
                    </a:lnTo>
                    <a:lnTo>
                      <a:pt x="654" y="1243"/>
                    </a:lnTo>
                    <a:lnTo>
                      <a:pt x="623" y="1244"/>
                    </a:lnTo>
                    <a:lnTo>
                      <a:pt x="623" y="1244"/>
                    </a:lnTo>
                    <a:lnTo>
                      <a:pt x="590" y="1243"/>
                    </a:lnTo>
                    <a:lnTo>
                      <a:pt x="559" y="1240"/>
                    </a:lnTo>
                    <a:lnTo>
                      <a:pt x="527" y="1236"/>
                    </a:lnTo>
                    <a:lnTo>
                      <a:pt x="497" y="1231"/>
                    </a:lnTo>
                    <a:lnTo>
                      <a:pt x="466" y="1225"/>
                    </a:lnTo>
                    <a:lnTo>
                      <a:pt x="437" y="1217"/>
                    </a:lnTo>
                    <a:lnTo>
                      <a:pt x="409" y="1206"/>
                    </a:lnTo>
                    <a:lnTo>
                      <a:pt x="380" y="1195"/>
                    </a:lnTo>
                    <a:lnTo>
                      <a:pt x="353" y="1183"/>
                    </a:lnTo>
                    <a:lnTo>
                      <a:pt x="325" y="1169"/>
                    </a:lnTo>
                    <a:lnTo>
                      <a:pt x="299" y="1154"/>
                    </a:lnTo>
                    <a:lnTo>
                      <a:pt x="274" y="1137"/>
                    </a:lnTo>
                    <a:lnTo>
                      <a:pt x="250" y="1120"/>
                    </a:lnTo>
                    <a:lnTo>
                      <a:pt x="226" y="1102"/>
                    </a:lnTo>
                    <a:lnTo>
                      <a:pt x="204" y="1083"/>
                    </a:lnTo>
                    <a:lnTo>
                      <a:pt x="182" y="1062"/>
                    </a:lnTo>
                    <a:lnTo>
                      <a:pt x="162" y="1041"/>
                    </a:lnTo>
                    <a:lnTo>
                      <a:pt x="143" y="1017"/>
                    </a:lnTo>
                    <a:lnTo>
                      <a:pt x="123" y="994"/>
                    </a:lnTo>
                    <a:lnTo>
                      <a:pt x="106" y="970"/>
                    </a:lnTo>
                    <a:lnTo>
                      <a:pt x="90" y="944"/>
                    </a:lnTo>
                    <a:lnTo>
                      <a:pt x="75" y="918"/>
                    </a:lnTo>
                    <a:lnTo>
                      <a:pt x="62" y="892"/>
                    </a:lnTo>
                    <a:lnTo>
                      <a:pt x="49" y="865"/>
                    </a:lnTo>
                    <a:lnTo>
                      <a:pt x="38" y="836"/>
                    </a:lnTo>
                    <a:lnTo>
                      <a:pt x="28" y="807"/>
                    </a:lnTo>
                    <a:lnTo>
                      <a:pt x="20" y="777"/>
                    </a:lnTo>
                    <a:lnTo>
                      <a:pt x="12" y="747"/>
                    </a:lnTo>
                    <a:lnTo>
                      <a:pt x="7" y="717"/>
                    </a:lnTo>
                    <a:lnTo>
                      <a:pt x="3" y="686"/>
                    </a:lnTo>
                    <a:lnTo>
                      <a:pt x="0" y="653"/>
                    </a:lnTo>
                    <a:lnTo>
                      <a:pt x="0" y="622"/>
                    </a:lnTo>
                    <a:lnTo>
                      <a:pt x="0" y="622"/>
                    </a:lnTo>
                    <a:lnTo>
                      <a:pt x="0" y="589"/>
                    </a:lnTo>
                    <a:lnTo>
                      <a:pt x="3" y="558"/>
                    </a:lnTo>
                    <a:lnTo>
                      <a:pt x="7" y="527"/>
                    </a:lnTo>
                    <a:lnTo>
                      <a:pt x="12" y="497"/>
                    </a:lnTo>
                    <a:lnTo>
                      <a:pt x="20" y="467"/>
                    </a:lnTo>
                    <a:lnTo>
                      <a:pt x="28" y="437"/>
                    </a:lnTo>
                    <a:lnTo>
                      <a:pt x="38" y="408"/>
                    </a:lnTo>
                    <a:lnTo>
                      <a:pt x="49" y="379"/>
                    </a:lnTo>
                    <a:lnTo>
                      <a:pt x="62" y="352"/>
                    </a:lnTo>
                    <a:lnTo>
                      <a:pt x="75" y="326"/>
                    </a:lnTo>
                    <a:lnTo>
                      <a:pt x="90" y="300"/>
                    </a:lnTo>
                    <a:lnTo>
                      <a:pt x="106" y="274"/>
                    </a:lnTo>
                    <a:lnTo>
                      <a:pt x="123" y="250"/>
                    </a:lnTo>
                    <a:lnTo>
                      <a:pt x="143" y="227"/>
                    </a:lnTo>
                    <a:lnTo>
                      <a:pt x="162" y="203"/>
                    </a:lnTo>
                    <a:lnTo>
                      <a:pt x="182" y="182"/>
                    </a:lnTo>
                    <a:lnTo>
                      <a:pt x="204" y="161"/>
                    </a:lnTo>
                    <a:lnTo>
                      <a:pt x="226" y="142"/>
                    </a:lnTo>
                    <a:lnTo>
                      <a:pt x="250" y="124"/>
                    </a:lnTo>
                    <a:lnTo>
                      <a:pt x="274" y="105"/>
                    </a:lnTo>
                    <a:lnTo>
                      <a:pt x="299" y="90"/>
                    </a:lnTo>
                    <a:lnTo>
                      <a:pt x="325" y="75"/>
                    </a:lnTo>
                    <a:lnTo>
                      <a:pt x="353" y="61"/>
                    </a:lnTo>
                    <a:lnTo>
                      <a:pt x="380" y="48"/>
                    </a:lnTo>
                    <a:lnTo>
                      <a:pt x="409" y="37"/>
                    </a:lnTo>
                    <a:lnTo>
                      <a:pt x="437" y="27"/>
                    </a:lnTo>
                    <a:lnTo>
                      <a:pt x="466" y="19"/>
                    </a:lnTo>
                    <a:lnTo>
                      <a:pt x="497" y="13"/>
                    </a:lnTo>
                    <a:lnTo>
                      <a:pt x="527" y="7"/>
                    </a:lnTo>
                    <a:lnTo>
                      <a:pt x="559" y="2"/>
                    </a:lnTo>
                    <a:lnTo>
                      <a:pt x="590" y="1"/>
                    </a:lnTo>
                    <a:lnTo>
                      <a:pt x="623" y="0"/>
                    </a:lnTo>
                    <a:lnTo>
                      <a:pt x="623" y="0"/>
                    </a:lnTo>
                    <a:lnTo>
                      <a:pt x="654" y="1"/>
                    </a:lnTo>
                    <a:lnTo>
                      <a:pt x="687" y="2"/>
                    </a:lnTo>
                    <a:lnTo>
                      <a:pt x="717" y="7"/>
                    </a:lnTo>
                    <a:lnTo>
                      <a:pt x="748" y="13"/>
                    </a:lnTo>
                    <a:lnTo>
                      <a:pt x="778" y="19"/>
                    </a:lnTo>
                    <a:lnTo>
                      <a:pt x="808" y="27"/>
                    </a:lnTo>
                    <a:lnTo>
                      <a:pt x="837" y="37"/>
                    </a:lnTo>
                    <a:lnTo>
                      <a:pt x="864" y="48"/>
                    </a:lnTo>
                    <a:lnTo>
                      <a:pt x="893" y="61"/>
                    </a:lnTo>
                    <a:lnTo>
                      <a:pt x="919" y="75"/>
                    </a:lnTo>
                    <a:lnTo>
                      <a:pt x="945" y="90"/>
                    </a:lnTo>
                    <a:lnTo>
                      <a:pt x="970" y="105"/>
                    </a:lnTo>
                    <a:lnTo>
                      <a:pt x="995" y="124"/>
                    </a:lnTo>
                    <a:lnTo>
                      <a:pt x="1018" y="142"/>
                    </a:lnTo>
                    <a:lnTo>
                      <a:pt x="1040" y="161"/>
                    </a:lnTo>
                    <a:lnTo>
                      <a:pt x="1063" y="182"/>
                    </a:lnTo>
                    <a:lnTo>
                      <a:pt x="1083" y="203"/>
                    </a:lnTo>
                    <a:lnTo>
                      <a:pt x="1103" y="227"/>
                    </a:lnTo>
                    <a:lnTo>
                      <a:pt x="1121" y="250"/>
                    </a:lnTo>
                    <a:lnTo>
                      <a:pt x="1138" y="274"/>
                    </a:lnTo>
                    <a:lnTo>
                      <a:pt x="1155" y="300"/>
                    </a:lnTo>
                    <a:lnTo>
                      <a:pt x="1170" y="326"/>
                    </a:lnTo>
                    <a:lnTo>
                      <a:pt x="1184" y="352"/>
                    </a:lnTo>
                    <a:lnTo>
                      <a:pt x="1196" y="379"/>
                    </a:lnTo>
                    <a:lnTo>
                      <a:pt x="1207" y="408"/>
                    </a:lnTo>
                    <a:lnTo>
                      <a:pt x="1216" y="437"/>
                    </a:lnTo>
                    <a:lnTo>
                      <a:pt x="1226" y="467"/>
                    </a:lnTo>
                    <a:lnTo>
                      <a:pt x="1232" y="497"/>
                    </a:lnTo>
                    <a:lnTo>
                      <a:pt x="1237" y="527"/>
                    </a:lnTo>
                    <a:lnTo>
                      <a:pt x="1241" y="558"/>
                    </a:lnTo>
                    <a:lnTo>
                      <a:pt x="1244" y="589"/>
                    </a:lnTo>
                    <a:lnTo>
                      <a:pt x="1245" y="622"/>
                    </a:lnTo>
                    <a:lnTo>
                      <a:pt x="1245" y="62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/>
              <p:cNvSpPr>
                <a:spLocks/>
              </p:cNvSpPr>
              <p:nvPr/>
            </p:nvSpPr>
            <p:spPr bwMode="auto">
              <a:xfrm>
                <a:off x="6719888" y="4046538"/>
                <a:ext cx="1187450" cy="1184275"/>
              </a:xfrm>
              <a:custGeom>
                <a:avLst/>
                <a:gdLst/>
                <a:ahLst/>
                <a:cxnLst>
                  <a:cxn ang="0">
                    <a:pos x="747" y="393"/>
                  </a:cxn>
                  <a:cxn ang="0">
                    <a:pos x="740" y="449"/>
                  </a:cxn>
                  <a:cxn ang="0">
                    <a:pos x="726" y="501"/>
                  </a:cxn>
                  <a:cxn ang="0">
                    <a:pos x="702" y="550"/>
                  </a:cxn>
                  <a:cxn ang="0">
                    <a:pos x="674" y="596"/>
                  </a:cxn>
                  <a:cxn ang="0">
                    <a:pos x="638" y="636"/>
                  </a:cxn>
                  <a:cxn ang="0">
                    <a:pos x="598" y="672"/>
                  </a:cxn>
                  <a:cxn ang="0">
                    <a:pos x="552" y="702"/>
                  </a:cxn>
                  <a:cxn ang="0">
                    <a:pos x="503" y="724"/>
                  </a:cxn>
                  <a:cxn ang="0">
                    <a:pos x="449" y="738"/>
                  </a:cxn>
                  <a:cxn ang="0">
                    <a:pos x="393" y="746"/>
                  </a:cxn>
                  <a:cxn ang="0">
                    <a:pos x="355" y="746"/>
                  </a:cxn>
                  <a:cxn ang="0">
                    <a:pos x="299" y="738"/>
                  </a:cxn>
                  <a:cxn ang="0">
                    <a:pos x="246" y="724"/>
                  </a:cxn>
                  <a:cxn ang="0">
                    <a:pos x="196" y="702"/>
                  </a:cxn>
                  <a:cxn ang="0">
                    <a:pos x="150" y="672"/>
                  </a:cxn>
                  <a:cxn ang="0">
                    <a:pos x="110" y="636"/>
                  </a:cxn>
                  <a:cxn ang="0">
                    <a:pos x="75" y="596"/>
                  </a:cxn>
                  <a:cxn ang="0">
                    <a:pos x="46" y="550"/>
                  </a:cxn>
                  <a:cxn ang="0">
                    <a:pos x="24" y="501"/>
                  </a:cxn>
                  <a:cxn ang="0">
                    <a:pos x="8" y="449"/>
                  </a:cxn>
                  <a:cxn ang="0">
                    <a:pos x="2" y="393"/>
                  </a:cxn>
                  <a:cxn ang="0">
                    <a:pos x="2" y="353"/>
                  </a:cxn>
                  <a:cxn ang="0">
                    <a:pos x="8" y="297"/>
                  </a:cxn>
                  <a:cxn ang="0">
                    <a:pos x="24" y="245"/>
                  </a:cxn>
                  <a:cxn ang="0">
                    <a:pos x="46" y="196"/>
                  </a:cxn>
                  <a:cxn ang="0">
                    <a:pos x="75" y="150"/>
                  </a:cxn>
                  <a:cxn ang="0">
                    <a:pos x="110" y="109"/>
                  </a:cxn>
                  <a:cxn ang="0">
                    <a:pos x="150" y="74"/>
                  </a:cxn>
                  <a:cxn ang="0">
                    <a:pos x="196" y="44"/>
                  </a:cxn>
                  <a:cxn ang="0">
                    <a:pos x="246" y="22"/>
                  </a:cxn>
                  <a:cxn ang="0">
                    <a:pos x="299" y="8"/>
                  </a:cxn>
                  <a:cxn ang="0">
                    <a:pos x="355" y="0"/>
                  </a:cxn>
                  <a:cxn ang="0">
                    <a:pos x="393" y="0"/>
                  </a:cxn>
                  <a:cxn ang="0">
                    <a:pos x="449" y="8"/>
                  </a:cxn>
                  <a:cxn ang="0">
                    <a:pos x="503" y="22"/>
                  </a:cxn>
                  <a:cxn ang="0">
                    <a:pos x="552" y="44"/>
                  </a:cxn>
                  <a:cxn ang="0">
                    <a:pos x="598" y="74"/>
                  </a:cxn>
                  <a:cxn ang="0">
                    <a:pos x="638" y="109"/>
                  </a:cxn>
                  <a:cxn ang="0">
                    <a:pos x="674" y="150"/>
                  </a:cxn>
                  <a:cxn ang="0">
                    <a:pos x="702" y="196"/>
                  </a:cxn>
                  <a:cxn ang="0">
                    <a:pos x="726" y="245"/>
                  </a:cxn>
                  <a:cxn ang="0">
                    <a:pos x="740" y="297"/>
                  </a:cxn>
                  <a:cxn ang="0">
                    <a:pos x="747" y="353"/>
                  </a:cxn>
                </a:cxnLst>
                <a:rect l="0" t="0" r="r" b="b"/>
                <a:pathLst>
                  <a:path w="748" h="746">
                    <a:moveTo>
                      <a:pt x="748" y="373"/>
                    </a:moveTo>
                    <a:lnTo>
                      <a:pt x="748" y="373"/>
                    </a:lnTo>
                    <a:lnTo>
                      <a:pt x="747" y="393"/>
                    </a:lnTo>
                    <a:lnTo>
                      <a:pt x="745" y="411"/>
                    </a:lnTo>
                    <a:lnTo>
                      <a:pt x="744" y="430"/>
                    </a:lnTo>
                    <a:lnTo>
                      <a:pt x="740" y="449"/>
                    </a:lnTo>
                    <a:lnTo>
                      <a:pt x="736" y="466"/>
                    </a:lnTo>
                    <a:lnTo>
                      <a:pt x="731" y="484"/>
                    </a:lnTo>
                    <a:lnTo>
                      <a:pt x="726" y="501"/>
                    </a:lnTo>
                    <a:lnTo>
                      <a:pt x="718" y="518"/>
                    </a:lnTo>
                    <a:lnTo>
                      <a:pt x="711" y="535"/>
                    </a:lnTo>
                    <a:lnTo>
                      <a:pt x="702" y="550"/>
                    </a:lnTo>
                    <a:lnTo>
                      <a:pt x="693" y="566"/>
                    </a:lnTo>
                    <a:lnTo>
                      <a:pt x="684" y="582"/>
                    </a:lnTo>
                    <a:lnTo>
                      <a:pt x="674" y="596"/>
                    </a:lnTo>
                    <a:lnTo>
                      <a:pt x="663" y="610"/>
                    </a:lnTo>
                    <a:lnTo>
                      <a:pt x="651" y="623"/>
                    </a:lnTo>
                    <a:lnTo>
                      <a:pt x="638" y="636"/>
                    </a:lnTo>
                    <a:lnTo>
                      <a:pt x="625" y="650"/>
                    </a:lnTo>
                    <a:lnTo>
                      <a:pt x="612" y="661"/>
                    </a:lnTo>
                    <a:lnTo>
                      <a:pt x="598" y="672"/>
                    </a:lnTo>
                    <a:lnTo>
                      <a:pt x="584" y="682"/>
                    </a:lnTo>
                    <a:lnTo>
                      <a:pt x="568" y="693"/>
                    </a:lnTo>
                    <a:lnTo>
                      <a:pt x="552" y="702"/>
                    </a:lnTo>
                    <a:lnTo>
                      <a:pt x="537" y="710"/>
                    </a:lnTo>
                    <a:lnTo>
                      <a:pt x="520" y="717"/>
                    </a:lnTo>
                    <a:lnTo>
                      <a:pt x="503" y="724"/>
                    </a:lnTo>
                    <a:lnTo>
                      <a:pt x="486" y="729"/>
                    </a:lnTo>
                    <a:lnTo>
                      <a:pt x="467" y="734"/>
                    </a:lnTo>
                    <a:lnTo>
                      <a:pt x="449" y="738"/>
                    </a:lnTo>
                    <a:lnTo>
                      <a:pt x="431" y="742"/>
                    </a:lnTo>
                    <a:lnTo>
                      <a:pt x="413" y="745"/>
                    </a:lnTo>
                    <a:lnTo>
                      <a:pt x="393" y="746"/>
                    </a:lnTo>
                    <a:lnTo>
                      <a:pt x="375" y="746"/>
                    </a:lnTo>
                    <a:lnTo>
                      <a:pt x="375" y="746"/>
                    </a:lnTo>
                    <a:lnTo>
                      <a:pt x="355" y="746"/>
                    </a:lnTo>
                    <a:lnTo>
                      <a:pt x="336" y="745"/>
                    </a:lnTo>
                    <a:lnTo>
                      <a:pt x="317" y="742"/>
                    </a:lnTo>
                    <a:lnTo>
                      <a:pt x="299" y="738"/>
                    </a:lnTo>
                    <a:lnTo>
                      <a:pt x="281" y="734"/>
                    </a:lnTo>
                    <a:lnTo>
                      <a:pt x="264" y="729"/>
                    </a:lnTo>
                    <a:lnTo>
                      <a:pt x="246" y="724"/>
                    </a:lnTo>
                    <a:lnTo>
                      <a:pt x="229" y="717"/>
                    </a:lnTo>
                    <a:lnTo>
                      <a:pt x="213" y="710"/>
                    </a:lnTo>
                    <a:lnTo>
                      <a:pt x="196" y="702"/>
                    </a:lnTo>
                    <a:lnTo>
                      <a:pt x="180" y="693"/>
                    </a:lnTo>
                    <a:lnTo>
                      <a:pt x="166" y="682"/>
                    </a:lnTo>
                    <a:lnTo>
                      <a:pt x="150" y="672"/>
                    </a:lnTo>
                    <a:lnTo>
                      <a:pt x="137" y="661"/>
                    </a:lnTo>
                    <a:lnTo>
                      <a:pt x="123" y="650"/>
                    </a:lnTo>
                    <a:lnTo>
                      <a:pt x="110" y="636"/>
                    </a:lnTo>
                    <a:lnTo>
                      <a:pt x="98" y="623"/>
                    </a:lnTo>
                    <a:lnTo>
                      <a:pt x="86" y="610"/>
                    </a:lnTo>
                    <a:lnTo>
                      <a:pt x="75" y="596"/>
                    </a:lnTo>
                    <a:lnTo>
                      <a:pt x="64" y="582"/>
                    </a:lnTo>
                    <a:lnTo>
                      <a:pt x="55" y="566"/>
                    </a:lnTo>
                    <a:lnTo>
                      <a:pt x="46" y="550"/>
                    </a:lnTo>
                    <a:lnTo>
                      <a:pt x="38" y="535"/>
                    </a:lnTo>
                    <a:lnTo>
                      <a:pt x="30" y="518"/>
                    </a:lnTo>
                    <a:lnTo>
                      <a:pt x="24" y="501"/>
                    </a:lnTo>
                    <a:lnTo>
                      <a:pt x="17" y="484"/>
                    </a:lnTo>
                    <a:lnTo>
                      <a:pt x="12" y="466"/>
                    </a:lnTo>
                    <a:lnTo>
                      <a:pt x="8" y="449"/>
                    </a:lnTo>
                    <a:lnTo>
                      <a:pt x="5" y="430"/>
                    </a:lnTo>
                    <a:lnTo>
                      <a:pt x="3" y="411"/>
                    </a:lnTo>
                    <a:lnTo>
                      <a:pt x="2" y="39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2" y="353"/>
                    </a:lnTo>
                    <a:lnTo>
                      <a:pt x="3" y="335"/>
                    </a:lnTo>
                    <a:lnTo>
                      <a:pt x="5" y="316"/>
                    </a:lnTo>
                    <a:lnTo>
                      <a:pt x="8" y="297"/>
                    </a:lnTo>
                    <a:lnTo>
                      <a:pt x="12" y="279"/>
                    </a:lnTo>
                    <a:lnTo>
                      <a:pt x="17" y="262"/>
                    </a:lnTo>
                    <a:lnTo>
                      <a:pt x="24" y="245"/>
                    </a:lnTo>
                    <a:lnTo>
                      <a:pt x="30" y="228"/>
                    </a:lnTo>
                    <a:lnTo>
                      <a:pt x="38" y="211"/>
                    </a:lnTo>
                    <a:lnTo>
                      <a:pt x="46" y="196"/>
                    </a:lnTo>
                    <a:lnTo>
                      <a:pt x="55" y="180"/>
                    </a:lnTo>
                    <a:lnTo>
                      <a:pt x="64" y="164"/>
                    </a:lnTo>
                    <a:lnTo>
                      <a:pt x="75" y="150"/>
                    </a:lnTo>
                    <a:lnTo>
                      <a:pt x="86" y="135"/>
                    </a:lnTo>
                    <a:lnTo>
                      <a:pt x="98" y="122"/>
                    </a:lnTo>
                    <a:lnTo>
                      <a:pt x="110" y="109"/>
                    </a:lnTo>
                    <a:lnTo>
                      <a:pt x="123" y="96"/>
                    </a:lnTo>
                    <a:lnTo>
                      <a:pt x="137" y="85"/>
                    </a:lnTo>
                    <a:lnTo>
                      <a:pt x="150" y="74"/>
                    </a:lnTo>
                    <a:lnTo>
                      <a:pt x="166" y="64"/>
                    </a:lnTo>
                    <a:lnTo>
                      <a:pt x="180" y="53"/>
                    </a:lnTo>
                    <a:lnTo>
                      <a:pt x="196" y="44"/>
                    </a:lnTo>
                    <a:lnTo>
                      <a:pt x="213" y="36"/>
                    </a:lnTo>
                    <a:lnTo>
                      <a:pt x="229" y="29"/>
                    </a:lnTo>
                    <a:lnTo>
                      <a:pt x="246" y="22"/>
                    </a:lnTo>
                    <a:lnTo>
                      <a:pt x="264" y="17"/>
                    </a:lnTo>
                    <a:lnTo>
                      <a:pt x="281" y="12"/>
                    </a:lnTo>
                    <a:lnTo>
                      <a:pt x="299" y="8"/>
                    </a:lnTo>
                    <a:lnTo>
                      <a:pt x="317" y="4"/>
                    </a:lnTo>
                    <a:lnTo>
                      <a:pt x="336" y="1"/>
                    </a:lnTo>
                    <a:lnTo>
                      <a:pt x="355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93" y="0"/>
                    </a:lnTo>
                    <a:lnTo>
                      <a:pt x="413" y="1"/>
                    </a:lnTo>
                    <a:lnTo>
                      <a:pt x="431" y="4"/>
                    </a:lnTo>
                    <a:lnTo>
                      <a:pt x="449" y="8"/>
                    </a:lnTo>
                    <a:lnTo>
                      <a:pt x="467" y="12"/>
                    </a:lnTo>
                    <a:lnTo>
                      <a:pt x="486" y="17"/>
                    </a:lnTo>
                    <a:lnTo>
                      <a:pt x="503" y="22"/>
                    </a:lnTo>
                    <a:lnTo>
                      <a:pt x="520" y="29"/>
                    </a:lnTo>
                    <a:lnTo>
                      <a:pt x="537" y="36"/>
                    </a:lnTo>
                    <a:lnTo>
                      <a:pt x="552" y="44"/>
                    </a:lnTo>
                    <a:lnTo>
                      <a:pt x="568" y="53"/>
                    </a:lnTo>
                    <a:lnTo>
                      <a:pt x="584" y="64"/>
                    </a:lnTo>
                    <a:lnTo>
                      <a:pt x="598" y="74"/>
                    </a:lnTo>
                    <a:lnTo>
                      <a:pt x="612" y="85"/>
                    </a:lnTo>
                    <a:lnTo>
                      <a:pt x="625" y="96"/>
                    </a:lnTo>
                    <a:lnTo>
                      <a:pt x="638" y="109"/>
                    </a:lnTo>
                    <a:lnTo>
                      <a:pt x="651" y="122"/>
                    </a:lnTo>
                    <a:lnTo>
                      <a:pt x="663" y="135"/>
                    </a:lnTo>
                    <a:lnTo>
                      <a:pt x="674" y="150"/>
                    </a:lnTo>
                    <a:lnTo>
                      <a:pt x="684" y="164"/>
                    </a:lnTo>
                    <a:lnTo>
                      <a:pt x="693" y="180"/>
                    </a:lnTo>
                    <a:lnTo>
                      <a:pt x="702" y="196"/>
                    </a:lnTo>
                    <a:lnTo>
                      <a:pt x="711" y="211"/>
                    </a:lnTo>
                    <a:lnTo>
                      <a:pt x="718" y="228"/>
                    </a:lnTo>
                    <a:lnTo>
                      <a:pt x="726" y="245"/>
                    </a:lnTo>
                    <a:lnTo>
                      <a:pt x="731" y="262"/>
                    </a:lnTo>
                    <a:lnTo>
                      <a:pt x="736" y="279"/>
                    </a:lnTo>
                    <a:lnTo>
                      <a:pt x="740" y="297"/>
                    </a:lnTo>
                    <a:lnTo>
                      <a:pt x="744" y="316"/>
                    </a:lnTo>
                    <a:lnTo>
                      <a:pt x="745" y="335"/>
                    </a:lnTo>
                    <a:lnTo>
                      <a:pt x="747" y="353"/>
                    </a:lnTo>
                    <a:lnTo>
                      <a:pt x="748" y="373"/>
                    </a:lnTo>
                    <a:lnTo>
                      <a:pt x="748" y="37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738984" y="2321007"/>
              <a:ext cx="3367786" cy="2238175"/>
              <a:chOff x="0" y="390525"/>
              <a:chExt cx="9144000" cy="6076950"/>
            </a:xfrm>
          </p:grpSpPr>
          <p:sp>
            <p:nvSpPr>
              <p:cNvPr id="25" name="Freeform 5"/>
              <p:cNvSpPr>
                <a:spLocks noEditPoints="1"/>
              </p:cNvSpPr>
              <p:nvPr/>
            </p:nvSpPr>
            <p:spPr bwMode="auto">
              <a:xfrm>
                <a:off x="0" y="390525"/>
                <a:ext cx="8075613" cy="5911850"/>
              </a:xfrm>
              <a:custGeom>
                <a:avLst/>
                <a:gdLst/>
                <a:ahLst/>
                <a:cxnLst>
                  <a:cxn ang="0">
                    <a:pos x="5085" y="1627"/>
                  </a:cxn>
                  <a:cxn ang="0">
                    <a:pos x="1592" y="87"/>
                  </a:cxn>
                  <a:cxn ang="0">
                    <a:pos x="1576" y="82"/>
                  </a:cxn>
                  <a:cxn ang="0">
                    <a:pos x="1425" y="34"/>
                  </a:cxn>
                  <a:cxn ang="0">
                    <a:pos x="1264" y="7"/>
                  </a:cxn>
                  <a:cxn ang="0">
                    <a:pos x="1154" y="0"/>
                  </a:cxn>
                  <a:cxn ang="0">
                    <a:pos x="977" y="14"/>
                  </a:cxn>
                  <a:cxn ang="0">
                    <a:pos x="810" y="52"/>
                  </a:cxn>
                  <a:cxn ang="0">
                    <a:pos x="654" y="115"/>
                  </a:cxn>
                  <a:cxn ang="0">
                    <a:pos x="509" y="197"/>
                  </a:cxn>
                  <a:cxn ang="0">
                    <a:pos x="378" y="300"/>
                  </a:cxn>
                  <a:cxn ang="0">
                    <a:pos x="264" y="420"/>
                  </a:cxn>
                  <a:cxn ang="0">
                    <a:pos x="167" y="556"/>
                  </a:cxn>
                  <a:cxn ang="0">
                    <a:pos x="91" y="705"/>
                  </a:cxn>
                  <a:cxn ang="0">
                    <a:pos x="37" y="865"/>
                  </a:cxn>
                  <a:cxn ang="0">
                    <a:pos x="7" y="1035"/>
                  </a:cxn>
                  <a:cxn ang="0">
                    <a:pos x="0" y="1153"/>
                  </a:cxn>
                  <a:cxn ang="0">
                    <a:pos x="8" y="1283"/>
                  </a:cxn>
                  <a:cxn ang="0">
                    <a:pos x="29" y="1408"/>
                  </a:cxn>
                  <a:cxn ang="0">
                    <a:pos x="64" y="1529"/>
                  </a:cxn>
                  <a:cxn ang="0">
                    <a:pos x="110" y="1644"/>
                  </a:cxn>
                  <a:cxn ang="0">
                    <a:pos x="168" y="1752"/>
                  </a:cxn>
                  <a:cxn ang="0">
                    <a:pos x="237" y="1853"/>
                  </a:cxn>
                  <a:cxn ang="0">
                    <a:pos x="317" y="1945"/>
                  </a:cxn>
                  <a:cxn ang="0">
                    <a:pos x="406" y="2029"/>
                  </a:cxn>
                  <a:cxn ang="0">
                    <a:pos x="502" y="2103"/>
                  </a:cxn>
                  <a:cxn ang="0">
                    <a:pos x="607" y="2167"/>
                  </a:cxn>
                  <a:cxn ang="0">
                    <a:pos x="681" y="2205"/>
                  </a:cxn>
                  <a:cxn ang="0">
                    <a:pos x="4129" y="3722"/>
                  </a:cxn>
                  <a:cxn ang="0">
                    <a:pos x="4022" y="3665"/>
                  </a:cxn>
                  <a:cxn ang="0">
                    <a:pos x="3920" y="3597"/>
                  </a:cxn>
                  <a:cxn ang="0">
                    <a:pos x="3827" y="3520"/>
                  </a:cxn>
                  <a:cxn ang="0">
                    <a:pos x="3743" y="3433"/>
                  </a:cxn>
                  <a:cxn ang="0">
                    <a:pos x="3668" y="3339"/>
                  </a:cxn>
                  <a:cxn ang="0">
                    <a:pos x="3603" y="3236"/>
                  </a:cxn>
                  <a:cxn ang="0">
                    <a:pos x="3549" y="3126"/>
                  </a:cxn>
                  <a:cxn ang="0">
                    <a:pos x="3508" y="3010"/>
                  </a:cxn>
                  <a:cxn ang="0">
                    <a:pos x="3478" y="2889"/>
                  </a:cxn>
                  <a:cxn ang="0">
                    <a:pos x="3462" y="2762"/>
                  </a:cxn>
                  <a:cxn ang="0">
                    <a:pos x="3458" y="2676"/>
                  </a:cxn>
                  <a:cxn ang="0">
                    <a:pos x="3471" y="2500"/>
                  </a:cxn>
                  <a:cxn ang="0">
                    <a:pos x="3510" y="2333"/>
                  </a:cxn>
                  <a:cxn ang="0">
                    <a:pos x="3572" y="2176"/>
                  </a:cxn>
                  <a:cxn ang="0">
                    <a:pos x="3655" y="2031"/>
                  </a:cxn>
                  <a:cxn ang="0">
                    <a:pos x="3758" y="1901"/>
                  </a:cxn>
                  <a:cxn ang="0">
                    <a:pos x="3878" y="1786"/>
                  </a:cxn>
                  <a:cxn ang="0">
                    <a:pos x="4013" y="1691"/>
                  </a:cxn>
                  <a:cxn ang="0">
                    <a:pos x="4163" y="1614"/>
                  </a:cxn>
                  <a:cxn ang="0">
                    <a:pos x="4323" y="1559"/>
                  </a:cxn>
                  <a:cxn ang="0">
                    <a:pos x="4493" y="1529"/>
                  </a:cxn>
                  <a:cxn ang="0">
                    <a:pos x="4610" y="1524"/>
                  </a:cxn>
                  <a:cxn ang="0">
                    <a:pos x="4785" y="1537"/>
                  </a:cxn>
                  <a:cxn ang="0">
                    <a:pos x="4951" y="1575"/>
                  </a:cxn>
                  <a:cxn ang="0">
                    <a:pos x="1619" y="99"/>
                  </a:cxn>
                  <a:cxn ang="0">
                    <a:pos x="1592" y="87"/>
                  </a:cxn>
                </a:cxnLst>
                <a:rect l="0" t="0" r="r" b="b"/>
                <a:pathLst>
                  <a:path w="5087" h="3724">
                    <a:moveTo>
                      <a:pt x="5066" y="1617"/>
                    </a:moveTo>
                    <a:lnTo>
                      <a:pt x="5066" y="1617"/>
                    </a:lnTo>
                    <a:lnTo>
                      <a:pt x="5085" y="1627"/>
                    </a:lnTo>
                    <a:lnTo>
                      <a:pt x="5087" y="1626"/>
                    </a:lnTo>
                    <a:lnTo>
                      <a:pt x="5066" y="1617"/>
                    </a:lnTo>
                    <a:close/>
                    <a:moveTo>
                      <a:pt x="1592" y="87"/>
                    </a:moveTo>
                    <a:lnTo>
                      <a:pt x="1578" y="81"/>
                    </a:lnTo>
                    <a:lnTo>
                      <a:pt x="1576" y="82"/>
                    </a:lnTo>
                    <a:lnTo>
                      <a:pt x="1576" y="82"/>
                    </a:lnTo>
                    <a:lnTo>
                      <a:pt x="1527" y="64"/>
                    </a:lnTo>
                    <a:lnTo>
                      <a:pt x="1476" y="47"/>
                    </a:lnTo>
                    <a:lnTo>
                      <a:pt x="1425" y="34"/>
                    </a:lnTo>
                    <a:lnTo>
                      <a:pt x="1371" y="22"/>
                    </a:lnTo>
                    <a:lnTo>
                      <a:pt x="1318" y="13"/>
                    </a:lnTo>
                    <a:lnTo>
                      <a:pt x="1264" y="7"/>
                    </a:lnTo>
                    <a:lnTo>
                      <a:pt x="1208" y="3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094" y="3"/>
                    </a:lnTo>
                    <a:lnTo>
                      <a:pt x="1035" y="7"/>
                    </a:lnTo>
                    <a:lnTo>
                      <a:pt x="977" y="14"/>
                    </a:lnTo>
                    <a:lnTo>
                      <a:pt x="921" y="23"/>
                    </a:lnTo>
                    <a:lnTo>
                      <a:pt x="865" y="37"/>
                    </a:lnTo>
                    <a:lnTo>
                      <a:pt x="810" y="52"/>
                    </a:lnTo>
                    <a:lnTo>
                      <a:pt x="757" y="70"/>
                    </a:lnTo>
                    <a:lnTo>
                      <a:pt x="705" y="91"/>
                    </a:lnTo>
                    <a:lnTo>
                      <a:pt x="654" y="115"/>
                    </a:lnTo>
                    <a:lnTo>
                      <a:pt x="604" y="140"/>
                    </a:lnTo>
                    <a:lnTo>
                      <a:pt x="556" y="167"/>
                    </a:lnTo>
                    <a:lnTo>
                      <a:pt x="509" y="197"/>
                    </a:lnTo>
                    <a:lnTo>
                      <a:pt x="463" y="230"/>
                    </a:lnTo>
                    <a:lnTo>
                      <a:pt x="420" y="264"/>
                    </a:lnTo>
                    <a:lnTo>
                      <a:pt x="378" y="300"/>
                    </a:lnTo>
                    <a:lnTo>
                      <a:pt x="338" y="338"/>
                    </a:lnTo>
                    <a:lnTo>
                      <a:pt x="300" y="378"/>
                    </a:lnTo>
                    <a:lnTo>
                      <a:pt x="264" y="420"/>
                    </a:lnTo>
                    <a:lnTo>
                      <a:pt x="230" y="463"/>
                    </a:lnTo>
                    <a:lnTo>
                      <a:pt x="197" y="509"/>
                    </a:lnTo>
                    <a:lnTo>
                      <a:pt x="167" y="556"/>
                    </a:lnTo>
                    <a:lnTo>
                      <a:pt x="140" y="604"/>
                    </a:lnTo>
                    <a:lnTo>
                      <a:pt x="114" y="654"/>
                    </a:lnTo>
                    <a:lnTo>
                      <a:pt x="91" y="705"/>
                    </a:lnTo>
                    <a:lnTo>
                      <a:pt x="70" y="757"/>
                    </a:lnTo>
                    <a:lnTo>
                      <a:pt x="52" y="810"/>
                    </a:lnTo>
                    <a:lnTo>
                      <a:pt x="37" y="865"/>
                    </a:lnTo>
                    <a:lnTo>
                      <a:pt x="23" y="921"/>
                    </a:lnTo>
                    <a:lnTo>
                      <a:pt x="14" y="977"/>
                    </a:lnTo>
                    <a:lnTo>
                      <a:pt x="7" y="1035"/>
                    </a:lnTo>
                    <a:lnTo>
                      <a:pt x="3" y="1093"/>
                    </a:lnTo>
                    <a:lnTo>
                      <a:pt x="0" y="1153"/>
                    </a:lnTo>
                    <a:lnTo>
                      <a:pt x="0" y="1153"/>
                    </a:lnTo>
                    <a:lnTo>
                      <a:pt x="1" y="1196"/>
                    </a:lnTo>
                    <a:lnTo>
                      <a:pt x="4" y="1239"/>
                    </a:lnTo>
                    <a:lnTo>
                      <a:pt x="8" y="1283"/>
                    </a:lnTo>
                    <a:lnTo>
                      <a:pt x="13" y="1326"/>
                    </a:lnTo>
                    <a:lnTo>
                      <a:pt x="21" y="1367"/>
                    </a:lnTo>
                    <a:lnTo>
                      <a:pt x="29" y="1408"/>
                    </a:lnTo>
                    <a:lnTo>
                      <a:pt x="39" y="1450"/>
                    </a:lnTo>
                    <a:lnTo>
                      <a:pt x="51" y="1489"/>
                    </a:lnTo>
                    <a:lnTo>
                      <a:pt x="64" y="1529"/>
                    </a:lnTo>
                    <a:lnTo>
                      <a:pt x="77" y="1568"/>
                    </a:lnTo>
                    <a:lnTo>
                      <a:pt x="93" y="1606"/>
                    </a:lnTo>
                    <a:lnTo>
                      <a:pt x="110" y="1644"/>
                    </a:lnTo>
                    <a:lnTo>
                      <a:pt x="128" y="1680"/>
                    </a:lnTo>
                    <a:lnTo>
                      <a:pt x="147" y="1717"/>
                    </a:lnTo>
                    <a:lnTo>
                      <a:pt x="168" y="1752"/>
                    </a:lnTo>
                    <a:lnTo>
                      <a:pt x="191" y="1786"/>
                    </a:lnTo>
                    <a:lnTo>
                      <a:pt x="214" y="1820"/>
                    </a:lnTo>
                    <a:lnTo>
                      <a:pt x="237" y="1853"/>
                    </a:lnTo>
                    <a:lnTo>
                      <a:pt x="264" y="1884"/>
                    </a:lnTo>
                    <a:lnTo>
                      <a:pt x="290" y="1915"/>
                    </a:lnTo>
                    <a:lnTo>
                      <a:pt x="317" y="1945"/>
                    </a:lnTo>
                    <a:lnTo>
                      <a:pt x="346" y="1974"/>
                    </a:lnTo>
                    <a:lnTo>
                      <a:pt x="375" y="2003"/>
                    </a:lnTo>
                    <a:lnTo>
                      <a:pt x="406" y="2029"/>
                    </a:lnTo>
                    <a:lnTo>
                      <a:pt x="437" y="2055"/>
                    </a:lnTo>
                    <a:lnTo>
                      <a:pt x="470" y="2080"/>
                    </a:lnTo>
                    <a:lnTo>
                      <a:pt x="502" y="2103"/>
                    </a:lnTo>
                    <a:lnTo>
                      <a:pt x="536" y="2125"/>
                    </a:lnTo>
                    <a:lnTo>
                      <a:pt x="572" y="2148"/>
                    </a:lnTo>
                    <a:lnTo>
                      <a:pt x="607" y="2167"/>
                    </a:lnTo>
                    <a:lnTo>
                      <a:pt x="643" y="2187"/>
                    </a:lnTo>
                    <a:lnTo>
                      <a:pt x="681" y="2204"/>
                    </a:lnTo>
                    <a:lnTo>
                      <a:pt x="681" y="2205"/>
                    </a:lnTo>
                    <a:lnTo>
                      <a:pt x="4129" y="3724"/>
                    </a:lnTo>
                    <a:lnTo>
                      <a:pt x="4129" y="3722"/>
                    </a:lnTo>
                    <a:lnTo>
                      <a:pt x="4129" y="3722"/>
                    </a:lnTo>
                    <a:lnTo>
                      <a:pt x="4092" y="3704"/>
                    </a:lnTo>
                    <a:lnTo>
                      <a:pt x="4057" y="3686"/>
                    </a:lnTo>
                    <a:lnTo>
                      <a:pt x="4022" y="3665"/>
                    </a:lnTo>
                    <a:lnTo>
                      <a:pt x="3987" y="3644"/>
                    </a:lnTo>
                    <a:lnTo>
                      <a:pt x="3953" y="3621"/>
                    </a:lnTo>
                    <a:lnTo>
                      <a:pt x="3920" y="3597"/>
                    </a:lnTo>
                    <a:lnTo>
                      <a:pt x="3889" y="3572"/>
                    </a:lnTo>
                    <a:lnTo>
                      <a:pt x="3857" y="3546"/>
                    </a:lnTo>
                    <a:lnTo>
                      <a:pt x="3827" y="3520"/>
                    </a:lnTo>
                    <a:lnTo>
                      <a:pt x="3799" y="3491"/>
                    </a:lnTo>
                    <a:lnTo>
                      <a:pt x="3770" y="3463"/>
                    </a:lnTo>
                    <a:lnTo>
                      <a:pt x="3743" y="3433"/>
                    </a:lnTo>
                    <a:lnTo>
                      <a:pt x="3716" y="3403"/>
                    </a:lnTo>
                    <a:lnTo>
                      <a:pt x="3692" y="3370"/>
                    </a:lnTo>
                    <a:lnTo>
                      <a:pt x="3668" y="3339"/>
                    </a:lnTo>
                    <a:lnTo>
                      <a:pt x="3646" y="3305"/>
                    </a:lnTo>
                    <a:lnTo>
                      <a:pt x="3624" y="3271"/>
                    </a:lnTo>
                    <a:lnTo>
                      <a:pt x="3603" y="3236"/>
                    </a:lnTo>
                    <a:lnTo>
                      <a:pt x="3585" y="3199"/>
                    </a:lnTo>
                    <a:lnTo>
                      <a:pt x="3566" y="3163"/>
                    </a:lnTo>
                    <a:lnTo>
                      <a:pt x="3549" y="3126"/>
                    </a:lnTo>
                    <a:lnTo>
                      <a:pt x="3534" y="3087"/>
                    </a:lnTo>
                    <a:lnTo>
                      <a:pt x="3521" y="3049"/>
                    </a:lnTo>
                    <a:lnTo>
                      <a:pt x="3508" y="3010"/>
                    </a:lnTo>
                    <a:lnTo>
                      <a:pt x="3496" y="2970"/>
                    </a:lnTo>
                    <a:lnTo>
                      <a:pt x="3487" y="2929"/>
                    </a:lnTo>
                    <a:lnTo>
                      <a:pt x="3478" y="2889"/>
                    </a:lnTo>
                    <a:lnTo>
                      <a:pt x="3471" y="2847"/>
                    </a:lnTo>
                    <a:lnTo>
                      <a:pt x="3466" y="2805"/>
                    </a:lnTo>
                    <a:lnTo>
                      <a:pt x="3462" y="2762"/>
                    </a:lnTo>
                    <a:lnTo>
                      <a:pt x="3459" y="2719"/>
                    </a:lnTo>
                    <a:lnTo>
                      <a:pt x="3458" y="2676"/>
                    </a:lnTo>
                    <a:lnTo>
                      <a:pt x="3458" y="2676"/>
                    </a:lnTo>
                    <a:lnTo>
                      <a:pt x="3459" y="2616"/>
                    </a:lnTo>
                    <a:lnTo>
                      <a:pt x="3465" y="2559"/>
                    </a:lnTo>
                    <a:lnTo>
                      <a:pt x="3471" y="2500"/>
                    </a:lnTo>
                    <a:lnTo>
                      <a:pt x="3482" y="2444"/>
                    </a:lnTo>
                    <a:lnTo>
                      <a:pt x="3495" y="2388"/>
                    </a:lnTo>
                    <a:lnTo>
                      <a:pt x="3510" y="2333"/>
                    </a:lnTo>
                    <a:lnTo>
                      <a:pt x="3529" y="2279"/>
                    </a:lnTo>
                    <a:lnTo>
                      <a:pt x="3549" y="2227"/>
                    </a:lnTo>
                    <a:lnTo>
                      <a:pt x="3572" y="2176"/>
                    </a:lnTo>
                    <a:lnTo>
                      <a:pt x="3598" y="2127"/>
                    </a:lnTo>
                    <a:lnTo>
                      <a:pt x="3625" y="2078"/>
                    </a:lnTo>
                    <a:lnTo>
                      <a:pt x="3655" y="2031"/>
                    </a:lnTo>
                    <a:lnTo>
                      <a:pt x="3688" y="1986"/>
                    </a:lnTo>
                    <a:lnTo>
                      <a:pt x="3722" y="1943"/>
                    </a:lnTo>
                    <a:lnTo>
                      <a:pt x="3758" y="1901"/>
                    </a:lnTo>
                    <a:lnTo>
                      <a:pt x="3796" y="1861"/>
                    </a:lnTo>
                    <a:lnTo>
                      <a:pt x="3837" y="1823"/>
                    </a:lnTo>
                    <a:lnTo>
                      <a:pt x="3878" y="1786"/>
                    </a:lnTo>
                    <a:lnTo>
                      <a:pt x="3921" y="1752"/>
                    </a:lnTo>
                    <a:lnTo>
                      <a:pt x="3967" y="1721"/>
                    </a:lnTo>
                    <a:lnTo>
                      <a:pt x="4013" y="1691"/>
                    </a:lnTo>
                    <a:lnTo>
                      <a:pt x="4061" y="1662"/>
                    </a:lnTo>
                    <a:lnTo>
                      <a:pt x="4111" y="1637"/>
                    </a:lnTo>
                    <a:lnTo>
                      <a:pt x="4163" y="1614"/>
                    </a:lnTo>
                    <a:lnTo>
                      <a:pt x="4215" y="1593"/>
                    </a:lnTo>
                    <a:lnTo>
                      <a:pt x="4268" y="1575"/>
                    </a:lnTo>
                    <a:lnTo>
                      <a:pt x="4323" y="1559"/>
                    </a:lnTo>
                    <a:lnTo>
                      <a:pt x="4378" y="1547"/>
                    </a:lnTo>
                    <a:lnTo>
                      <a:pt x="4435" y="1537"/>
                    </a:lnTo>
                    <a:lnTo>
                      <a:pt x="4493" y="1529"/>
                    </a:lnTo>
                    <a:lnTo>
                      <a:pt x="4552" y="1525"/>
                    </a:lnTo>
                    <a:lnTo>
                      <a:pt x="4610" y="1524"/>
                    </a:lnTo>
                    <a:lnTo>
                      <a:pt x="4610" y="1524"/>
                    </a:lnTo>
                    <a:lnTo>
                      <a:pt x="4670" y="1525"/>
                    </a:lnTo>
                    <a:lnTo>
                      <a:pt x="4728" y="1529"/>
                    </a:lnTo>
                    <a:lnTo>
                      <a:pt x="4785" y="1537"/>
                    </a:lnTo>
                    <a:lnTo>
                      <a:pt x="4841" y="1546"/>
                    </a:lnTo>
                    <a:lnTo>
                      <a:pt x="4896" y="1559"/>
                    </a:lnTo>
                    <a:lnTo>
                      <a:pt x="4951" y="1575"/>
                    </a:lnTo>
                    <a:lnTo>
                      <a:pt x="5004" y="1593"/>
                    </a:lnTo>
                    <a:lnTo>
                      <a:pt x="5057" y="1613"/>
                    </a:lnTo>
                    <a:lnTo>
                      <a:pt x="1619" y="99"/>
                    </a:lnTo>
                    <a:lnTo>
                      <a:pt x="1619" y="99"/>
                    </a:lnTo>
                    <a:lnTo>
                      <a:pt x="1592" y="87"/>
                    </a:lnTo>
                    <a:lnTo>
                      <a:pt x="1592" y="8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00000"/>
                  </a:gs>
                  <a:gs pos="46000">
                    <a:srgbClr val="4D4D4D"/>
                  </a:gs>
                  <a:gs pos="67000">
                    <a:srgbClr val="111111"/>
                  </a:gs>
                </a:gsLst>
                <a:lin ang="68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5483225" y="2809875"/>
                <a:ext cx="3660775" cy="3657600"/>
              </a:xfrm>
              <a:custGeom>
                <a:avLst/>
                <a:gdLst/>
                <a:ahLst/>
                <a:cxnLst>
                  <a:cxn ang="0">
                    <a:pos x="2305" y="1211"/>
                  </a:cxn>
                  <a:cxn ang="0">
                    <a:pos x="2283" y="1384"/>
                  </a:cxn>
                  <a:cxn ang="0">
                    <a:pos x="2236" y="1549"/>
                  </a:cxn>
                  <a:cxn ang="0">
                    <a:pos x="2166" y="1701"/>
                  </a:cxn>
                  <a:cxn ang="0">
                    <a:pos x="2076" y="1841"/>
                  </a:cxn>
                  <a:cxn ang="0">
                    <a:pos x="1968" y="1967"/>
                  </a:cxn>
                  <a:cxn ang="0">
                    <a:pos x="1843" y="2076"/>
                  </a:cxn>
                  <a:cxn ang="0">
                    <a:pos x="1703" y="2166"/>
                  </a:cxn>
                  <a:cxn ang="0">
                    <a:pos x="1549" y="2235"/>
                  </a:cxn>
                  <a:cxn ang="0">
                    <a:pos x="1386" y="2281"/>
                  </a:cxn>
                  <a:cxn ang="0">
                    <a:pos x="1212" y="2303"/>
                  </a:cxn>
                  <a:cxn ang="0">
                    <a:pos x="1094" y="2303"/>
                  </a:cxn>
                  <a:cxn ang="0">
                    <a:pos x="921" y="2281"/>
                  </a:cxn>
                  <a:cxn ang="0">
                    <a:pos x="757" y="2235"/>
                  </a:cxn>
                  <a:cxn ang="0">
                    <a:pos x="604" y="2166"/>
                  </a:cxn>
                  <a:cxn ang="0">
                    <a:pos x="463" y="2076"/>
                  </a:cxn>
                  <a:cxn ang="0">
                    <a:pos x="338" y="1967"/>
                  </a:cxn>
                  <a:cxn ang="0">
                    <a:pos x="230" y="1841"/>
                  </a:cxn>
                  <a:cxn ang="0">
                    <a:pos x="140" y="1701"/>
                  </a:cxn>
                  <a:cxn ang="0">
                    <a:pos x="71" y="1549"/>
                  </a:cxn>
                  <a:cxn ang="0">
                    <a:pos x="24" y="1384"/>
                  </a:cxn>
                  <a:cxn ang="0">
                    <a:pos x="3" y="1211"/>
                  </a:cxn>
                  <a:cxn ang="0">
                    <a:pos x="3" y="1092"/>
                  </a:cxn>
                  <a:cxn ang="0">
                    <a:pos x="24" y="920"/>
                  </a:cxn>
                  <a:cxn ang="0">
                    <a:pos x="71" y="755"/>
                  </a:cxn>
                  <a:cxn ang="0">
                    <a:pos x="140" y="603"/>
                  </a:cxn>
                  <a:cxn ang="0">
                    <a:pos x="230" y="462"/>
                  </a:cxn>
                  <a:cxn ang="0">
                    <a:pos x="338" y="337"/>
                  </a:cxn>
                  <a:cxn ang="0">
                    <a:pos x="463" y="228"/>
                  </a:cxn>
                  <a:cxn ang="0">
                    <a:pos x="604" y="138"/>
                  </a:cxn>
                  <a:cxn ang="0">
                    <a:pos x="757" y="69"/>
                  </a:cxn>
                  <a:cxn ang="0">
                    <a:pos x="921" y="23"/>
                  </a:cxn>
                  <a:cxn ang="0">
                    <a:pos x="1094" y="1"/>
                  </a:cxn>
                  <a:cxn ang="0">
                    <a:pos x="1212" y="1"/>
                  </a:cxn>
                  <a:cxn ang="0">
                    <a:pos x="1386" y="23"/>
                  </a:cxn>
                  <a:cxn ang="0">
                    <a:pos x="1549" y="69"/>
                  </a:cxn>
                  <a:cxn ang="0">
                    <a:pos x="1703" y="138"/>
                  </a:cxn>
                  <a:cxn ang="0">
                    <a:pos x="1843" y="228"/>
                  </a:cxn>
                  <a:cxn ang="0">
                    <a:pos x="1968" y="337"/>
                  </a:cxn>
                  <a:cxn ang="0">
                    <a:pos x="2076" y="462"/>
                  </a:cxn>
                  <a:cxn ang="0">
                    <a:pos x="2166" y="603"/>
                  </a:cxn>
                  <a:cxn ang="0">
                    <a:pos x="2236" y="755"/>
                  </a:cxn>
                  <a:cxn ang="0">
                    <a:pos x="2283" y="920"/>
                  </a:cxn>
                  <a:cxn ang="0">
                    <a:pos x="2305" y="1092"/>
                  </a:cxn>
                </a:cxnLst>
                <a:rect l="0" t="0" r="r" b="b"/>
                <a:pathLst>
                  <a:path w="2306" h="2304">
                    <a:moveTo>
                      <a:pt x="2306" y="1152"/>
                    </a:moveTo>
                    <a:lnTo>
                      <a:pt x="2306" y="1152"/>
                    </a:lnTo>
                    <a:lnTo>
                      <a:pt x="2305" y="1211"/>
                    </a:lnTo>
                    <a:lnTo>
                      <a:pt x="2299" y="1269"/>
                    </a:lnTo>
                    <a:lnTo>
                      <a:pt x="2293" y="1327"/>
                    </a:lnTo>
                    <a:lnTo>
                      <a:pt x="2283" y="1384"/>
                    </a:lnTo>
                    <a:lnTo>
                      <a:pt x="2269" y="1440"/>
                    </a:lnTo>
                    <a:lnTo>
                      <a:pt x="2254" y="1495"/>
                    </a:lnTo>
                    <a:lnTo>
                      <a:pt x="2236" y="1549"/>
                    </a:lnTo>
                    <a:lnTo>
                      <a:pt x="2216" y="1601"/>
                    </a:lnTo>
                    <a:lnTo>
                      <a:pt x="2192" y="1652"/>
                    </a:lnTo>
                    <a:lnTo>
                      <a:pt x="2166" y="1701"/>
                    </a:lnTo>
                    <a:lnTo>
                      <a:pt x="2139" y="1750"/>
                    </a:lnTo>
                    <a:lnTo>
                      <a:pt x="2109" y="1796"/>
                    </a:lnTo>
                    <a:lnTo>
                      <a:pt x="2076" y="1841"/>
                    </a:lnTo>
                    <a:lnTo>
                      <a:pt x="2042" y="1885"/>
                    </a:lnTo>
                    <a:lnTo>
                      <a:pt x="2006" y="1927"/>
                    </a:lnTo>
                    <a:lnTo>
                      <a:pt x="1968" y="1967"/>
                    </a:lnTo>
                    <a:lnTo>
                      <a:pt x="1929" y="2005"/>
                    </a:lnTo>
                    <a:lnTo>
                      <a:pt x="1887" y="2042"/>
                    </a:lnTo>
                    <a:lnTo>
                      <a:pt x="1843" y="2076"/>
                    </a:lnTo>
                    <a:lnTo>
                      <a:pt x="1797" y="2107"/>
                    </a:lnTo>
                    <a:lnTo>
                      <a:pt x="1751" y="2137"/>
                    </a:lnTo>
                    <a:lnTo>
                      <a:pt x="1703" y="2166"/>
                    </a:lnTo>
                    <a:lnTo>
                      <a:pt x="1654" y="2190"/>
                    </a:lnTo>
                    <a:lnTo>
                      <a:pt x="1601" y="2214"/>
                    </a:lnTo>
                    <a:lnTo>
                      <a:pt x="1549" y="2235"/>
                    </a:lnTo>
                    <a:lnTo>
                      <a:pt x="1496" y="2253"/>
                    </a:lnTo>
                    <a:lnTo>
                      <a:pt x="1441" y="2267"/>
                    </a:lnTo>
                    <a:lnTo>
                      <a:pt x="1386" y="2281"/>
                    </a:lnTo>
                    <a:lnTo>
                      <a:pt x="1329" y="2291"/>
                    </a:lnTo>
                    <a:lnTo>
                      <a:pt x="1271" y="2299"/>
                    </a:lnTo>
                    <a:lnTo>
                      <a:pt x="1212" y="2303"/>
                    </a:lnTo>
                    <a:lnTo>
                      <a:pt x="1154" y="2304"/>
                    </a:lnTo>
                    <a:lnTo>
                      <a:pt x="1154" y="2304"/>
                    </a:lnTo>
                    <a:lnTo>
                      <a:pt x="1094" y="2303"/>
                    </a:lnTo>
                    <a:lnTo>
                      <a:pt x="1035" y="2299"/>
                    </a:lnTo>
                    <a:lnTo>
                      <a:pt x="978" y="2291"/>
                    </a:lnTo>
                    <a:lnTo>
                      <a:pt x="921" y="2281"/>
                    </a:lnTo>
                    <a:lnTo>
                      <a:pt x="865" y="2267"/>
                    </a:lnTo>
                    <a:lnTo>
                      <a:pt x="811" y="2253"/>
                    </a:lnTo>
                    <a:lnTo>
                      <a:pt x="757" y="2235"/>
                    </a:lnTo>
                    <a:lnTo>
                      <a:pt x="705" y="2214"/>
                    </a:lnTo>
                    <a:lnTo>
                      <a:pt x="654" y="2190"/>
                    </a:lnTo>
                    <a:lnTo>
                      <a:pt x="604" y="2166"/>
                    </a:lnTo>
                    <a:lnTo>
                      <a:pt x="556" y="2137"/>
                    </a:lnTo>
                    <a:lnTo>
                      <a:pt x="509" y="2107"/>
                    </a:lnTo>
                    <a:lnTo>
                      <a:pt x="463" y="2076"/>
                    </a:lnTo>
                    <a:lnTo>
                      <a:pt x="420" y="2042"/>
                    </a:lnTo>
                    <a:lnTo>
                      <a:pt x="379" y="2005"/>
                    </a:lnTo>
                    <a:lnTo>
                      <a:pt x="338" y="1967"/>
                    </a:lnTo>
                    <a:lnTo>
                      <a:pt x="300" y="1927"/>
                    </a:lnTo>
                    <a:lnTo>
                      <a:pt x="264" y="1885"/>
                    </a:lnTo>
                    <a:lnTo>
                      <a:pt x="230" y="1841"/>
                    </a:lnTo>
                    <a:lnTo>
                      <a:pt x="197" y="1796"/>
                    </a:lnTo>
                    <a:lnTo>
                      <a:pt x="167" y="1750"/>
                    </a:lnTo>
                    <a:lnTo>
                      <a:pt x="140" y="1701"/>
                    </a:lnTo>
                    <a:lnTo>
                      <a:pt x="115" y="1652"/>
                    </a:lnTo>
                    <a:lnTo>
                      <a:pt x="92" y="1601"/>
                    </a:lnTo>
                    <a:lnTo>
                      <a:pt x="71" y="1549"/>
                    </a:lnTo>
                    <a:lnTo>
                      <a:pt x="52" y="1495"/>
                    </a:lnTo>
                    <a:lnTo>
                      <a:pt x="37" y="1440"/>
                    </a:lnTo>
                    <a:lnTo>
                      <a:pt x="24" y="1384"/>
                    </a:lnTo>
                    <a:lnTo>
                      <a:pt x="15" y="1327"/>
                    </a:lnTo>
                    <a:lnTo>
                      <a:pt x="7" y="1269"/>
                    </a:lnTo>
                    <a:lnTo>
                      <a:pt x="3" y="1211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3" y="1092"/>
                    </a:lnTo>
                    <a:lnTo>
                      <a:pt x="7" y="1035"/>
                    </a:lnTo>
                    <a:lnTo>
                      <a:pt x="15" y="976"/>
                    </a:lnTo>
                    <a:lnTo>
                      <a:pt x="24" y="920"/>
                    </a:lnTo>
                    <a:lnTo>
                      <a:pt x="37" y="864"/>
                    </a:lnTo>
                    <a:lnTo>
                      <a:pt x="52" y="809"/>
                    </a:lnTo>
                    <a:lnTo>
                      <a:pt x="71" y="755"/>
                    </a:lnTo>
                    <a:lnTo>
                      <a:pt x="92" y="703"/>
                    </a:lnTo>
                    <a:lnTo>
                      <a:pt x="115" y="652"/>
                    </a:lnTo>
                    <a:lnTo>
                      <a:pt x="140" y="603"/>
                    </a:lnTo>
                    <a:lnTo>
                      <a:pt x="167" y="554"/>
                    </a:lnTo>
                    <a:lnTo>
                      <a:pt x="197" y="507"/>
                    </a:lnTo>
                    <a:lnTo>
                      <a:pt x="230" y="462"/>
                    </a:lnTo>
                    <a:lnTo>
                      <a:pt x="264" y="419"/>
                    </a:lnTo>
                    <a:lnTo>
                      <a:pt x="300" y="377"/>
                    </a:lnTo>
                    <a:lnTo>
                      <a:pt x="338" y="337"/>
                    </a:lnTo>
                    <a:lnTo>
                      <a:pt x="379" y="299"/>
                    </a:lnTo>
                    <a:lnTo>
                      <a:pt x="420" y="262"/>
                    </a:lnTo>
                    <a:lnTo>
                      <a:pt x="463" y="228"/>
                    </a:lnTo>
                    <a:lnTo>
                      <a:pt x="509" y="197"/>
                    </a:lnTo>
                    <a:lnTo>
                      <a:pt x="556" y="167"/>
                    </a:lnTo>
                    <a:lnTo>
                      <a:pt x="604" y="138"/>
                    </a:lnTo>
                    <a:lnTo>
                      <a:pt x="654" y="113"/>
                    </a:lnTo>
                    <a:lnTo>
                      <a:pt x="705" y="90"/>
                    </a:lnTo>
                    <a:lnTo>
                      <a:pt x="757" y="69"/>
                    </a:lnTo>
                    <a:lnTo>
                      <a:pt x="811" y="51"/>
                    </a:lnTo>
                    <a:lnTo>
                      <a:pt x="865" y="35"/>
                    </a:lnTo>
                    <a:lnTo>
                      <a:pt x="921" y="23"/>
                    </a:lnTo>
                    <a:lnTo>
                      <a:pt x="978" y="13"/>
                    </a:lnTo>
                    <a:lnTo>
                      <a:pt x="1035" y="5"/>
                    </a:lnTo>
                    <a:lnTo>
                      <a:pt x="1094" y="1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212" y="1"/>
                    </a:lnTo>
                    <a:lnTo>
                      <a:pt x="1271" y="5"/>
                    </a:lnTo>
                    <a:lnTo>
                      <a:pt x="1329" y="13"/>
                    </a:lnTo>
                    <a:lnTo>
                      <a:pt x="1386" y="23"/>
                    </a:lnTo>
                    <a:lnTo>
                      <a:pt x="1441" y="35"/>
                    </a:lnTo>
                    <a:lnTo>
                      <a:pt x="1496" y="51"/>
                    </a:lnTo>
                    <a:lnTo>
                      <a:pt x="1549" y="69"/>
                    </a:lnTo>
                    <a:lnTo>
                      <a:pt x="1601" y="90"/>
                    </a:lnTo>
                    <a:lnTo>
                      <a:pt x="1654" y="113"/>
                    </a:lnTo>
                    <a:lnTo>
                      <a:pt x="1703" y="138"/>
                    </a:lnTo>
                    <a:lnTo>
                      <a:pt x="1751" y="167"/>
                    </a:lnTo>
                    <a:lnTo>
                      <a:pt x="1797" y="197"/>
                    </a:lnTo>
                    <a:lnTo>
                      <a:pt x="1843" y="228"/>
                    </a:lnTo>
                    <a:lnTo>
                      <a:pt x="1887" y="262"/>
                    </a:lnTo>
                    <a:lnTo>
                      <a:pt x="1929" y="299"/>
                    </a:lnTo>
                    <a:lnTo>
                      <a:pt x="1968" y="337"/>
                    </a:lnTo>
                    <a:lnTo>
                      <a:pt x="2006" y="377"/>
                    </a:lnTo>
                    <a:lnTo>
                      <a:pt x="2042" y="419"/>
                    </a:lnTo>
                    <a:lnTo>
                      <a:pt x="2076" y="462"/>
                    </a:lnTo>
                    <a:lnTo>
                      <a:pt x="2109" y="507"/>
                    </a:lnTo>
                    <a:lnTo>
                      <a:pt x="2139" y="554"/>
                    </a:lnTo>
                    <a:lnTo>
                      <a:pt x="2166" y="603"/>
                    </a:lnTo>
                    <a:lnTo>
                      <a:pt x="2192" y="652"/>
                    </a:lnTo>
                    <a:lnTo>
                      <a:pt x="2216" y="703"/>
                    </a:lnTo>
                    <a:lnTo>
                      <a:pt x="2236" y="755"/>
                    </a:lnTo>
                    <a:lnTo>
                      <a:pt x="2254" y="809"/>
                    </a:lnTo>
                    <a:lnTo>
                      <a:pt x="2269" y="864"/>
                    </a:lnTo>
                    <a:lnTo>
                      <a:pt x="2283" y="920"/>
                    </a:lnTo>
                    <a:lnTo>
                      <a:pt x="2293" y="976"/>
                    </a:lnTo>
                    <a:lnTo>
                      <a:pt x="2299" y="1035"/>
                    </a:lnTo>
                    <a:lnTo>
                      <a:pt x="2305" y="1092"/>
                    </a:lnTo>
                    <a:lnTo>
                      <a:pt x="2306" y="1152"/>
                    </a:lnTo>
                    <a:lnTo>
                      <a:pt x="2306" y="115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7"/>
              <p:cNvSpPr>
                <a:spLocks/>
              </p:cNvSpPr>
              <p:nvPr/>
            </p:nvSpPr>
            <p:spPr bwMode="auto">
              <a:xfrm>
                <a:off x="5667375" y="2992438"/>
                <a:ext cx="3294063" cy="3292475"/>
              </a:xfrm>
              <a:custGeom>
                <a:avLst/>
                <a:gdLst/>
                <a:ahLst/>
                <a:cxnLst>
                  <a:cxn ang="0">
                    <a:pos x="2074" y="1090"/>
                  </a:cxn>
                  <a:cxn ang="0">
                    <a:pos x="2054" y="1246"/>
                  </a:cxn>
                  <a:cxn ang="0">
                    <a:pos x="2011" y="1393"/>
                  </a:cxn>
                  <a:cxn ang="0">
                    <a:pos x="1950" y="1531"/>
                  </a:cxn>
                  <a:cxn ang="0">
                    <a:pos x="1869" y="1658"/>
                  </a:cxn>
                  <a:cxn ang="0">
                    <a:pos x="1771" y="1770"/>
                  </a:cxn>
                  <a:cxn ang="0">
                    <a:pos x="1658" y="1868"/>
                  </a:cxn>
                  <a:cxn ang="0">
                    <a:pos x="1532" y="1949"/>
                  </a:cxn>
                  <a:cxn ang="0">
                    <a:pos x="1394" y="2012"/>
                  </a:cxn>
                  <a:cxn ang="0">
                    <a:pos x="1247" y="2053"/>
                  </a:cxn>
                  <a:cxn ang="0">
                    <a:pos x="1091" y="2073"/>
                  </a:cxn>
                  <a:cxn ang="0">
                    <a:pos x="984" y="2073"/>
                  </a:cxn>
                  <a:cxn ang="0">
                    <a:pos x="828" y="2053"/>
                  </a:cxn>
                  <a:cxn ang="0">
                    <a:pos x="680" y="2012"/>
                  </a:cxn>
                  <a:cxn ang="0">
                    <a:pos x="543" y="1949"/>
                  </a:cxn>
                  <a:cxn ang="0">
                    <a:pos x="417" y="1868"/>
                  </a:cxn>
                  <a:cxn ang="0">
                    <a:pos x="304" y="1770"/>
                  </a:cxn>
                  <a:cxn ang="0">
                    <a:pos x="206" y="1658"/>
                  </a:cxn>
                  <a:cxn ang="0">
                    <a:pos x="126" y="1531"/>
                  </a:cxn>
                  <a:cxn ang="0">
                    <a:pos x="63" y="1393"/>
                  </a:cxn>
                  <a:cxn ang="0">
                    <a:pos x="21" y="1246"/>
                  </a:cxn>
                  <a:cxn ang="0">
                    <a:pos x="2" y="1090"/>
                  </a:cxn>
                  <a:cxn ang="0">
                    <a:pos x="2" y="983"/>
                  </a:cxn>
                  <a:cxn ang="0">
                    <a:pos x="21" y="828"/>
                  </a:cxn>
                  <a:cxn ang="0">
                    <a:pos x="63" y="681"/>
                  </a:cxn>
                  <a:cxn ang="0">
                    <a:pos x="126" y="542"/>
                  </a:cxn>
                  <a:cxn ang="0">
                    <a:pos x="206" y="416"/>
                  </a:cxn>
                  <a:cxn ang="0">
                    <a:pos x="304" y="304"/>
                  </a:cxn>
                  <a:cxn ang="0">
                    <a:pos x="417" y="206"/>
                  </a:cxn>
                  <a:cxn ang="0">
                    <a:pos x="543" y="125"/>
                  </a:cxn>
                  <a:cxn ang="0">
                    <a:pos x="680" y="62"/>
                  </a:cxn>
                  <a:cxn ang="0">
                    <a:pos x="828" y="21"/>
                  </a:cxn>
                  <a:cxn ang="0">
                    <a:pos x="984" y="1"/>
                  </a:cxn>
                  <a:cxn ang="0">
                    <a:pos x="1091" y="1"/>
                  </a:cxn>
                  <a:cxn ang="0">
                    <a:pos x="1247" y="21"/>
                  </a:cxn>
                  <a:cxn ang="0">
                    <a:pos x="1394" y="62"/>
                  </a:cxn>
                  <a:cxn ang="0">
                    <a:pos x="1532" y="125"/>
                  </a:cxn>
                  <a:cxn ang="0">
                    <a:pos x="1658" y="206"/>
                  </a:cxn>
                  <a:cxn ang="0">
                    <a:pos x="1771" y="304"/>
                  </a:cxn>
                  <a:cxn ang="0">
                    <a:pos x="1869" y="416"/>
                  </a:cxn>
                  <a:cxn ang="0">
                    <a:pos x="1950" y="542"/>
                  </a:cxn>
                  <a:cxn ang="0">
                    <a:pos x="2011" y="681"/>
                  </a:cxn>
                  <a:cxn ang="0">
                    <a:pos x="2054" y="828"/>
                  </a:cxn>
                  <a:cxn ang="0">
                    <a:pos x="2074" y="983"/>
                  </a:cxn>
                </a:cxnLst>
                <a:rect l="0" t="0" r="r" b="b"/>
                <a:pathLst>
                  <a:path w="2075" h="2074">
                    <a:moveTo>
                      <a:pt x="2075" y="1037"/>
                    </a:moveTo>
                    <a:lnTo>
                      <a:pt x="2075" y="1037"/>
                    </a:lnTo>
                    <a:lnTo>
                      <a:pt x="2074" y="1090"/>
                    </a:lnTo>
                    <a:lnTo>
                      <a:pt x="2070" y="1143"/>
                    </a:lnTo>
                    <a:lnTo>
                      <a:pt x="2063" y="1195"/>
                    </a:lnTo>
                    <a:lnTo>
                      <a:pt x="2054" y="1246"/>
                    </a:lnTo>
                    <a:lnTo>
                      <a:pt x="2043" y="1297"/>
                    </a:lnTo>
                    <a:lnTo>
                      <a:pt x="2028" y="1345"/>
                    </a:lnTo>
                    <a:lnTo>
                      <a:pt x="2011" y="1393"/>
                    </a:lnTo>
                    <a:lnTo>
                      <a:pt x="1993" y="1440"/>
                    </a:lnTo>
                    <a:lnTo>
                      <a:pt x="1972" y="1487"/>
                    </a:lnTo>
                    <a:lnTo>
                      <a:pt x="1950" y="1531"/>
                    </a:lnTo>
                    <a:lnTo>
                      <a:pt x="1925" y="1574"/>
                    </a:lnTo>
                    <a:lnTo>
                      <a:pt x="1898" y="1616"/>
                    </a:lnTo>
                    <a:lnTo>
                      <a:pt x="1869" y="1658"/>
                    </a:lnTo>
                    <a:lnTo>
                      <a:pt x="1838" y="1697"/>
                    </a:lnTo>
                    <a:lnTo>
                      <a:pt x="1805" y="1734"/>
                    </a:lnTo>
                    <a:lnTo>
                      <a:pt x="1771" y="1770"/>
                    </a:lnTo>
                    <a:lnTo>
                      <a:pt x="1735" y="1804"/>
                    </a:lnTo>
                    <a:lnTo>
                      <a:pt x="1697" y="1837"/>
                    </a:lnTo>
                    <a:lnTo>
                      <a:pt x="1658" y="1868"/>
                    </a:lnTo>
                    <a:lnTo>
                      <a:pt x="1617" y="1897"/>
                    </a:lnTo>
                    <a:lnTo>
                      <a:pt x="1575" y="1924"/>
                    </a:lnTo>
                    <a:lnTo>
                      <a:pt x="1532" y="1949"/>
                    </a:lnTo>
                    <a:lnTo>
                      <a:pt x="1487" y="1971"/>
                    </a:lnTo>
                    <a:lnTo>
                      <a:pt x="1441" y="1992"/>
                    </a:lnTo>
                    <a:lnTo>
                      <a:pt x="1394" y="2012"/>
                    </a:lnTo>
                    <a:lnTo>
                      <a:pt x="1346" y="2027"/>
                    </a:lnTo>
                    <a:lnTo>
                      <a:pt x="1296" y="2042"/>
                    </a:lnTo>
                    <a:lnTo>
                      <a:pt x="1247" y="2053"/>
                    </a:lnTo>
                    <a:lnTo>
                      <a:pt x="1196" y="2062"/>
                    </a:lnTo>
                    <a:lnTo>
                      <a:pt x="1143" y="2069"/>
                    </a:lnTo>
                    <a:lnTo>
                      <a:pt x="1091" y="2073"/>
                    </a:lnTo>
                    <a:lnTo>
                      <a:pt x="1038" y="2074"/>
                    </a:lnTo>
                    <a:lnTo>
                      <a:pt x="1038" y="2074"/>
                    </a:lnTo>
                    <a:lnTo>
                      <a:pt x="984" y="2073"/>
                    </a:lnTo>
                    <a:lnTo>
                      <a:pt x="931" y="2069"/>
                    </a:lnTo>
                    <a:lnTo>
                      <a:pt x="880" y="2062"/>
                    </a:lnTo>
                    <a:lnTo>
                      <a:pt x="828" y="2053"/>
                    </a:lnTo>
                    <a:lnTo>
                      <a:pt x="778" y="2042"/>
                    </a:lnTo>
                    <a:lnTo>
                      <a:pt x="728" y="2027"/>
                    </a:lnTo>
                    <a:lnTo>
                      <a:pt x="680" y="2012"/>
                    </a:lnTo>
                    <a:lnTo>
                      <a:pt x="633" y="1992"/>
                    </a:lnTo>
                    <a:lnTo>
                      <a:pt x="588" y="1971"/>
                    </a:lnTo>
                    <a:lnTo>
                      <a:pt x="543" y="1949"/>
                    </a:lnTo>
                    <a:lnTo>
                      <a:pt x="499" y="1924"/>
                    </a:lnTo>
                    <a:lnTo>
                      <a:pt x="457" y="1897"/>
                    </a:lnTo>
                    <a:lnTo>
                      <a:pt x="417" y="1868"/>
                    </a:lnTo>
                    <a:lnTo>
                      <a:pt x="377" y="1837"/>
                    </a:lnTo>
                    <a:lnTo>
                      <a:pt x="340" y="1804"/>
                    </a:lnTo>
                    <a:lnTo>
                      <a:pt x="304" y="1770"/>
                    </a:lnTo>
                    <a:lnTo>
                      <a:pt x="269" y="1734"/>
                    </a:lnTo>
                    <a:lnTo>
                      <a:pt x="237" y="1697"/>
                    </a:lnTo>
                    <a:lnTo>
                      <a:pt x="206" y="1658"/>
                    </a:lnTo>
                    <a:lnTo>
                      <a:pt x="178" y="1616"/>
                    </a:lnTo>
                    <a:lnTo>
                      <a:pt x="150" y="1574"/>
                    </a:lnTo>
                    <a:lnTo>
                      <a:pt x="126" y="1531"/>
                    </a:lnTo>
                    <a:lnTo>
                      <a:pt x="102" y="1487"/>
                    </a:lnTo>
                    <a:lnTo>
                      <a:pt x="81" y="1440"/>
                    </a:lnTo>
                    <a:lnTo>
                      <a:pt x="63" y="1393"/>
                    </a:lnTo>
                    <a:lnTo>
                      <a:pt x="47" y="1345"/>
                    </a:lnTo>
                    <a:lnTo>
                      <a:pt x="33" y="1297"/>
                    </a:lnTo>
                    <a:lnTo>
                      <a:pt x="21" y="1246"/>
                    </a:lnTo>
                    <a:lnTo>
                      <a:pt x="12" y="1195"/>
                    </a:lnTo>
                    <a:lnTo>
                      <a:pt x="6" y="1143"/>
                    </a:lnTo>
                    <a:lnTo>
                      <a:pt x="2" y="1090"/>
                    </a:lnTo>
                    <a:lnTo>
                      <a:pt x="0" y="1037"/>
                    </a:lnTo>
                    <a:lnTo>
                      <a:pt x="0" y="1037"/>
                    </a:lnTo>
                    <a:lnTo>
                      <a:pt x="2" y="983"/>
                    </a:lnTo>
                    <a:lnTo>
                      <a:pt x="6" y="931"/>
                    </a:lnTo>
                    <a:lnTo>
                      <a:pt x="12" y="879"/>
                    </a:lnTo>
                    <a:lnTo>
                      <a:pt x="21" y="828"/>
                    </a:lnTo>
                    <a:lnTo>
                      <a:pt x="33" y="777"/>
                    </a:lnTo>
                    <a:lnTo>
                      <a:pt x="47" y="729"/>
                    </a:lnTo>
                    <a:lnTo>
                      <a:pt x="63" y="681"/>
                    </a:lnTo>
                    <a:lnTo>
                      <a:pt x="81" y="634"/>
                    </a:lnTo>
                    <a:lnTo>
                      <a:pt x="102" y="587"/>
                    </a:lnTo>
                    <a:lnTo>
                      <a:pt x="126" y="542"/>
                    </a:lnTo>
                    <a:lnTo>
                      <a:pt x="150" y="499"/>
                    </a:lnTo>
                    <a:lnTo>
                      <a:pt x="178" y="456"/>
                    </a:lnTo>
                    <a:lnTo>
                      <a:pt x="206" y="416"/>
                    </a:lnTo>
                    <a:lnTo>
                      <a:pt x="237" y="377"/>
                    </a:lnTo>
                    <a:lnTo>
                      <a:pt x="269" y="339"/>
                    </a:lnTo>
                    <a:lnTo>
                      <a:pt x="304" y="304"/>
                    </a:lnTo>
                    <a:lnTo>
                      <a:pt x="340" y="270"/>
                    </a:lnTo>
                    <a:lnTo>
                      <a:pt x="377" y="237"/>
                    </a:lnTo>
                    <a:lnTo>
                      <a:pt x="417" y="206"/>
                    </a:lnTo>
                    <a:lnTo>
                      <a:pt x="457" y="177"/>
                    </a:lnTo>
                    <a:lnTo>
                      <a:pt x="499" y="150"/>
                    </a:lnTo>
                    <a:lnTo>
                      <a:pt x="543" y="125"/>
                    </a:lnTo>
                    <a:lnTo>
                      <a:pt x="588" y="101"/>
                    </a:lnTo>
                    <a:lnTo>
                      <a:pt x="633" y="81"/>
                    </a:lnTo>
                    <a:lnTo>
                      <a:pt x="680" y="62"/>
                    </a:lnTo>
                    <a:lnTo>
                      <a:pt x="728" y="47"/>
                    </a:lnTo>
                    <a:lnTo>
                      <a:pt x="778" y="32"/>
                    </a:lnTo>
                    <a:lnTo>
                      <a:pt x="828" y="21"/>
                    </a:lnTo>
                    <a:lnTo>
                      <a:pt x="880" y="11"/>
                    </a:lnTo>
                    <a:lnTo>
                      <a:pt x="931" y="5"/>
                    </a:lnTo>
                    <a:lnTo>
                      <a:pt x="984" y="1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91" y="1"/>
                    </a:lnTo>
                    <a:lnTo>
                      <a:pt x="1143" y="5"/>
                    </a:lnTo>
                    <a:lnTo>
                      <a:pt x="1196" y="11"/>
                    </a:lnTo>
                    <a:lnTo>
                      <a:pt x="1247" y="21"/>
                    </a:lnTo>
                    <a:lnTo>
                      <a:pt x="1296" y="32"/>
                    </a:lnTo>
                    <a:lnTo>
                      <a:pt x="1346" y="47"/>
                    </a:lnTo>
                    <a:lnTo>
                      <a:pt x="1394" y="62"/>
                    </a:lnTo>
                    <a:lnTo>
                      <a:pt x="1441" y="81"/>
                    </a:lnTo>
                    <a:lnTo>
                      <a:pt x="1487" y="101"/>
                    </a:lnTo>
                    <a:lnTo>
                      <a:pt x="1532" y="125"/>
                    </a:lnTo>
                    <a:lnTo>
                      <a:pt x="1575" y="150"/>
                    </a:lnTo>
                    <a:lnTo>
                      <a:pt x="1617" y="177"/>
                    </a:lnTo>
                    <a:lnTo>
                      <a:pt x="1658" y="206"/>
                    </a:lnTo>
                    <a:lnTo>
                      <a:pt x="1697" y="237"/>
                    </a:lnTo>
                    <a:lnTo>
                      <a:pt x="1735" y="270"/>
                    </a:lnTo>
                    <a:lnTo>
                      <a:pt x="1771" y="304"/>
                    </a:lnTo>
                    <a:lnTo>
                      <a:pt x="1805" y="339"/>
                    </a:lnTo>
                    <a:lnTo>
                      <a:pt x="1838" y="377"/>
                    </a:lnTo>
                    <a:lnTo>
                      <a:pt x="1869" y="416"/>
                    </a:lnTo>
                    <a:lnTo>
                      <a:pt x="1898" y="456"/>
                    </a:lnTo>
                    <a:lnTo>
                      <a:pt x="1925" y="499"/>
                    </a:lnTo>
                    <a:lnTo>
                      <a:pt x="1950" y="542"/>
                    </a:lnTo>
                    <a:lnTo>
                      <a:pt x="1972" y="587"/>
                    </a:lnTo>
                    <a:lnTo>
                      <a:pt x="1993" y="634"/>
                    </a:lnTo>
                    <a:lnTo>
                      <a:pt x="2011" y="681"/>
                    </a:lnTo>
                    <a:lnTo>
                      <a:pt x="2028" y="729"/>
                    </a:lnTo>
                    <a:lnTo>
                      <a:pt x="2043" y="777"/>
                    </a:lnTo>
                    <a:lnTo>
                      <a:pt x="2054" y="828"/>
                    </a:lnTo>
                    <a:lnTo>
                      <a:pt x="2063" y="879"/>
                    </a:lnTo>
                    <a:lnTo>
                      <a:pt x="2070" y="931"/>
                    </a:lnTo>
                    <a:lnTo>
                      <a:pt x="2074" y="983"/>
                    </a:lnTo>
                    <a:lnTo>
                      <a:pt x="2075" y="1037"/>
                    </a:lnTo>
                    <a:lnTo>
                      <a:pt x="2075" y="103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auto">
              <a:xfrm>
                <a:off x="6326188" y="3651250"/>
                <a:ext cx="1976438" cy="1974850"/>
              </a:xfrm>
              <a:custGeom>
                <a:avLst/>
                <a:gdLst/>
                <a:ahLst/>
                <a:cxnLst>
                  <a:cxn ang="0">
                    <a:pos x="1244" y="653"/>
                  </a:cxn>
                  <a:cxn ang="0">
                    <a:pos x="1232" y="747"/>
                  </a:cxn>
                  <a:cxn ang="0">
                    <a:pos x="1207" y="836"/>
                  </a:cxn>
                  <a:cxn ang="0">
                    <a:pos x="1170" y="918"/>
                  </a:cxn>
                  <a:cxn ang="0">
                    <a:pos x="1121" y="994"/>
                  </a:cxn>
                  <a:cxn ang="0">
                    <a:pos x="1063" y="1062"/>
                  </a:cxn>
                  <a:cxn ang="0">
                    <a:pos x="995" y="1120"/>
                  </a:cxn>
                  <a:cxn ang="0">
                    <a:pos x="919" y="1169"/>
                  </a:cxn>
                  <a:cxn ang="0">
                    <a:pos x="837" y="1206"/>
                  </a:cxn>
                  <a:cxn ang="0">
                    <a:pos x="748" y="1231"/>
                  </a:cxn>
                  <a:cxn ang="0">
                    <a:pos x="654" y="1243"/>
                  </a:cxn>
                  <a:cxn ang="0">
                    <a:pos x="590" y="1243"/>
                  </a:cxn>
                  <a:cxn ang="0">
                    <a:pos x="497" y="1231"/>
                  </a:cxn>
                  <a:cxn ang="0">
                    <a:pos x="409" y="1206"/>
                  </a:cxn>
                  <a:cxn ang="0">
                    <a:pos x="325" y="1169"/>
                  </a:cxn>
                  <a:cxn ang="0">
                    <a:pos x="250" y="1120"/>
                  </a:cxn>
                  <a:cxn ang="0">
                    <a:pos x="182" y="1062"/>
                  </a:cxn>
                  <a:cxn ang="0">
                    <a:pos x="123" y="994"/>
                  </a:cxn>
                  <a:cxn ang="0">
                    <a:pos x="75" y="918"/>
                  </a:cxn>
                  <a:cxn ang="0">
                    <a:pos x="38" y="836"/>
                  </a:cxn>
                  <a:cxn ang="0">
                    <a:pos x="12" y="747"/>
                  </a:cxn>
                  <a:cxn ang="0">
                    <a:pos x="0" y="653"/>
                  </a:cxn>
                  <a:cxn ang="0">
                    <a:pos x="0" y="589"/>
                  </a:cxn>
                  <a:cxn ang="0">
                    <a:pos x="12" y="497"/>
                  </a:cxn>
                  <a:cxn ang="0">
                    <a:pos x="38" y="408"/>
                  </a:cxn>
                  <a:cxn ang="0">
                    <a:pos x="75" y="326"/>
                  </a:cxn>
                  <a:cxn ang="0">
                    <a:pos x="123" y="250"/>
                  </a:cxn>
                  <a:cxn ang="0">
                    <a:pos x="182" y="182"/>
                  </a:cxn>
                  <a:cxn ang="0">
                    <a:pos x="250" y="124"/>
                  </a:cxn>
                  <a:cxn ang="0">
                    <a:pos x="325" y="75"/>
                  </a:cxn>
                  <a:cxn ang="0">
                    <a:pos x="409" y="37"/>
                  </a:cxn>
                  <a:cxn ang="0">
                    <a:pos x="497" y="13"/>
                  </a:cxn>
                  <a:cxn ang="0">
                    <a:pos x="590" y="1"/>
                  </a:cxn>
                  <a:cxn ang="0">
                    <a:pos x="654" y="1"/>
                  </a:cxn>
                  <a:cxn ang="0">
                    <a:pos x="748" y="13"/>
                  </a:cxn>
                  <a:cxn ang="0">
                    <a:pos x="837" y="37"/>
                  </a:cxn>
                  <a:cxn ang="0">
                    <a:pos x="919" y="75"/>
                  </a:cxn>
                  <a:cxn ang="0">
                    <a:pos x="995" y="124"/>
                  </a:cxn>
                  <a:cxn ang="0">
                    <a:pos x="1063" y="182"/>
                  </a:cxn>
                  <a:cxn ang="0">
                    <a:pos x="1121" y="250"/>
                  </a:cxn>
                  <a:cxn ang="0">
                    <a:pos x="1170" y="326"/>
                  </a:cxn>
                  <a:cxn ang="0">
                    <a:pos x="1207" y="408"/>
                  </a:cxn>
                  <a:cxn ang="0">
                    <a:pos x="1232" y="497"/>
                  </a:cxn>
                  <a:cxn ang="0">
                    <a:pos x="1244" y="589"/>
                  </a:cxn>
                </a:cxnLst>
                <a:rect l="0" t="0" r="r" b="b"/>
                <a:pathLst>
                  <a:path w="1245" h="1244">
                    <a:moveTo>
                      <a:pt x="1245" y="622"/>
                    </a:moveTo>
                    <a:lnTo>
                      <a:pt x="1245" y="622"/>
                    </a:lnTo>
                    <a:lnTo>
                      <a:pt x="1244" y="653"/>
                    </a:lnTo>
                    <a:lnTo>
                      <a:pt x="1241" y="686"/>
                    </a:lnTo>
                    <a:lnTo>
                      <a:pt x="1237" y="717"/>
                    </a:lnTo>
                    <a:lnTo>
                      <a:pt x="1232" y="747"/>
                    </a:lnTo>
                    <a:lnTo>
                      <a:pt x="1226" y="777"/>
                    </a:lnTo>
                    <a:lnTo>
                      <a:pt x="1216" y="807"/>
                    </a:lnTo>
                    <a:lnTo>
                      <a:pt x="1207" y="836"/>
                    </a:lnTo>
                    <a:lnTo>
                      <a:pt x="1196" y="865"/>
                    </a:lnTo>
                    <a:lnTo>
                      <a:pt x="1184" y="892"/>
                    </a:lnTo>
                    <a:lnTo>
                      <a:pt x="1170" y="918"/>
                    </a:lnTo>
                    <a:lnTo>
                      <a:pt x="1155" y="944"/>
                    </a:lnTo>
                    <a:lnTo>
                      <a:pt x="1138" y="970"/>
                    </a:lnTo>
                    <a:lnTo>
                      <a:pt x="1121" y="994"/>
                    </a:lnTo>
                    <a:lnTo>
                      <a:pt x="1103" y="1017"/>
                    </a:lnTo>
                    <a:lnTo>
                      <a:pt x="1083" y="1041"/>
                    </a:lnTo>
                    <a:lnTo>
                      <a:pt x="1063" y="1062"/>
                    </a:lnTo>
                    <a:lnTo>
                      <a:pt x="1040" y="1083"/>
                    </a:lnTo>
                    <a:lnTo>
                      <a:pt x="1018" y="1102"/>
                    </a:lnTo>
                    <a:lnTo>
                      <a:pt x="995" y="1120"/>
                    </a:lnTo>
                    <a:lnTo>
                      <a:pt x="970" y="1137"/>
                    </a:lnTo>
                    <a:lnTo>
                      <a:pt x="945" y="1154"/>
                    </a:lnTo>
                    <a:lnTo>
                      <a:pt x="919" y="1169"/>
                    </a:lnTo>
                    <a:lnTo>
                      <a:pt x="893" y="1183"/>
                    </a:lnTo>
                    <a:lnTo>
                      <a:pt x="864" y="1195"/>
                    </a:lnTo>
                    <a:lnTo>
                      <a:pt x="837" y="1206"/>
                    </a:lnTo>
                    <a:lnTo>
                      <a:pt x="808" y="1217"/>
                    </a:lnTo>
                    <a:lnTo>
                      <a:pt x="778" y="1225"/>
                    </a:lnTo>
                    <a:lnTo>
                      <a:pt x="748" y="1231"/>
                    </a:lnTo>
                    <a:lnTo>
                      <a:pt x="717" y="1236"/>
                    </a:lnTo>
                    <a:lnTo>
                      <a:pt x="687" y="1240"/>
                    </a:lnTo>
                    <a:lnTo>
                      <a:pt x="654" y="1243"/>
                    </a:lnTo>
                    <a:lnTo>
                      <a:pt x="623" y="1244"/>
                    </a:lnTo>
                    <a:lnTo>
                      <a:pt x="623" y="1244"/>
                    </a:lnTo>
                    <a:lnTo>
                      <a:pt x="590" y="1243"/>
                    </a:lnTo>
                    <a:lnTo>
                      <a:pt x="559" y="1240"/>
                    </a:lnTo>
                    <a:lnTo>
                      <a:pt x="527" y="1236"/>
                    </a:lnTo>
                    <a:lnTo>
                      <a:pt x="497" y="1231"/>
                    </a:lnTo>
                    <a:lnTo>
                      <a:pt x="466" y="1225"/>
                    </a:lnTo>
                    <a:lnTo>
                      <a:pt x="437" y="1217"/>
                    </a:lnTo>
                    <a:lnTo>
                      <a:pt x="409" y="1206"/>
                    </a:lnTo>
                    <a:lnTo>
                      <a:pt x="380" y="1195"/>
                    </a:lnTo>
                    <a:lnTo>
                      <a:pt x="353" y="1183"/>
                    </a:lnTo>
                    <a:lnTo>
                      <a:pt x="325" y="1169"/>
                    </a:lnTo>
                    <a:lnTo>
                      <a:pt x="299" y="1154"/>
                    </a:lnTo>
                    <a:lnTo>
                      <a:pt x="274" y="1137"/>
                    </a:lnTo>
                    <a:lnTo>
                      <a:pt x="250" y="1120"/>
                    </a:lnTo>
                    <a:lnTo>
                      <a:pt x="226" y="1102"/>
                    </a:lnTo>
                    <a:lnTo>
                      <a:pt x="204" y="1083"/>
                    </a:lnTo>
                    <a:lnTo>
                      <a:pt x="182" y="1062"/>
                    </a:lnTo>
                    <a:lnTo>
                      <a:pt x="162" y="1041"/>
                    </a:lnTo>
                    <a:lnTo>
                      <a:pt x="143" y="1017"/>
                    </a:lnTo>
                    <a:lnTo>
                      <a:pt x="123" y="994"/>
                    </a:lnTo>
                    <a:lnTo>
                      <a:pt x="106" y="970"/>
                    </a:lnTo>
                    <a:lnTo>
                      <a:pt x="90" y="944"/>
                    </a:lnTo>
                    <a:lnTo>
                      <a:pt x="75" y="918"/>
                    </a:lnTo>
                    <a:lnTo>
                      <a:pt x="62" y="892"/>
                    </a:lnTo>
                    <a:lnTo>
                      <a:pt x="49" y="865"/>
                    </a:lnTo>
                    <a:lnTo>
                      <a:pt x="38" y="836"/>
                    </a:lnTo>
                    <a:lnTo>
                      <a:pt x="28" y="807"/>
                    </a:lnTo>
                    <a:lnTo>
                      <a:pt x="20" y="777"/>
                    </a:lnTo>
                    <a:lnTo>
                      <a:pt x="12" y="747"/>
                    </a:lnTo>
                    <a:lnTo>
                      <a:pt x="7" y="717"/>
                    </a:lnTo>
                    <a:lnTo>
                      <a:pt x="3" y="686"/>
                    </a:lnTo>
                    <a:lnTo>
                      <a:pt x="0" y="653"/>
                    </a:lnTo>
                    <a:lnTo>
                      <a:pt x="0" y="622"/>
                    </a:lnTo>
                    <a:lnTo>
                      <a:pt x="0" y="622"/>
                    </a:lnTo>
                    <a:lnTo>
                      <a:pt x="0" y="589"/>
                    </a:lnTo>
                    <a:lnTo>
                      <a:pt x="3" y="558"/>
                    </a:lnTo>
                    <a:lnTo>
                      <a:pt x="7" y="527"/>
                    </a:lnTo>
                    <a:lnTo>
                      <a:pt x="12" y="497"/>
                    </a:lnTo>
                    <a:lnTo>
                      <a:pt x="20" y="467"/>
                    </a:lnTo>
                    <a:lnTo>
                      <a:pt x="28" y="437"/>
                    </a:lnTo>
                    <a:lnTo>
                      <a:pt x="38" y="408"/>
                    </a:lnTo>
                    <a:lnTo>
                      <a:pt x="49" y="379"/>
                    </a:lnTo>
                    <a:lnTo>
                      <a:pt x="62" y="352"/>
                    </a:lnTo>
                    <a:lnTo>
                      <a:pt x="75" y="326"/>
                    </a:lnTo>
                    <a:lnTo>
                      <a:pt x="90" y="300"/>
                    </a:lnTo>
                    <a:lnTo>
                      <a:pt x="106" y="274"/>
                    </a:lnTo>
                    <a:lnTo>
                      <a:pt x="123" y="250"/>
                    </a:lnTo>
                    <a:lnTo>
                      <a:pt x="143" y="227"/>
                    </a:lnTo>
                    <a:lnTo>
                      <a:pt x="162" y="203"/>
                    </a:lnTo>
                    <a:lnTo>
                      <a:pt x="182" y="182"/>
                    </a:lnTo>
                    <a:lnTo>
                      <a:pt x="204" y="161"/>
                    </a:lnTo>
                    <a:lnTo>
                      <a:pt x="226" y="142"/>
                    </a:lnTo>
                    <a:lnTo>
                      <a:pt x="250" y="124"/>
                    </a:lnTo>
                    <a:lnTo>
                      <a:pt x="274" y="105"/>
                    </a:lnTo>
                    <a:lnTo>
                      <a:pt x="299" y="90"/>
                    </a:lnTo>
                    <a:lnTo>
                      <a:pt x="325" y="75"/>
                    </a:lnTo>
                    <a:lnTo>
                      <a:pt x="353" y="61"/>
                    </a:lnTo>
                    <a:lnTo>
                      <a:pt x="380" y="48"/>
                    </a:lnTo>
                    <a:lnTo>
                      <a:pt x="409" y="37"/>
                    </a:lnTo>
                    <a:lnTo>
                      <a:pt x="437" y="27"/>
                    </a:lnTo>
                    <a:lnTo>
                      <a:pt x="466" y="19"/>
                    </a:lnTo>
                    <a:lnTo>
                      <a:pt x="497" y="13"/>
                    </a:lnTo>
                    <a:lnTo>
                      <a:pt x="527" y="7"/>
                    </a:lnTo>
                    <a:lnTo>
                      <a:pt x="559" y="2"/>
                    </a:lnTo>
                    <a:lnTo>
                      <a:pt x="590" y="1"/>
                    </a:lnTo>
                    <a:lnTo>
                      <a:pt x="623" y="0"/>
                    </a:lnTo>
                    <a:lnTo>
                      <a:pt x="623" y="0"/>
                    </a:lnTo>
                    <a:lnTo>
                      <a:pt x="654" y="1"/>
                    </a:lnTo>
                    <a:lnTo>
                      <a:pt x="687" y="2"/>
                    </a:lnTo>
                    <a:lnTo>
                      <a:pt x="717" y="7"/>
                    </a:lnTo>
                    <a:lnTo>
                      <a:pt x="748" y="13"/>
                    </a:lnTo>
                    <a:lnTo>
                      <a:pt x="778" y="19"/>
                    </a:lnTo>
                    <a:lnTo>
                      <a:pt x="808" y="27"/>
                    </a:lnTo>
                    <a:lnTo>
                      <a:pt x="837" y="37"/>
                    </a:lnTo>
                    <a:lnTo>
                      <a:pt x="864" y="48"/>
                    </a:lnTo>
                    <a:lnTo>
                      <a:pt x="893" y="61"/>
                    </a:lnTo>
                    <a:lnTo>
                      <a:pt x="919" y="75"/>
                    </a:lnTo>
                    <a:lnTo>
                      <a:pt x="945" y="90"/>
                    </a:lnTo>
                    <a:lnTo>
                      <a:pt x="970" y="105"/>
                    </a:lnTo>
                    <a:lnTo>
                      <a:pt x="995" y="124"/>
                    </a:lnTo>
                    <a:lnTo>
                      <a:pt x="1018" y="142"/>
                    </a:lnTo>
                    <a:lnTo>
                      <a:pt x="1040" y="161"/>
                    </a:lnTo>
                    <a:lnTo>
                      <a:pt x="1063" y="182"/>
                    </a:lnTo>
                    <a:lnTo>
                      <a:pt x="1083" y="203"/>
                    </a:lnTo>
                    <a:lnTo>
                      <a:pt x="1103" y="227"/>
                    </a:lnTo>
                    <a:lnTo>
                      <a:pt x="1121" y="250"/>
                    </a:lnTo>
                    <a:lnTo>
                      <a:pt x="1138" y="274"/>
                    </a:lnTo>
                    <a:lnTo>
                      <a:pt x="1155" y="300"/>
                    </a:lnTo>
                    <a:lnTo>
                      <a:pt x="1170" y="326"/>
                    </a:lnTo>
                    <a:lnTo>
                      <a:pt x="1184" y="352"/>
                    </a:lnTo>
                    <a:lnTo>
                      <a:pt x="1196" y="379"/>
                    </a:lnTo>
                    <a:lnTo>
                      <a:pt x="1207" y="408"/>
                    </a:lnTo>
                    <a:lnTo>
                      <a:pt x="1216" y="437"/>
                    </a:lnTo>
                    <a:lnTo>
                      <a:pt x="1226" y="467"/>
                    </a:lnTo>
                    <a:lnTo>
                      <a:pt x="1232" y="497"/>
                    </a:lnTo>
                    <a:lnTo>
                      <a:pt x="1237" y="527"/>
                    </a:lnTo>
                    <a:lnTo>
                      <a:pt x="1241" y="558"/>
                    </a:lnTo>
                    <a:lnTo>
                      <a:pt x="1244" y="589"/>
                    </a:lnTo>
                    <a:lnTo>
                      <a:pt x="1245" y="622"/>
                    </a:lnTo>
                    <a:lnTo>
                      <a:pt x="1245" y="62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auto">
              <a:xfrm>
                <a:off x="6719888" y="4046538"/>
                <a:ext cx="1187450" cy="1184275"/>
              </a:xfrm>
              <a:custGeom>
                <a:avLst/>
                <a:gdLst/>
                <a:ahLst/>
                <a:cxnLst>
                  <a:cxn ang="0">
                    <a:pos x="747" y="393"/>
                  </a:cxn>
                  <a:cxn ang="0">
                    <a:pos x="740" y="449"/>
                  </a:cxn>
                  <a:cxn ang="0">
                    <a:pos x="726" y="501"/>
                  </a:cxn>
                  <a:cxn ang="0">
                    <a:pos x="702" y="550"/>
                  </a:cxn>
                  <a:cxn ang="0">
                    <a:pos x="674" y="596"/>
                  </a:cxn>
                  <a:cxn ang="0">
                    <a:pos x="638" y="636"/>
                  </a:cxn>
                  <a:cxn ang="0">
                    <a:pos x="598" y="672"/>
                  </a:cxn>
                  <a:cxn ang="0">
                    <a:pos x="552" y="702"/>
                  </a:cxn>
                  <a:cxn ang="0">
                    <a:pos x="503" y="724"/>
                  </a:cxn>
                  <a:cxn ang="0">
                    <a:pos x="449" y="738"/>
                  </a:cxn>
                  <a:cxn ang="0">
                    <a:pos x="393" y="746"/>
                  </a:cxn>
                  <a:cxn ang="0">
                    <a:pos x="355" y="746"/>
                  </a:cxn>
                  <a:cxn ang="0">
                    <a:pos x="299" y="738"/>
                  </a:cxn>
                  <a:cxn ang="0">
                    <a:pos x="246" y="724"/>
                  </a:cxn>
                  <a:cxn ang="0">
                    <a:pos x="196" y="702"/>
                  </a:cxn>
                  <a:cxn ang="0">
                    <a:pos x="150" y="672"/>
                  </a:cxn>
                  <a:cxn ang="0">
                    <a:pos x="110" y="636"/>
                  </a:cxn>
                  <a:cxn ang="0">
                    <a:pos x="75" y="596"/>
                  </a:cxn>
                  <a:cxn ang="0">
                    <a:pos x="46" y="550"/>
                  </a:cxn>
                  <a:cxn ang="0">
                    <a:pos x="24" y="501"/>
                  </a:cxn>
                  <a:cxn ang="0">
                    <a:pos x="8" y="449"/>
                  </a:cxn>
                  <a:cxn ang="0">
                    <a:pos x="2" y="393"/>
                  </a:cxn>
                  <a:cxn ang="0">
                    <a:pos x="2" y="353"/>
                  </a:cxn>
                  <a:cxn ang="0">
                    <a:pos x="8" y="297"/>
                  </a:cxn>
                  <a:cxn ang="0">
                    <a:pos x="24" y="245"/>
                  </a:cxn>
                  <a:cxn ang="0">
                    <a:pos x="46" y="196"/>
                  </a:cxn>
                  <a:cxn ang="0">
                    <a:pos x="75" y="150"/>
                  </a:cxn>
                  <a:cxn ang="0">
                    <a:pos x="110" y="109"/>
                  </a:cxn>
                  <a:cxn ang="0">
                    <a:pos x="150" y="74"/>
                  </a:cxn>
                  <a:cxn ang="0">
                    <a:pos x="196" y="44"/>
                  </a:cxn>
                  <a:cxn ang="0">
                    <a:pos x="246" y="22"/>
                  </a:cxn>
                  <a:cxn ang="0">
                    <a:pos x="299" y="8"/>
                  </a:cxn>
                  <a:cxn ang="0">
                    <a:pos x="355" y="0"/>
                  </a:cxn>
                  <a:cxn ang="0">
                    <a:pos x="393" y="0"/>
                  </a:cxn>
                  <a:cxn ang="0">
                    <a:pos x="449" y="8"/>
                  </a:cxn>
                  <a:cxn ang="0">
                    <a:pos x="503" y="22"/>
                  </a:cxn>
                  <a:cxn ang="0">
                    <a:pos x="552" y="44"/>
                  </a:cxn>
                  <a:cxn ang="0">
                    <a:pos x="598" y="74"/>
                  </a:cxn>
                  <a:cxn ang="0">
                    <a:pos x="638" y="109"/>
                  </a:cxn>
                  <a:cxn ang="0">
                    <a:pos x="674" y="150"/>
                  </a:cxn>
                  <a:cxn ang="0">
                    <a:pos x="702" y="196"/>
                  </a:cxn>
                  <a:cxn ang="0">
                    <a:pos x="726" y="245"/>
                  </a:cxn>
                  <a:cxn ang="0">
                    <a:pos x="740" y="297"/>
                  </a:cxn>
                  <a:cxn ang="0">
                    <a:pos x="747" y="353"/>
                  </a:cxn>
                </a:cxnLst>
                <a:rect l="0" t="0" r="r" b="b"/>
                <a:pathLst>
                  <a:path w="748" h="746">
                    <a:moveTo>
                      <a:pt x="748" y="373"/>
                    </a:moveTo>
                    <a:lnTo>
                      <a:pt x="748" y="373"/>
                    </a:lnTo>
                    <a:lnTo>
                      <a:pt x="747" y="393"/>
                    </a:lnTo>
                    <a:lnTo>
                      <a:pt x="745" y="411"/>
                    </a:lnTo>
                    <a:lnTo>
                      <a:pt x="744" y="430"/>
                    </a:lnTo>
                    <a:lnTo>
                      <a:pt x="740" y="449"/>
                    </a:lnTo>
                    <a:lnTo>
                      <a:pt x="736" y="466"/>
                    </a:lnTo>
                    <a:lnTo>
                      <a:pt x="731" y="484"/>
                    </a:lnTo>
                    <a:lnTo>
                      <a:pt x="726" y="501"/>
                    </a:lnTo>
                    <a:lnTo>
                      <a:pt x="718" y="518"/>
                    </a:lnTo>
                    <a:lnTo>
                      <a:pt x="711" y="535"/>
                    </a:lnTo>
                    <a:lnTo>
                      <a:pt x="702" y="550"/>
                    </a:lnTo>
                    <a:lnTo>
                      <a:pt x="693" y="566"/>
                    </a:lnTo>
                    <a:lnTo>
                      <a:pt x="684" y="582"/>
                    </a:lnTo>
                    <a:lnTo>
                      <a:pt x="674" y="596"/>
                    </a:lnTo>
                    <a:lnTo>
                      <a:pt x="663" y="610"/>
                    </a:lnTo>
                    <a:lnTo>
                      <a:pt x="651" y="623"/>
                    </a:lnTo>
                    <a:lnTo>
                      <a:pt x="638" y="636"/>
                    </a:lnTo>
                    <a:lnTo>
                      <a:pt x="625" y="650"/>
                    </a:lnTo>
                    <a:lnTo>
                      <a:pt x="612" y="661"/>
                    </a:lnTo>
                    <a:lnTo>
                      <a:pt x="598" y="672"/>
                    </a:lnTo>
                    <a:lnTo>
                      <a:pt x="584" y="682"/>
                    </a:lnTo>
                    <a:lnTo>
                      <a:pt x="568" y="693"/>
                    </a:lnTo>
                    <a:lnTo>
                      <a:pt x="552" y="702"/>
                    </a:lnTo>
                    <a:lnTo>
                      <a:pt x="537" y="710"/>
                    </a:lnTo>
                    <a:lnTo>
                      <a:pt x="520" y="717"/>
                    </a:lnTo>
                    <a:lnTo>
                      <a:pt x="503" y="724"/>
                    </a:lnTo>
                    <a:lnTo>
                      <a:pt x="486" y="729"/>
                    </a:lnTo>
                    <a:lnTo>
                      <a:pt x="467" y="734"/>
                    </a:lnTo>
                    <a:lnTo>
                      <a:pt x="449" y="738"/>
                    </a:lnTo>
                    <a:lnTo>
                      <a:pt x="431" y="742"/>
                    </a:lnTo>
                    <a:lnTo>
                      <a:pt x="413" y="745"/>
                    </a:lnTo>
                    <a:lnTo>
                      <a:pt x="393" y="746"/>
                    </a:lnTo>
                    <a:lnTo>
                      <a:pt x="375" y="746"/>
                    </a:lnTo>
                    <a:lnTo>
                      <a:pt x="375" y="746"/>
                    </a:lnTo>
                    <a:lnTo>
                      <a:pt x="355" y="746"/>
                    </a:lnTo>
                    <a:lnTo>
                      <a:pt x="336" y="745"/>
                    </a:lnTo>
                    <a:lnTo>
                      <a:pt x="317" y="742"/>
                    </a:lnTo>
                    <a:lnTo>
                      <a:pt x="299" y="738"/>
                    </a:lnTo>
                    <a:lnTo>
                      <a:pt x="281" y="734"/>
                    </a:lnTo>
                    <a:lnTo>
                      <a:pt x="264" y="729"/>
                    </a:lnTo>
                    <a:lnTo>
                      <a:pt x="246" y="724"/>
                    </a:lnTo>
                    <a:lnTo>
                      <a:pt x="229" y="717"/>
                    </a:lnTo>
                    <a:lnTo>
                      <a:pt x="213" y="710"/>
                    </a:lnTo>
                    <a:lnTo>
                      <a:pt x="196" y="702"/>
                    </a:lnTo>
                    <a:lnTo>
                      <a:pt x="180" y="693"/>
                    </a:lnTo>
                    <a:lnTo>
                      <a:pt x="166" y="682"/>
                    </a:lnTo>
                    <a:lnTo>
                      <a:pt x="150" y="672"/>
                    </a:lnTo>
                    <a:lnTo>
                      <a:pt x="137" y="661"/>
                    </a:lnTo>
                    <a:lnTo>
                      <a:pt x="123" y="650"/>
                    </a:lnTo>
                    <a:lnTo>
                      <a:pt x="110" y="636"/>
                    </a:lnTo>
                    <a:lnTo>
                      <a:pt x="98" y="623"/>
                    </a:lnTo>
                    <a:lnTo>
                      <a:pt x="86" y="610"/>
                    </a:lnTo>
                    <a:lnTo>
                      <a:pt x="75" y="596"/>
                    </a:lnTo>
                    <a:lnTo>
                      <a:pt x="64" y="582"/>
                    </a:lnTo>
                    <a:lnTo>
                      <a:pt x="55" y="566"/>
                    </a:lnTo>
                    <a:lnTo>
                      <a:pt x="46" y="550"/>
                    </a:lnTo>
                    <a:lnTo>
                      <a:pt x="38" y="535"/>
                    </a:lnTo>
                    <a:lnTo>
                      <a:pt x="30" y="518"/>
                    </a:lnTo>
                    <a:lnTo>
                      <a:pt x="24" y="501"/>
                    </a:lnTo>
                    <a:lnTo>
                      <a:pt x="17" y="484"/>
                    </a:lnTo>
                    <a:lnTo>
                      <a:pt x="12" y="466"/>
                    </a:lnTo>
                    <a:lnTo>
                      <a:pt x="8" y="449"/>
                    </a:lnTo>
                    <a:lnTo>
                      <a:pt x="5" y="430"/>
                    </a:lnTo>
                    <a:lnTo>
                      <a:pt x="3" y="411"/>
                    </a:lnTo>
                    <a:lnTo>
                      <a:pt x="2" y="39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2" y="353"/>
                    </a:lnTo>
                    <a:lnTo>
                      <a:pt x="3" y="335"/>
                    </a:lnTo>
                    <a:lnTo>
                      <a:pt x="5" y="316"/>
                    </a:lnTo>
                    <a:lnTo>
                      <a:pt x="8" y="297"/>
                    </a:lnTo>
                    <a:lnTo>
                      <a:pt x="12" y="279"/>
                    </a:lnTo>
                    <a:lnTo>
                      <a:pt x="17" y="262"/>
                    </a:lnTo>
                    <a:lnTo>
                      <a:pt x="24" y="245"/>
                    </a:lnTo>
                    <a:lnTo>
                      <a:pt x="30" y="228"/>
                    </a:lnTo>
                    <a:lnTo>
                      <a:pt x="38" y="211"/>
                    </a:lnTo>
                    <a:lnTo>
                      <a:pt x="46" y="196"/>
                    </a:lnTo>
                    <a:lnTo>
                      <a:pt x="55" y="180"/>
                    </a:lnTo>
                    <a:lnTo>
                      <a:pt x="64" y="164"/>
                    </a:lnTo>
                    <a:lnTo>
                      <a:pt x="75" y="150"/>
                    </a:lnTo>
                    <a:lnTo>
                      <a:pt x="86" y="135"/>
                    </a:lnTo>
                    <a:lnTo>
                      <a:pt x="98" y="122"/>
                    </a:lnTo>
                    <a:lnTo>
                      <a:pt x="110" y="109"/>
                    </a:lnTo>
                    <a:lnTo>
                      <a:pt x="123" y="96"/>
                    </a:lnTo>
                    <a:lnTo>
                      <a:pt x="137" y="85"/>
                    </a:lnTo>
                    <a:lnTo>
                      <a:pt x="150" y="74"/>
                    </a:lnTo>
                    <a:lnTo>
                      <a:pt x="166" y="64"/>
                    </a:lnTo>
                    <a:lnTo>
                      <a:pt x="180" y="53"/>
                    </a:lnTo>
                    <a:lnTo>
                      <a:pt x="196" y="44"/>
                    </a:lnTo>
                    <a:lnTo>
                      <a:pt x="213" y="36"/>
                    </a:lnTo>
                    <a:lnTo>
                      <a:pt x="229" y="29"/>
                    </a:lnTo>
                    <a:lnTo>
                      <a:pt x="246" y="22"/>
                    </a:lnTo>
                    <a:lnTo>
                      <a:pt x="264" y="17"/>
                    </a:lnTo>
                    <a:lnTo>
                      <a:pt x="281" y="12"/>
                    </a:lnTo>
                    <a:lnTo>
                      <a:pt x="299" y="8"/>
                    </a:lnTo>
                    <a:lnTo>
                      <a:pt x="317" y="4"/>
                    </a:lnTo>
                    <a:lnTo>
                      <a:pt x="336" y="1"/>
                    </a:lnTo>
                    <a:lnTo>
                      <a:pt x="355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93" y="0"/>
                    </a:lnTo>
                    <a:lnTo>
                      <a:pt x="413" y="1"/>
                    </a:lnTo>
                    <a:lnTo>
                      <a:pt x="431" y="4"/>
                    </a:lnTo>
                    <a:lnTo>
                      <a:pt x="449" y="8"/>
                    </a:lnTo>
                    <a:lnTo>
                      <a:pt x="467" y="12"/>
                    </a:lnTo>
                    <a:lnTo>
                      <a:pt x="486" y="17"/>
                    </a:lnTo>
                    <a:lnTo>
                      <a:pt x="503" y="22"/>
                    </a:lnTo>
                    <a:lnTo>
                      <a:pt x="520" y="29"/>
                    </a:lnTo>
                    <a:lnTo>
                      <a:pt x="537" y="36"/>
                    </a:lnTo>
                    <a:lnTo>
                      <a:pt x="552" y="44"/>
                    </a:lnTo>
                    <a:lnTo>
                      <a:pt x="568" y="53"/>
                    </a:lnTo>
                    <a:lnTo>
                      <a:pt x="584" y="64"/>
                    </a:lnTo>
                    <a:lnTo>
                      <a:pt x="598" y="74"/>
                    </a:lnTo>
                    <a:lnTo>
                      <a:pt x="612" y="85"/>
                    </a:lnTo>
                    <a:lnTo>
                      <a:pt x="625" y="96"/>
                    </a:lnTo>
                    <a:lnTo>
                      <a:pt x="638" y="109"/>
                    </a:lnTo>
                    <a:lnTo>
                      <a:pt x="651" y="122"/>
                    </a:lnTo>
                    <a:lnTo>
                      <a:pt x="663" y="135"/>
                    </a:lnTo>
                    <a:lnTo>
                      <a:pt x="674" y="150"/>
                    </a:lnTo>
                    <a:lnTo>
                      <a:pt x="684" y="164"/>
                    </a:lnTo>
                    <a:lnTo>
                      <a:pt x="693" y="180"/>
                    </a:lnTo>
                    <a:lnTo>
                      <a:pt x="702" y="196"/>
                    </a:lnTo>
                    <a:lnTo>
                      <a:pt x="711" y="211"/>
                    </a:lnTo>
                    <a:lnTo>
                      <a:pt x="718" y="228"/>
                    </a:lnTo>
                    <a:lnTo>
                      <a:pt x="726" y="245"/>
                    </a:lnTo>
                    <a:lnTo>
                      <a:pt x="731" y="262"/>
                    </a:lnTo>
                    <a:lnTo>
                      <a:pt x="736" y="279"/>
                    </a:lnTo>
                    <a:lnTo>
                      <a:pt x="740" y="297"/>
                    </a:lnTo>
                    <a:lnTo>
                      <a:pt x="744" y="316"/>
                    </a:lnTo>
                    <a:lnTo>
                      <a:pt x="745" y="335"/>
                    </a:lnTo>
                    <a:lnTo>
                      <a:pt x="747" y="353"/>
                    </a:lnTo>
                    <a:lnTo>
                      <a:pt x="748" y="373"/>
                    </a:lnTo>
                    <a:lnTo>
                      <a:pt x="748" y="37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30"/>
            <p:cNvGrpSpPr/>
            <p:nvPr/>
          </p:nvGrpSpPr>
          <p:grpSpPr>
            <a:xfrm>
              <a:off x="663575" y="2224582"/>
              <a:ext cx="7820026" cy="2412013"/>
              <a:chOff x="663575" y="2224582"/>
              <a:chExt cx="7820026" cy="2412013"/>
            </a:xfrm>
          </p:grpSpPr>
          <p:sp>
            <p:nvSpPr>
              <p:cNvPr id="7177" name="Freeform 9"/>
              <p:cNvSpPr>
                <a:spLocks noEditPoints="1"/>
              </p:cNvSpPr>
              <p:nvPr/>
            </p:nvSpPr>
            <p:spPr bwMode="auto">
              <a:xfrm>
                <a:off x="663575" y="2224582"/>
                <a:ext cx="7397653" cy="2353613"/>
              </a:xfrm>
              <a:custGeom>
                <a:avLst/>
                <a:gdLst/>
                <a:ahLst/>
                <a:cxnLst>
                  <a:cxn ang="0">
                    <a:pos x="5446" y="724"/>
                  </a:cxn>
                  <a:cxn ang="0">
                    <a:pos x="3958" y="54"/>
                  </a:cxn>
                  <a:cxn ang="0">
                    <a:pos x="3903" y="32"/>
                  </a:cxn>
                  <a:cxn ang="0">
                    <a:pos x="3813" y="9"/>
                  </a:cxn>
                  <a:cxn ang="0">
                    <a:pos x="3720" y="0"/>
                  </a:cxn>
                  <a:cxn ang="0">
                    <a:pos x="526" y="1"/>
                  </a:cxn>
                  <a:cxn ang="0">
                    <a:pos x="443" y="11"/>
                  </a:cxn>
                  <a:cxn ang="0">
                    <a:pos x="363" y="34"/>
                  </a:cxn>
                  <a:cxn ang="0">
                    <a:pos x="290" y="67"/>
                  </a:cxn>
                  <a:cxn ang="0">
                    <a:pos x="222" y="110"/>
                  </a:cxn>
                  <a:cxn ang="0">
                    <a:pos x="162" y="163"/>
                  </a:cxn>
                  <a:cxn ang="0">
                    <a:pos x="110" y="223"/>
                  </a:cxn>
                  <a:cxn ang="0">
                    <a:pos x="67" y="290"/>
                  </a:cxn>
                  <a:cxn ang="0">
                    <a:pos x="33" y="363"/>
                  </a:cxn>
                  <a:cxn ang="0">
                    <a:pos x="11" y="443"/>
                  </a:cxn>
                  <a:cxn ang="0">
                    <a:pos x="0" y="526"/>
                  </a:cxn>
                  <a:cxn ang="0">
                    <a:pos x="0" y="575"/>
                  </a:cxn>
                  <a:cxn ang="0">
                    <a:pos x="6" y="637"/>
                  </a:cxn>
                  <a:cxn ang="0">
                    <a:pos x="37" y="753"/>
                  </a:cxn>
                  <a:cxn ang="0">
                    <a:pos x="91" y="859"/>
                  </a:cxn>
                  <a:cxn ang="0">
                    <a:pos x="165" y="949"/>
                  </a:cxn>
                  <a:cxn ang="0">
                    <a:pos x="256" y="1022"/>
                  </a:cxn>
                  <a:cxn ang="0">
                    <a:pos x="324" y="1060"/>
                  </a:cxn>
                  <a:cxn ang="0">
                    <a:pos x="342" y="1068"/>
                  </a:cxn>
                  <a:cxn ang="0">
                    <a:pos x="1819" y="1733"/>
                  </a:cxn>
                  <a:cxn ang="0">
                    <a:pos x="1717" y="1673"/>
                  </a:cxn>
                  <a:cxn ang="0">
                    <a:pos x="1629" y="1594"/>
                  </a:cxn>
                  <a:cxn ang="0">
                    <a:pos x="1561" y="1498"/>
                  </a:cxn>
                  <a:cxn ang="0">
                    <a:pos x="1513" y="1388"/>
                  </a:cxn>
                  <a:cxn ang="0">
                    <a:pos x="1495" y="1309"/>
                  </a:cxn>
                  <a:cxn ang="0">
                    <a:pos x="1489" y="1247"/>
                  </a:cxn>
                  <a:cxn ang="0">
                    <a:pos x="1490" y="1196"/>
                  </a:cxn>
                  <a:cxn ang="0">
                    <a:pos x="1500" y="1113"/>
                  </a:cxn>
                  <a:cxn ang="0">
                    <a:pos x="1523" y="1035"/>
                  </a:cxn>
                  <a:cxn ang="0">
                    <a:pos x="1556" y="960"/>
                  </a:cxn>
                  <a:cxn ang="0">
                    <a:pos x="1599" y="893"/>
                  </a:cxn>
                  <a:cxn ang="0">
                    <a:pos x="1652" y="833"/>
                  </a:cxn>
                  <a:cxn ang="0">
                    <a:pos x="1712" y="781"/>
                  </a:cxn>
                  <a:cxn ang="0">
                    <a:pos x="1779" y="737"/>
                  </a:cxn>
                  <a:cxn ang="0">
                    <a:pos x="1852" y="704"/>
                  </a:cxn>
                  <a:cxn ang="0">
                    <a:pos x="1932" y="681"/>
                  </a:cxn>
                  <a:cxn ang="0">
                    <a:pos x="2015" y="671"/>
                  </a:cxn>
                  <a:cxn ang="0">
                    <a:pos x="5209" y="670"/>
                  </a:cxn>
                  <a:cxn ang="0">
                    <a:pos x="5289" y="676"/>
                  </a:cxn>
                  <a:cxn ang="0">
                    <a:pos x="5365" y="693"/>
                  </a:cxn>
                  <a:cxn ang="0">
                    <a:pos x="3959" y="54"/>
                  </a:cxn>
                </a:cxnLst>
                <a:rect l="0" t="0" r="r" b="b"/>
                <a:pathLst>
                  <a:path w="5447" h="1733">
                    <a:moveTo>
                      <a:pt x="5434" y="718"/>
                    </a:moveTo>
                    <a:lnTo>
                      <a:pt x="5434" y="718"/>
                    </a:lnTo>
                    <a:lnTo>
                      <a:pt x="5446" y="724"/>
                    </a:lnTo>
                    <a:lnTo>
                      <a:pt x="5447" y="724"/>
                    </a:lnTo>
                    <a:lnTo>
                      <a:pt x="5434" y="718"/>
                    </a:lnTo>
                    <a:close/>
                    <a:moveTo>
                      <a:pt x="3958" y="54"/>
                    </a:moveTo>
                    <a:lnTo>
                      <a:pt x="3958" y="54"/>
                    </a:lnTo>
                    <a:lnTo>
                      <a:pt x="3930" y="43"/>
                    </a:lnTo>
                    <a:lnTo>
                      <a:pt x="3903" y="32"/>
                    </a:lnTo>
                    <a:lnTo>
                      <a:pt x="3874" y="23"/>
                    </a:lnTo>
                    <a:lnTo>
                      <a:pt x="3843" y="14"/>
                    </a:lnTo>
                    <a:lnTo>
                      <a:pt x="3813" y="9"/>
                    </a:lnTo>
                    <a:lnTo>
                      <a:pt x="3783" y="4"/>
                    </a:lnTo>
                    <a:lnTo>
                      <a:pt x="3751" y="1"/>
                    </a:lnTo>
                    <a:lnTo>
                      <a:pt x="3720" y="0"/>
                    </a:lnTo>
                    <a:lnTo>
                      <a:pt x="554" y="0"/>
                    </a:lnTo>
                    <a:lnTo>
                      <a:pt x="554" y="0"/>
                    </a:lnTo>
                    <a:lnTo>
                      <a:pt x="526" y="1"/>
                    </a:lnTo>
                    <a:lnTo>
                      <a:pt x="497" y="3"/>
                    </a:lnTo>
                    <a:lnTo>
                      <a:pt x="469" y="6"/>
                    </a:lnTo>
                    <a:lnTo>
                      <a:pt x="443" y="11"/>
                    </a:lnTo>
                    <a:lnTo>
                      <a:pt x="415" y="18"/>
                    </a:lnTo>
                    <a:lnTo>
                      <a:pt x="389" y="25"/>
                    </a:lnTo>
                    <a:lnTo>
                      <a:pt x="363" y="34"/>
                    </a:lnTo>
                    <a:lnTo>
                      <a:pt x="338" y="44"/>
                    </a:lnTo>
                    <a:lnTo>
                      <a:pt x="314" y="54"/>
                    </a:lnTo>
                    <a:lnTo>
                      <a:pt x="290" y="67"/>
                    </a:lnTo>
                    <a:lnTo>
                      <a:pt x="266" y="81"/>
                    </a:lnTo>
                    <a:lnTo>
                      <a:pt x="244" y="95"/>
                    </a:lnTo>
                    <a:lnTo>
                      <a:pt x="222" y="110"/>
                    </a:lnTo>
                    <a:lnTo>
                      <a:pt x="202" y="126"/>
                    </a:lnTo>
                    <a:lnTo>
                      <a:pt x="182" y="144"/>
                    </a:lnTo>
                    <a:lnTo>
                      <a:pt x="162" y="163"/>
                    </a:lnTo>
                    <a:lnTo>
                      <a:pt x="144" y="182"/>
                    </a:lnTo>
                    <a:lnTo>
                      <a:pt x="126" y="202"/>
                    </a:lnTo>
                    <a:lnTo>
                      <a:pt x="110" y="223"/>
                    </a:lnTo>
                    <a:lnTo>
                      <a:pt x="95" y="245"/>
                    </a:lnTo>
                    <a:lnTo>
                      <a:pt x="79" y="268"/>
                    </a:lnTo>
                    <a:lnTo>
                      <a:pt x="67" y="290"/>
                    </a:lnTo>
                    <a:lnTo>
                      <a:pt x="54" y="314"/>
                    </a:lnTo>
                    <a:lnTo>
                      <a:pt x="43" y="338"/>
                    </a:lnTo>
                    <a:lnTo>
                      <a:pt x="33" y="363"/>
                    </a:lnTo>
                    <a:lnTo>
                      <a:pt x="24" y="390"/>
                    </a:lnTo>
                    <a:lnTo>
                      <a:pt x="18" y="416"/>
                    </a:lnTo>
                    <a:lnTo>
                      <a:pt x="11" y="443"/>
                    </a:lnTo>
                    <a:lnTo>
                      <a:pt x="6" y="471"/>
                    </a:lnTo>
                    <a:lnTo>
                      <a:pt x="3" y="498"/>
                    </a:lnTo>
                    <a:lnTo>
                      <a:pt x="0" y="526"/>
                    </a:lnTo>
                    <a:lnTo>
                      <a:pt x="0" y="555"/>
                    </a:lnTo>
                    <a:lnTo>
                      <a:pt x="0" y="555"/>
                    </a:lnTo>
                    <a:lnTo>
                      <a:pt x="0" y="575"/>
                    </a:lnTo>
                    <a:lnTo>
                      <a:pt x="1" y="597"/>
                    </a:lnTo>
                    <a:lnTo>
                      <a:pt x="3" y="617"/>
                    </a:lnTo>
                    <a:lnTo>
                      <a:pt x="6" y="637"/>
                    </a:lnTo>
                    <a:lnTo>
                      <a:pt x="13" y="678"/>
                    </a:lnTo>
                    <a:lnTo>
                      <a:pt x="24" y="717"/>
                    </a:lnTo>
                    <a:lnTo>
                      <a:pt x="37" y="753"/>
                    </a:lnTo>
                    <a:lnTo>
                      <a:pt x="52" y="790"/>
                    </a:lnTo>
                    <a:lnTo>
                      <a:pt x="71" y="825"/>
                    </a:lnTo>
                    <a:lnTo>
                      <a:pt x="91" y="859"/>
                    </a:lnTo>
                    <a:lnTo>
                      <a:pt x="114" y="891"/>
                    </a:lnTo>
                    <a:lnTo>
                      <a:pt x="138" y="921"/>
                    </a:lnTo>
                    <a:lnTo>
                      <a:pt x="165" y="949"/>
                    </a:lnTo>
                    <a:lnTo>
                      <a:pt x="194" y="975"/>
                    </a:lnTo>
                    <a:lnTo>
                      <a:pt x="225" y="999"/>
                    </a:lnTo>
                    <a:lnTo>
                      <a:pt x="256" y="1022"/>
                    </a:lnTo>
                    <a:lnTo>
                      <a:pt x="290" y="1042"/>
                    </a:lnTo>
                    <a:lnTo>
                      <a:pt x="326" y="1060"/>
                    </a:lnTo>
                    <a:lnTo>
                      <a:pt x="324" y="1060"/>
                    </a:lnTo>
                    <a:lnTo>
                      <a:pt x="334" y="1064"/>
                    </a:lnTo>
                    <a:lnTo>
                      <a:pt x="334" y="1064"/>
                    </a:lnTo>
                    <a:lnTo>
                      <a:pt x="342" y="1068"/>
                    </a:lnTo>
                    <a:lnTo>
                      <a:pt x="1819" y="1733"/>
                    </a:lnTo>
                    <a:lnTo>
                      <a:pt x="1819" y="1733"/>
                    </a:lnTo>
                    <a:lnTo>
                      <a:pt x="1819" y="1733"/>
                    </a:lnTo>
                    <a:lnTo>
                      <a:pt x="1784" y="1715"/>
                    </a:lnTo>
                    <a:lnTo>
                      <a:pt x="1750" y="1695"/>
                    </a:lnTo>
                    <a:lnTo>
                      <a:pt x="1717" y="1673"/>
                    </a:lnTo>
                    <a:lnTo>
                      <a:pt x="1686" y="1648"/>
                    </a:lnTo>
                    <a:lnTo>
                      <a:pt x="1657" y="1622"/>
                    </a:lnTo>
                    <a:lnTo>
                      <a:pt x="1629" y="1594"/>
                    </a:lnTo>
                    <a:lnTo>
                      <a:pt x="1604" y="1563"/>
                    </a:lnTo>
                    <a:lnTo>
                      <a:pt x="1581" y="1532"/>
                    </a:lnTo>
                    <a:lnTo>
                      <a:pt x="1561" y="1498"/>
                    </a:lnTo>
                    <a:lnTo>
                      <a:pt x="1542" y="1463"/>
                    </a:lnTo>
                    <a:lnTo>
                      <a:pt x="1527" y="1426"/>
                    </a:lnTo>
                    <a:lnTo>
                      <a:pt x="1513" y="1388"/>
                    </a:lnTo>
                    <a:lnTo>
                      <a:pt x="1503" y="1349"/>
                    </a:lnTo>
                    <a:lnTo>
                      <a:pt x="1499" y="1329"/>
                    </a:lnTo>
                    <a:lnTo>
                      <a:pt x="1495" y="1309"/>
                    </a:lnTo>
                    <a:lnTo>
                      <a:pt x="1493" y="1288"/>
                    </a:lnTo>
                    <a:lnTo>
                      <a:pt x="1490" y="1267"/>
                    </a:lnTo>
                    <a:lnTo>
                      <a:pt x="1489" y="1247"/>
                    </a:lnTo>
                    <a:lnTo>
                      <a:pt x="1489" y="1225"/>
                    </a:lnTo>
                    <a:lnTo>
                      <a:pt x="1489" y="1225"/>
                    </a:lnTo>
                    <a:lnTo>
                      <a:pt x="1490" y="1196"/>
                    </a:lnTo>
                    <a:lnTo>
                      <a:pt x="1491" y="1169"/>
                    </a:lnTo>
                    <a:lnTo>
                      <a:pt x="1495" y="1141"/>
                    </a:lnTo>
                    <a:lnTo>
                      <a:pt x="1500" y="1113"/>
                    </a:lnTo>
                    <a:lnTo>
                      <a:pt x="1507" y="1086"/>
                    </a:lnTo>
                    <a:lnTo>
                      <a:pt x="1514" y="1060"/>
                    </a:lnTo>
                    <a:lnTo>
                      <a:pt x="1523" y="1035"/>
                    </a:lnTo>
                    <a:lnTo>
                      <a:pt x="1533" y="1010"/>
                    </a:lnTo>
                    <a:lnTo>
                      <a:pt x="1543" y="984"/>
                    </a:lnTo>
                    <a:lnTo>
                      <a:pt x="1556" y="960"/>
                    </a:lnTo>
                    <a:lnTo>
                      <a:pt x="1570" y="938"/>
                    </a:lnTo>
                    <a:lnTo>
                      <a:pt x="1584" y="915"/>
                    </a:lnTo>
                    <a:lnTo>
                      <a:pt x="1599" y="893"/>
                    </a:lnTo>
                    <a:lnTo>
                      <a:pt x="1615" y="872"/>
                    </a:lnTo>
                    <a:lnTo>
                      <a:pt x="1633" y="852"/>
                    </a:lnTo>
                    <a:lnTo>
                      <a:pt x="1652" y="833"/>
                    </a:lnTo>
                    <a:lnTo>
                      <a:pt x="1671" y="814"/>
                    </a:lnTo>
                    <a:lnTo>
                      <a:pt x="1691" y="798"/>
                    </a:lnTo>
                    <a:lnTo>
                      <a:pt x="1712" y="781"/>
                    </a:lnTo>
                    <a:lnTo>
                      <a:pt x="1734" y="765"/>
                    </a:lnTo>
                    <a:lnTo>
                      <a:pt x="1756" y="751"/>
                    </a:lnTo>
                    <a:lnTo>
                      <a:pt x="1779" y="737"/>
                    </a:lnTo>
                    <a:lnTo>
                      <a:pt x="1803" y="726"/>
                    </a:lnTo>
                    <a:lnTo>
                      <a:pt x="1827" y="714"/>
                    </a:lnTo>
                    <a:lnTo>
                      <a:pt x="1852" y="704"/>
                    </a:lnTo>
                    <a:lnTo>
                      <a:pt x="1879" y="695"/>
                    </a:lnTo>
                    <a:lnTo>
                      <a:pt x="1905" y="688"/>
                    </a:lnTo>
                    <a:lnTo>
                      <a:pt x="1932" y="681"/>
                    </a:lnTo>
                    <a:lnTo>
                      <a:pt x="1960" y="676"/>
                    </a:lnTo>
                    <a:lnTo>
                      <a:pt x="1987" y="674"/>
                    </a:lnTo>
                    <a:lnTo>
                      <a:pt x="2015" y="671"/>
                    </a:lnTo>
                    <a:lnTo>
                      <a:pt x="2043" y="670"/>
                    </a:lnTo>
                    <a:lnTo>
                      <a:pt x="5209" y="670"/>
                    </a:lnTo>
                    <a:lnTo>
                      <a:pt x="5209" y="670"/>
                    </a:lnTo>
                    <a:lnTo>
                      <a:pt x="5235" y="671"/>
                    </a:lnTo>
                    <a:lnTo>
                      <a:pt x="5263" y="673"/>
                    </a:lnTo>
                    <a:lnTo>
                      <a:pt x="5289" y="676"/>
                    </a:lnTo>
                    <a:lnTo>
                      <a:pt x="5315" y="680"/>
                    </a:lnTo>
                    <a:lnTo>
                      <a:pt x="5340" y="686"/>
                    </a:lnTo>
                    <a:lnTo>
                      <a:pt x="5365" y="693"/>
                    </a:lnTo>
                    <a:lnTo>
                      <a:pt x="5390" y="702"/>
                    </a:lnTo>
                    <a:lnTo>
                      <a:pt x="5414" y="710"/>
                    </a:lnTo>
                    <a:lnTo>
                      <a:pt x="3959" y="54"/>
                    </a:lnTo>
                    <a:lnTo>
                      <a:pt x="3958" y="54"/>
                    </a:lnTo>
                    <a:close/>
                  </a:path>
                </a:pathLst>
              </a:custGeom>
              <a:gradFill flip="none" rotWithShape="1">
                <a:gsLst>
                  <a:gs pos="15000">
                    <a:srgbClr val="111111"/>
                  </a:gs>
                  <a:gs pos="40000">
                    <a:srgbClr val="808080"/>
                  </a:gs>
                  <a:gs pos="75000">
                    <a:srgbClr val="5A5A5A"/>
                  </a:gs>
                  <a:gs pos="100000">
                    <a:srgbClr val="111111"/>
                  </a:gs>
                </a:gsLst>
                <a:lin ang="177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 noEditPoints="1"/>
              </p:cNvSpPr>
              <p:nvPr/>
            </p:nvSpPr>
            <p:spPr bwMode="auto">
              <a:xfrm>
                <a:off x="2679018" y="3129087"/>
                <a:ext cx="5804583" cy="1507508"/>
              </a:xfrm>
              <a:custGeom>
                <a:avLst/>
                <a:gdLst/>
                <a:ahLst/>
                <a:cxnLst>
                  <a:cxn ang="0">
                    <a:pos x="3803" y="7"/>
                  </a:cxn>
                  <a:cxn ang="0">
                    <a:pos x="3936" y="44"/>
                  </a:cxn>
                  <a:cxn ang="0">
                    <a:pos x="4051" y="111"/>
                  </a:cxn>
                  <a:cxn ang="0">
                    <a:pos x="4148" y="201"/>
                  </a:cxn>
                  <a:cxn ang="0">
                    <a:pos x="4220" y="314"/>
                  </a:cxn>
                  <a:cxn ang="0">
                    <a:pos x="4263" y="442"/>
                  </a:cxn>
                  <a:cxn ang="0">
                    <a:pos x="4274" y="555"/>
                  </a:cxn>
                  <a:cxn ang="0">
                    <a:pos x="4256" y="694"/>
                  </a:cxn>
                  <a:cxn ang="0">
                    <a:pos x="4207" y="820"/>
                  </a:cxn>
                  <a:cxn ang="0">
                    <a:pos x="4130" y="928"/>
                  </a:cxn>
                  <a:cxn ang="0">
                    <a:pos x="4029" y="1014"/>
                  </a:cxn>
                  <a:cxn ang="0">
                    <a:pos x="3911" y="1076"/>
                  </a:cxn>
                  <a:cxn ang="0">
                    <a:pos x="3776" y="1106"/>
                  </a:cxn>
                  <a:cxn ang="0">
                    <a:pos x="525" y="1109"/>
                  </a:cxn>
                  <a:cxn ang="0">
                    <a:pos x="389" y="1085"/>
                  </a:cxn>
                  <a:cxn ang="0">
                    <a:pos x="267" y="1029"/>
                  </a:cxn>
                  <a:cxn ang="0">
                    <a:pos x="162" y="947"/>
                  </a:cxn>
                  <a:cxn ang="0">
                    <a:pos x="80" y="842"/>
                  </a:cxn>
                  <a:cxn ang="0">
                    <a:pos x="24" y="720"/>
                  </a:cxn>
                  <a:cxn ang="0">
                    <a:pos x="0" y="584"/>
                  </a:cxn>
                  <a:cxn ang="0">
                    <a:pos x="7" y="470"/>
                  </a:cxn>
                  <a:cxn ang="0">
                    <a:pos x="43" y="339"/>
                  </a:cxn>
                  <a:cxn ang="0">
                    <a:pos x="110" y="223"/>
                  </a:cxn>
                  <a:cxn ang="0">
                    <a:pos x="202" y="127"/>
                  </a:cxn>
                  <a:cxn ang="0">
                    <a:pos x="315" y="55"/>
                  </a:cxn>
                  <a:cxn ang="0">
                    <a:pos x="443" y="11"/>
                  </a:cxn>
                  <a:cxn ang="0">
                    <a:pos x="3719" y="0"/>
                  </a:cxn>
                  <a:cxn ang="0">
                    <a:pos x="504" y="56"/>
                  </a:cxn>
                  <a:cxn ang="0">
                    <a:pos x="383" y="84"/>
                  </a:cxn>
                  <a:cxn ang="0">
                    <a:pos x="274" y="140"/>
                  </a:cxn>
                  <a:cxn ang="0">
                    <a:pos x="183" y="218"/>
                  </a:cxn>
                  <a:cxn ang="0">
                    <a:pos x="114" y="316"/>
                  </a:cxn>
                  <a:cxn ang="0">
                    <a:pos x="70" y="430"/>
                  </a:cxn>
                  <a:cxn ang="0">
                    <a:pos x="53" y="555"/>
                  </a:cxn>
                  <a:cxn ang="0">
                    <a:pos x="63" y="656"/>
                  </a:cxn>
                  <a:cxn ang="0">
                    <a:pos x="103" y="772"/>
                  </a:cxn>
                  <a:cxn ang="0">
                    <a:pos x="168" y="873"/>
                  </a:cxn>
                  <a:cxn ang="0">
                    <a:pos x="255" y="956"/>
                  </a:cxn>
                  <a:cxn ang="0">
                    <a:pos x="360" y="1017"/>
                  </a:cxn>
                  <a:cxn ang="0">
                    <a:pos x="479" y="1049"/>
                  </a:cxn>
                  <a:cxn ang="0">
                    <a:pos x="3719" y="1056"/>
                  </a:cxn>
                  <a:cxn ang="0">
                    <a:pos x="3845" y="1039"/>
                  </a:cxn>
                  <a:cxn ang="0">
                    <a:pos x="3959" y="995"/>
                  </a:cxn>
                  <a:cxn ang="0">
                    <a:pos x="4056" y="926"/>
                  </a:cxn>
                  <a:cxn ang="0">
                    <a:pos x="4135" y="835"/>
                  </a:cxn>
                  <a:cxn ang="0">
                    <a:pos x="4189" y="726"/>
                  </a:cxn>
                  <a:cxn ang="0">
                    <a:pos x="4217" y="607"/>
                  </a:cxn>
                  <a:cxn ang="0">
                    <a:pos x="4217" y="504"/>
                  </a:cxn>
                  <a:cxn ang="0">
                    <a:pos x="4189" y="383"/>
                  </a:cxn>
                  <a:cxn ang="0">
                    <a:pos x="4135" y="275"/>
                  </a:cxn>
                  <a:cxn ang="0">
                    <a:pos x="4056" y="184"/>
                  </a:cxn>
                  <a:cxn ang="0">
                    <a:pos x="3959" y="114"/>
                  </a:cxn>
                  <a:cxn ang="0">
                    <a:pos x="3845" y="70"/>
                  </a:cxn>
                  <a:cxn ang="0">
                    <a:pos x="3719" y="54"/>
                  </a:cxn>
                </a:cxnLst>
                <a:rect l="0" t="0" r="r" b="b"/>
                <a:pathLst>
                  <a:path w="4274" h="1110">
                    <a:moveTo>
                      <a:pt x="3719" y="0"/>
                    </a:moveTo>
                    <a:lnTo>
                      <a:pt x="3719" y="0"/>
                    </a:lnTo>
                    <a:lnTo>
                      <a:pt x="3748" y="1"/>
                    </a:lnTo>
                    <a:lnTo>
                      <a:pt x="3776" y="3"/>
                    </a:lnTo>
                    <a:lnTo>
                      <a:pt x="3803" y="7"/>
                    </a:lnTo>
                    <a:lnTo>
                      <a:pt x="3831" y="11"/>
                    </a:lnTo>
                    <a:lnTo>
                      <a:pt x="3858" y="17"/>
                    </a:lnTo>
                    <a:lnTo>
                      <a:pt x="3884" y="25"/>
                    </a:lnTo>
                    <a:lnTo>
                      <a:pt x="3911" y="34"/>
                    </a:lnTo>
                    <a:lnTo>
                      <a:pt x="3936" y="44"/>
                    </a:lnTo>
                    <a:lnTo>
                      <a:pt x="3960" y="55"/>
                    </a:lnTo>
                    <a:lnTo>
                      <a:pt x="3984" y="68"/>
                    </a:lnTo>
                    <a:lnTo>
                      <a:pt x="4007" y="80"/>
                    </a:lnTo>
                    <a:lnTo>
                      <a:pt x="4029" y="95"/>
                    </a:lnTo>
                    <a:lnTo>
                      <a:pt x="4051" y="111"/>
                    </a:lnTo>
                    <a:lnTo>
                      <a:pt x="4072" y="127"/>
                    </a:lnTo>
                    <a:lnTo>
                      <a:pt x="4092" y="145"/>
                    </a:lnTo>
                    <a:lnTo>
                      <a:pt x="4111" y="162"/>
                    </a:lnTo>
                    <a:lnTo>
                      <a:pt x="4130" y="183"/>
                    </a:lnTo>
                    <a:lnTo>
                      <a:pt x="4148" y="201"/>
                    </a:lnTo>
                    <a:lnTo>
                      <a:pt x="4164" y="223"/>
                    </a:lnTo>
                    <a:lnTo>
                      <a:pt x="4179" y="244"/>
                    </a:lnTo>
                    <a:lnTo>
                      <a:pt x="4193" y="267"/>
                    </a:lnTo>
                    <a:lnTo>
                      <a:pt x="4207" y="291"/>
                    </a:lnTo>
                    <a:lnTo>
                      <a:pt x="4220" y="314"/>
                    </a:lnTo>
                    <a:lnTo>
                      <a:pt x="4230" y="339"/>
                    </a:lnTo>
                    <a:lnTo>
                      <a:pt x="4240" y="364"/>
                    </a:lnTo>
                    <a:lnTo>
                      <a:pt x="4249" y="389"/>
                    </a:lnTo>
                    <a:lnTo>
                      <a:pt x="4256" y="416"/>
                    </a:lnTo>
                    <a:lnTo>
                      <a:pt x="4263" y="442"/>
                    </a:lnTo>
                    <a:lnTo>
                      <a:pt x="4268" y="470"/>
                    </a:lnTo>
                    <a:lnTo>
                      <a:pt x="4271" y="498"/>
                    </a:lnTo>
                    <a:lnTo>
                      <a:pt x="4273" y="526"/>
                    </a:lnTo>
                    <a:lnTo>
                      <a:pt x="4274" y="555"/>
                    </a:lnTo>
                    <a:lnTo>
                      <a:pt x="4274" y="555"/>
                    </a:lnTo>
                    <a:lnTo>
                      <a:pt x="4273" y="584"/>
                    </a:lnTo>
                    <a:lnTo>
                      <a:pt x="4271" y="612"/>
                    </a:lnTo>
                    <a:lnTo>
                      <a:pt x="4268" y="639"/>
                    </a:lnTo>
                    <a:lnTo>
                      <a:pt x="4263" y="667"/>
                    </a:lnTo>
                    <a:lnTo>
                      <a:pt x="4256" y="694"/>
                    </a:lnTo>
                    <a:lnTo>
                      <a:pt x="4249" y="720"/>
                    </a:lnTo>
                    <a:lnTo>
                      <a:pt x="4240" y="745"/>
                    </a:lnTo>
                    <a:lnTo>
                      <a:pt x="4230" y="771"/>
                    </a:lnTo>
                    <a:lnTo>
                      <a:pt x="4220" y="796"/>
                    </a:lnTo>
                    <a:lnTo>
                      <a:pt x="4207" y="820"/>
                    </a:lnTo>
                    <a:lnTo>
                      <a:pt x="4193" y="842"/>
                    </a:lnTo>
                    <a:lnTo>
                      <a:pt x="4179" y="865"/>
                    </a:lnTo>
                    <a:lnTo>
                      <a:pt x="4164" y="887"/>
                    </a:lnTo>
                    <a:lnTo>
                      <a:pt x="4148" y="908"/>
                    </a:lnTo>
                    <a:lnTo>
                      <a:pt x="4130" y="928"/>
                    </a:lnTo>
                    <a:lnTo>
                      <a:pt x="4111" y="947"/>
                    </a:lnTo>
                    <a:lnTo>
                      <a:pt x="4092" y="965"/>
                    </a:lnTo>
                    <a:lnTo>
                      <a:pt x="4072" y="983"/>
                    </a:lnTo>
                    <a:lnTo>
                      <a:pt x="4051" y="999"/>
                    </a:lnTo>
                    <a:lnTo>
                      <a:pt x="4029" y="1014"/>
                    </a:lnTo>
                    <a:lnTo>
                      <a:pt x="4007" y="1029"/>
                    </a:lnTo>
                    <a:lnTo>
                      <a:pt x="3984" y="1042"/>
                    </a:lnTo>
                    <a:lnTo>
                      <a:pt x="3960" y="1054"/>
                    </a:lnTo>
                    <a:lnTo>
                      <a:pt x="3936" y="1066"/>
                    </a:lnTo>
                    <a:lnTo>
                      <a:pt x="3911" y="1076"/>
                    </a:lnTo>
                    <a:lnTo>
                      <a:pt x="3884" y="1085"/>
                    </a:lnTo>
                    <a:lnTo>
                      <a:pt x="3858" y="1092"/>
                    </a:lnTo>
                    <a:lnTo>
                      <a:pt x="3831" y="1099"/>
                    </a:lnTo>
                    <a:lnTo>
                      <a:pt x="3803" y="1102"/>
                    </a:lnTo>
                    <a:lnTo>
                      <a:pt x="3776" y="1106"/>
                    </a:lnTo>
                    <a:lnTo>
                      <a:pt x="3748" y="1109"/>
                    </a:lnTo>
                    <a:lnTo>
                      <a:pt x="3719" y="1110"/>
                    </a:lnTo>
                    <a:lnTo>
                      <a:pt x="554" y="1110"/>
                    </a:lnTo>
                    <a:lnTo>
                      <a:pt x="554" y="1110"/>
                    </a:lnTo>
                    <a:lnTo>
                      <a:pt x="525" y="1109"/>
                    </a:lnTo>
                    <a:lnTo>
                      <a:pt x="498" y="1106"/>
                    </a:lnTo>
                    <a:lnTo>
                      <a:pt x="470" y="1102"/>
                    </a:lnTo>
                    <a:lnTo>
                      <a:pt x="443" y="1099"/>
                    </a:lnTo>
                    <a:lnTo>
                      <a:pt x="415" y="1092"/>
                    </a:lnTo>
                    <a:lnTo>
                      <a:pt x="389" y="1085"/>
                    </a:lnTo>
                    <a:lnTo>
                      <a:pt x="364" y="1076"/>
                    </a:lnTo>
                    <a:lnTo>
                      <a:pt x="339" y="1066"/>
                    </a:lnTo>
                    <a:lnTo>
                      <a:pt x="315" y="1054"/>
                    </a:lnTo>
                    <a:lnTo>
                      <a:pt x="291" y="1042"/>
                    </a:lnTo>
                    <a:lnTo>
                      <a:pt x="267" y="1029"/>
                    </a:lnTo>
                    <a:lnTo>
                      <a:pt x="244" y="1014"/>
                    </a:lnTo>
                    <a:lnTo>
                      <a:pt x="222" y="999"/>
                    </a:lnTo>
                    <a:lnTo>
                      <a:pt x="202" y="983"/>
                    </a:lnTo>
                    <a:lnTo>
                      <a:pt x="182" y="965"/>
                    </a:lnTo>
                    <a:lnTo>
                      <a:pt x="162" y="947"/>
                    </a:lnTo>
                    <a:lnTo>
                      <a:pt x="144" y="928"/>
                    </a:lnTo>
                    <a:lnTo>
                      <a:pt x="127" y="908"/>
                    </a:lnTo>
                    <a:lnTo>
                      <a:pt x="110" y="887"/>
                    </a:lnTo>
                    <a:lnTo>
                      <a:pt x="95" y="865"/>
                    </a:lnTo>
                    <a:lnTo>
                      <a:pt x="80" y="842"/>
                    </a:lnTo>
                    <a:lnTo>
                      <a:pt x="67" y="820"/>
                    </a:lnTo>
                    <a:lnTo>
                      <a:pt x="55" y="796"/>
                    </a:lnTo>
                    <a:lnTo>
                      <a:pt x="43" y="771"/>
                    </a:lnTo>
                    <a:lnTo>
                      <a:pt x="33" y="745"/>
                    </a:lnTo>
                    <a:lnTo>
                      <a:pt x="24" y="720"/>
                    </a:lnTo>
                    <a:lnTo>
                      <a:pt x="17" y="694"/>
                    </a:lnTo>
                    <a:lnTo>
                      <a:pt x="12" y="667"/>
                    </a:lnTo>
                    <a:lnTo>
                      <a:pt x="7" y="639"/>
                    </a:lnTo>
                    <a:lnTo>
                      <a:pt x="3" y="612"/>
                    </a:lnTo>
                    <a:lnTo>
                      <a:pt x="0" y="584"/>
                    </a:lnTo>
                    <a:lnTo>
                      <a:pt x="0" y="555"/>
                    </a:lnTo>
                    <a:lnTo>
                      <a:pt x="0" y="555"/>
                    </a:lnTo>
                    <a:lnTo>
                      <a:pt x="0" y="526"/>
                    </a:lnTo>
                    <a:lnTo>
                      <a:pt x="3" y="498"/>
                    </a:lnTo>
                    <a:lnTo>
                      <a:pt x="7" y="470"/>
                    </a:lnTo>
                    <a:lnTo>
                      <a:pt x="12" y="442"/>
                    </a:lnTo>
                    <a:lnTo>
                      <a:pt x="17" y="416"/>
                    </a:lnTo>
                    <a:lnTo>
                      <a:pt x="24" y="389"/>
                    </a:lnTo>
                    <a:lnTo>
                      <a:pt x="33" y="364"/>
                    </a:lnTo>
                    <a:lnTo>
                      <a:pt x="43" y="339"/>
                    </a:lnTo>
                    <a:lnTo>
                      <a:pt x="55" y="314"/>
                    </a:lnTo>
                    <a:lnTo>
                      <a:pt x="67" y="291"/>
                    </a:lnTo>
                    <a:lnTo>
                      <a:pt x="80" y="267"/>
                    </a:lnTo>
                    <a:lnTo>
                      <a:pt x="95" y="244"/>
                    </a:lnTo>
                    <a:lnTo>
                      <a:pt x="110" y="223"/>
                    </a:lnTo>
                    <a:lnTo>
                      <a:pt x="127" y="201"/>
                    </a:lnTo>
                    <a:lnTo>
                      <a:pt x="144" y="183"/>
                    </a:lnTo>
                    <a:lnTo>
                      <a:pt x="162" y="162"/>
                    </a:lnTo>
                    <a:lnTo>
                      <a:pt x="182" y="145"/>
                    </a:lnTo>
                    <a:lnTo>
                      <a:pt x="202" y="127"/>
                    </a:lnTo>
                    <a:lnTo>
                      <a:pt x="222" y="111"/>
                    </a:lnTo>
                    <a:lnTo>
                      <a:pt x="244" y="95"/>
                    </a:lnTo>
                    <a:lnTo>
                      <a:pt x="267" y="80"/>
                    </a:lnTo>
                    <a:lnTo>
                      <a:pt x="291" y="68"/>
                    </a:lnTo>
                    <a:lnTo>
                      <a:pt x="315" y="55"/>
                    </a:lnTo>
                    <a:lnTo>
                      <a:pt x="339" y="44"/>
                    </a:lnTo>
                    <a:lnTo>
                      <a:pt x="364" y="34"/>
                    </a:lnTo>
                    <a:lnTo>
                      <a:pt x="389" y="25"/>
                    </a:lnTo>
                    <a:lnTo>
                      <a:pt x="415" y="17"/>
                    </a:lnTo>
                    <a:lnTo>
                      <a:pt x="443" y="11"/>
                    </a:lnTo>
                    <a:lnTo>
                      <a:pt x="470" y="7"/>
                    </a:lnTo>
                    <a:lnTo>
                      <a:pt x="498" y="3"/>
                    </a:lnTo>
                    <a:lnTo>
                      <a:pt x="525" y="1"/>
                    </a:lnTo>
                    <a:lnTo>
                      <a:pt x="554" y="0"/>
                    </a:lnTo>
                    <a:lnTo>
                      <a:pt x="3719" y="0"/>
                    </a:lnTo>
                    <a:close/>
                    <a:moveTo>
                      <a:pt x="3719" y="54"/>
                    </a:moveTo>
                    <a:lnTo>
                      <a:pt x="554" y="54"/>
                    </a:lnTo>
                    <a:lnTo>
                      <a:pt x="554" y="54"/>
                    </a:lnTo>
                    <a:lnTo>
                      <a:pt x="529" y="55"/>
                    </a:lnTo>
                    <a:lnTo>
                      <a:pt x="504" y="56"/>
                    </a:lnTo>
                    <a:lnTo>
                      <a:pt x="479" y="60"/>
                    </a:lnTo>
                    <a:lnTo>
                      <a:pt x="453" y="64"/>
                    </a:lnTo>
                    <a:lnTo>
                      <a:pt x="429" y="70"/>
                    </a:lnTo>
                    <a:lnTo>
                      <a:pt x="405" y="77"/>
                    </a:lnTo>
                    <a:lnTo>
                      <a:pt x="383" y="84"/>
                    </a:lnTo>
                    <a:lnTo>
                      <a:pt x="360" y="93"/>
                    </a:lnTo>
                    <a:lnTo>
                      <a:pt x="337" y="103"/>
                    </a:lnTo>
                    <a:lnTo>
                      <a:pt x="316" y="114"/>
                    </a:lnTo>
                    <a:lnTo>
                      <a:pt x="294" y="127"/>
                    </a:lnTo>
                    <a:lnTo>
                      <a:pt x="274" y="140"/>
                    </a:lnTo>
                    <a:lnTo>
                      <a:pt x="255" y="153"/>
                    </a:lnTo>
                    <a:lnTo>
                      <a:pt x="236" y="169"/>
                    </a:lnTo>
                    <a:lnTo>
                      <a:pt x="217" y="184"/>
                    </a:lnTo>
                    <a:lnTo>
                      <a:pt x="201" y="200"/>
                    </a:lnTo>
                    <a:lnTo>
                      <a:pt x="183" y="218"/>
                    </a:lnTo>
                    <a:lnTo>
                      <a:pt x="168" y="237"/>
                    </a:lnTo>
                    <a:lnTo>
                      <a:pt x="153" y="256"/>
                    </a:lnTo>
                    <a:lnTo>
                      <a:pt x="139" y="275"/>
                    </a:lnTo>
                    <a:lnTo>
                      <a:pt x="127" y="295"/>
                    </a:lnTo>
                    <a:lnTo>
                      <a:pt x="114" y="316"/>
                    </a:lnTo>
                    <a:lnTo>
                      <a:pt x="103" y="338"/>
                    </a:lnTo>
                    <a:lnTo>
                      <a:pt x="92" y="360"/>
                    </a:lnTo>
                    <a:lnTo>
                      <a:pt x="84" y="383"/>
                    </a:lnTo>
                    <a:lnTo>
                      <a:pt x="76" y="406"/>
                    </a:lnTo>
                    <a:lnTo>
                      <a:pt x="70" y="430"/>
                    </a:lnTo>
                    <a:lnTo>
                      <a:pt x="63" y="454"/>
                    </a:lnTo>
                    <a:lnTo>
                      <a:pt x="60" y="479"/>
                    </a:lnTo>
                    <a:lnTo>
                      <a:pt x="56" y="504"/>
                    </a:lnTo>
                    <a:lnTo>
                      <a:pt x="55" y="530"/>
                    </a:lnTo>
                    <a:lnTo>
                      <a:pt x="53" y="555"/>
                    </a:lnTo>
                    <a:lnTo>
                      <a:pt x="53" y="555"/>
                    </a:lnTo>
                    <a:lnTo>
                      <a:pt x="55" y="580"/>
                    </a:lnTo>
                    <a:lnTo>
                      <a:pt x="56" y="607"/>
                    </a:lnTo>
                    <a:lnTo>
                      <a:pt x="60" y="630"/>
                    </a:lnTo>
                    <a:lnTo>
                      <a:pt x="63" y="656"/>
                    </a:lnTo>
                    <a:lnTo>
                      <a:pt x="70" y="680"/>
                    </a:lnTo>
                    <a:lnTo>
                      <a:pt x="76" y="704"/>
                    </a:lnTo>
                    <a:lnTo>
                      <a:pt x="84" y="726"/>
                    </a:lnTo>
                    <a:lnTo>
                      <a:pt x="92" y="749"/>
                    </a:lnTo>
                    <a:lnTo>
                      <a:pt x="103" y="772"/>
                    </a:lnTo>
                    <a:lnTo>
                      <a:pt x="114" y="793"/>
                    </a:lnTo>
                    <a:lnTo>
                      <a:pt x="127" y="815"/>
                    </a:lnTo>
                    <a:lnTo>
                      <a:pt x="139" y="835"/>
                    </a:lnTo>
                    <a:lnTo>
                      <a:pt x="153" y="854"/>
                    </a:lnTo>
                    <a:lnTo>
                      <a:pt x="168" y="873"/>
                    </a:lnTo>
                    <a:lnTo>
                      <a:pt x="183" y="892"/>
                    </a:lnTo>
                    <a:lnTo>
                      <a:pt x="201" y="909"/>
                    </a:lnTo>
                    <a:lnTo>
                      <a:pt x="217" y="926"/>
                    </a:lnTo>
                    <a:lnTo>
                      <a:pt x="236" y="941"/>
                    </a:lnTo>
                    <a:lnTo>
                      <a:pt x="255" y="956"/>
                    </a:lnTo>
                    <a:lnTo>
                      <a:pt x="274" y="970"/>
                    </a:lnTo>
                    <a:lnTo>
                      <a:pt x="294" y="983"/>
                    </a:lnTo>
                    <a:lnTo>
                      <a:pt x="316" y="995"/>
                    </a:lnTo>
                    <a:lnTo>
                      <a:pt x="337" y="1007"/>
                    </a:lnTo>
                    <a:lnTo>
                      <a:pt x="360" y="1017"/>
                    </a:lnTo>
                    <a:lnTo>
                      <a:pt x="383" y="1025"/>
                    </a:lnTo>
                    <a:lnTo>
                      <a:pt x="405" y="1033"/>
                    </a:lnTo>
                    <a:lnTo>
                      <a:pt x="429" y="1039"/>
                    </a:lnTo>
                    <a:lnTo>
                      <a:pt x="453" y="1046"/>
                    </a:lnTo>
                    <a:lnTo>
                      <a:pt x="479" y="1049"/>
                    </a:lnTo>
                    <a:lnTo>
                      <a:pt x="504" y="1053"/>
                    </a:lnTo>
                    <a:lnTo>
                      <a:pt x="529" y="1054"/>
                    </a:lnTo>
                    <a:lnTo>
                      <a:pt x="554" y="1056"/>
                    </a:lnTo>
                    <a:lnTo>
                      <a:pt x="3719" y="1056"/>
                    </a:lnTo>
                    <a:lnTo>
                      <a:pt x="3719" y="1056"/>
                    </a:lnTo>
                    <a:lnTo>
                      <a:pt x="3745" y="1054"/>
                    </a:lnTo>
                    <a:lnTo>
                      <a:pt x="3771" y="1053"/>
                    </a:lnTo>
                    <a:lnTo>
                      <a:pt x="3796" y="1049"/>
                    </a:lnTo>
                    <a:lnTo>
                      <a:pt x="3820" y="1046"/>
                    </a:lnTo>
                    <a:lnTo>
                      <a:pt x="3845" y="1039"/>
                    </a:lnTo>
                    <a:lnTo>
                      <a:pt x="3868" y="1033"/>
                    </a:lnTo>
                    <a:lnTo>
                      <a:pt x="3892" y="1025"/>
                    </a:lnTo>
                    <a:lnTo>
                      <a:pt x="3914" y="1017"/>
                    </a:lnTo>
                    <a:lnTo>
                      <a:pt x="3936" y="1007"/>
                    </a:lnTo>
                    <a:lnTo>
                      <a:pt x="3959" y="995"/>
                    </a:lnTo>
                    <a:lnTo>
                      <a:pt x="3979" y="983"/>
                    </a:lnTo>
                    <a:lnTo>
                      <a:pt x="3999" y="970"/>
                    </a:lnTo>
                    <a:lnTo>
                      <a:pt x="4019" y="956"/>
                    </a:lnTo>
                    <a:lnTo>
                      <a:pt x="4038" y="941"/>
                    </a:lnTo>
                    <a:lnTo>
                      <a:pt x="4056" y="926"/>
                    </a:lnTo>
                    <a:lnTo>
                      <a:pt x="4073" y="909"/>
                    </a:lnTo>
                    <a:lnTo>
                      <a:pt x="4090" y="892"/>
                    </a:lnTo>
                    <a:lnTo>
                      <a:pt x="4106" y="873"/>
                    </a:lnTo>
                    <a:lnTo>
                      <a:pt x="4120" y="854"/>
                    </a:lnTo>
                    <a:lnTo>
                      <a:pt x="4135" y="835"/>
                    </a:lnTo>
                    <a:lnTo>
                      <a:pt x="4148" y="815"/>
                    </a:lnTo>
                    <a:lnTo>
                      <a:pt x="4159" y="793"/>
                    </a:lnTo>
                    <a:lnTo>
                      <a:pt x="4171" y="772"/>
                    </a:lnTo>
                    <a:lnTo>
                      <a:pt x="4181" y="749"/>
                    </a:lnTo>
                    <a:lnTo>
                      <a:pt x="4189" y="726"/>
                    </a:lnTo>
                    <a:lnTo>
                      <a:pt x="4198" y="704"/>
                    </a:lnTo>
                    <a:lnTo>
                      <a:pt x="4205" y="680"/>
                    </a:lnTo>
                    <a:lnTo>
                      <a:pt x="4210" y="656"/>
                    </a:lnTo>
                    <a:lnTo>
                      <a:pt x="4215" y="630"/>
                    </a:lnTo>
                    <a:lnTo>
                      <a:pt x="4217" y="607"/>
                    </a:lnTo>
                    <a:lnTo>
                      <a:pt x="4220" y="580"/>
                    </a:lnTo>
                    <a:lnTo>
                      <a:pt x="4220" y="555"/>
                    </a:lnTo>
                    <a:lnTo>
                      <a:pt x="4220" y="555"/>
                    </a:lnTo>
                    <a:lnTo>
                      <a:pt x="4220" y="530"/>
                    </a:lnTo>
                    <a:lnTo>
                      <a:pt x="4217" y="504"/>
                    </a:lnTo>
                    <a:lnTo>
                      <a:pt x="4215" y="479"/>
                    </a:lnTo>
                    <a:lnTo>
                      <a:pt x="4210" y="454"/>
                    </a:lnTo>
                    <a:lnTo>
                      <a:pt x="4205" y="430"/>
                    </a:lnTo>
                    <a:lnTo>
                      <a:pt x="4198" y="406"/>
                    </a:lnTo>
                    <a:lnTo>
                      <a:pt x="4189" y="383"/>
                    </a:lnTo>
                    <a:lnTo>
                      <a:pt x="4181" y="360"/>
                    </a:lnTo>
                    <a:lnTo>
                      <a:pt x="4171" y="338"/>
                    </a:lnTo>
                    <a:lnTo>
                      <a:pt x="4159" y="316"/>
                    </a:lnTo>
                    <a:lnTo>
                      <a:pt x="4148" y="295"/>
                    </a:lnTo>
                    <a:lnTo>
                      <a:pt x="4135" y="275"/>
                    </a:lnTo>
                    <a:lnTo>
                      <a:pt x="4120" y="256"/>
                    </a:lnTo>
                    <a:lnTo>
                      <a:pt x="4106" y="237"/>
                    </a:lnTo>
                    <a:lnTo>
                      <a:pt x="4090" y="218"/>
                    </a:lnTo>
                    <a:lnTo>
                      <a:pt x="4073" y="200"/>
                    </a:lnTo>
                    <a:lnTo>
                      <a:pt x="4056" y="184"/>
                    </a:lnTo>
                    <a:lnTo>
                      <a:pt x="4038" y="169"/>
                    </a:lnTo>
                    <a:lnTo>
                      <a:pt x="4019" y="153"/>
                    </a:lnTo>
                    <a:lnTo>
                      <a:pt x="3999" y="140"/>
                    </a:lnTo>
                    <a:lnTo>
                      <a:pt x="3979" y="127"/>
                    </a:lnTo>
                    <a:lnTo>
                      <a:pt x="3959" y="114"/>
                    </a:lnTo>
                    <a:lnTo>
                      <a:pt x="3936" y="103"/>
                    </a:lnTo>
                    <a:lnTo>
                      <a:pt x="3914" y="93"/>
                    </a:lnTo>
                    <a:lnTo>
                      <a:pt x="3892" y="84"/>
                    </a:lnTo>
                    <a:lnTo>
                      <a:pt x="3868" y="77"/>
                    </a:lnTo>
                    <a:lnTo>
                      <a:pt x="3845" y="70"/>
                    </a:lnTo>
                    <a:lnTo>
                      <a:pt x="3820" y="64"/>
                    </a:lnTo>
                    <a:lnTo>
                      <a:pt x="3796" y="60"/>
                    </a:lnTo>
                    <a:lnTo>
                      <a:pt x="3771" y="56"/>
                    </a:lnTo>
                    <a:lnTo>
                      <a:pt x="3745" y="55"/>
                    </a:lnTo>
                    <a:lnTo>
                      <a:pt x="3719" y="54"/>
                    </a:lnTo>
                    <a:lnTo>
                      <a:pt x="3719" y="54"/>
                    </a:lnTo>
                    <a:close/>
                  </a:path>
                </a:pathLst>
              </a:custGeom>
              <a:gradFill flip="none" rotWithShape="1">
                <a:gsLst>
                  <a:gs pos="13000">
                    <a:srgbClr val="C0C0C0"/>
                  </a:gs>
                  <a:gs pos="100000">
                    <a:srgbClr val="4D4D4D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45" name="Parallelogram 644" title="belt shadow"/>
          <p:cNvSpPr/>
          <p:nvPr/>
        </p:nvSpPr>
        <p:spPr>
          <a:xfrm flipH="1">
            <a:off x="1219203" y="5029672"/>
            <a:ext cx="6428967" cy="897065"/>
          </a:xfrm>
          <a:prstGeom prst="parallelogram">
            <a:avLst>
              <a:gd name="adj" fmla="val 221970"/>
            </a:avLst>
          </a:prstGeom>
          <a:solidFill>
            <a:srgbClr val="000000">
              <a:alpha val="10000"/>
            </a:srgbClr>
          </a:solidFill>
          <a:ln>
            <a:noFill/>
          </a:ln>
          <a:effectLst>
            <a:softEdge rad="381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7" name="Group 31" title="Conveyor belt"/>
          <p:cNvGrpSpPr/>
          <p:nvPr/>
        </p:nvGrpSpPr>
        <p:grpSpPr>
          <a:xfrm>
            <a:off x="2076814" y="3977632"/>
            <a:ext cx="4566309" cy="1408435"/>
            <a:chOff x="663575" y="2224582"/>
            <a:chExt cx="7820026" cy="2412013"/>
          </a:xfrm>
        </p:grpSpPr>
        <p:sp>
          <p:nvSpPr>
            <p:cNvPr id="1832" name="Freeform 5"/>
            <p:cNvSpPr>
              <a:spLocks noEditPoints="1"/>
            </p:cNvSpPr>
            <p:nvPr/>
          </p:nvSpPr>
          <p:spPr bwMode="auto">
            <a:xfrm>
              <a:off x="1075537" y="2269400"/>
              <a:ext cx="7341970" cy="2353613"/>
            </a:xfrm>
            <a:custGeom>
              <a:avLst/>
              <a:gdLst/>
              <a:ahLst/>
              <a:cxnLst>
                <a:cxn ang="0">
                  <a:pos x="2" y="1009"/>
                </a:cxn>
                <a:cxn ang="0">
                  <a:pos x="1488" y="1679"/>
                </a:cxn>
                <a:cxn ang="0">
                  <a:pos x="1545" y="1701"/>
                </a:cxn>
                <a:cxn ang="0">
                  <a:pos x="1633" y="1725"/>
                </a:cxn>
                <a:cxn ang="0">
                  <a:pos x="1728" y="1733"/>
                </a:cxn>
                <a:cxn ang="0">
                  <a:pos x="4880" y="1733"/>
                </a:cxn>
                <a:cxn ang="0">
                  <a:pos x="4963" y="1722"/>
                </a:cxn>
                <a:cxn ang="0">
                  <a:pos x="5042" y="1700"/>
                </a:cxn>
                <a:cxn ang="0">
                  <a:pos x="5116" y="1666"/>
                </a:cxn>
                <a:cxn ang="0">
                  <a:pos x="5184" y="1623"/>
                </a:cxn>
                <a:cxn ang="0">
                  <a:pos x="5243" y="1570"/>
                </a:cxn>
                <a:cxn ang="0">
                  <a:pos x="5296" y="1511"/>
                </a:cxn>
                <a:cxn ang="0">
                  <a:pos x="5339" y="1443"/>
                </a:cxn>
                <a:cxn ang="0">
                  <a:pos x="5372" y="1369"/>
                </a:cxn>
                <a:cxn ang="0">
                  <a:pos x="5394" y="1290"/>
                </a:cxn>
                <a:cxn ang="0">
                  <a:pos x="5406" y="1207"/>
                </a:cxn>
                <a:cxn ang="0">
                  <a:pos x="5406" y="1157"/>
                </a:cxn>
                <a:cxn ang="0">
                  <a:pos x="5399" y="1096"/>
                </a:cxn>
                <a:cxn ang="0">
                  <a:pos x="5369" y="980"/>
                </a:cxn>
                <a:cxn ang="0">
                  <a:pos x="5315" y="875"/>
                </a:cxn>
                <a:cxn ang="0">
                  <a:pos x="5240" y="784"/>
                </a:cxn>
                <a:cxn ang="0">
                  <a:pos x="5148" y="711"/>
                </a:cxn>
                <a:cxn ang="0">
                  <a:pos x="5080" y="673"/>
                </a:cxn>
                <a:cxn ang="0">
                  <a:pos x="5064" y="667"/>
                </a:cxn>
                <a:cxn ang="0">
                  <a:pos x="3586" y="0"/>
                </a:cxn>
                <a:cxn ang="0">
                  <a:pos x="3688" y="60"/>
                </a:cxn>
                <a:cxn ang="0">
                  <a:pos x="3776" y="139"/>
                </a:cxn>
                <a:cxn ang="0">
                  <a:pos x="3845" y="235"/>
                </a:cxn>
                <a:cxn ang="0">
                  <a:pos x="3893" y="345"/>
                </a:cxn>
                <a:cxn ang="0">
                  <a:pos x="3911" y="424"/>
                </a:cxn>
                <a:cxn ang="0">
                  <a:pos x="3917" y="487"/>
                </a:cxn>
                <a:cxn ang="0">
                  <a:pos x="3916" y="537"/>
                </a:cxn>
                <a:cxn ang="0">
                  <a:pos x="3905" y="620"/>
                </a:cxn>
                <a:cxn ang="0">
                  <a:pos x="3883" y="699"/>
                </a:cxn>
                <a:cxn ang="0">
                  <a:pos x="3850" y="773"/>
                </a:cxn>
                <a:cxn ang="0">
                  <a:pos x="3807" y="839"/>
                </a:cxn>
                <a:cxn ang="0">
                  <a:pos x="3754" y="900"/>
                </a:cxn>
                <a:cxn ang="0">
                  <a:pos x="3694" y="953"/>
                </a:cxn>
                <a:cxn ang="0">
                  <a:pos x="3627" y="996"/>
                </a:cxn>
                <a:cxn ang="0">
                  <a:pos x="3552" y="1029"/>
                </a:cxn>
                <a:cxn ang="0">
                  <a:pos x="3474" y="1051"/>
                </a:cxn>
                <a:cxn ang="0">
                  <a:pos x="3391" y="1062"/>
                </a:cxn>
                <a:cxn ang="0">
                  <a:pos x="239" y="1063"/>
                </a:cxn>
                <a:cxn ang="0">
                  <a:pos x="158" y="1057"/>
                </a:cxn>
                <a:cxn ang="0">
                  <a:pos x="81" y="1040"/>
                </a:cxn>
                <a:cxn ang="0">
                  <a:pos x="1487" y="1679"/>
                </a:cxn>
              </a:cxnLst>
              <a:rect l="0" t="0" r="r" b="b"/>
              <a:pathLst>
                <a:path w="5406" h="1733">
                  <a:moveTo>
                    <a:pt x="13" y="1015"/>
                  </a:moveTo>
                  <a:lnTo>
                    <a:pt x="13" y="1015"/>
                  </a:lnTo>
                  <a:lnTo>
                    <a:pt x="2" y="1009"/>
                  </a:lnTo>
                  <a:lnTo>
                    <a:pt x="0" y="1010"/>
                  </a:lnTo>
                  <a:lnTo>
                    <a:pt x="13" y="1015"/>
                  </a:lnTo>
                  <a:close/>
                  <a:moveTo>
                    <a:pt x="1488" y="1679"/>
                  </a:moveTo>
                  <a:lnTo>
                    <a:pt x="1488" y="1679"/>
                  </a:lnTo>
                  <a:lnTo>
                    <a:pt x="1516" y="1691"/>
                  </a:lnTo>
                  <a:lnTo>
                    <a:pt x="1545" y="1701"/>
                  </a:lnTo>
                  <a:lnTo>
                    <a:pt x="1574" y="1711"/>
                  </a:lnTo>
                  <a:lnTo>
                    <a:pt x="1603" y="1719"/>
                  </a:lnTo>
                  <a:lnTo>
                    <a:pt x="1633" y="1725"/>
                  </a:lnTo>
                  <a:lnTo>
                    <a:pt x="1665" y="1729"/>
                  </a:lnTo>
                  <a:lnTo>
                    <a:pt x="1696" y="1732"/>
                  </a:lnTo>
                  <a:lnTo>
                    <a:pt x="1728" y="1733"/>
                  </a:lnTo>
                  <a:lnTo>
                    <a:pt x="4852" y="1733"/>
                  </a:lnTo>
                  <a:lnTo>
                    <a:pt x="4852" y="1733"/>
                  </a:lnTo>
                  <a:lnTo>
                    <a:pt x="4880" y="1733"/>
                  </a:lnTo>
                  <a:lnTo>
                    <a:pt x="4909" y="1730"/>
                  </a:lnTo>
                  <a:lnTo>
                    <a:pt x="4936" y="1727"/>
                  </a:lnTo>
                  <a:lnTo>
                    <a:pt x="4963" y="1722"/>
                  </a:lnTo>
                  <a:lnTo>
                    <a:pt x="4989" y="1715"/>
                  </a:lnTo>
                  <a:lnTo>
                    <a:pt x="5016" y="1708"/>
                  </a:lnTo>
                  <a:lnTo>
                    <a:pt x="5042" y="1700"/>
                  </a:lnTo>
                  <a:lnTo>
                    <a:pt x="5068" y="1690"/>
                  </a:lnTo>
                  <a:lnTo>
                    <a:pt x="5092" y="1679"/>
                  </a:lnTo>
                  <a:lnTo>
                    <a:pt x="5116" y="1666"/>
                  </a:lnTo>
                  <a:lnTo>
                    <a:pt x="5140" y="1653"/>
                  </a:lnTo>
                  <a:lnTo>
                    <a:pt x="5161" y="1638"/>
                  </a:lnTo>
                  <a:lnTo>
                    <a:pt x="5184" y="1623"/>
                  </a:lnTo>
                  <a:lnTo>
                    <a:pt x="5204" y="1607"/>
                  </a:lnTo>
                  <a:lnTo>
                    <a:pt x="5224" y="1589"/>
                  </a:lnTo>
                  <a:lnTo>
                    <a:pt x="5243" y="1570"/>
                  </a:lnTo>
                  <a:lnTo>
                    <a:pt x="5262" y="1551"/>
                  </a:lnTo>
                  <a:lnTo>
                    <a:pt x="5280" y="1531"/>
                  </a:lnTo>
                  <a:lnTo>
                    <a:pt x="5296" y="1511"/>
                  </a:lnTo>
                  <a:lnTo>
                    <a:pt x="5311" y="1488"/>
                  </a:lnTo>
                  <a:lnTo>
                    <a:pt x="5326" y="1467"/>
                  </a:lnTo>
                  <a:lnTo>
                    <a:pt x="5339" y="1443"/>
                  </a:lnTo>
                  <a:lnTo>
                    <a:pt x="5351" y="1419"/>
                  </a:lnTo>
                  <a:lnTo>
                    <a:pt x="5363" y="1395"/>
                  </a:lnTo>
                  <a:lnTo>
                    <a:pt x="5372" y="1369"/>
                  </a:lnTo>
                  <a:lnTo>
                    <a:pt x="5381" y="1343"/>
                  </a:lnTo>
                  <a:lnTo>
                    <a:pt x="5388" y="1316"/>
                  </a:lnTo>
                  <a:lnTo>
                    <a:pt x="5394" y="1290"/>
                  </a:lnTo>
                  <a:lnTo>
                    <a:pt x="5399" y="1263"/>
                  </a:lnTo>
                  <a:lnTo>
                    <a:pt x="5403" y="1236"/>
                  </a:lnTo>
                  <a:lnTo>
                    <a:pt x="5406" y="1207"/>
                  </a:lnTo>
                  <a:lnTo>
                    <a:pt x="5406" y="1179"/>
                  </a:lnTo>
                  <a:lnTo>
                    <a:pt x="5406" y="1179"/>
                  </a:lnTo>
                  <a:lnTo>
                    <a:pt x="5406" y="1157"/>
                  </a:lnTo>
                  <a:lnTo>
                    <a:pt x="5404" y="1137"/>
                  </a:lnTo>
                  <a:lnTo>
                    <a:pt x="5402" y="1116"/>
                  </a:lnTo>
                  <a:lnTo>
                    <a:pt x="5399" y="1096"/>
                  </a:lnTo>
                  <a:lnTo>
                    <a:pt x="5392" y="1055"/>
                  </a:lnTo>
                  <a:lnTo>
                    <a:pt x="5382" y="1017"/>
                  </a:lnTo>
                  <a:lnTo>
                    <a:pt x="5369" y="980"/>
                  </a:lnTo>
                  <a:lnTo>
                    <a:pt x="5354" y="943"/>
                  </a:lnTo>
                  <a:lnTo>
                    <a:pt x="5335" y="908"/>
                  </a:lnTo>
                  <a:lnTo>
                    <a:pt x="5315" y="875"/>
                  </a:lnTo>
                  <a:lnTo>
                    <a:pt x="5292" y="842"/>
                  </a:lnTo>
                  <a:lnTo>
                    <a:pt x="5267" y="812"/>
                  </a:lnTo>
                  <a:lnTo>
                    <a:pt x="5240" y="784"/>
                  </a:lnTo>
                  <a:lnTo>
                    <a:pt x="5211" y="757"/>
                  </a:lnTo>
                  <a:lnTo>
                    <a:pt x="5181" y="733"/>
                  </a:lnTo>
                  <a:lnTo>
                    <a:pt x="5148" y="711"/>
                  </a:lnTo>
                  <a:lnTo>
                    <a:pt x="5116" y="691"/>
                  </a:lnTo>
                  <a:lnTo>
                    <a:pt x="5080" y="673"/>
                  </a:lnTo>
                  <a:lnTo>
                    <a:pt x="5080" y="673"/>
                  </a:lnTo>
                  <a:lnTo>
                    <a:pt x="5071" y="669"/>
                  </a:lnTo>
                  <a:lnTo>
                    <a:pt x="5071" y="669"/>
                  </a:lnTo>
                  <a:lnTo>
                    <a:pt x="5064" y="667"/>
                  </a:lnTo>
                  <a:lnTo>
                    <a:pt x="3586" y="0"/>
                  </a:lnTo>
                  <a:lnTo>
                    <a:pt x="3586" y="0"/>
                  </a:lnTo>
                  <a:lnTo>
                    <a:pt x="3586" y="0"/>
                  </a:lnTo>
                  <a:lnTo>
                    <a:pt x="3622" y="18"/>
                  </a:lnTo>
                  <a:lnTo>
                    <a:pt x="3656" y="38"/>
                  </a:lnTo>
                  <a:lnTo>
                    <a:pt x="3688" y="60"/>
                  </a:lnTo>
                  <a:lnTo>
                    <a:pt x="3720" y="85"/>
                  </a:lnTo>
                  <a:lnTo>
                    <a:pt x="3749" y="111"/>
                  </a:lnTo>
                  <a:lnTo>
                    <a:pt x="3776" y="139"/>
                  </a:lnTo>
                  <a:lnTo>
                    <a:pt x="3801" y="169"/>
                  </a:lnTo>
                  <a:lnTo>
                    <a:pt x="3825" y="202"/>
                  </a:lnTo>
                  <a:lnTo>
                    <a:pt x="3845" y="235"/>
                  </a:lnTo>
                  <a:lnTo>
                    <a:pt x="3864" y="270"/>
                  </a:lnTo>
                  <a:lnTo>
                    <a:pt x="3879" y="307"/>
                  </a:lnTo>
                  <a:lnTo>
                    <a:pt x="3893" y="345"/>
                  </a:lnTo>
                  <a:lnTo>
                    <a:pt x="3903" y="385"/>
                  </a:lnTo>
                  <a:lnTo>
                    <a:pt x="3907" y="404"/>
                  </a:lnTo>
                  <a:lnTo>
                    <a:pt x="3911" y="424"/>
                  </a:lnTo>
                  <a:lnTo>
                    <a:pt x="3913" y="446"/>
                  </a:lnTo>
                  <a:lnTo>
                    <a:pt x="3916" y="466"/>
                  </a:lnTo>
                  <a:lnTo>
                    <a:pt x="3917" y="487"/>
                  </a:lnTo>
                  <a:lnTo>
                    <a:pt x="3917" y="508"/>
                  </a:lnTo>
                  <a:lnTo>
                    <a:pt x="3917" y="508"/>
                  </a:lnTo>
                  <a:lnTo>
                    <a:pt x="3916" y="537"/>
                  </a:lnTo>
                  <a:lnTo>
                    <a:pt x="3914" y="564"/>
                  </a:lnTo>
                  <a:lnTo>
                    <a:pt x="3911" y="592"/>
                  </a:lnTo>
                  <a:lnTo>
                    <a:pt x="3905" y="620"/>
                  </a:lnTo>
                  <a:lnTo>
                    <a:pt x="3899" y="646"/>
                  </a:lnTo>
                  <a:lnTo>
                    <a:pt x="3892" y="673"/>
                  </a:lnTo>
                  <a:lnTo>
                    <a:pt x="3883" y="699"/>
                  </a:lnTo>
                  <a:lnTo>
                    <a:pt x="3873" y="725"/>
                  </a:lnTo>
                  <a:lnTo>
                    <a:pt x="3861" y="749"/>
                  </a:lnTo>
                  <a:lnTo>
                    <a:pt x="3850" y="773"/>
                  </a:lnTo>
                  <a:lnTo>
                    <a:pt x="3836" y="795"/>
                  </a:lnTo>
                  <a:lnTo>
                    <a:pt x="3822" y="818"/>
                  </a:lnTo>
                  <a:lnTo>
                    <a:pt x="3807" y="839"/>
                  </a:lnTo>
                  <a:lnTo>
                    <a:pt x="3789" y="861"/>
                  </a:lnTo>
                  <a:lnTo>
                    <a:pt x="3773" y="881"/>
                  </a:lnTo>
                  <a:lnTo>
                    <a:pt x="3754" y="900"/>
                  </a:lnTo>
                  <a:lnTo>
                    <a:pt x="3735" y="919"/>
                  </a:lnTo>
                  <a:lnTo>
                    <a:pt x="3715" y="937"/>
                  </a:lnTo>
                  <a:lnTo>
                    <a:pt x="3694" y="953"/>
                  </a:lnTo>
                  <a:lnTo>
                    <a:pt x="3672" y="968"/>
                  </a:lnTo>
                  <a:lnTo>
                    <a:pt x="3649" y="982"/>
                  </a:lnTo>
                  <a:lnTo>
                    <a:pt x="3627" y="996"/>
                  </a:lnTo>
                  <a:lnTo>
                    <a:pt x="3603" y="1009"/>
                  </a:lnTo>
                  <a:lnTo>
                    <a:pt x="3577" y="1019"/>
                  </a:lnTo>
                  <a:lnTo>
                    <a:pt x="3552" y="1029"/>
                  </a:lnTo>
                  <a:lnTo>
                    <a:pt x="3527" y="1038"/>
                  </a:lnTo>
                  <a:lnTo>
                    <a:pt x="3500" y="1045"/>
                  </a:lnTo>
                  <a:lnTo>
                    <a:pt x="3474" y="1051"/>
                  </a:lnTo>
                  <a:lnTo>
                    <a:pt x="3446" y="1057"/>
                  </a:lnTo>
                  <a:lnTo>
                    <a:pt x="3418" y="1060"/>
                  </a:lnTo>
                  <a:lnTo>
                    <a:pt x="3391" y="1062"/>
                  </a:lnTo>
                  <a:lnTo>
                    <a:pt x="3362" y="1063"/>
                  </a:lnTo>
                  <a:lnTo>
                    <a:pt x="239" y="1063"/>
                  </a:lnTo>
                  <a:lnTo>
                    <a:pt x="239" y="1063"/>
                  </a:lnTo>
                  <a:lnTo>
                    <a:pt x="211" y="1062"/>
                  </a:lnTo>
                  <a:lnTo>
                    <a:pt x="185" y="1060"/>
                  </a:lnTo>
                  <a:lnTo>
                    <a:pt x="158" y="1057"/>
                  </a:lnTo>
                  <a:lnTo>
                    <a:pt x="132" y="1053"/>
                  </a:lnTo>
                  <a:lnTo>
                    <a:pt x="106" y="1046"/>
                  </a:lnTo>
                  <a:lnTo>
                    <a:pt x="81" y="1040"/>
                  </a:lnTo>
                  <a:lnTo>
                    <a:pt x="57" y="1033"/>
                  </a:lnTo>
                  <a:lnTo>
                    <a:pt x="32" y="1022"/>
                  </a:lnTo>
                  <a:lnTo>
                    <a:pt x="1487" y="1679"/>
                  </a:lnTo>
                  <a:lnTo>
                    <a:pt x="1488" y="16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3" name="Freeform 7"/>
            <p:cNvSpPr>
              <a:spLocks/>
            </p:cNvSpPr>
            <p:nvPr/>
          </p:nvSpPr>
          <p:spPr bwMode="auto">
            <a:xfrm>
              <a:off x="2679018" y="3129087"/>
              <a:ext cx="5804583" cy="1507508"/>
            </a:xfrm>
            <a:custGeom>
              <a:avLst/>
              <a:gdLst/>
              <a:ahLst/>
              <a:cxnLst>
                <a:cxn ang="0">
                  <a:pos x="3748" y="1"/>
                </a:cxn>
                <a:cxn ang="0">
                  <a:pos x="3831" y="11"/>
                </a:cxn>
                <a:cxn ang="0">
                  <a:pos x="3911" y="34"/>
                </a:cxn>
                <a:cxn ang="0">
                  <a:pos x="3984" y="68"/>
                </a:cxn>
                <a:cxn ang="0">
                  <a:pos x="4051" y="111"/>
                </a:cxn>
                <a:cxn ang="0">
                  <a:pos x="4111" y="162"/>
                </a:cxn>
                <a:cxn ang="0">
                  <a:pos x="4164" y="223"/>
                </a:cxn>
                <a:cxn ang="0">
                  <a:pos x="4207" y="291"/>
                </a:cxn>
                <a:cxn ang="0">
                  <a:pos x="4240" y="364"/>
                </a:cxn>
                <a:cxn ang="0">
                  <a:pos x="4263" y="442"/>
                </a:cxn>
                <a:cxn ang="0">
                  <a:pos x="4273" y="526"/>
                </a:cxn>
                <a:cxn ang="0">
                  <a:pos x="4273" y="584"/>
                </a:cxn>
                <a:cxn ang="0">
                  <a:pos x="4263" y="667"/>
                </a:cxn>
                <a:cxn ang="0">
                  <a:pos x="4240" y="745"/>
                </a:cxn>
                <a:cxn ang="0">
                  <a:pos x="4207" y="820"/>
                </a:cxn>
                <a:cxn ang="0">
                  <a:pos x="4164" y="887"/>
                </a:cxn>
                <a:cxn ang="0">
                  <a:pos x="4111" y="947"/>
                </a:cxn>
                <a:cxn ang="0">
                  <a:pos x="4051" y="999"/>
                </a:cxn>
                <a:cxn ang="0">
                  <a:pos x="3984" y="1042"/>
                </a:cxn>
                <a:cxn ang="0">
                  <a:pos x="3911" y="1076"/>
                </a:cxn>
                <a:cxn ang="0">
                  <a:pos x="3831" y="1099"/>
                </a:cxn>
                <a:cxn ang="0">
                  <a:pos x="3748" y="1109"/>
                </a:cxn>
                <a:cxn ang="0">
                  <a:pos x="554" y="1110"/>
                </a:cxn>
                <a:cxn ang="0">
                  <a:pos x="470" y="1102"/>
                </a:cxn>
                <a:cxn ang="0">
                  <a:pos x="389" y="1085"/>
                </a:cxn>
                <a:cxn ang="0">
                  <a:pos x="315" y="1054"/>
                </a:cxn>
                <a:cxn ang="0">
                  <a:pos x="244" y="1014"/>
                </a:cxn>
                <a:cxn ang="0">
                  <a:pos x="182" y="965"/>
                </a:cxn>
                <a:cxn ang="0">
                  <a:pos x="127" y="908"/>
                </a:cxn>
                <a:cxn ang="0">
                  <a:pos x="80" y="842"/>
                </a:cxn>
                <a:cxn ang="0">
                  <a:pos x="43" y="771"/>
                </a:cxn>
                <a:cxn ang="0">
                  <a:pos x="17" y="694"/>
                </a:cxn>
                <a:cxn ang="0">
                  <a:pos x="3" y="612"/>
                </a:cxn>
                <a:cxn ang="0">
                  <a:pos x="0" y="555"/>
                </a:cxn>
                <a:cxn ang="0">
                  <a:pos x="7" y="470"/>
                </a:cxn>
                <a:cxn ang="0">
                  <a:pos x="24" y="389"/>
                </a:cxn>
                <a:cxn ang="0">
                  <a:pos x="55" y="314"/>
                </a:cxn>
                <a:cxn ang="0">
                  <a:pos x="95" y="244"/>
                </a:cxn>
                <a:cxn ang="0">
                  <a:pos x="144" y="183"/>
                </a:cxn>
                <a:cxn ang="0">
                  <a:pos x="202" y="127"/>
                </a:cxn>
                <a:cxn ang="0">
                  <a:pos x="267" y="80"/>
                </a:cxn>
                <a:cxn ang="0">
                  <a:pos x="339" y="44"/>
                </a:cxn>
                <a:cxn ang="0">
                  <a:pos x="415" y="17"/>
                </a:cxn>
                <a:cxn ang="0">
                  <a:pos x="498" y="3"/>
                </a:cxn>
                <a:cxn ang="0">
                  <a:pos x="3719" y="0"/>
                </a:cxn>
              </a:cxnLst>
              <a:rect l="0" t="0" r="r" b="b"/>
              <a:pathLst>
                <a:path w="4274" h="1110">
                  <a:moveTo>
                    <a:pt x="3719" y="0"/>
                  </a:moveTo>
                  <a:lnTo>
                    <a:pt x="3719" y="0"/>
                  </a:lnTo>
                  <a:lnTo>
                    <a:pt x="3748" y="1"/>
                  </a:lnTo>
                  <a:lnTo>
                    <a:pt x="3776" y="3"/>
                  </a:lnTo>
                  <a:lnTo>
                    <a:pt x="3803" y="7"/>
                  </a:lnTo>
                  <a:lnTo>
                    <a:pt x="3831" y="11"/>
                  </a:lnTo>
                  <a:lnTo>
                    <a:pt x="3858" y="17"/>
                  </a:lnTo>
                  <a:lnTo>
                    <a:pt x="3884" y="25"/>
                  </a:lnTo>
                  <a:lnTo>
                    <a:pt x="3911" y="34"/>
                  </a:lnTo>
                  <a:lnTo>
                    <a:pt x="3936" y="44"/>
                  </a:lnTo>
                  <a:lnTo>
                    <a:pt x="3960" y="55"/>
                  </a:lnTo>
                  <a:lnTo>
                    <a:pt x="3984" y="68"/>
                  </a:lnTo>
                  <a:lnTo>
                    <a:pt x="4007" y="80"/>
                  </a:lnTo>
                  <a:lnTo>
                    <a:pt x="4029" y="95"/>
                  </a:lnTo>
                  <a:lnTo>
                    <a:pt x="4051" y="111"/>
                  </a:lnTo>
                  <a:lnTo>
                    <a:pt x="4072" y="127"/>
                  </a:lnTo>
                  <a:lnTo>
                    <a:pt x="4092" y="145"/>
                  </a:lnTo>
                  <a:lnTo>
                    <a:pt x="4111" y="162"/>
                  </a:lnTo>
                  <a:lnTo>
                    <a:pt x="4130" y="183"/>
                  </a:lnTo>
                  <a:lnTo>
                    <a:pt x="4148" y="201"/>
                  </a:lnTo>
                  <a:lnTo>
                    <a:pt x="4164" y="223"/>
                  </a:lnTo>
                  <a:lnTo>
                    <a:pt x="4179" y="244"/>
                  </a:lnTo>
                  <a:lnTo>
                    <a:pt x="4193" y="267"/>
                  </a:lnTo>
                  <a:lnTo>
                    <a:pt x="4207" y="291"/>
                  </a:lnTo>
                  <a:lnTo>
                    <a:pt x="4220" y="314"/>
                  </a:lnTo>
                  <a:lnTo>
                    <a:pt x="4230" y="339"/>
                  </a:lnTo>
                  <a:lnTo>
                    <a:pt x="4240" y="364"/>
                  </a:lnTo>
                  <a:lnTo>
                    <a:pt x="4249" y="389"/>
                  </a:lnTo>
                  <a:lnTo>
                    <a:pt x="4256" y="416"/>
                  </a:lnTo>
                  <a:lnTo>
                    <a:pt x="4263" y="442"/>
                  </a:lnTo>
                  <a:lnTo>
                    <a:pt x="4268" y="470"/>
                  </a:lnTo>
                  <a:lnTo>
                    <a:pt x="4271" y="498"/>
                  </a:lnTo>
                  <a:lnTo>
                    <a:pt x="4273" y="526"/>
                  </a:lnTo>
                  <a:lnTo>
                    <a:pt x="4274" y="555"/>
                  </a:lnTo>
                  <a:lnTo>
                    <a:pt x="4274" y="555"/>
                  </a:lnTo>
                  <a:lnTo>
                    <a:pt x="4273" y="584"/>
                  </a:lnTo>
                  <a:lnTo>
                    <a:pt x="4271" y="612"/>
                  </a:lnTo>
                  <a:lnTo>
                    <a:pt x="4268" y="639"/>
                  </a:lnTo>
                  <a:lnTo>
                    <a:pt x="4263" y="667"/>
                  </a:lnTo>
                  <a:lnTo>
                    <a:pt x="4256" y="694"/>
                  </a:lnTo>
                  <a:lnTo>
                    <a:pt x="4249" y="720"/>
                  </a:lnTo>
                  <a:lnTo>
                    <a:pt x="4240" y="745"/>
                  </a:lnTo>
                  <a:lnTo>
                    <a:pt x="4230" y="771"/>
                  </a:lnTo>
                  <a:lnTo>
                    <a:pt x="4220" y="796"/>
                  </a:lnTo>
                  <a:lnTo>
                    <a:pt x="4207" y="820"/>
                  </a:lnTo>
                  <a:lnTo>
                    <a:pt x="4193" y="842"/>
                  </a:lnTo>
                  <a:lnTo>
                    <a:pt x="4179" y="865"/>
                  </a:lnTo>
                  <a:lnTo>
                    <a:pt x="4164" y="887"/>
                  </a:lnTo>
                  <a:lnTo>
                    <a:pt x="4148" y="908"/>
                  </a:lnTo>
                  <a:lnTo>
                    <a:pt x="4130" y="928"/>
                  </a:lnTo>
                  <a:lnTo>
                    <a:pt x="4111" y="947"/>
                  </a:lnTo>
                  <a:lnTo>
                    <a:pt x="4092" y="965"/>
                  </a:lnTo>
                  <a:lnTo>
                    <a:pt x="4072" y="983"/>
                  </a:lnTo>
                  <a:lnTo>
                    <a:pt x="4051" y="999"/>
                  </a:lnTo>
                  <a:lnTo>
                    <a:pt x="4029" y="1014"/>
                  </a:lnTo>
                  <a:lnTo>
                    <a:pt x="4007" y="1029"/>
                  </a:lnTo>
                  <a:lnTo>
                    <a:pt x="3984" y="1042"/>
                  </a:lnTo>
                  <a:lnTo>
                    <a:pt x="3960" y="1054"/>
                  </a:lnTo>
                  <a:lnTo>
                    <a:pt x="3936" y="1066"/>
                  </a:lnTo>
                  <a:lnTo>
                    <a:pt x="3911" y="1076"/>
                  </a:lnTo>
                  <a:lnTo>
                    <a:pt x="3884" y="1085"/>
                  </a:lnTo>
                  <a:lnTo>
                    <a:pt x="3858" y="1092"/>
                  </a:lnTo>
                  <a:lnTo>
                    <a:pt x="3831" y="1099"/>
                  </a:lnTo>
                  <a:lnTo>
                    <a:pt x="3803" y="1102"/>
                  </a:lnTo>
                  <a:lnTo>
                    <a:pt x="3776" y="1106"/>
                  </a:lnTo>
                  <a:lnTo>
                    <a:pt x="3748" y="1109"/>
                  </a:lnTo>
                  <a:lnTo>
                    <a:pt x="3719" y="1110"/>
                  </a:lnTo>
                  <a:lnTo>
                    <a:pt x="554" y="1110"/>
                  </a:lnTo>
                  <a:lnTo>
                    <a:pt x="554" y="1110"/>
                  </a:lnTo>
                  <a:lnTo>
                    <a:pt x="525" y="1109"/>
                  </a:lnTo>
                  <a:lnTo>
                    <a:pt x="498" y="1106"/>
                  </a:lnTo>
                  <a:lnTo>
                    <a:pt x="470" y="1102"/>
                  </a:lnTo>
                  <a:lnTo>
                    <a:pt x="443" y="1099"/>
                  </a:lnTo>
                  <a:lnTo>
                    <a:pt x="415" y="1092"/>
                  </a:lnTo>
                  <a:lnTo>
                    <a:pt x="389" y="1085"/>
                  </a:lnTo>
                  <a:lnTo>
                    <a:pt x="364" y="1076"/>
                  </a:lnTo>
                  <a:lnTo>
                    <a:pt x="339" y="1066"/>
                  </a:lnTo>
                  <a:lnTo>
                    <a:pt x="315" y="1054"/>
                  </a:lnTo>
                  <a:lnTo>
                    <a:pt x="291" y="1042"/>
                  </a:lnTo>
                  <a:lnTo>
                    <a:pt x="267" y="1029"/>
                  </a:lnTo>
                  <a:lnTo>
                    <a:pt x="244" y="1014"/>
                  </a:lnTo>
                  <a:lnTo>
                    <a:pt x="222" y="999"/>
                  </a:lnTo>
                  <a:lnTo>
                    <a:pt x="202" y="983"/>
                  </a:lnTo>
                  <a:lnTo>
                    <a:pt x="182" y="965"/>
                  </a:lnTo>
                  <a:lnTo>
                    <a:pt x="162" y="947"/>
                  </a:lnTo>
                  <a:lnTo>
                    <a:pt x="144" y="928"/>
                  </a:lnTo>
                  <a:lnTo>
                    <a:pt x="127" y="908"/>
                  </a:lnTo>
                  <a:lnTo>
                    <a:pt x="110" y="887"/>
                  </a:lnTo>
                  <a:lnTo>
                    <a:pt x="95" y="865"/>
                  </a:lnTo>
                  <a:lnTo>
                    <a:pt x="80" y="842"/>
                  </a:lnTo>
                  <a:lnTo>
                    <a:pt x="67" y="820"/>
                  </a:lnTo>
                  <a:lnTo>
                    <a:pt x="55" y="796"/>
                  </a:lnTo>
                  <a:lnTo>
                    <a:pt x="43" y="771"/>
                  </a:lnTo>
                  <a:lnTo>
                    <a:pt x="33" y="745"/>
                  </a:lnTo>
                  <a:lnTo>
                    <a:pt x="24" y="720"/>
                  </a:lnTo>
                  <a:lnTo>
                    <a:pt x="17" y="694"/>
                  </a:lnTo>
                  <a:lnTo>
                    <a:pt x="12" y="667"/>
                  </a:lnTo>
                  <a:lnTo>
                    <a:pt x="7" y="639"/>
                  </a:lnTo>
                  <a:lnTo>
                    <a:pt x="3" y="612"/>
                  </a:lnTo>
                  <a:lnTo>
                    <a:pt x="0" y="584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0" y="526"/>
                  </a:lnTo>
                  <a:lnTo>
                    <a:pt x="3" y="498"/>
                  </a:lnTo>
                  <a:lnTo>
                    <a:pt x="7" y="470"/>
                  </a:lnTo>
                  <a:lnTo>
                    <a:pt x="12" y="442"/>
                  </a:lnTo>
                  <a:lnTo>
                    <a:pt x="17" y="416"/>
                  </a:lnTo>
                  <a:lnTo>
                    <a:pt x="24" y="389"/>
                  </a:lnTo>
                  <a:lnTo>
                    <a:pt x="33" y="364"/>
                  </a:lnTo>
                  <a:lnTo>
                    <a:pt x="43" y="339"/>
                  </a:lnTo>
                  <a:lnTo>
                    <a:pt x="55" y="314"/>
                  </a:lnTo>
                  <a:lnTo>
                    <a:pt x="67" y="291"/>
                  </a:lnTo>
                  <a:lnTo>
                    <a:pt x="80" y="267"/>
                  </a:lnTo>
                  <a:lnTo>
                    <a:pt x="95" y="244"/>
                  </a:lnTo>
                  <a:lnTo>
                    <a:pt x="110" y="223"/>
                  </a:lnTo>
                  <a:lnTo>
                    <a:pt x="127" y="201"/>
                  </a:lnTo>
                  <a:lnTo>
                    <a:pt x="144" y="183"/>
                  </a:lnTo>
                  <a:lnTo>
                    <a:pt x="162" y="162"/>
                  </a:lnTo>
                  <a:lnTo>
                    <a:pt x="182" y="145"/>
                  </a:lnTo>
                  <a:lnTo>
                    <a:pt x="202" y="127"/>
                  </a:lnTo>
                  <a:lnTo>
                    <a:pt x="222" y="111"/>
                  </a:lnTo>
                  <a:lnTo>
                    <a:pt x="244" y="95"/>
                  </a:lnTo>
                  <a:lnTo>
                    <a:pt x="267" y="80"/>
                  </a:lnTo>
                  <a:lnTo>
                    <a:pt x="291" y="68"/>
                  </a:lnTo>
                  <a:lnTo>
                    <a:pt x="315" y="55"/>
                  </a:lnTo>
                  <a:lnTo>
                    <a:pt x="339" y="44"/>
                  </a:lnTo>
                  <a:lnTo>
                    <a:pt x="364" y="34"/>
                  </a:lnTo>
                  <a:lnTo>
                    <a:pt x="389" y="25"/>
                  </a:lnTo>
                  <a:lnTo>
                    <a:pt x="415" y="17"/>
                  </a:lnTo>
                  <a:lnTo>
                    <a:pt x="443" y="11"/>
                  </a:lnTo>
                  <a:lnTo>
                    <a:pt x="470" y="7"/>
                  </a:lnTo>
                  <a:lnTo>
                    <a:pt x="498" y="3"/>
                  </a:lnTo>
                  <a:lnTo>
                    <a:pt x="525" y="1"/>
                  </a:lnTo>
                  <a:lnTo>
                    <a:pt x="554" y="0"/>
                  </a:lnTo>
                  <a:lnTo>
                    <a:pt x="371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34" name="Group 15"/>
            <p:cNvGrpSpPr/>
            <p:nvPr/>
          </p:nvGrpSpPr>
          <p:grpSpPr>
            <a:xfrm>
              <a:off x="5041493" y="2321007"/>
              <a:ext cx="3367786" cy="2238175"/>
              <a:chOff x="0" y="390525"/>
              <a:chExt cx="9144000" cy="6076950"/>
            </a:xfrm>
          </p:grpSpPr>
          <p:sp>
            <p:nvSpPr>
              <p:cNvPr id="1856" name="Freeform 5"/>
              <p:cNvSpPr>
                <a:spLocks noEditPoints="1"/>
              </p:cNvSpPr>
              <p:nvPr/>
            </p:nvSpPr>
            <p:spPr bwMode="auto">
              <a:xfrm>
                <a:off x="0" y="390525"/>
                <a:ext cx="8075613" cy="5911850"/>
              </a:xfrm>
              <a:custGeom>
                <a:avLst/>
                <a:gdLst/>
                <a:ahLst/>
                <a:cxnLst>
                  <a:cxn ang="0">
                    <a:pos x="5085" y="1627"/>
                  </a:cxn>
                  <a:cxn ang="0">
                    <a:pos x="1592" y="87"/>
                  </a:cxn>
                  <a:cxn ang="0">
                    <a:pos x="1576" y="82"/>
                  </a:cxn>
                  <a:cxn ang="0">
                    <a:pos x="1425" y="34"/>
                  </a:cxn>
                  <a:cxn ang="0">
                    <a:pos x="1264" y="7"/>
                  </a:cxn>
                  <a:cxn ang="0">
                    <a:pos x="1154" y="0"/>
                  </a:cxn>
                  <a:cxn ang="0">
                    <a:pos x="977" y="14"/>
                  </a:cxn>
                  <a:cxn ang="0">
                    <a:pos x="810" y="52"/>
                  </a:cxn>
                  <a:cxn ang="0">
                    <a:pos x="654" y="115"/>
                  </a:cxn>
                  <a:cxn ang="0">
                    <a:pos x="509" y="197"/>
                  </a:cxn>
                  <a:cxn ang="0">
                    <a:pos x="378" y="300"/>
                  </a:cxn>
                  <a:cxn ang="0">
                    <a:pos x="264" y="420"/>
                  </a:cxn>
                  <a:cxn ang="0">
                    <a:pos x="167" y="556"/>
                  </a:cxn>
                  <a:cxn ang="0">
                    <a:pos x="91" y="705"/>
                  </a:cxn>
                  <a:cxn ang="0">
                    <a:pos x="37" y="865"/>
                  </a:cxn>
                  <a:cxn ang="0">
                    <a:pos x="7" y="1035"/>
                  </a:cxn>
                  <a:cxn ang="0">
                    <a:pos x="0" y="1153"/>
                  </a:cxn>
                  <a:cxn ang="0">
                    <a:pos x="8" y="1283"/>
                  </a:cxn>
                  <a:cxn ang="0">
                    <a:pos x="29" y="1408"/>
                  </a:cxn>
                  <a:cxn ang="0">
                    <a:pos x="64" y="1529"/>
                  </a:cxn>
                  <a:cxn ang="0">
                    <a:pos x="110" y="1644"/>
                  </a:cxn>
                  <a:cxn ang="0">
                    <a:pos x="168" y="1752"/>
                  </a:cxn>
                  <a:cxn ang="0">
                    <a:pos x="237" y="1853"/>
                  </a:cxn>
                  <a:cxn ang="0">
                    <a:pos x="317" y="1945"/>
                  </a:cxn>
                  <a:cxn ang="0">
                    <a:pos x="406" y="2029"/>
                  </a:cxn>
                  <a:cxn ang="0">
                    <a:pos x="502" y="2103"/>
                  </a:cxn>
                  <a:cxn ang="0">
                    <a:pos x="607" y="2167"/>
                  </a:cxn>
                  <a:cxn ang="0">
                    <a:pos x="681" y="2205"/>
                  </a:cxn>
                  <a:cxn ang="0">
                    <a:pos x="4129" y="3722"/>
                  </a:cxn>
                  <a:cxn ang="0">
                    <a:pos x="4022" y="3665"/>
                  </a:cxn>
                  <a:cxn ang="0">
                    <a:pos x="3920" y="3597"/>
                  </a:cxn>
                  <a:cxn ang="0">
                    <a:pos x="3827" y="3520"/>
                  </a:cxn>
                  <a:cxn ang="0">
                    <a:pos x="3743" y="3433"/>
                  </a:cxn>
                  <a:cxn ang="0">
                    <a:pos x="3668" y="3339"/>
                  </a:cxn>
                  <a:cxn ang="0">
                    <a:pos x="3603" y="3236"/>
                  </a:cxn>
                  <a:cxn ang="0">
                    <a:pos x="3549" y="3126"/>
                  </a:cxn>
                  <a:cxn ang="0">
                    <a:pos x="3508" y="3010"/>
                  </a:cxn>
                  <a:cxn ang="0">
                    <a:pos x="3478" y="2889"/>
                  </a:cxn>
                  <a:cxn ang="0">
                    <a:pos x="3462" y="2762"/>
                  </a:cxn>
                  <a:cxn ang="0">
                    <a:pos x="3458" y="2676"/>
                  </a:cxn>
                  <a:cxn ang="0">
                    <a:pos x="3471" y="2500"/>
                  </a:cxn>
                  <a:cxn ang="0">
                    <a:pos x="3510" y="2333"/>
                  </a:cxn>
                  <a:cxn ang="0">
                    <a:pos x="3572" y="2176"/>
                  </a:cxn>
                  <a:cxn ang="0">
                    <a:pos x="3655" y="2031"/>
                  </a:cxn>
                  <a:cxn ang="0">
                    <a:pos x="3758" y="1901"/>
                  </a:cxn>
                  <a:cxn ang="0">
                    <a:pos x="3878" y="1786"/>
                  </a:cxn>
                  <a:cxn ang="0">
                    <a:pos x="4013" y="1691"/>
                  </a:cxn>
                  <a:cxn ang="0">
                    <a:pos x="4163" y="1614"/>
                  </a:cxn>
                  <a:cxn ang="0">
                    <a:pos x="4323" y="1559"/>
                  </a:cxn>
                  <a:cxn ang="0">
                    <a:pos x="4493" y="1529"/>
                  </a:cxn>
                  <a:cxn ang="0">
                    <a:pos x="4610" y="1524"/>
                  </a:cxn>
                  <a:cxn ang="0">
                    <a:pos x="4785" y="1537"/>
                  </a:cxn>
                  <a:cxn ang="0">
                    <a:pos x="4951" y="1575"/>
                  </a:cxn>
                  <a:cxn ang="0">
                    <a:pos x="1619" y="99"/>
                  </a:cxn>
                  <a:cxn ang="0">
                    <a:pos x="1592" y="87"/>
                  </a:cxn>
                </a:cxnLst>
                <a:rect l="0" t="0" r="r" b="b"/>
                <a:pathLst>
                  <a:path w="5087" h="3724">
                    <a:moveTo>
                      <a:pt x="5066" y="1617"/>
                    </a:moveTo>
                    <a:lnTo>
                      <a:pt x="5066" y="1617"/>
                    </a:lnTo>
                    <a:lnTo>
                      <a:pt x="5085" y="1627"/>
                    </a:lnTo>
                    <a:lnTo>
                      <a:pt x="5087" y="1626"/>
                    </a:lnTo>
                    <a:lnTo>
                      <a:pt x="5066" y="1617"/>
                    </a:lnTo>
                    <a:close/>
                    <a:moveTo>
                      <a:pt x="1592" y="87"/>
                    </a:moveTo>
                    <a:lnTo>
                      <a:pt x="1578" y="81"/>
                    </a:lnTo>
                    <a:lnTo>
                      <a:pt x="1576" y="82"/>
                    </a:lnTo>
                    <a:lnTo>
                      <a:pt x="1576" y="82"/>
                    </a:lnTo>
                    <a:lnTo>
                      <a:pt x="1527" y="64"/>
                    </a:lnTo>
                    <a:lnTo>
                      <a:pt x="1476" y="47"/>
                    </a:lnTo>
                    <a:lnTo>
                      <a:pt x="1425" y="34"/>
                    </a:lnTo>
                    <a:lnTo>
                      <a:pt x="1371" y="22"/>
                    </a:lnTo>
                    <a:lnTo>
                      <a:pt x="1318" y="13"/>
                    </a:lnTo>
                    <a:lnTo>
                      <a:pt x="1264" y="7"/>
                    </a:lnTo>
                    <a:lnTo>
                      <a:pt x="1208" y="3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094" y="3"/>
                    </a:lnTo>
                    <a:lnTo>
                      <a:pt x="1035" y="7"/>
                    </a:lnTo>
                    <a:lnTo>
                      <a:pt x="977" y="14"/>
                    </a:lnTo>
                    <a:lnTo>
                      <a:pt x="921" y="23"/>
                    </a:lnTo>
                    <a:lnTo>
                      <a:pt x="865" y="37"/>
                    </a:lnTo>
                    <a:lnTo>
                      <a:pt x="810" y="52"/>
                    </a:lnTo>
                    <a:lnTo>
                      <a:pt x="757" y="70"/>
                    </a:lnTo>
                    <a:lnTo>
                      <a:pt x="705" y="91"/>
                    </a:lnTo>
                    <a:lnTo>
                      <a:pt x="654" y="115"/>
                    </a:lnTo>
                    <a:lnTo>
                      <a:pt x="604" y="140"/>
                    </a:lnTo>
                    <a:lnTo>
                      <a:pt x="556" y="167"/>
                    </a:lnTo>
                    <a:lnTo>
                      <a:pt x="509" y="197"/>
                    </a:lnTo>
                    <a:lnTo>
                      <a:pt x="463" y="230"/>
                    </a:lnTo>
                    <a:lnTo>
                      <a:pt x="420" y="264"/>
                    </a:lnTo>
                    <a:lnTo>
                      <a:pt x="378" y="300"/>
                    </a:lnTo>
                    <a:lnTo>
                      <a:pt x="338" y="338"/>
                    </a:lnTo>
                    <a:lnTo>
                      <a:pt x="300" y="378"/>
                    </a:lnTo>
                    <a:lnTo>
                      <a:pt x="264" y="420"/>
                    </a:lnTo>
                    <a:lnTo>
                      <a:pt x="230" y="463"/>
                    </a:lnTo>
                    <a:lnTo>
                      <a:pt x="197" y="509"/>
                    </a:lnTo>
                    <a:lnTo>
                      <a:pt x="167" y="556"/>
                    </a:lnTo>
                    <a:lnTo>
                      <a:pt x="140" y="604"/>
                    </a:lnTo>
                    <a:lnTo>
                      <a:pt x="114" y="654"/>
                    </a:lnTo>
                    <a:lnTo>
                      <a:pt x="91" y="705"/>
                    </a:lnTo>
                    <a:lnTo>
                      <a:pt x="70" y="757"/>
                    </a:lnTo>
                    <a:lnTo>
                      <a:pt x="52" y="810"/>
                    </a:lnTo>
                    <a:lnTo>
                      <a:pt x="37" y="865"/>
                    </a:lnTo>
                    <a:lnTo>
                      <a:pt x="23" y="921"/>
                    </a:lnTo>
                    <a:lnTo>
                      <a:pt x="14" y="977"/>
                    </a:lnTo>
                    <a:lnTo>
                      <a:pt x="7" y="1035"/>
                    </a:lnTo>
                    <a:lnTo>
                      <a:pt x="3" y="1093"/>
                    </a:lnTo>
                    <a:lnTo>
                      <a:pt x="0" y="1153"/>
                    </a:lnTo>
                    <a:lnTo>
                      <a:pt x="0" y="1153"/>
                    </a:lnTo>
                    <a:lnTo>
                      <a:pt x="1" y="1196"/>
                    </a:lnTo>
                    <a:lnTo>
                      <a:pt x="4" y="1239"/>
                    </a:lnTo>
                    <a:lnTo>
                      <a:pt x="8" y="1283"/>
                    </a:lnTo>
                    <a:lnTo>
                      <a:pt x="13" y="1326"/>
                    </a:lnTo>
                    <a:lnTo>
                      <a:pt x="21" y="1367"/>
                    </a:lnTo>
                    <a:lnTo>
                      <a:pt x="29" y="1408"/>
                    </a:lnTo>
                    <a:lnTo>
                      <a:pt x="39" y="1450"/>
                    </a:lnTo>
                    <a:lnTo>
                      <a:pt x="51" y="1489"/>
                    </a:lnTo>
                    <a:lnTo>
                      <a:pt x="64" y="1529"/>
                    </a:lnTo>
                    <a:lnTo>
                      <a:pt x="77" y="1568"/>
                    </a:lnTo>
                    <a:lnTo>
                      <a:pt x="93" y="1606"/>
                    </a:lnTo>
                    <a:lnTo>
                      <a:pt x="110" y="1644"/>
                    </a:lnTo>
                    <a:lnTo>
                      <a:pt x="128" y="1680"/>
                    </a:lnTo>
                    <a:lnTo>
                      <a:pt x="147" y="1717"/>
                    </a:lnTo>
                    <a:lnTo>
                      <a:pt x="168" y="1752"/>
                    </a:lnTo>
                    <a:lnTo>
                      <a:pt x="191" y="1786"/>
                    </a:lnTo>
                    <a:lnTo>
                      <a:pt x="214" y="1820"/>
                    </a:lnTo>
                    <a:lnTo>
                      <a:pt x="237" y="1853"/>
                    </a:lnTo>
                    <a:lnTo>
                      <a:pt x="264" y="1884"/>
                    </a:lnTo>
                    <a:lnTo>
                      <a:pt x="290" y="1915"/>
                    </a:lnTo>
                    <a:lnTo>
                      <a:pt x="317" y="1945"/>
                    </a:lnTo>
                    <a:lnTo>
                      <a:pt x="346" y="1974"/>
                    </a:lnTo>
                    <a:lnTo>
                      <a:pt x="375" y="2003"/>
                    </a:lnTo>
                    <a:lnTo>
                      <a:pt x="406" y="2029"/>
                    </a:lnTo>
                    <a:lnTo>
                      <a:pt x="437" y="2055"/>
                    </a:lnTo>
                    <a:lnTo>
                      <a:pt x="470" y="2080"/>
                    </a:lnTo>
                    <a:lnTo>
                      <a:pt x="502" y="2103"/>
                    </a:lnTo>
                    <a:lnTo>
                      <a:pt x="536" y="2125"/>
                    </a:lnTo>
                    <a:lnTo>
                      <a:pt x="572" y="2148"/>
                    </a:lnTo>
                    <a:lnTo>
                      <a:pt x="607" y="2167"/>
                    </a:lnTo>
                    <a:lnTo>
                      <a:pt x="643" y="2187"/>
                    </a:lnTo>
                    <a:lnTo>
                      <a:pt x="681" y="2204"/>
                    </a:lnTo>
                    <a:lnTo>
                      <a:pt x="681" y="2205"/>
                    </a:lnTo>
                    <a:lnTo>
                      <a:pt x="4129" y="3724"/>
                    </a:lnTo>
                    <a:lnTo>
                      <a:pt x="4129" y="3722"/>
                    </a:lnTo>
                    <a:lnTo>
                      <a:pt x="4129" y="3722"/>
                    </a:lnTo>
                    <a:lnTo>
                      <a:pt x="4092" y="3704"/>
                    </a:lnTo>
                    <a:lnTo>
                      <a:pt x="4057" y="3686"/>
                    </a:lnTo>
                    <a:lnTo>
                      <a:pt x="4022" y="3665"/>
                    </a:lnTo>
                    <a:lnTo>
                      <a:pt x="3987" y="3644"/>
                    </a:lnTo>
                    <a:lnTo>
                      <a:pt x="3953" y="3621"/>
                    </a:lnTo>
                    <a:lnTo>
                      <a:pt x="3920" y="3597"/>
                    </a:lnTo>
                    <a:lnTo>
                      <a:pt x="3889" y="3572"/>
                    </a:lnTo>
                    <a:lnTo>
                      <a:pt x="3857" y="3546"/>
                    </a:lnTo>
                    <a:lnTo>
                      <a:pt x="3827" y="3520"/>
                    </a:lnTo>
                    <a:lnTo>
                      <a:pt x="3799" y="3491"/>
                    </a:lnTo>
                    <a:lnTo>
                      <a:pt x="3770" y="3463"/>
                    </a:lnTo>
                    <a:lnTo>
                      <a:pt x="3743" y="3433"/>
                    </a:lnTo>
                    <a:lnTo>
                      <a:pt x="3716" y="3403"/>
                    </a:lnTo>
                    <a:lnTo>
                      <a:pt x="3692" y="3370"/>
                    </a:lnTo>
                    <a:lnTo>
                      <a:pt x="3668" y="3339"/>
                    </a:lnTo>
                    <a:lnTo>
                      <a:pt x="3646" y="3305"/>
                    </a:lnTo>
                    <a:lnTo>
                      <a:pt x="3624" y="3271"/>
                    </a:lnTo>
                    <a:lnTo>
                      <a:pt x="3603" y="3236"/>
                    </a:lnTo>
                    <a:lnTo>
                      <a:pt x="3585" y="3199"/>
                    </a:lnTo>
                    <a:lnTo>
                      <a:pt x="3566" y="3163"/>
                    </a:lnTo>
                    <a:lnTo>
                      <a:pt x="3549" y="3126"/>
                    </a:lnTo>
                    <a:lnTo>
                      <a:pt x="3534" y="3087"/>
                    </a:lnTo>
                    <a:lnTo>
                      <a:pt x="3521" y="3049"/>
                    </a:lnTo>
                    <a:lnTo>
                      <a:pt x="3508" y="3010"/>
                    </a:lnTo>
                    <a:lnTo>
                      <a:pt x="3496" y="2970"/>
                    </a:lnTo>
                    <a:lnTo>
                      <a:pt x="3487" y="2929"/>
                    </a:lnTo>
                    <a:lnTo>
                      <a:pt x="3478" y="2889"/>
                    </a:lnTo>
                    <a:lnTo>
                      <a:pt x="3471" y="2847"/>
                    </a:lnTo>
                    <a:lnTo>
                      <a:pt x="3466" y="2805"/>
                    </a:lnTo>
                    <a:lnTo>
                      <a:pt x="3462" y="2762"/>
                    </a:lnTo>
                    <a:lnTo>
                      <a:pt x="3459" y="2719"/>
                    </a:lnTo>
                    <a:lnTo>
                      <a:pt x="3458" y="2676"/>
                    </a:lnTo>
                    <a:lnTo>
                      <a:pt x="3458" y="2676"/>
                    </a:lnTo>
                    <a:lnTo>
                      <a:pt x="3459" y="2616"/>
                    </a:lnTo>
                    <a:lnTo>
                      <a:pt x="3465" y="2559"/>
                    </a:lnTo>
                    <a:lnTo>
                      <a:pt x="3471" y="2500"/>
                    </a:lnTo>
                    <a:lnTo>
                      <a:pt x="3482" y="2444"/>
                    </a:lnTo>
                    <a:lnTo>
                      <a:pt x="3495" y="2388"/>
                    </a:lnTo>
                    <a:lnTo>
                      <a:pt x="3510" y="2333"/>
                    </a:lnTo>
                    <a:lnTo>
                      <a:pt x="3529" y="2279"/>
                    </a:lnTo>
                    <a:lnTo>
                      <a:pt x="3549" y="2227"/>
                    </a:lnTo>
                    <a:lnTo>
                      <a:pt x="3572" y="2176"/>
                    </a:lnTo>
                    <a:lnTo>
                      <a:pt x="3598" y="2127"/>
                    </a:lnTo>
                    <a:lnTo>
                      <a:pt x="3625" y="2078"/>
                    </a:lnTo>
                    <a:lnTo>
                      <a:pt x="3655" y="2031"/>
                    </a:lnTo>
                    <a:lnTo>
                      <a:pt x="3688" y="1986"/>
                    </a:lnTo>
                    <a:lnTo>
                      <a:pt x="3722" y="1943"/>
                    </a:lnTo>
                    <a:lnTo>
                      <a:pt x="3758" y="1901"/>
                    </a:lnTo>
                    <a:lnTo>
                      <a:pt x="3796" y="1861"/>
                    </a:lnTo>
                    <a:lnTo>
                      <a:pt x="3837" y="1823"/>
                    </a:lnTo>
                    <a:lnTo>
                      <a:pt x="3878" y="1786"/>
                    </a:lnTo>
                    <a:lnTo>
                      <a:pt x="3921" y="1752"/>
                    </a:lnTo>
                    <a:lnTo>
                      <a:pt x="3967" y="1721"/>
                    </a:lnTo>
                    <a:lnTo>
                      <a:pt x="4013" y="1691"/>
                    </a:lnTo>
                    <a:lnTo>
                      <a:pt x="4061" y="1662"/>
                    </a:lnTo>
                    <a:lnTo>
                      <a:pt x="4111" y="1637"/>
                    </a:lnTo>
                    <a:lnTo>
                      <a:pt x="4163" y="1614"/>
                    </a:lnTo>
                    <a:lnTo>
                      <a:pt x="4215" y="1593"/>
                    </a:lnTo>
                    <a:lnTo>
                      <a:pt x="4268" y="1575"/>
                    </a:lnTo>
                    <a:lnTo>
                      <a:pt x="4323" y="1559"/>
                    </a:lnTo>
                    <a:lnTo>
                      <a:pt x="4378" y="1547"/>
                    </a:lnTo>
                    <a:lnTo>
                      <a:pt x="4435" y="1537"/>
                    </a:lnTo>
                    <a:lnTo>
                      <a:pt x="4493" y="1529"/>
                    </a:lnTo>
                    <a:lnTo>
                      <a:pt x="4552" y="1525"/>
                    </a:lnTo>
                    <a:lnTo>
                      <a:pt x="4610" y="1524"/>
                    </a:lnTo>
                    <a:lnTo>
                      <a:pt x="4610" y="1524"/>
                    </a:lnTo>
                    <a:lnTo>
                      <a:pt x="4670" y="1525"/>
                    </a:lnTo>
                    <a:lnTo>
                      <a:pt x="4728" y="1529"/>
                    </a:lnTo>
                    <a:lnTo>
                      <a:pt x="4785" y="1537"/>
                    </a:lnTo>
                    <a:lnTo>
                      <a:pt x="4841" y="1546"/>
                    </a:lnTo>
                    <a:lnTo>
                      <a:pt x="4896" y="1559"/>
                    </a:lnTo>
                    <a:lnTo>
                      <a:pt x="4951" y="1575"/>
                    </a:lnTo>
                    <a:lnTo>
                      <a:pt x="5004" y="1593"/>
                    </a:lnTo>
                    <a:lnTo>
                      <a:pt x="5057" y="1613"/>
                    </a:lnTo>
                    <a:lnTo>
                      <a:pt x="1619" y="99"/>
                    </a:lnTo>
                    <a:lnTo>
                      <a:pt x="1619" y="99"/>
                    </a:lnTo>
                    <a:lnTo>
                      <a:pt x="1592" y="87"/>
                    </a:lnTo>
                    <a:lnTo>
                      <a:pt x="1592" y="8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00000"/>
                  </a:gs>
                  <a:gs pos="46000">
                    <a:srgbClr val="4D4D4D"/>
                  </a:gs>
                  <a:gs pos="67000">
                    <a:srgbClr val="111111"/>
                  </a:gs>
                </a:gsLst>
                <a:lin ang="68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7" name="Freeform 6"/>
              <p:cNvSpPr>
                <a:spLocks/>
              </p:cNvSpPr>
              <p:nvPr/>
            </p:nvSpPr>
            <p:spPr bwMode="auto">
              <a:xfrm>
                <a:off x="5483225" y="2809875"/>
                <a:ext cx="3660775" cy="3657600"/>
              </a:xfrm>
              <a:custGeom>
                <a:avLst/>
                <a:gdLst/>
                <a:ahLst/>
                <a:cxnLst>
                  <a:cxn ang="0">
                    <a:pos x="2305" y="1211"/>
                  </a:cxn>
                  <a:cxn ang="0">
                    <a:pos x="2283" y="1384"/>
                  </a:cxn>
                  <a:cxn ang="0">
                    <a:pos x="2236" y="1549"/>
                  </a:cxn>
                  <a:cxn ang="0">
                    <a:pos x="2166" y="1701"/>
                  </a:cxn>
                  <a:cxn ang="0">
                    <a:pos x="2076" y="1841"/>
                  </a:cxn>
                  <a:cxn ang="0">
                    <a:pos x="1968" y="1967"/>
                  </a:cxn>
                  <a:cxn ang="0">
                    <a:pos x="1843" y="2076"/>
                  </a:cxn>
                  <a:cxn ang="0">
                    <a:pos x="1703" y="2166"/>
                  </a:cxn>
                  <a:cxn ang="0">
                    <a:pos x="1549" y="2235"/>
                  </a:cxn>
                  <a:cxn ang="0">
                    <a:pos x="1386" y="2281"/>
                  </a:cxn>
                  <a:cxn ang="0">
                    <a:pos x="1212" y="2303"/>
                  </a:cxn>
                  <a:cxn ang="0">
                    <a:pos x="1094" y="2303"/>
                  </a:cxn>
                  <a:cxn ang="0">
                    <a:pos x="921" y="2281"/>
                  </a:cxn>
                  <a:cxn ang="0">
                    <a:pos x="757" y="2235"/>
                  </a:cxn>
                  <a:cxn ang="0">
                    <a:pos x="604" y="2166"/>
                  </a:cxn>
                  <a:cxn ang="0">
                    <a:pos x="463" y="2076"/>
                  </a:cxn>
                  <a:cxn ang="0">
                    <a:pos x="338" y="1967"/>
                  </a:cxn>
                  <a:cxn ang="0">
                    <a:pos x="230" y="1841"/>
                  </a:cxn>
                  <a:cxn ang="0">
                    <a:pos x="140" y="1701"/>
                  </a:cxn>
                  <a:cxn ang="0">
                    <a:pos x="71" y="1549"/>
                  </a:cxn>
                  <a:cxn ang="0">
                    <a:pos x="24" y="1384"/>
                  </a:cxn>
                  <a:cxn ang="0">
                    <a:pos x="3" y="1211"/>
                  </a:cxn>
                  <a:cxn ang="0">
                    <a:pos x="3" y="1092"/>
                  </a:cxn>
                  <a:cxn ang="0">
                    <a:pos x="24" y="920"/>
                  </a:cxn>
                  <a:cxn ang="0">
                    <a:pos x="71" y="755"/>
                  </a:cxn>
                  <a:cxn ang="0">
                    <a:pos x="140" y="603"/>
                  </a:cxn>
                  <a:cxn ang="0">
                    <a:pos x="230" y="462"/>
                  </a:cxn>
                  <a:cxn ang="0">
                    <a:pos x="338" y="337"/>
                  </a:cxn>
                  <a:cxn ang="0">
                    <a:pos x="463" y="228"/>
                  </a:cxn>
                  <a:cxn ang="0">
                    <a:pos x="604" y="138"/>
                  </a:cxn>
                  <a:cxn ang="0">
                    <a:pos x="757" y="69"/>
                  </a:cxn>
                  <a:cxn ang="0">
                    <a:pos x="921" y="23"/>
                  </a:cxn>
                  <a:cxn ang="0">
                    <a:pos x="1094" y="1"/>
                  </a:cxn>
                  <a:cxn ang="0">
                    <a:pos x="1212" y="1"/>
                  </a:cxn>
                  <a:cxn ang="0">
                    <a:pos x="1386" y="23"/>
                  </a:cxn>
                  <a:cxn ang="0">
                    <a:pos x="1549" y="69"/>
                  </a:cxn>
                  <a:cxn ang="0">
                    <a:pos x="1703" y="138"/>
                  </a:cxn>
                  <a:cxn ang="0">
                    <a:pos x="1843" y="228"/>
                  </a:cxn>
                  <a:cxn ang="0">
                    <a:pos x="1968" y="337"/>
                  </a:cxn>
                  <a:cxn ang="0">
                    <a:pos x="2076" y="462"/>
                  </a:cxn>
                  <a:cxn ang="0">
                    <a:pos x="2166" y="603"/>
                  </a:cxn>
                  <a:cxn ang="0">
                    <a:pos x="2236" y="755"/>
                  </a:cxn>
                  <a:cxn ang="0">
                    <a:pos x="2283" y="920"/>
                  </a:cxn>
                  <a:cxn ang="0">
                    <a:pos x="2305" y="1092"/>
                  </a:cxn>
                </a:cxnLst>
                <a:rect l="0" t="0" r="r" b="b"/>
                <a:pathLst>
                  <a:path w="2306" h="2304">
                    <a:moveTo>
                      <a:pt x="2306" y="1152"/>
                    </a:moveTo>
                    <a:lnTo>
                      <a:pt x="2306" y="1152"/>
                    </a:lnTo>
                    <a:lnTo>
                      <a:pt x="2305" y="1211"/>
                    </a:lnTo>
                    <a:lnTo>
                      <a:pt x="2299" y="1269"/>
                    </a:lnTo>
                    <a:lnTo>
                      <a:pt x="2293" y="1327"/>
                    </a:lnTo>
                    <a:lnTo>
                      <a:pt x="2283" y="1384"/>
                    </a:lnTo>
                    <a:lnTo>
                      <a:pt x="2269" y="1440"/>
                    </a:lnTo>
                    <a:lnTo>
                      <a:pt x="2254" y="1495"/>
                    </a:lnTo>
                    <a:lnTo>
                      <a:pt x="2236" y="1549"/>
                    </a:lnTo>
                    <a:lnTo>
                      <a:pt x="2216" y="1601"/>
                    </a:lnTo>
                    <a:lnTo>
                      <a:pt x="2192" y="1652"/>
                    </a:lnTo>
                    <a:lnTo>
                      <a:pt x="2166" y="1701"/>
                    </a:lnTo>
                    <a:lnTo>
                      <a:pt x="2139" y="1750"/>
                    </a:lnTo>
                    <a:lnTo>
                      <a:pt x="2109" y="1796"/>
                    </a:lnTo>
                    <a:lnTo>
                      <a:pt x="2076" y="1841"/>
                    </a:lnTo>
                    <a:lnTo>
                      <a:pt x="2042" y="1885"/>
                    </a:lnTo>
                    <a:lnTo>
                      <a:pt x="2006" y="1927"/>
                    </a:lnTo>
                    <a:lnTo>
                      <a:pt x="1968" y="1967"/>
                    </a:lnTo>
                    <a:lnTo>
                      <a:pt x="1929" y="2005"/>
                    </a:lnTo>
                    <a:lnTo>
                      <a:pt x="1887" y="2042"/>
                    </a:lnTo>
                    <a:lnTo>
                      <a:pt x="1843" y="2076"/>
                    </a:lnTo>
                    <a:lnTo>
                      <a:pt x="1797" y="2107"/>
                    </a:lnTo>
                    <a:lnTo>
                      <a:pt x="1751" y="2137"/>
                    </a:lnTo>
                    <a:lnTo>
                      <a:pt x="1703" y="2166"/>
                    </a:lnTo>
                    <a:lnTo>
                      <a:pt x="1654" y="2190"/>
                    </a:lnTo>
                    <a:lnTo>
                      <a:pt x="1601" y="2214"/>
                    </a:lnTo>
                    <a:lnTo>
                      <a:pt x="1549" y="2235"/>
                    </a:lnTo>
                    <a:lnTo>
                      <a:pt x="1496" y="2253"/>
                    </a:lnTo>
                    <a:lnTo>
                      <a:pt x="1441" y="2267"/>
                    </a:lnTo>
                    <a:lnTo>
                      <a:pt x="1386" y="2281"/>
                    </a:lnTo>
                    <a:lnTo>
                      <a:pt x="1329" y="2291"/>
                    </a:lnTo>
                    <a:lnTo>
                      <a:pt x="1271" y="2299"/>
                    </a:lnTo>
                    <a:lnTo>
                      <a:pt x="1212" y="2303"/>
                    </a:lnTo>
                    <a:lnTo>
                      <a:pt x="1154" y="2304"/>
                    </a:lnTo>
                    <a:lnTo>
                      <a:pt x="1154" y="2304"/>
                    </a:lnTo>
                    <a:lnTo>
                      <a:pt x="1094" y="2303"/>
                    </a:lnTo>
                    <a:lnTo>
                      <a:pt x="1035" y="2299"/>
                    </a:lnTo>
                    <a:lnTo>
                      <a:pt x="978" y="2291"/>
                    </a:lnTo>
                    <a:lnTo>
                      <a:pt x="921" y="2281"/>
                    </a:lnTo>
                    <a:lnTo>
                      <a:pt x="865" y="2267"/>
                    </a:lnTo>
                    <a:lnTo>
                      <a:pt x="811" y="2253"/>
                    </a:lnTo>
                    <a:lnTo>
                      <a:pt x="757" y="2235"/>
                    </a:lnTo>
                    <a:lnTo>
                      <a:pt x="705" y="2214"/>
                    </a:lnTo>
                    <a:lnTo>
                      <a:pt x="654" y="2190"/>
                    </a:lnTo>
                    <a:lnTo>
                      <a:pt x="604" y="2166"/>
                    </a:lnTo>
                    <a:lnTo>
                      <a:pt x="556" y="2137"/>
                    </a:lnTo>
                    <a:lnTo>
                      <a:pt x="509" y="2107"/>
                    </a:lnTo>
                    <a:lnTo>
                      <a:pt x="463" y="2076"/>
                    </a:lnTo>
                    <a:lnTo>
                      <a:pt x="420" y="2042"/>
                    </a:lnTo>
                    <a:lnTo>
                      <a:pt x="379" y="2005"/>
                    </a:lnTo>
                    <a:lnTo>
                      <a:pt x="338" y="1967"/>
                    </a:lnTo>
                    <a:lnTo>
                      <a:pt x="300" y="1927"/>
                    </a:lnTo>
                    <a:lnTo>
                      <a:pt x="264" y="1885"/>
                    </a:lnTo>
                    <a:lnTo>
                      <a:pt x="230" y="1841"/>
                    </a:lnTo>
                    <a:lnTo>
                      <a:pt x="197" y="1796"/>
                    </a:lnTo>
                    <a:lnTo>
                      <a:pt x="167" y="1750"/>
                    </a:lnTo>
                    <a:lnTo>
                      <a:pt x="140" y="1701"/>
                    </a:lnTo>
                    <a:lnTo>
                      <a:pt x="115" y="1652"/>
                    </a:lnTo>
                    <a:lnTo>
                      <a:pt x="92" y="1601"/>
                    </a:lnTo>
                    <a:lnTo>
                      <a:pt x="71" y="1549"/>
                    </a:lnTo>
                    <a:lnTo>
                      <a:pt x="52" y="1495"/>
                    </a:lnTo>
                    <a:lnTo>
                      <a:pt x="37" y="1440"/>
                    </a:lnTo>
                    <a:lnTo>
                      <a:pt x="24" y="1384"/>
                    </a:lnTo>
                    <a:lnTo>
                      <a:pt x="15" y="1327"/>
                    </a:lnTo>
                    <a:lnTo>
                      <a:pt x="7" y="1269"/>
                    </a:lnTo>
                    <a:lnTo>
                      <a:pt x="3" y="1211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3" y="1092"/>
                    </a:lnTo>
                    <a:lnTo>
                      <a:pt x="7" y="1035"/>
                    </a:lnTo>
                    <a:lnTo>
                      <a:pt x="15" y="976"/>
                    </a:lnTo>
                    <a:lnTo>
                      <a:pt x="24" y="920"/>
                    </a:lnTo>
                    <a:lnTo>
                      <a:pt x="37" y="864"/>
                    </a:lnTo>
                    <a:lnTo>
                      <a:pt x="52" y="809"/>
                    </a:lnTo>
                    <a:lnTo>
                      <a:pt x="71" y="755"/>
                    </a:lnTo>
                    <a:lnTo>
                      <a:pt x="92" y="703"/>
                    </a:lnTo>
                    <a:lnTo>
                      <a:pt x="115" y="652"/>
                    </a:lnTo>
                    <a:lnTo>
                      <a:pt x="140" y="603"/>
                    </a:lnTo>
                    <a:lnTo>
                      <a:pt x="167" y="554"/>
                    </a:lnTo>
                    <a:lnTo>
                      <a:pt x="197" y="507"/>
                    </a:lnTo>
                    <a:lnTo>
                      <a:pt x="230" y="462"/>
                    </a:lnTo>
                    <a:lnTo>
                      <a:pt x="264" y="419"/>
                    </a:lnTo>
                    <a:lnTo>
                      <a:pt x="300" y="377"/>
                    </a:lnTo>
                    <a:lnTo>
                      <a:pt x="338" y="337"/>
                    </a:lnTo>
                    <a:lnTo>
                      <a:pt x="379" y="299"/>
                    </a:lnTo>
                    <a:lnTo>
                      <a:pt x="420" y="262"/>
                    </a:lnTo>
                    <a:lnTo>
                      <a:pt x="463" y="228"/>
                    </a:lnTo>
                    <a:lnTo>
                      <a:pt x="509" y="197"/>
                    </a:lnTo>
                    <a:lnTo>
                      <a:pt x="556" y="167"/>
                    </a:lnTo>
                    <a:lnTo>
                      <a:pt x="604" y="138"/>
                    </a:lnTo>
                    <a:lnTo>
                      <a:pt x="654" y="113"/>
                    </a:lnTo>
                    <a:lnTo>
                      <a:pt x="705" y="90"/>
                    </a:lnTo>
                    <a:lnTo>
                      <a:pt x="757" y="69"/>
                    </a:lnTo>
                    <a:lnTo>
                      <a:pt x="811" y="51"/>
                    </a:lnTo>
                    <a:lnTo>
                      <a:pt x="865" y="35"/>
                    </a:lnTo>
                    <a:lnTo>
                      <a:pt x="921" y="23"/>
                    </a:lnTo>
                    <a:lnTo>
                      <a:pt x="978" y="13"/>
                    </a:lnTo>
                    <a:lnTo>
                      <a:pt x="1035" y="5"/>
                    </a:lnTo>
                    <a:lnTo>
                      <a:pt x="1094" y="1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212" y="1"/>
                    </a:lnTo>
                    <a:lnTo>
                      <a:pt x="1271" y="5"/>
                    </a:lnTo>
                    <a:lnTo>
                      <a:pt x="1329" y="13"/>
                    </a:lnTo>
                    <a:lnTo>
                      <a:pt x="1386" y="23"/>
                    </a:lnTo>
                    <a:lnTo>
                      <a:pt x="1441" y="35"/>
                    </a:lnTo>
                    <a:lnTo>
                      <a:pt x="1496" y="51"/>
                    </a:lnTo>
                    <a:lnTo>
                      <a:pt x="1549" y="69"/>
                    </a:lnTo>
                    <a:lnTo>
                      <a:pt x="1601" y="90"/>
                    </a:lnTo>
                    <a:lnTo>
                      <a:pt x="1654" y="113"/>
                    </a:lnTo>
                    <a:lnTo>
                      <a:pt x="1703" y="138"/>
                    </a:lnTo>
                    <a:lnTo>
                      <a:pt x="1751" y="167"/>
                    </a:lnTo>
                    <a:lnTo>
                      <a:pt x="1797" y="197"/>
                    </a:lnTo>
                    <a:lnTo>
                      <a:pt x="1843" y="228"/>
                    </a:lnTo>
                    <a:lnTo>
                      <a:pt x="1887" y="262"/>
                    </a:lnTo>
                    <a:lnTo>
                      <a:pt x="1929" y="299"/>
                    </a:lnTo>
                    <a:lnTo>
                      <a:pt x="1968" y="337"/>
                    </a:lnTo>
                    <a:lnTo>
                      <a:pt x="2006" y="377"/>
                    </a:lnTo>
                    <a:lnTo>
                      <a:pt x="2042" y="419"/>
                    </a:lnTo>
                    <a:lnTo>
                      <a:pt x="2076" y="462"/>
                    </a:lnTo>
                    <a:lnTo>
                      <a:pt x="2109" y="507"/>
                    </a:lnTo>
                    <a:lnTo>
                      <a:pt x="2139" y="554"/>
                    </a:lnTo>
                    <a:lnTo>
                      <a:pt x="2166" y="603"/>
                    </a:lnTo>
                    <a:lnTo>
                      <a:pt x="2192" y="652"/>
                    </a:lnTo>
                    <a:lnTo>
                      <a:pt x="2216" y="703"/>
                    </a:lnTo>
                    <a:lnTo>
                      <a:pt x="2236" y="755"/>
                    </a:lnTo>
                    <a:lnTo>
                      <a:pt x="2254" y="809"/>
                    </a:lnTo>
                    <a:lnTo>
                      <a:pt x="2269" y="864"/>
                    </a:lnTo>
                    <a:lnTo>
                      <a:pt x="2283" y="920"/>
                    </a:lnTo>
                    <a:lnTo>
                      <a:pt x="2293" y="976"/>
                    </a:lnTo>
                    <a:lnTo>
                      <a:pt x="2299" y="1035"/>
                    </a:lnTo>
                    <a:lnTo>
                      <a:pt x="2305" y="1092"/>
                    </a:lnTo>
                    <a:lnTo>
                      <a:pt x="2306" y="1152"/>
                    </a:lnTo>
                    <a:lnTo>
                      <a:pt x="2306" y="115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8" name="Freeform 7"/>
              <p:cNvSpPr>
                <a:spLocks/>
              </p:cNvSpPr>
              <p:nvPr/>
            </p:nvSpPr>
            <p:spPr bwMode="auto">
              <a:xfrm>
                <a:off x="5667375" y="2992438"/>
                <a:ext cx="3294063" cy="3292475"/>
              </a:xfrm>
              <a:custGeom>
                <a:avLst/>
                <a:gdLst/>
                <a:ahLst/>
                <a:cxnLst>
                  <a:cxn ang="0">
                    <a:pos x="2074" y="1090"/>
                  </a:cxn>
                  <a:cxn ang="0">
                    <a:pos x="2054" y="1246"/>
                  </a:cxn>
                  <a:cxn ang="0">
                    <a:pos x="2011" y="1393"/>
                  </a:cxn>
                  <a:cxn ang="0">
                    <a:pos x="1950" y="1531"/>
                  </a:cxn>
                  <a:cxn ang="0">
                    <a:pos x="1869" y="1658"/>
                  </a:cxn>
                  <a:cxn ang="0">
                    <a:pos x="1771" y="1770"/>
                  </a:cxn>
                  <a:cxn ang="0">
                    <a:pos x="1658" y="1868"/>
                  </a:cxn>
                  <a:cxn ang="0">
                    <a:pos x="1532" y="1949"/>
                  </a:cxn>
                  <a:cxn ang="0">
                    <a:pos x="1394" y="2012"/>
                  </a:cxn>
                  <a:cxn ang="0">
                    <a:pos x="1247" y="2053"/>
                  </a:cxn>
                  <a:cxn ang="0">
                    <a:pos x="1091" y="2073"/>
                  </a:cxn>
                  <a:cxn ang="0">
                    <a:pos x="984" y="2073"/>
                  </a:cxn>
                  <a:cxn ang="0">
                    <a:pos x="828" y="2053"/>
                  </a:cxn>
                  <a:cxn ang="0">
                    <a:pos x="680" y="2012"/>
                  </a:cxn>
                  <a:cxn ang="0">
                    <a:pos x="543" y="1949"/>
                  </a:cxn>
                  <a:cxn ang="0">
                    <a:pos x="417" y="1868"/>
                  </a:cxn>
                  <a:cxn ang="0">
                    <a:pos x="304" y="1770"/>
                  </a:cxn>
                  <a:cxn ang="0">
                    <a:pos x="206" y="1658"/>
                  </a:cxn>
                  <a:cxn ang="0">
                    <a:pos x="126" y="1531"/>
                  </a:cxn>
                  <a:cxn ang="0">
                    <a:pos x="63" y="1393"/>
                  </a:cxn>
                  <a:cxn ang="0">
                    <a:pos x="21" y="1246"/>
                  </a:cxn>
                  <a:cxn ang="0">
                    <a:pos x="2" y="1090"/>
                  </a:cxn>
                  <a:cxn ang="0">
                    <a:pos x="2" y="983"/>
                  </a:cxn>
                  <a:cxn ang="0">
                    <a:pos x="21" y="828"/>
                  </a:cxn>
                  <a:cxn ang="0">
                    <a:pos x="63" y="681"/>
                  </a:cxn>
                  <a:cxn ang="0">
                    <a:pos x="126" y="542"/>
                  </a:cxn>
                  <a:cxn ang="0">
                    <a:pos x="206" y="416"/>
                  </a:cxn>
                  <a:cxn ang="0">
                    <a:pos x="304" y="304"/>
                  </a:cxn>
                  <a:cxn ang="0">
                    <a:pos x="417" y="206"/>
                  </a:cxn>
                  <a:cxn ang="0">
                    <a:pos x="543" y="125"/>
                  </a:cxn>
                  <a:cxn ang="0">
                    <a:pos x="680" y="62"/>
                  </a:cxn>
                  <a:cxn ang="0">
                    <a:pos x="828" y="21"/>
                  </a:cxn>
                  <a:cxn ang="0">
                    <a:pos x="984" y="1"/>
                  </a:cxn>
                  <a:cxn ang="0">
                    <a:pos x="1091" y="1"/>
                  </a:cxn>
                  <a:cxn ang="0">
                    <a:pos x="1247" y="21"/>
                  </a:cxn>
                  <a:cxn ang="0">
                    <a:pos x="1394" y="62"/>
                  </a:cxn>
                  <a:cxn ang="0">
                    <a:pos x="1532" y="125"/>
                  </a:cxn>
                  <a:cxn ang="0">
                    <a:pos x="1658" y="206"/>
                  </a:cxn>
                  <a:cxn ang="0">
                    <a:pos x="1771" y="304"/>
                  </a:cxn>
                  <a:cxn ang="0">
                    <a:pos x="1869" y="416"/>
                  </a:cxn>
                  <a:cxn ang="0">
                    <a:pos x="1950" y="542"/>
                  </a:cxn>
                  <a:cxn ang="0">
                    <a:pos x="2011" y="681"/>
                  </a:cxn>
                  <a:cxn ang="0">
                    <a:pos x="2054" y="828"/>
                  </a:cxn>
                  <a:cxn ang="0">
                    <a:pos x="2074" y="983"/>
                  </a:cxn>
                </a:cxnLst>
                <a:rect l="0" t="0" r="r" b="b"/>
                <a:pathLst>
                  <a:path w="2075" h="2074">
                    <a:moveTo>
                      <a:pt x="2075" y="1037"/>
                    </a:moveTo>
                    <a:lnTo>
                      <a:pt x="2075" y="1037"/>
                    </a:lnTo>
                    <a:lnTo>
                      <a:pt x="2074" y="1090"/>
                    </a:lnTo>
                    <a:lnTo>
                      <a:pt x="2070" y="1143"/>
                    </a:lnTo>
                    <a:lnTo>
                      <a:pt x="2063" y="1195"/>
                    </a:lnTo>
                    <a:lnTo>
                      <a:pt x="2054" y="1246"/>
                    </a:lnTo>
                    <a:lnTo>
                      <a:pt x="2043" y="1297"/>
                    </a:lnTo>
                    <a:lnTo>
                      <a:pt x="2028" y="1345"/>
                    </a:lnTo>
                    <a:lnTo>
                      <a:pt x="2011" y="1393"/>
                    </a:lnTo>
                    <a:lnTo>
                      <a:pt x="1993" y="1440"/>
                    </a:lnTo>
                    <a:lnTo>
                      <a:pt x="1972" y="1487"/>
                    </a:lnTo>
                    <a:lnTo>
                      <a:pt x="1950" y="1531"/>
                    </a:lnTo>
                    <a:lnTo>
                      <a:pt x="1925" y="1574"/>
                    </a:lnTo>
                    <a:lnTo>
                      <a:pt x="1898" y="1616"/>
                    </a:lnTo>
                    <a:lnTo>
                      <a:pt x="1869" y="1658"/>
                    </a:lnTo>
                    <a:lnTo>
                      <a:pt x="1838" y="1697"/>
                    </a:lnTo>
                    <a:lnTo>
                      <a:pt x="1805" y="1734"/>
                    </a:lnTo>
                    <a:lnTo>
                      <a:pt x="1771" y="1770"/>
                    </a:lnTo>
                    <a:lnTo>
                      <a:pt x="1735" y="1804"/>
                    </a:lnTo>
                    <a:lnTo>
                      <a:pt x="1697" y="1837"/>
                    </a:lnTo>
                    <a:lnTo>
                      <a:pt x="1658" y="1868"/>
                    </a:lnTo>
                    <a:lnTo>
                      <a:pt x="1617" y="1897"/>
                    </a:lnTo>
                    <a:lnTo>
                      <a:pt x="1575" y="1924"/>
                    </a:lnTo>
                    <a:lnTo>
                      <a:pt x="1532" y="1949"/>
                    </a:lnTo>
                    <a:lnTo>
                      <a:pt x="1487" y="1971"/>
                    </a:lnTo>
                    <a:lnTo>
                      <a:pt x="1441" y="1992"/>
                    </a:lnTo>
                    <a:lnTo>
                      <a:pt x="1394" y="2012"/>
                    </a:lnTo>
                    <a:lnTo>
                      <a:pt x="1346" y="2027"/>
                    </a:lnTo>
                    <a:lnTo>
                      <a:pt x="1296" y="2042"/>
                    </a:lnTo>
                    <a:lnTo>
                      <a:pt x="1247" y="2053"/>
                    </a:lnTo>
                    <a:lnTo>
                      <a:pt x="1196" y="2062"/>
                    </a:lnTo>
                    <a:lnTo>
                      <a:pt x="1143" y="2069"/>
                    </a:lnTo>
                    <a:lnTo>
                      <a:pt x="1091" y="2073"/>
                    </a:lnTo>
                    <a:lnTo>
                      <a:pt x="1038" y="2074"/>
                    </a:lnTo>
                    <a:lnTo>
                      <a:pt x="1038" y="2074"/>
                    </a:lnTo>
                    <a:lnTo>
                      <a:pt x="984" y="2073"/>
                    </a:lnTo>
                    <a:lnTo>
                      <a:pt x="931" y="2069"/>
                    </a:lnTo>
                    <a:lnTo>
                      <a:pt x="880" y="2062"/>
                    </a:lnTo>
                    <a:lnTo>
                      <a:pt x="828" y="2053"/>
                    </a:lnTo>
                    <a:lnTo>
                      <a:pt x="778" y="2042"/>
                    </a:lnTo>
                    <a:lnTo>
                      <a:pt x="728" y="2027"/>
                    </a:lnTo>
                    <a:lnTo>
                      <a:pt x="680" y="2012"/>
                    </a:lnTo>
                    <a:lnTo>
                      <a:pt x="633" y="1992"/>
                    </a:lnTo>
                    <a:lnTo>
                      <a:pt x="588" y="1971"/>
                    </a:lnTo>
                    <a:lnTo>
                      <a:pt x="543" y="1949"/>
                    </a:lnTo>
                    <a:lnTo>
                      <a:pt x="499" y="1924"/>
                    </a:lnTo>
                    <a:lnTo>
                      <a:pt x="457" y="1897"/>
                    </a:lnTo>
                    <a:lnTo>
                      <a:pt x="417" y="1868"/>
                    </a:lnTo>
                    <a:lnTo>
                      <a:pt x="377" y="1837"/>
                    </a:lnTo>
                    <a:lnTo>
                      <a:pt x="340" y="1804"/>
                    </a:lnTo>
                    <a:lnTo>
                      <a:pt x="304" y="1770"/>
                    </a:lnTo>
                    <a:lnTo>
                      <a:pt x="269" y="1734"/>
                    </a:lnTo>
                    <a:lnTo>
                      <a:pt x="237" y="1697"/>
                    </a:lnTo>
                    <a:lnTo>
                      <a:pt x="206" y="1658"/>
                    </a:lnTo>
                    <a:lnTo>
                      <a:pt x="178" y="1616"/>
                    </a:lnTo>
                    <a:lnTo>
                      <a:pt x="150" y="1574"/>
                    </a:lnTo>
                    <a:lnTo>
                      <a:pt x="126" y="1531"/>
                    </a:lnTo>
                    <a:lnTo>
                      <a:pt x="102" y="1487"/>
                    </a:lnTo>
                    <a:lnTo>
                      <a:pt x="81" y="1440"/>
                    </a:lnTo>
                    <a:lnTo>
                      <a:pt x="63" y="1393"/>
                    </a:lnTo>
                    <a:lnTo>
                      <a:pt x="47" y="1345"/>
                    </a:lnTo>
                    <a:lnTo>
                      <a:pt x="33" y="1297"/>
                    </a:lnTo>
                    <a:lnTo>
                      <a:pt x="21" y="1246"/>
                    </a:lnTo>
                    <a:lnTo>
                      <a:pt x="12" y="1195"/>
                    </a:lnTo>
                    <a:lnTo>
                      <a:pt x="6" y="1143"/>
                    </a:lnTo>
                    <a:lnTo>
                      <a:pt x="2" y="1090"/>
                    </a:lnTo>
                    <a:lnTo>
                      <a:pt x="0" y="1037"/>
                    </a:lnTo>
                    <a:lnTo>
                      <a:pt x="0" y="1037"/>
                    </a:lnTo>
                    <a:lnTo>
                      <a:pt x="2" y="983"/>
                    </a:lnTo>
                    <a:lnTo>
                      <a:pt x="6" y="931"/>
                    </a:lnTo>
                    <a:lnTo>
                      <a:pt x="12" y="879"/>
                    </a:lnTo>
                    <a:lnTo>
                      <a:pt x="21" y="828"/>
                    </a:lnTo>
                    <a:lnTo>
                      <a:pt x="33" y="777"/>
                    </a:lnTo>
                    <a:lnTo>
                      <a:pt x="47" y="729"/>
                    </a:lnTo>
                    <a:lnTo>
                      <a:pt x="63" y="681"/>
                    </a:lnTo>
                    <a:lnTo>
                      <a:pt x="81" y="634"/>
                    </a:lnTo>
                    <a:lnTo>
                      <a:pt x="102" y="587"/>
                    </a:lnTo>
                    <a:lnTo>
                      <a:pt x="126" y="542"/>
                    </a:lnTo>
                    <a:lnTo>
                      <a:pt x="150" y="499"/>
                    </a:lnTo>
                    <a:lnTo>
                      <a:pt x="178" y="456"/>
                    </a:lnTo>
                    <a:lnTo>
                      <a:pt x="206" y="416"/>
                    </a:lnTo>
                    <a:lnTo>
                      <a:pt x="237" y="377"/>
                    </a:lnTo>
                    <a:lnTo>
                      <a:pt x="269" y="339"/>
                    </a:lnTo>
                    <a:lnTo>
                      <a:pt x="304" y="304"/>
                    </a:lnTo>
                    <a:lnTo>
                      <a:pt x="340" y="270"/>
                    </a:lnTo>
                    <a:lnTo>
                      <a:pt x="377" y="237"/>
                    </a:lnTo>
                    <a:lnTo>
                      <a:pt x="417" y="206"/>
                    </a:lnTo>
                    <a:lnTo>
                      <a:pt x="457" y="177"/>
                    </a:lnTo>
                    <a:lnTo>
                      <a:pt x="499" y="150"/>
                    </a:lnTo>
                    <a:lnTo>
                      <a:pt x="543" y="125"/>
                    </a:lnTo>
                    <a:lnTo>
                      <a:pt x="588" y="101"/>
                    </a:lnTo>
                    <a:lnTo>
                      <a:pt x="633" y="81"/>
                    </a:lnTo>
                    <a:lnTo>
                      <a:pt x="680" y="62"/>
                    </a:lnTo>
                    <a:lnTo>
                      <a:pt x="728" y="47"/>
                    </a:lnTo>
                    <a:lnTo>
                      <a:pt x="778" y="32"/>
                    </a:lnTo>
                    <a:lnTo>
                      <a:pt x="828" y="21"/>
                    </a:lnTo>
                    <a:lnTo>
                      <a:pt x="880" y="11"/>
                    </a:lnTo>
                    <a:lnTo>
                      <a:pt x="931" y="5"/>
                    </a:lnTo>
                    <a:lnTo>
                      <a:pt x="984" y="1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91" y="1"/>
                    </a:lnTo>
                    <a:lnTo>
                      <a:pt x="1143" y="5"/>
                    </a:lnTo>
                    <a:lnTo>
                      <a:pt x="1196" y="11"/>
                    </a:lnTo>
                    <a:lnTo>
                      <a:pt x="1247" y="21"/>
                    </a:lnTo>
                    <a:lnTo>
                      <a:pt x="1296" y="32"/>
                    </a:lnTo>
                    <a:lnTo>
                      <a:pt x="1346" y="47"/>
                    </a:lnTo>
                    <a:lnTo>
                      <a:pt x="1394" y="62"/>
                    </a:lnTo>
                    <a:lnTo>
                      <a:pt x="1441" y="81"/>
                    </a:lnTo>
                    <a:lnTo>
                      <a:pt x="1487" y="101"/>
                    </a:lnTo>
                    <a:lnTo>
                      <a:pt x="1532" y="125"/>
                    </a:lnTo>
                    <a:lnTo>
                      <a:pt x="1575" y="150"/>
                    </a:lnTo>
                    <a:lnTo>
                      <a:pt x="1617" y="177"/>
                    </a:lnTo>
                    <a:lnTo>
                      <a:pt x="1658" y="206"/>
                    </a:lnTo>
                    <a:lnTo>
                      <a:pt x="1697" y="237"/>
                    </a:lnTo>
                    <a:lnTo>
                      <a:pt x="1735" y="270"/>
                    </a:lnTo>
                    <a:lnTo>
                      <a:pt x="1771" y="304"/>
                    </a:lnTo>
                    <a:lnTo>
                      <a:pt x="1805" y="339"/>
                    </a:lnTo>
                    <a:lnTo>
                      <a:pt x="1838" y="377"/>
                    </a:lnTo>
                    <a:lnTo>
                      <a:pt x="1869" y="416"/>
                    </a:lnTo>
                    <a:lnTo>
                      <a:pt x="1898" y="456"/>
                    </a:lnTo>
                    <a:lnTo>
                      <a:pt x="1925" y="499"/>
                    </a:lnTo>
                    <a:lnTo>
                      <a:pt x="1950" y="542"/>
                    </a:lnTo>
                    <a:lnTo>
                      <a:pt x="1972" y="587"/>
                    </a:lnTo>
                    <a:lnTo>
                      <a:pt x="1993" y="634"/>
                    </a:lnTo>
                    <a:lnTo>
                      <a:pt x="2011" y="681"/>
                    </a:lnTo>
                    <a:lnTo>
                      <a:pt x="2028" y="729"/>
                    </a:lnTo>
                    <a:lnTo>
                      <a:pt x="2043" y="777"/>
                    </a:lnTo>
                    <a:lnTo>
                      <a:pt x="2054" y="828"/>
                    </a:lnTo>
                    <a:lnTo>
                      <a:pt x="2063" y="879"/>
                    </a:lnTo>
                    <a:lnTo>
                      <a:pt x="2070" y="931"/>
                    </a:lnTo>
                    <a:lnTo>
                      <a:pt x="2074" y="983"/>
                    </a:lnTo>
                    <a:lnTo>
                      <a:pt x="2075" y="1037"/>
                    </a:lnTo>
                    <a:lnTo>
                      <a:pt x="2075" y="103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9" name="Freeform 8"/>
              <p:cNvSpPr>
                <a:spLocks/>
              </p:cNvSpPr>
              <p:nvPr/>
            </p:nvSpPr>
            <p:spPr bwMode="auto">
              <a:xfrm>
                <a:off x="6326188" y="3651250"/>
                <a:ext cx="1976438" cy="1974850"/>
              </a:xfrm>
              <a:custGeom>
                <a:avLst/>
                <a:gdLst/>
                <a:ahLst/>
                <a:cxnLst>
                  <a:cxn ang="0">
                    <a:pos x="1244" y="653"/>
                  </a:cxn>
                  <a:cxn ang="0">
                    <a:pos x="1232" y="747"/>
                  </a:cxn>
                  <a:cxn ang="0">
                    <a:pos x="1207" y="836"/>
                  </a:cxn>
                  <a:cxn ang="0">
                    <a:pos x="1170" y="918"/>
                  </a:cxn>
                  <a:cxn ang="0">
                    <a:pos x="1121" y="994"/>
                  </a:cxn>
                  <a:cxn ang="0">
                    <a:pos x="1063" y="1062"/>
                  </a:cxn>
                  <a:cxn ang="0">
                    <a:pos x="995" y="1120"/>
                  </a:cxn>
                  <a:cxn ang="0">
                    <a:pos x="919" y="1169"/>
                  </a:cxn>
                  <a:cxn ang="0">
                    <a:pos x="837" y="1206"/>
                  </a:cxn>
                  <a:cxn ang="0">
                    <a:pos x="748" y="1231"/>
                  </a:cxn>
                  <a:cxn ang="0">
                    <a:pos x="654" y="1243"/>
                  </a:cxn>
                  <a:cxn ang="0">
                    <a:pos x="590" y="1243"/>
                  </a:cxn>
                  <a:cxn ang="0">
                    <a:pos x="497" y="1231"/>
                  </a:cxn>
                  <a:cxn ang="0">
                    <a:pos x="409" y="1206"/>
                  </a:cxn>
                  <a:cxn ang="0">
                    <a:pos x="325" y="1169"/>
                  </a:cxn>
                  <a:cxn ang="0">
                    <a:pos x="250" y="1120"/>
                  </a:cxn>
                  <a:cxn ang="0">
                    <a:pos x="182" y="1062"/>
                  </a:cxn>
                  <a:cxn ang="0">
                    <a:pos x="123" y="994"/>
                  </a:cxn>
                  <a:cxn ang="0">
                    <a:pos x="75" y="918"/>
                  </a:cxn>
                  <a:cxn ang="0">
                    <a:pos x="38" y="836"/>
                  </a:cxn>
                  <a:cxn ang="0">
                    <a:pos x="12" y="747"/>
                  </a:cxn>
                  <a:cxn ang="0">
                    <a:pos x="0" y="653"/>
                  </a:cxn>
                  <a:cxn ang="0">
                    <a:pos x="0" y="589"/>
                  </a:cxn>
                  <a:cxn ang="0">
                    <a:pos x="12" y="497"/>
                  </a:cxn>
                  <a:cxn ang="0">
                    <a:pos x="38" y="408"/>
                  </a:cxn>
                  <a:cxn ang="0">
                    <a:pos x="75" y="326"/>
                  </a:cxn>
                  <a:cxn ang="0">
                    <a:pos x="123" y="250"/>
                  </a:cxn>
                  <a:cxn ang="0">
                    <a:pos x="182" y="182"/>
                  </a:cxn>
                  <a:cxn ang="0">
                    <a:pos x="250" y="124"/>
                  </a:cxn>
                  <a:cxn ang="0">
                    <a:pos x="325" y="75"/>
                  </a:cxn>
                  <a:cxn ang="0">
                    <a:pos x="409" y="37"/>
                  </a:cxn>
                  <a:cxn ang="0">
                    <a:pos x="497" y="13"/>
                  </a:cxn>
                  <a:cxn ang="0">
                    <a:pos x="590" y="1"/>
                  </a:cxn>
                  <a:cxn ang="0">
                    <a:pos x="654" y="1"/>
                  </a:cxn>
                  <a:cxn ang="0">
                    <a:pos x="748" y="13"/>
                  </a:cxn>
                  <a:cxn ang="0">
                    <a:pos x="837" y="37"/>
                  </a:cxn>
                  <a:cxn ang="0">
                    <a:pos x="919" y="75"/>
                  </a:cxn>
                  <a:cxn ang="0">
                    <a:pos x="995" y="124"/>
                  </a:cxn>
                  <a:cxn ang="0">
                    <a:pos x="1063" y="182"/>
                  </a:cxn>
                  <a:cxn ang="0">
                    <a:pos x="1121" y="250"/>
                  </a:cxn>
                  <a:cxn ang="0">
                    <a:pos x="1170" y="326"/>
                  </a:cxn>
                  <a:cxn ang="0">
                    <a:pos x="1207" y="408"/>
                  </a:cxn>
                  <a:cxn ang="0">
                    <a:pos x="1232" y="497"/>
                  </a:cxn>
                  <a:cxn ang="0">
                    <a:pos x="1244" y="589"/>
                  </a:cxn>
                </a:cxnLst>
                <a:rect l="0" t="0" r="r" b="b"/>
                <a:pathLst>
                  <a:path w="1245" h="1244">
                    <a:moveTo>
                      <a:pt x="1245" y="622"/>
                    </a:moveTo>
                    <a:lnTo>
                      <a:pt x="1245" y="622"/>
                    </a:lnTo>
                    <a:lnTo>
                      <a:pt x="1244" y="653"/>
                    </a:lnTo>
                    <a:lnTo>
                      <a:pt x="1241" y="686"/>
                    </a:lnTo>
                    <a:lnTo>
                      <a:pt x="1237" y="717"/>
                    </a:lnTo>
                    <a:lnTo>
                      <a:pt x="1232" y="747"/>
                    </a:lnTo>
                    <a:lnTo>
                      <a:pt x="1226" y="777"/>
                    </a:lnTo>
                    <a:lnTo>
                      <a:pt x="1216" y="807"/>
                    </a:lnTo>
                    <a:lnTo>
                      <a:pt x="1207" y="836"/>
                    </a:lnTo>
                    <a:lnTo>
                      <a:pt x="1196" y="865"/>
                    </a:lnTo>
                    <a:lnTo>
                      <a:pt x="1184" y="892"/>
                    </a:lnTo>
                    <a:lnTo>
                      <a:pt x="1170" y="918"/>
                    </a:lnTo>
                    <a:lnTo>
                      <a:pt x="1155" y="944"/>
                    </a:lnTo>
                    <a:lnTo>
                      <a:pt x="1138" y="970"/>
                    </a:lnTo>
                    <a:lnTo>
                      <a:pt x="1121" y="994"/>
                    </a:lnTo>
                    <a:lnTo>
                      <a:pt x="1103" y="1017"/>
                    </a:lnTo>
                    <a:lnTo>
                      <a:pt x="1083" y="1041"/>
                    </a:lnTo>
                    <a:lnTo>
                      <a:pt x="1063" y="1062"/>
                    </a:lnTo>
                    <a:lnTo>
                      <a:pt x="1040" y="1083"/>
                    </a:lnTo>
                    <a:lnTo>
                      <a:pt x="1018" y="1102"/>
                    </a:lnTo>
                    <a:lnTo>
                      <a:pt x="995" y="1120"/>
                    </a:lnTo>
                    <a:lnTo>
                      <a:pt x="970" y="1137"/>
                    </a:lnTo>
                    <a:lnTo>
                      <a:pt x="945" y="1154"/>
                    </a:lnTo>
                    <a:lnTo>
                      <a:pt x="919" y="1169"/>
                    </a:lnTo>
                    <a:lnTo>
                      <a:pt x="893" y="1183"/>
                    </a:lnTo>
                    <a:lnTo>
                      <a:pt x="864" y="1195"/>
                    </a:lnTo>
                    <a:lnTo>
                      <a:pt x="837" y="1206"/>
                    </a:lnTo>
                    <a:lnTo>
                      <a:pt x="808" y="1217"/>
                    </a:lnTo>
                    <a:lnTo>
                      <a:pt x="778" y="1225"/>
                    </a:lnTo>
                    <a:lnTo>
                      <a:pt x="748" y="1231"/>
                    </a:lnTo>
                    <a:lnTo>
                      <a:pt x="717" y="1236"/>
                    </a:lnTo>
                    <a:lnTo>
                      <a:pt x="687" y="1240"/>
                    </a:lnTo>
                    <a:lnTo>
                      <a:pt x="654" y="1243"/>
                    </a:lnTo>
                    <a:lnTo>
                      <a:pt x="623" y="1244"/>
                    </a:lnTo>
                    <a:lnTo>
                      <a:pt x="623" y="1244"/>
                    </a:lnTo>
                    <a:lnTo>
                      <a:pt x="590" y="1243"/>
                    </a:lnTo>
                    <a:lnTo>
                      <a:pt x="559" y="1240"/>
                    </a:lnTo>
                    <a:lnTo>
                      <a:pt x="527" y="1236"/>
                    </a:lnTo>
                    <a:lnTo>
                      <a:pt x="497" y="1231"/>
                    </a:lnTo>
                    <a:lnTo>
                      <a:pt x="466" y="1225"/>
                    </a:lnTo>
                    <a:lnTo>
                      <a:pt x="437" y="1217"/>
                    </a:lnTo>
                    <a:lnTo>
                      <a:pt x="409" y="1206"/>
                    </a:lnTo>
                    <a:lnTo>
                      <a:pt x="380" y="1195"/>
                    </a:lnTo>
                    <a:lnTo>
                      <a:pt x="353" y="1183"/>
                    </a:lnTo>
                    <a:lnTo>
                      <a:pt x="325" y="1169"/>
                    </a:lnTo>
                    <a:lnTo>
                      <a:pt x="299" y="1154"/>
                    </a:lnTo>
                    <a:lnTo>
                      <a:pt x="274" y="1137"/>
                    </a:lnTo>
                    <a:lnTo>
                      <a:pt x="250" y="1120"/>
                    </a:lnTo>
                    <a:lnTo>
                      <a:pt x="226" y="1102"/>
                    </a:lnTo>
                    <a:lnTo>
                      <a:pt x="204" y="1083"/>
                    </a:lnTo>
                    <a:lnTo>
                      <a:pt x="182" y="1062"/>
                    </a:lnTo>
                    <a:lnTo>
                      <a:pt x="162" y="1041"/>
                    </a:lnTo>
                    <a:lnTo>
                      <a:pt x="143" y="1017"/>
                    </a:lnTo>
                    <a:lnTo>
                      <a:pt x="123" y="994"/>
                    </a:lnTo>
                    <a:lnTo>
                      <a:pt x="106" y="970"/>
                    </a:lnTo>
                    <a:lnTo>
                      <a:pt x="90" y="944"/>
                    </a:lnTo>
                    <a:lnTo>
                      <a:pt x="75" y="918"/>
                    </a:lnTo>
                    <a:lnTo>
                      <a:pt x="62" y="892"/>
                    </a:lnTo>
                    <a:lnTo>
                      <a:pt x="49" y="865"/>
                    </a:lnTo>
                    <a:lnTo>
                      <a:pt x="38" y="836"/>
                    </a:lnTo>
                    <a:lnTo>
                      <a:pt x="28" y="807"/>
                    </a:lnTo>
                    <a:lnTo>
                      <a:pt x="20" y="777"/>
                    </a:lnTo>
                    <a:lnTo>
                      <a:pt x="12" y="747"/>
                    </a:lnTo>
                    <a:lnTo>
                      <a:pt x="7" y="717"/>
                    </a:lnTo>
                    <a:lnTo>
                      <a:pt x="3" y="686"/>
                    </a:lnTo>
                    <a:lnTo>
                      <a:pt x="0" y="653"/>
                    </a:lnTo>
                    <a:lnTo>
                      <a:pt x="0" y="622"/>
                    </a:lnTo>
                    <a:lnTo>
                      <a:pt x="0" y="622"/>
                    </a:lnTo>
                    <a:lnTo>
                      <a:pt x="0" y="589"/>
                    </a:lnTo>
                    <a:lnTo>
                      <a:pt x="3" y="558"/>
                    </a:lnTo>
                    <a:lnTo>
                      <a:pt x="7" y="527"/>
                    </a:lnTo>
                    <a:lnTo>
                      <a:pt x="12" y="497"/>
                    </a:lnTo>
                    <a:lnTo>
                      <a:pt x="20" y="467"/>
                    </a:lnTo>
                    <a:lnTo>
                      <a:pt x="28" y="437"/>
                    </a:lnTo>
                    <a:lnTo>
                      <a:pt x="38" y="408"/>
                    </a:lnTo>
                    <a:lnTo>
                      <a:pt x="49" y="379"/>
                    </a:lnTo>
                    <a:lnTo>
                      <a:pt x="62" y="352"/>
                    </a:lnTo>
                    <a:lnTo>
                      <a:pt x="75" y="326"/>
                    </a:lnTo>
                    <a:lnTo>
                      <a:pt x="90" y="300"/>
                    </a:lnTo>
                    <a:lnTo>
                      <a:pt x="106" y="274"/>
                    </a:lnTo>
                    <a:lnTo>
                      <a:pt x="123" y="250"/>
                    </a:lnTo>
                    <a:lnTo>
                      <a:pt x="143" y="227"/>
                    </a:lnTo>
                    <a:lnTo>
                      <a:pt x="162" y="203"/>
                    </a:lnTo>
                    <a:lnTo>
                      <a:pt x="182" y="182"/>
                    </a:lnTo>
                    <a:lnTo>
                      <a:pt x="204" y="161"/>
                    </a:lnTo>
                    <a:lnTo>
                      <a:pt x="226" y="142"/>
                    </a:lnTo>
                    <a:lnTo>
                      <a:pt x="250" y="124"/>
                    </a:lnTo>
                    <a:lnTo>
                      <a:pt x="274" y="105"/>
                    </a:lnTo>
                    <a:lnTo>
                      <a:pt x="299" y="90"/>
                    </a:lnTo>
                    <a:lnTo>
                      <a:pt x="325" y="75"/>
                    </a:lnTo>
                    <a:lnTo>
                      <a:pt x="353" y="61"/>
                    </a:lnTo>
                    <a:lnTo>
                      <a:pt x="380" y="48"/>
                    </a:lnTo>
                    <a:lnTo>
                      <a:pt x="409" y="37"/>
                    </a:lnTo>
                    <a:lnTo>
                      <a:pt x="437" y="27"/>
                    </a:lnTo>
                    <a:lnTo>
                      <a:pt x="466" y="19"/>
                    </a:lnTo>
                    <a:lnTo>
                      <a:pt x="497" y="13"/>
                    </a:lnTo>
                    <a:lnTo>
                      <a:pt x="527" y="7"/>
                    </a:lnTo>
                    <a:lnTo>
                      <a:pt x="559" y="2"/>
                    </a:lnTo>
                    <a:lnTo>
                      <a:pt x="590" y="1"/>
                    </a:lnTo>
                    <a:lnTo>
                      <a:pt x="623" y="0"/>
                    </a:lnTo>
                    <a:lnTo>
                      <a:pt x="623" y="0"/>
                    </a:lnTo>
                    <a:lnTo>
                      <a:pt x="654" y="1"/>
                    </a:lnTo>
                    <a:lnTo>
                      <a:pt x="687" y="2"/>
                    </a:lnTo>
                    <a:lnTo>
                      <a:pt x="717" y="7"/>
                    </a:lnTo>
                    <a:lnTo>
                      <a:pt x="748" y="13"/>
                    </a:lnTo>
                    <a:lnTo>
                      <a:pt x="778" y="19"/>
                    </a:lnTo>
                    <a:lnTo>
                      <a:pt x="808" y="27"/>
                    </a:lnTo>
                    <a:lnTo>
                      <a:pt x="837" y="37"/>
                    </a:lnTo>
                    <a:lnTo>
                      <a:pt x="864" y="48"/>
                    </a:lnTo>
                    <a:lnTo>
                      <a:pt x="893" y="61"/>
                    </a:lnTo>
                    <a:lnTo>
                      <a:pt x="919" y="75"/>
                    </a:lnTo>
                    <a:lnTo>
                      <a:pt x="945" y="90"/>
                    </a:lnTo>
                    <a:lnTo>
                      <a:pt x="970" y="105"/>
                    </a:lnTo>
                    <a:lnTo>
                      <a:pt x="995" y="124"/>
                    </a:lnTo>
                    <a:lnTo>
                      <a:pt x="1018" y="142"/>
                    </a:lnTo>
                    <a:lnTo>
                      <a:pt x="1040" y="161"/>
                    </a:lnTo>
                    <a:lnTo>
                      <a:pt x="1063" y="182"/>
                    </a:lnTo>
                    <a:lnTo>
                      <a:pt x="1083" y="203"/>
                    </a:lnTo>
                    <a:lnTo>
                      <a:pt x="1103" y="227"/>
                    </a:lnTo>
                    <a:lnTo>
                      <a:pt x="1121" y="250"/>
                    </a:lnTo>
                    <a:lnTo>
                      <a:pt x="1138" y="274"/>
                    </a:lnTo>
                    <a:lnTo>
                      <a:pt x="1155" y="300"/>
                    </a:lnTo>
                    <a:lnTo>
                      <a:pt x="1170" y="326"/>
                    </a:lnTo>
                    <a:lnTo>
                      <a:pt x="1184" y="352"/>
                    </a:lnTo>
                    <a:lnTo>
                      <a:pt x="1196" y="379"/>
                    </a:lnTo>
                    <a:lnTo>
                      <a:pt x="1207" y="408"/>
                    </a:lnTo>
                    <a:lnTo>
                      <a:pt x="1216" y="437"/>
                    </a:lnTo>
                    <a:lnTo>
                      <a:pt x="1226" y="467"/>
                    </a:lnTo>
                    <a:lnTo>
                      <a:pt x="1232" y="497"/>
                    </a:lnTo>
                    <a:lnTo>
                      <a:pt x="1237" y="527"/>
                    </a:lnTo>
                    <a:lnTo>
                      <a:pt x="1241" y="558"/>
                    </a:lnTo>
                    <a:lnTo>
                      <a:pt x="1244" y="589"/>
                    </a:lnTo>
                    <a:lnTo>
                      <a:pt x="1245" y="622"/>
                    </a:lnTo>
                    <a:lnTo>
                      <a:pt x="1245" y="62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0" name="Freeform 9"/>
              <p:cNvSpPr>
                <a:spLocks/>
              </p:cNvSpPr>
              <p:nvPr/>
            </p:nvSpPr>
            <p:spPr bwMode="auto">
              <a:xfrm>
                <a:off x="6719888" y="4046538"/>
                <a:ext cx="1187450" cy="1184275"/>
              </a:xfrm>
              <a:custGeom>
                <a:avLst/>
                <a:gdLst/>
                <a:ahLst/>
                <a:cxnLst>
                  <a:cxn ang="0">
                    <a:pos x="747" y="393"/>
                  </a:cxn>
                  <a:cxn ang="0">
                    <a:pos x="740" y="449"/>
                  </a:cxn>
                  <a:cxn ang="0">
                    <a:pos x="726" y="501"/>
                  </a:cxn>
                  <a:cxn ang="0">
                    <a:pos x="702" y="550"/>
                  </a:cxn>
                  <a:cxn ang="0">
                    <a:pos x="674" y="596"/>
                  </a:cxn>
                  <a:cxn ang="0">
                    <a:pos x="638" y="636"/>
                  </a:cxn>
                  <a:cxn ang="0">
                    <a:pos x="598" y="672"/>
                  </a:cxn>
                  <a:cxn ang="0">
                    <a:pos x="552" y="702"/>
                  </a:cxn>
                  <a:cxn ang="0">
                    <a:pos x="503" y="724"/>
                  </a:cxn>
                  <a:cxn ang="0">
                    <a:pos x="449" y="738"/>
                  </a:cxn>
                  <a:cxn ang="0">
                    <a:pos x="393" y="746"/>
                  </a:cxn>
                  <a:cxn ang="0">
                    <a:pos x="355" y="746"/>
                  </a:cxn>
                  <a:cxn ang="0">
                    <a:pos x="299" y="738"/>
                  </a:cxn>
                  <a:cxn ang="0">
                    <a:pos x="246" y="724"/>
                  </a:cxn>
                  <a:cxn ang="0">
                    <a:pos x="196" y="702"/>
                  </a:cxn>
                  <a:cxn ang="0">
                    <a:pos x="150" y="672"/>
                  </a:cxn>
                  <a:cxn ang="0">
                    <a:pos x="110" y="636"/>
                  </a:cxn>
                  <a:cxn ang="0">
                    <a:pos x="75" y="596"/>
                  </a:cxn>
                  <a:cxn ang="0">
                    <a:pos x="46" y="550"/>
                  </a:cxn>
                  <a:cxn ang="0">
                    <a:pos x="24" y="501"/>
                  </a:cxn>
                  <a:cxn ang="0">
                    <a:pos x="8" y="449"/>
                  </a:cxn>
                  <a:cxn ang="0">
                    <a:pos x="2" y="393"/>
                  </a:cxn>
                  <a:cxn ang="0">
                    <a:pos x="2" y="353"/>
                  </a:cxn>
                  <a:cxn ang="0">
                    <a:pos x="8" y="297"/>
                  </a:cxn>
                  <a:cxn ang="0">
                    <a:pos x="24" y="245"/>
                  </a:cxn>
                  <a:cxn ang="0">
                    <a:pos x="46" y="196"/>
                  </a:cxn>
                  <a:cxn ang="0">
                    <a:pos x="75" y="150"/>
                  </a:cxn>
                  <a:cxn ang="0">
                    <a:pos x="110" y="109"/>
                  </a:cxn>
                  <a:cxn ang="0">
                    <a:pos x="150" y="74"/>
                  </a:cxn>
                  <a:cxn ang="0">
                    <a:pos x="196" y="44"/>
                  </a:cxn>
                  <a:cxn ang="0">
                    <a:pos x="246" y="22"/>
                  </a:cxn>
                  <a:cxn ang="0">
                    <a:pos x="299" y="8"/>
                  </a:cxn>
                  <a:cxn ang="0">
                    <a:pos x="355" y="0"/>
                  </a:cxn>
                  <a:cxn ang="0">
                    <a:pos x="393" y="0"/>
                  </a:cxn>
                  <a:cxn ang="0">
                    <a:pos x="449" y="8"/>
                  </a:cxn>
                  <a:cxn ang="0">
                    <a:pos x="503" y="22"/>
                  </a:cxn>
                  <a:cxn ang="0">
                    <a:pos x="552" y="44"/>
                  </a:cxn>
                  <a:cxn ang="0">
                    <a:pos x="598" y="74"/>
                  </a:cxn>
                  <a:cxn ang="0">
                    <a:pos x="638" y="109"/>
                  </a:cxn>
                  <a:cxn ang="0">
                    <a:pos x="674" y="150"/>
                  </a:cxn>
                  <a:cxn ang="0">
                    <a:pos x="702" y="196"/>
                  </a:cxn>
                  <a:cxn ang="0">
                    <a:pos x="726" y="245"/>
                  </a:cxn>
                  <a:cxn ang="0">
                    <a:pos x="740" y="297"/>
                  </a:cxn>
                  <a:cxn ang="0">
                    <a:pos x="747" y="353"/>
                  </a:cxn>
                </a:cxnLst>
                <a:rect l="0" t="0" r="r" b="b"/>
                <a:pathLst>
                  <a:path w="748" h="746">
                    <a:moveTo>
                      <a:pt x="748" y="373"/>
                    </a:moveTo>
                    <a:lnTo>
                      <a:pt x="748" y="373"/>
                    </a:lnTo>
                    <a:lnTo>
                      <a:pt x="747" y="393"/>
                    </a:lnTo>
                    <a:lnTo>
                      <a:pt x="745" y="411"/>
                    </a:lnTo>
                    <a:lnTo>
                      <a:pt x="744" y="430"/>
                    </a:lnTo>
                    <a:lnTo>
                      <a:pt x="740" y="449"/>
                    </a:lnTo>
                    <a:lnTo>
                      <a:pt x="736" y="466"/>
                    </a:lnTo>
                    <a:lnTo>
                      <a:pt x="731" y="484"/>
                    </a:lnTo>
                    <a:lnTo>
                      <a:pt x="726" y="501"/>
                    </a:lnTo>
                    <a:lnTo>
                      <a:pt x="718" y="518"/>
                    </a:lnTo>
                    <a:lnTo>
                      <a:pt x="711" y="535"/>
                    </a:lnTo>
                    <a:lnTo>
                      <a:pt x="702" y="550"/>
                    </a:lnTo>
                    <a:lnTo>
                      <a:pt x="693" y="566"/>
                    </a:lnTo>
                    <a:lnTo>
                      <a:pt x="684" y="582"/>
                    </a:lnTo>
                    <a:lnTo>
                      <a:pt x="674" y="596"/>
                    </a:lnTo>
                    <a:lnTo>
                      <a:pt x="663" y="610"/>
                    </a:lnTo>
                    <a:lnTo>
                      <a:pt x="651" y="623"/>
                    </a:lnTo>
                    <a:lnTo>
                      <a:pt x="638" y="636"/>
                    </a:lnTo>
                    <a:lnTo>
                      <a:pt x="625" y="650"/>
                    </a:lnTo>
                    <a:lnTo>
                      <a:pt x="612" y="661"/>
                    </a:lnTo>
                    <a:lnTo>
                      <a:pt x="598" y="672"/>
                    </a:lnTo>
                    <a:lnTo>
                      <a:pt x="584" y="682"/>
                    </a:lnTo>
                    <a:lnTo>
                      <a:pt x="568" y="693"/>
                    </a:lnTo>
                    <a:lnTo>
                      <a:pt x="552" y="702"/>
                    </a:lnTo>
                    <a:lnTo>
                      <a:pt x="537" y="710"/>
                    </a:lnTo>
                    <a:lnTo>
                      <a:pt x="520" y="717"/>
                    </a:lnTo>
                    <a:lnTo>
                      <a:pt x="503" y="724"/>
                    </a:lnTo>
                    <a:lnTo>
                      <a:pt x="486" y="729"/>
                    </a:lnTo>
                    <a:lnTo>
                      <a:pt x="467" y="734"/>
                    </a:lnTo>
                    <a:lnTo>
                      <a:pt x="449" y="738"/>
                    </a:lnTo>
                    <a:lnTo>
                      <a:pt x="431" y="742"/>
                    </a:lnTo>
                    <a:lnTo>
                      <a:pt x="413" y="745"/>
                    </a:lnTo>
                    <a:lnTo>
                      <a:pt x="393" y="746"/>
                    </a:lnTo>
                    <a:lnTo>
                      <a:pt x="375" y="746"/>
                    </a:lnTo>
                    <a:lnTo>
                      <a:pt x="375" y="746"/>
                    </a:lnTo>
                    <a:lnTo>
                      <a:pt x="355" y="746"/>
                    </a:lnTo>
                    <a:lnTo>
                      <a:pt x="336" y="745"/>
                    </a:lnTo>
                    <a:lnTo>
                      <a:pt x="317" y="742"/>
                    </a:lnTo>
                    <a:lnTo>
                      <a:pt x="299" y="738"/>
                    </a:lnTo>
                    <a:lnTo>
                      <a:pt x="281" y="734"/>
                    </a:lnTo>
                    <a:lnTo>
                      <a:pt x="264" y="729"/>
                    </a:lnTo>
                    <a:lnTo>
                      <a:pt x="246" y="724"/>
                    </a:lnTo>
                    <a:lnTo>
                      <a:pt x="229" y="717"/>
                    </a:lnTo>
                    <a:lnTo>
                      <a:pt x="213" y="710"/>
                    </a:lnTo>
                    <a:lnTo>
                      <a:pt x="196" y="702"/>
                    </a:lnTo>
                    <a:lnTo>
                      <a:pt x="180" y="693"/>
                    </a:lnTo>
                    <a:lnTo>
                      <a:pt x="166" y="682"/>
                    </a:lnTo>
                    <a:lnTo>
                      <a:pt x="150" y="672"/>
                    </a:lnTo>
                    <a:lnTo>
                      <a:pt x="137" y="661"/>
                    </a:lnTo>
                    <a:lnTo>
                      <a:pt x="123" y="650"/>
                    </a:lnTo>
                    <a:lnTo>
                      <a:pt x="110" y="636"/>
                    </a:lnTo>
                    <a:lnTo>
                      <a:pt x="98" y="623"/>
                    </a:lnTo>
                    <a:lnTo>
                      <a:pt x="86" y="610"/>
                    </a:lnTo>
                    <a:lnTo>
                      <a:pt x="75" y="596"/>
                    </a:lnTo>
                    <a:lnTo>
                      <a:pt x="64" y="582"/>
                    </a:lnTo>
                    <a:lnTo>
                      <a:pt x="55" y="566"/>
                    </a:lnTo>
                    <a:lnTo>
                      <a:pt x="46" y="550"/>
                    </a:lnTo>
                    <a:lnTo>
                      <a:pt x="38" y="535"/>
                    </a:lnTo>
                    <a:lnTo>
                      <a:pt x="30" y="518"/>
                    </a:lnTo>
                    <a:lnTo>
                      <a:pt x="24" y="501"/>
                    </a:lnTo>
                    <a:lnTo>
                      <a:pt x="17" y="484"/>
                    </a:lnTo>
                    <a:lnTo>
                      <a:pt x="12" y="466"/>
                    </a:lnTo>
                    <a:lnTo>
                      <a:pt x="8" y="449"/>
                    </a:lnTo>
                    <a:lnTo>
                      <a:pt x="5" y="430"/>
                    </a:lnTo>
                    <a:lnTo>
                      <a:pt x="3" y="411"/>
                    </a:lnTo>
                    <a:lnTo>
                      <a:pt x="2" y="39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2" y="353"/>
                    </a:lnTo>
                    <a:lnTo>
                      <a:pt x="3" y="335"/>
                    </a:lnTo>
                    <a:lnTo>
                      <a:pt x="5" y="316"/>
                    </a:lnTo>
                    <a:lnTo>
                      <a:pt x="8" y="297"/>
                    </a:lnTo>
                    <a:lnTo>
                      <a:pt x="12" y="279"/>
                    </a:lnTo>
                    <a:lnTo>
                      <a:pt x="17" y="262"/>
                    </a:lnTo>
                    <a:lnTo>
                      <a:pt x="24" y="245"/>
                    </a:lnTo>
                    <a:lnTo>
                      <a:pt x="30" y="228"/>
                    </a:lnTo>
                    <a:lnTo>
                      <a:pt x="38" y="211"/>
                    </a:lnTo>
                    <a:lnTo>
                      <a:pt x="46" y="196"/>
                    </a:lnTo>
                    <a:lnTo>
                      <a:pt x="55" y="180"/>
                    </a:lnTo>
                    <a:lnTo>
                      <a:pt x="64" y="164"/>
                    </a:lnTo>
                    <a:lnTo>
                      <a:pt x="75" y="150"/>
                    </a:lnTo>
                    <a:lnTo>
                      <a:pt x="86" y="135"/>
                    </a:lnTo>
                    <a:lnTo>
                      <a:pt x="98" y="122"/>
                    </a:lnTo>
                    <a:lnTo>
                      <a:pt x="110" y="109"/>
                    </a:lnTo>
                    <a:lnTo>
                      <a:pt x="123" y="96"/>
                    </a:lnTo>
                    <a:lnTo>
                      <a:pt x="137" y="85"/>
                    </a:lnTo>
                    <a:lnTo>
                      <a:pt x="150" y="74"/>
                    </a:lnTo>
                    <a:lnTo>
                      <a:pt x="166" y="64"/>
                    </a:lnTo>
                    <a:lnTo>
                      <a:pt x="180" y="53"/>
                    </a:lnTo>
                    <a:lnTo>
                      <a:pt x="196" y="44"/>
                    </a:lnTo>
                    <a:lnTo>
                      <a:pt x="213" y="36"/>
                    </a:lnTo>
                    <a:lnTo>
                      <a:pt x="229" y="29"/>
                    </a:lnTo>
                    <a:lnTo>
                      <a:pt x="246" y="22"/>
                    </a:lnTo>
                    <a:lnTo>
                      <a:pt x="264" y="17"/>
                    </a:lnTo>
                    <a:lnTo>
                      <a:pt x="281" y="12"/>
                    </a:lnTo>
                    <a:lnTo>
                      <a:pt x="299" y="8"/>
                    </a:lnTo>
                    <a:lnTo>
                      <a:pt x="317" y="4"/>
                    </a:lnTo>
                    <a:lnTo>
                      <a:pt x="336" y="1"/>
                    </a:lnTo>
                    <a:lnTo>
                      <a:pt x="355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93" y="0"/>
                    </a:lnTo>
                    <a:lnTo>
                      <a:pt x="413" y="1"/>
                    </a:lnTo>
                    <a:lnTo>
                      <a:pt x="431" y="4"/>
                    </a:lnTo>
                    <a:lnTo>
                      <a:pt x="449" y="8"/>
                    </a:lnTo>
                    <a:lnTo>
                      <a:pt x="467" y="12"/>
                    </a:lnTo>
                    <a:lnTo>
                      <a:pt x="486" y="17"/>
                    </a:lnTo>
                    <a:lnTo>
                      <a:pt x="503" y="22"/>
                    </a:lnTo>
                    <a:lnTo>
                      <a:pt x="520" y="29"/>
                    </a:lnTo>
                    <a:lnTo>
                      <a:pt x="537" y="36"/>
                    </a:lnTo>
                    <a:lnTo>
                      <a:pt x="552" y="44"/>
                    </a:lnTo>
                    <a:lnTo>
                      <a:pt x="568" y="53"/>
                    </a:lnTo>
                    <a:lnTo>
                      <a:pt x="584" y="64"/>
                    </a:lnTo>
                    <a:lnTo>
                      <a:pt x="598" y="74"/>
                    </a:lnTo>
                    <a:lnTo>
                      <a:pt x="612" y="85"/>
                    </a:lnTo>
                    <a:lnTo>
                      <a:pt x="625" y="96"/>
                    </a:lnTo>
                    <a:lnTo>
                      <a:pt x="638" y="109"/>
                    </a:lnTo>
                    <a:lnTo>
                      <a:pt x="651" y="122"/>
                    </a:lnTo>
                    <a:lnTo>
                      <a:pt x="663" y="135"/>
                    </a:lnTo>
                    <a:lnTo>
                      <a:pt x="674" y="150"/>
                    </a:lnTo>
                    <a:lnTo>
                      <a:pt x="684" y="164"/>
                    </a:lnTo>
                    <a:lnTo>
                      <a:pt x="693" y="180"/>
                    </a:lnTo>
                    <a:lnTo>
                      <a:pt x="702" y="196"/>
                    </a:lnTo>
                    <a:lnTo>
                      <a:pt x="711" y="211"/>
                    </a:lnTo>
                    <a:lnTo>
                      <a:pt x="718" y="228"/>
                    </a:lnTo>
                    <a:lnTo>
                      <a:pt x="726" y="245"/>
                    </a:lnTo>
                    <a:lnTo>
                      <a:pt x="731" y="262"/>
                    </a:lnTo>
                    <a:lnTo>
                      <a:pt x="736" y="279"/>
                    </a:lnTo>
                    <a:lnTo>
                      <a:pt x="740" y="297"/>
                    </a:lnTo>
                    <a:lnTo>
                      <a:pt x="744" y="316"/>
                    </a:lnTo>
                    <a:lnTo>
                      <a:pt x="745" y="335"/>
                    </a:lnTo>
                    <a:lnTo>
                      <a:pt x="747" y="353"/>
                    </a:lnTo>
                    <a:lnTo>
                      <a:pt x="748" y="373"/>
                    </a:lnTo>
                    <a:lnTo>
                      <a:pt x="748" y="37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5" name="Group 15"/>
            <p:cNvGrpSpPr/>
            <p:nvPr/>
          </p:nvGrpSpPr>
          <p:grpSpPr>
            <a:xfrm>
              <a:off x="3607323" y="2321007"/>
              <a:ext cx="3367786" cy="2238175"/>
              <a:chOff x="0" y="390525"/>
              <a:chExt cx="9144000" cy="6076950"/>
            </a:xfrm>
          </p:grpSpPr>
          <p:sp>
            <p:nvSpPr>
              <p:cNvPr id="1851" name="Freeform 5"/>
              <p:cNvSpPr>
                <a:spLocks noEditPoints="1"/>
              </p:cNvSpPr>
              <p:nvPr/>
            </p:nvSpPr>
            <p:spPr bwMode="auto">
              <a:xfrm>
                <a:off x="0" y="390525"/>
                <a:ext cx="8075613" cy="5911850"/>
              </a:xfrm>
              <a:custGeom>
                <a:avLst/>
                <a:gdLst/>
                <a:ahLst/>
                <a:cxnLst>
                  <a:cxn ang="0">
                    <a:pos x="5085" y="1627"/>
                  </a:cxn>
                  <a:cxn ang="0">
                    <a:pos x="1592" y="87"/>
                  </a:cxn>
                  <a:cxn ang="0">
                    <a:pos x="1576" y="82"/>
                  </a:cxn>
                  <a:cxn ang="0">
                    <a:pos x="1425" y="34"/>
                  </a:cxn>
                  <a:cxn ang="0">
                    <a:pos x="1264" y="7"/>
                  </a:cxn>
                  <a:cxn ang="0">
                    <a:pos x="1154" y="0"/>
                  </a:cxn>
                  <a:cxn ang="0">
                    <a:pos x="977" y="14"/>
                  </a:cxn>
                  <a:cxn ang="0">
                    <a:pos x="810" y="52"/>
                  </a:cxn>
                  <a:cxn ang="0">
                    <a:pos x="654" y="115"/>
                  </a:cxn>
                  <a:cxn ang="0">
                    <a:pos x="509" y="197"/>
                  </a:cxn>
                  <a:cxn ang="0">
                    <a:pos x="378" y="300"/>
                  </a:cxn>
                  <a:cxn ang="0">
                    <a:pos x="264" y="420"/>
                  </a:cxn>
                  <a:cxn ang="0">
                    <a:pos x="167" y="556"/>
                  </a:cxn>
                  <a:cxn ang="0">
                    <a:pos x="91" y="705"/>
                  </a:cxn>
                  <a:cxn ang="0">
                    <a:pos x="37" y="865"/>
                  </a:cxn>
                  <a:cxn ang="0">
                    <a:pos x="7" y="1035"/>
                  </a:cxn>
                  <a:cxn ang="0">
                    <a:pos x="0" y="1153"/>
                  </a:cxn>
                  <a:cxn ang="0">
                    <a:pos x="8" y="1283"/>
                  </a:cxn>
                  <a:cxn ang="0">
                    <a:pos x="29" y="1408"/>
                  </a:cxn>
                  <a:cxn ang="0">
                    <a:pos x="64" y="1529"/>
                  </a:cxn>
                  <a:cxn ang="0">
                    <a:pos x="110" y="1644"/>
                  </a:cxn>
                  <a:cxn ang="0">
                    <a:pos x="168" y="1752"/>
                  </a:cxn>
                  <a:cxn ang="0">
                    <a:pos x="237" y="1853"/>
                  </a:cxn>
                  <a:cxn ang="0">
                    <a:pos x="317" y="1945"/>
                  </a:cxn>
                  <a:cxn ang="0">
                    <a:pos x="406" y="2029"/>
                  </a:cxn>
                  <a:cxn ang="0">
                    <a:pos x="502" y="2103"/>
                  </a:cxn>
                  <a:cxn ang="0">
                    <a:pos x="607" y="2167"/>
                  </a:cxn>
                  <a:cxn ang="0">
                    <a:pos x="681" y="2205"/>
                  </a:cxn>
                  <a:cxn ang="0">
                    <a:pos x="4129" y="3722"/>
                  </a:cxn>
                  <a:cxn ang="0">
                    <a:pos x="4022" y="3665"/>
                  </a:cxn>
                  <a:cxn ang="0">
                    <a:pos x="3920" y="3597"/>
                  </a:cxn>
                  <a:cxn ang="0">
                    <a:pos x="3827" y="3520"/>
                  </a:cxn>
                  <a:cxn ang="0">
                    <a:pos x="3743" y="3433"/>
                  </a:cxn>
                  <a:cxn ang="0">
                    <a:pos x="3668" y="3339"/>
                  </a:cxn>
                  <a:cxn ang="0">
                    <a:pos x="3603" y="3236"/>
                  </a:cxn>
                  <a:cxn ang="0">
                    <a:pos x="3549" y="3126"/>
                  </a:cxn>
                  <a:cxn ang="0">
                    <a:pos x="3508" y="3010"/>
                  </a:cxn>
                  <a:cxn ang="0">
                    <a:pos x="3478" y="2889"/>
                  </a:cxn>
                  <a:cxn ang="0">
                    <a:pos x="3462" y="2762"/>
                  </a:cxn>
                  <a:cxn ang="0">
                    <a:pos x="3458" y="2676"/>
                  </a:cxn>
                  <a:cxn ang="0">
                    <a:pos x="3471" y="2500"/>
                  </a:cxn>
                  <a:cxn ang="0">
                    <a:pos x="3510" y="2333"/>
                  </a:cxn>
                  <a:cxn ang="0">
                    <a:pos x="3572" y="2176"/>
                  </a:cxn>
                  <a:cxn ang="0">
                    <a:pos x="3655" y="2031"/>
                  </a:cxn>
                  <a:cxn ang="0">
                    <a:pos x="3758" y="1901"/>
                  </a:cxn>
                  <a:cxn ang="0">
                    <a:pos x="3878" y="1786"/>
                  </a:cxn>
                  <a:cxn ang="0">
                    <a:pos x="4013" y="1691"/>
                  </a:cxn>
                  <a:cxn ang="0">
                    <a:pos x="4163" y="1614"/>
                  </a:cxn>
                  <a:cxn ang="0">
                    <a:pos x="4323" y="1559"/>
                  </a:cxn>
                  <a:cxn ang="0">
                    <a:pos x="4493" y="1529"/>
                  </a:cxn>
                  <a:cxn ang="0">
                    <a:pos x="4610" y="1524"/>
                  </a:cxn>
                  <a:cxn ang="0">
                    <a:pos x="4785" y="1537"/>
                  </a:cxn>
                  <a:cxn ang="0">
                    <a:pos x="4951" y="1575"/>
                  </a:cxn>
                  <a:cxn ang="0">
                    <a:pos x="1619" y="99"/>
                  </a:cxn>
                  <a:cxn ang="0">
                    <a:pos x="1592" y="87"/>
                  </a:cxn>
                </a:cxnLst>
                <a:rect l="0" t="0" r="r" b="b"/>
                <a:pathLst>
                  <a:path w="5087" h="3724">
                    <a:moveTo>
                      <a:pt x="5066" y="1617"/>
                    </a:moveTo>
                    <a:lnTo>
                      <a:pt x="5066" y="1617"/>
                    </a:lnTo>
                    <a:lnTo>
                      <a:pt x="5085" y="1627"/>
                    </a:lnTo>
                    <a:lnTo>
                      <a:pt x="5087" y="1626"/>
                    </a:lnTo>
                    <a:lnTo>
                      <a:pt x="5066" y="1617"/>
                    </a:lnTo>
                    <a:close/>
                    <a:moveTo>
                      <a:pt x="1592" y="87"/>
                    </a:moveTo>
                    <a:lnTo>
                      <a:pt x="1578" y="81"/>
                    </a:lnTo>
                    <a:lnTo>
                      <a:pt x="1576" y="82"/>
                    </a:lnTo>
                    <a:lnTo>
                      <a:pt x="1576" y="82"/>
                    </a:lnTo>
                    <a:lnTo>
                      <a:pt x="1527" y="64"/>
                    </a:lnTo>
                    <a:lnTo>
                      <a:pt x="1476" y="47"/>
                    </a:lnTo>
                    <a:lnTo>
                      <a:pt x="1425" y="34"/>
                    </a:lnTo>
                    <a:lnTo>
                      <a:pt x="1371" y="22"/>
                    </a:lnTo>
                    <a:lnTo>
                      <a:pt x="1318" y="13"/>
                    </a:lnTo>
                    <a:lnTo>
                      <a:pt x="1264" y="7"/>
                    </a:lnTo>
                    <a:lnTo>
                      <a:pt x="1208" y="3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094" y="3"/>
                    </a:lnTo>
                    <a:lnTo>
                      <a:pt x="1035" y="7"/>
                    </a:lnTo>
                    <a:lnTo>
                      <a:pt x="977" y="14"/>
                    </a:lnTo>
                    <a:lnTo>
                      <a:pt x="921" y="23"/>
                    </a:lnTo>
                    <a:lnTo>
                      <a:pt x="865" y="37"/>
                    </a:lnTo>
                    <a:lnTo>
                      <a:pt x="810" y="52"/>
                    </a:lnTo>
                    <a:lnTo>
                      <a:pt x="757" y="70"/>
                    </a:lnTo>
                    <a:lnTo>
                      <a:pt x="705" y="91"/>
                    </a:lnTo>
                    <a:lnTo>
                      <a:pt x="654" y="115"/>
                    </a:lnTo>
                    <a:lnTo>
                      <a:pt x="604" y="140"/>
                    </a:lnTo>
                    <a:lnTo>
                      <a:pt x="556" y="167"/>
                    </a:lnTo>
                    <a:lnTo>
                      <a:pt x="509" y="197"/>
                    </a:lnTo>
                    <a:lnTo>
                      <a:pt x="463" y="230"/>
                    </a:lnTo>
                    <a:lnTo>
                      <a:pt x="420" y="264"/>
                    </a:lnTo>
                    <a:lnTo>
                      <a:pt x="378" y="300"/>
                    </a:lnTo>
                    <a:lnTo>
                      <a:pt x="338" y="338"/>
                    </a:lnTo>
                    <a:lnTo>
                      <a:pt x="300" y="378"/>
                    </a:lnTo>
                    <a:lnTo>
                      <a:pt x="264" y="420"/>
                    </a:lnTo>
                    <a:lnTo>
                      <a:pt x="230" y="463"/>
                    </a:lnTo>
                    <a:lnTo>
                      <a:pt x="197" y="509"/>
                    </a:lnTo>
                    <a:lnTo>
                      <a:pt x="167" y="556"/>
                    </a:lnTo>
                    <a:lnTo>
                      <a:pt x="140" y="604"/>
                    </a:lnTo>
                    <a:lnTo>
                      <a:pt x="114" y="654"/>
                    </a:lnTo>
                    <a:lnTo>
                      <a:pt x="91" y="705"/>
                    </a:lnTo>
                    <a:lnTo>
                      <a:pt x="70" y="757"/>
                    </a:lnTo>
                    <a:lnTo>
                      <a:pt x="52" y="810"/>
                    </a:lnTo>
                    <a:lnTo>
                      <a:pt x="37" y="865"/>
                    </a:lnTo>
                    <a:lnTo>
                      <a:pt x="23" y="921"/>
                    </a:lnTo>
                    <a:lnTo>
                      <a:pt x="14" y="977"/>
                    </a:lnTo>
                    <a:lnTo>
                      <a:pt x="7" y="1035"/>
                    </a:lnTo>
                    <a:lnTo>
                      <a:pt x="3" y="1093"/>
                    </a:lnTo>
                    <a:lnTo>
                      <a:pt x="0" y="1153"/>
                    </a:lnTo>
                    <a:lnTo>
                      <a:pt x="0" y="1153"/>
                    </a:lnTo>
                    <a:lnTo>
                      <a:pt x="1" y="1196"/>
                    </a:lnTo>
                    <a:lnTo>
                      <a:pt x="4" y="1239"/>
                    </a:lnTo>
                    <a:lnTo>
                      <a:pt x="8" y="1283"/>
                    </a:lnTo>
                    <a:lnTo>
                      <a:pt x="13" y="1326"/>
                    </a:lnTo>
                    <a:lnTo>
                      <a:pt x="21" y="1367"/>
                    </a:lnTo>
                    <a:lnTo>
                      <a:pt x="29" y="1408"/>
                    </a:lnTo>
                    <a:lnTo>
                      <a:pt x="39" y="1450"/>
                    </a:lnTo>
                    <a:lnTo>
                      <a:pt x="51" y="1489"/>
                    </a:lnTo>
                    <a:lnTo>
                      <a:pt x="64" y="1529"/>
                    </a:lnTo>
                    <a:lnTo>
                      <a:pt x="77" y="1568"/>
                    </a:lnTo>
                    <a:lnTo>
                      <a:pt x="93" y="1606"/>
                    </a:lnTo>
                    <a:lnTo>
                      <a:pt x="110" y="1644"/>
                    </a:lnTo>
                    <a:lnTo>
                      <a:pt x="128" y="1680"/>
                    </a:lnTo>
                    <a:lnTo>
                      <a:pt x="147" y="1717"/>
                    </a:lnTo>
                    <a:lnTo>
                      <a:pt x="168" y="1752"/>
                    </a:lnTo>
                    <a:lnTo>
                      <a:pt x="191" y="1786"/>
                    </a:lnTo>
                    <a:lnTo>
                      <a:pt x="214" y="1820"/>
                    </a:lnTo>
                    <a:lnTo>
                      <a:pt x="237" y="1853"/>
                    </a:lnTo>
                    <a:lnTo>
                      <a:pt x="264" y="1884"/>
                    </a:lnTo>
                    <a:lnTo>
                      <a:pt x="290" y="1915"/>
                    </a:lnTo>
                    <a:lnTo>
                      <a:pt x="317" y="1945"/>
                    </a:lnTo>
                    <a:lnTo>
                      <a:pt x="346" y="1974"/>
                    </a:lnTo>
                    <a:lnTo>
                      <a:pt x="375" y="2003"/>
                    </a:lnTo>
                    <a:lnTo>
                      <a:pt x="406" y="2029"/>
                    </a:lnTo>
                    <a:lnTo>
                      <a:pt x="437" y="2055"/>
                    </a:lnTo>
                    <a:lnTo>
                      <a:pt x="470" y="2080"/>
                    </a:lnTo>
                    <a:lnTo>
                      <a:pt x="502" y="2103"/>
                    </a:lnTo>
                    <a:lnTo>
                      <a:pt x="536" y="2125"/>
                    </a:lnTo>
                    <a:lnTo>
                      <a:pt x="572" y="2148"/>
                    </a:lnTo>
                    <a:lnTo>
                      <a:pt x="607" y="2167"/>
                    </a:lnTo>
                    <a:lnTo>
                      <a:pt x="643" y="2187"/>
                    </a:lnTo>
                    <a:lnTo>
                      <a:pt x="681" y="2204"/>
                    </a:lnTo>
                    <a:lnTo>
                      <a:pt x="681" y="2205"/>
                    </a:lnTo>
                    <a:lnTo>
                      <a:pt x="4129" y="3724"/>
                    </a:lnTo>
                    <a:lnTo>
                      <a:pt x="4129" y="3722"/>
                    </a:lnTo>
                    <a:lnTo>
                      <a:pt x="4129" y="3722"/>
                    </a:lnTo>
                    <a:lnTo>
                      <a:pt x="4092" y="3704"/>
                    </a:lnTo>
                    <a:lnTo>
                      <a:pt x="4057" y="3686"/>
                    </a:lnTo>
                    <a:lnTo>
                      <a:pt x="4022" y="3665"/>
                    </a:lnTo>
                    <a:lnTo>
                      <a:pt x="3987" y="3644"/>
                    </a:lnTo>
                    <a:lnTo>
                      <a:pt x="3953" y="3621"/>
                    </a:lnTo>
                    <a:lnTo>
                      <a:pt x="3920" y="3597"/>
                    </a:lnTo>
                    <a:lnTo>
                      <a:pt x="3889" y="3572"/>
                    </a:lnTo>
                    <a:lnTo>
                      <a:pt x="3857" y="3546"/>
                    </a:lnTo>
                    <a:lnTo>
                      <a:pt x="3827" y="3520"/>
                    </a:lnTo>
                    <a:lnTo>
                      <a:pt x="3799" y="3491"/>
                    </a:lnTo>
                    <a:lnTo>
                      <a:pt x="3770" y="3463"/>
                    </a:lnTo>
                    <a:lnTo>
                      <a:pt x="3743" y="3433"/>
                    </a:lnTo>
                    <a:lnTo>
                      <a:pt x="3716" y="3403"/>
                    </a:lnTo>
                    <a:lnTo>
                      <a:pt x="3692" y="3370"/>
                    </a:lnTo>
                    <a:lnTo>
                      <a:pt x="3668" y="3339"/>
                    </a:lnTo>
                    <a:lnTo>
                      <a:pt x="3646" y="3305"/>
                    </a:lnTo>
                    <a:lnTo>
                      <a:pt x="3624" y="3271"/>
                    </a:lnTo>
                    <a:lnTo>
                      <a:pt x="3603" y="3236"/>
                    </a:lnTo>
                    <a:lnTo>
                      <a:pt x="3585" y="3199"/>
                    </a:lnTo>
                    <a:lnTo>
                      <a:pt x="3566" y="3163"/>
                    </a:lnTo>
                    <a:lnTo>
                      <a:pt x="3549" y="3126"/>
                    </a:lnTo>
                    <a:lnTo>
                      <a:pt x="3534" y="3087"/>
                    </a:lnTo>
                    <a:lnTo>
                      <a:pt x="3521" y="3049"/>
                    </a:lnTo>
                    <a:lnTo>
                      <a:pt x="3508" y="3010"/>
                    </a:lnTo>
                    <a:lnTo>
                      <a:pt x="3496" y="2970"/>
                    </a:lnTo>
                    <a:lnTo>
                      <a:pt x="3487" y="2929"/>
                    </a:lnTo>
                    <a:lnTo>
                      <a:pt x="3478" y="2889"/>
                    </a:lnTo>
                    <a:lnTo>
                      <a:pt x="3471" y="2847"/>
                    </a:lnTo>
                    <a:lnTo>
                      <a:pt x="3466" y="2805"/>
                    </a:lnTo>
                    <a:lnTo>
                      <a:pt x="3462" y="2762"/>
                    </a:lnTo>
                    <a:lnTo>
                      <a:pt x="3459" y="2719"/>
                    </a:lnTo>
                    <a:lnTo>
                      <a:pt x="3458" y="2676"/>
                    </a:lnTo>
                    <a:lnTo>
                      <a:pt x="3458" y="2676"/>
                    </a:lnTo>
                    <a:lnTo>
                      <a:pt x="3459" y="2616"/>
                    </a:lnTo>
                    <a:lnTo>
                      <a:pt x="3465" y="2559"/>
                    </a:lnTo>
                    <a:lnTo>
                      <a:pt x="3471" y="2500"/>
                    </a:lnTo>
                    <a:lnTo>
                      <a:pt x="3482" y="2444"/>
                    </a:lnTo>
                    <a:lnTo>
                      <a:pt x="3495" y="2388"/>
                    </a:lnTo>
                    <a:lnTo>
                      <a:pt x="3510" y="2333"/>
                    </a:lnTo>
                    <a:lnTo>
                      <a:pt x="3529" y="2279"/>
                    </a:lnTo>
                    <a:lnTo>
                      <a:pt x="3549" y="2227"/>
                    </a:lnTo>
                    <a:lnTo>
                      <a:pt x="3572" y="2176"/>
                    </a:lnTo>
                    <a:lnTo>
                      <a:pt x="3598" y="2127"/>
                    </a:lnTo>
                    <a:lnTo>
                      <a:pt x="3625" y="2078"/>
                    </a:lnTo>
                    <a:lnTo>
                      <a:pt x="3655" y="2031"/>
                    </a:lnTo>
                    <a:lnTo>
                      <a:pt x="3688" y="1986"/>
                    </a:lnTo>
                    <a:lnTo>
                      <a:pt x="3722" y="1943"/>
                    </a:lnTo>
                    <a:lnTo>
                      <a:pt x="3758" y="1901"/>
                    </a:lnTo>
                    <a:lnTo>
                      <a:pt x="3796" y="1861"/>
                    </a:lnTo>
                    <a:lnTo>
                      <a:pt x="3837" y="1823"/>
                    </a:lnTo>
                    <a:lnTo>
                      <a:pt x="3878" y="1786"/>
                    </a:lnTo>
                    <a:lnTo>
                      <a:pt x="3921" y="1752"/>
                    </a:lnTo>
                    <a:lnTo>
                      <a:pt x="3967" y="1721"/>
                    </a:lnTo>
                    <a:lnTo>
                      <a:pt x="4013" y="1691"/>
                    </a:lnTo>
                    <a:lnTo>
                      <a:pt x="4061" y="1662"/>
                    </a:lnTo>
                    <a:lnTo>
                      <a:pt x="4111" y="1637"/>
                    </a:lnTo>
                    <a:lnTo>
                      <a:pt x="4163" y="1614"/>
                    </a:lnTo>
                    <a:lnTo>
                      <a:pt x="4215" y="1593"/>
                    </a:lnTo>
                    <a:lnTo>
                      <a:pt x="4268" y="1575"/>
                    </a:lnTo>
                    <a:lnTo>
                      <a:pt x="4323" y="1559"/>
                    </a:lnTo>
                    <a:lnTo>
                      <a:pt x="4378" y="1547"/>
                    </a:lnTo>
                    <a:lnTo>
                      <a:pt x="4435" y="1537"/>
                    </a:lnTo>
                    <a:lnTo>
                      <a:pt x="4493" y="1529"/>
                    </a:lnTo>
                    <a:lnTo>
                      <a:pt x="4552" y="1525"/>
                    </a:lnTo>
                    <a:lnTo>
                      <a:pt x="4610" y="1524"/>
                    </a:lnTo>
                    <a:lnTo>
                      <a:pt x="4610" y="1524"/>
                    </a:lnTo>
                    <a:lnTo>
                      <a:pt x="4670" y="1525"/>
                    </a:lnTo>
                    <a:lnTo>
                      <a:pt x="4728" y="1529"/>
                    </a:lnTo>
                    <a:lnTo>
                      <a:pt x="4785" y="1537"/>
                    </a:lnTo>
                    <a:lnTo>
                      <a:pt x="4841" y="1546"/>
                    </a:lnTo>
                    <a:lnTo>
                      <a:pt x="4896" y="1559"/>
                    </a:lnTo>
                    <a:lnTo>
                      <a:pt x="4951" y="1575"/>
                    </a:lnTo>
                    <a:lnTo>
                      <a:pt x="5004" y="1593"/>
                    </a:lnTo>
                    <a:lnTo>
                      <a:pt x="5057" y="1613"/>
                    </a:lnTo>
                    <a:lnTo>
                      <a:pt x="1619" y="99"/>
                    </a:lnTo>
                    <a:lnTo>
                      <a:pt x="1619" y="99"/>
                    </a:lnTo>
                    <a:lnTo>
                      <a:pt x="1592" y="87"/>
                    </a:lnTo>
                    <a:lnTo>
                      <a:pt x="1592" y="8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00000"/>
                  </a:gs>
                  <a:gs pos="46000">
                    <a:srgbClr val="4D4D4D"/>
                  </a:gs>
                  <a:gs pos="67000">
                    <a:srgbClr val="111111"/>
                  </a:gs>
                </a:gsLst>
                <a:lin ang="68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2" name="Freeform 6"/>
              <p:cNvSpPr>
                <a:spLocks/>
              </p:cNvSpPr>
              <p:nvPr/>
            </p:nvSpPr>
            <p:spPr bwMode="auto">
              <a:xfrm>
                <a:off x="5483225" y="2809875"/>
                <a:ext cx="3660775" cy="3657600"/>
              </a:xfrm>
              <a:custGeom>
                <a:avLst/>
                <a:gdLst/>
                <a:ahLst/>
                <a:cxnLst>
                  <a:cxn ang="0">
                    <a:pos x="2305" y="1211"/>
                  </a:cxn>
                  <a:cxn ang="0">
                    <a:pos x="2283" y="1384"/>
                  </a:cxn>
                  <a:cxn ang="0">
                    <a:pos x="2236" y="1549"/>
                  </a:cxn>
                  <a:cxn ang="0">
                    <a:pos x="2166" y="1701"/>
                  </a:cxn>
                  <a:cxn ang="0">
                    <a:pos x="2076" y="1841"/>
                  </a:cxn>
                  <a:cxn ang="0">
                    <a:pos x="1968" y="1967"/>
                  </a:cxn>
                  <a:cxn ang="0">
                    <a:pos x="1843" y="2076"/>
                  </a:cxn>
                  <a:cxn ang="0">
                    <a:pos x="1703" y="2166"/>
                  </a:cxn>
                  <a:cxn ang="0">
                    <a:pos x="1549" y="2235"/>
                  </a:cxn>
                  <a:cxn ang="0">
                    <a:pos x="1386" y="2281"/>
                  </a:cxn>
                  <a:cxn ang="0">
                    <a:pos x="1212" y="2303"/>
                  </a:cxn>
                  <a:cxn ang="0">
                    <a:pos x="1094" y="2303"/>
                  </a:cxn>
                  <a:cxn ang="0">
                    <a:pos x="921" y="2281"/>
                  </a:cxn>
                  <a:cxn ang="0">
                    <a:pos x="757" y="2235"/>
                  </a:cxn>
                  <a:cxn ang="0">
                    <a:pos x="604" y="2166"/>
                  </a:cxn>
                  <a:cxn ang="0">
                    <a:pos x="463" y="2076"/>
                  </a:cxn>
                  <a:cxn ang="0">
                    <a:pos x="338" y="1967"/>
                  </a:cxn>
                  <a:cxn ang="0">
                    <a:pos x="230" y="1841"/>
                  </a:cxn>
                  <a:cxn ang="0">
                    <a:pos x="140" y="1701"/>
                  </a:cxn>
                  <a:cxn ang="0">
                    <a:pos x="71" y="1549"/>
                  </a:cxn>
                  <a:cxn ang="0">
                    <a:pos x="24" y="1384"/>
                  </a:cxn>
                  <a:cxn ang="0">
                    <a:pos x="3" y="1211"/>
                  </a:cxn>
                  <a:cxn ang="0">
                    <a:pos x="3" y="1092"/>
                  </a:cxn>
                  <a:cxn ang="0">
                    <a:pos x="24" y="920"/>
                  </a:cxn>
                  <a:cxn ang="0">
                    <a:pos x="71" y="755"/>
                  </a:cxn>
                  <a:cxn ang="0">
                    <a:pos x="140" y="603"/>
                  </a:cxn>
                  <a:cxn ang="0">
                    <a:pos x="230" y="462"/>
                  </a:cxn>
                  <a:cxn ang="0">
                    <a:pos x="338" y="337"/>
                  </a:cxn>
                  <a:cxn ang="0">
                    <a:pos x="463" y="228"/>
                  </a:cxn>
                  <a:cxn ang="0">
                    <a:pos x="604" y="138"/>
                  </a:cxn>
                  <a:cxn ang="0">
                    <a:pos x="757" y="69"/>
                  </a:cxn>
                  <a:cxn ang="0">
                    <a:pos x="921" y="23"/>
                  </a:cxn>
                  <a:cxn ang="0">
                    <a:pos x="1094" y="1"/>
                  </a:cxn>
                  <a:cxn ang="0">
                    <a:pos x="1212" y="1"/>
                  </a:cxn>
                  <a:cxn ang="0">
                    <a:pos x="1386" y="23"/>
                  </a:cxn>
                  <a:cxn ang="0">
                    <a:pos x="1549" y="69"/>
                  </a:cxn>
                  <a:cxn ang="0">
                    <a:pos x="1703" y="138"/>
                  </a:cxn>
                  <a:cxn ang="0">
                    <a:pos x="1843" y="228"/>
                  </a:cxn>
                  <a:cxn ang="0">
                    <a:pos x="1968" y="337"/>
                  </a:cxn>
                  <a:cxn ang="0">
                    <a:pos x="2076" y="462"/>
                  </a:cxn>
                  <a:cxn ang="0">
                    <a:pos x="2166" y="603"/>
                  </a:cxn>
                  <a:cxn ang="0">
                    <a:pos x="2236" y="755"/>
                  </a:cxn>
                  <a:cxn ang="0">
                    <a:pos x="2283" y="920"/>
                  </a:cxn>
                  <a:cxn ang="0">
                    <a:pos x="2305" y="1092"/>
                  </a:cxn>
                </a:cxnLst>
                <a:rect l="0" t="0" r="r" b="b"/>
                <a:pathLst>
                  <a:path w="2306" h="2304">
                    <a:moveTo>
                      <a:pt x="2306" y="1152"/>
                    </a:moveTo>
                    <a:lnTo>
                      <a:pt x="2306" y="1152"/>
                    </a:lnTo>
                    <a:lnTo>
                      <a:pt x="2305" y="1211"/>
                    </a:lnTo>
                    <a:lnTo>
                      <a:pt x="2299" y="1269"/>
                    </a:lnTo>
                    <a:lnTo>
                      <a:pt x="2293" y="1327"/>
                    </a:lnTo>
                    <a:lnTo>
                      <a:pt x="2283" y="1384"/>
                    </a:lnTo>
                    <a:lnTo>
                      <a:pt x="2269" y="1440"/>
                    </a:lnTo>
                    <a:lnTo>
                      <a:pt x="2254" y="1495"/>
                    </a:lnTo>
                    <a:lnTo>
                      <a:pt x="2236" y="1549"/>
                    </a:lnTo>
                    <a:lnTo>
                      <a:pt x="2216" y="1601"/>
                    </a:lnTo>
                    <a:lnTo>
                      <a:pt x="2192" y="1652"/>
                    </a:lnTo>
                    <a:lnTo>
                      <a:pt x="2166" y="1701"/>
                    </a:lnTo>
                    <a:lnTo>
                      <a:pt x="2139" y="1750"/>
                    </a:lnTo>
                    <a:lnTo>
                      <a:pt x="2109" y="1796"/>
                    </a:lnTo>
                    <a:lnTo>
                      <a:pt x="2076" y="1841"/>
                    </a:lnTo>
                    <a:lnTo>
                      <a:pt x="2042" y="1885"/>
                    </a:lnTo>
                    <a:lnTo>
                      <a:pt x="2006" y="1927"/>
                    </a:lnTo>
                    <a:lnTo>
                      <a:pt x="1968" y="1967"/>
                    </a:lnTo>
                    <a:lnTo>
                      <a:pt x="1929" y="2005"/>
                    </a:lnTo>
                    <a:lnTo>
                      <a:pt x="1887" y="2042"/>
                    </a:lnTo>
                    <a:lnTo>
                      <a:pt x="1843" y="2076"/>
                    </a:lnTo>
                    <a:lnTo>
                      <a:pt x="1797" y="2107"/>
                    </a:lnTo>
                    <a:lnTo>
                      <a:pt x="1751" y="2137"/>
                    </a:lnTo>
                    <a:lnTo>
                      <a:pt x="1703" y="2166"/>
                    </a:lnTo>
                    <a:lnTo>
                      <a:pt x="1654" y="2190"/>
                    </a:lnTo>
                    <a:lnTo>
                      <a:pt x="1601" y="2214"/>
                    </a:lnTo>
                    <a:lnTo>
                      <a:pt x="1549" y="2235"/>
                    </a:lnTo>
                    <a:lnTo>
                      <a:pt x="1496" y="2253"/>
                    </a:lnTo>
                    <a:lnTo>
                      <a:pt x="1441" y="2267"/>
                    </a:lnTo>
                    <a:lnTo>
                      <a:pt x="1386" y="2281"/>
                    </a:lnTo>
                    <a:lnTo>
                      <a:pt x="1329" y="2291"/>
                    </a:lnTo>
                    <a:lnTo>
                      <a:pt x="1271" y="2299"/>
                    </a:lnTo>
                    <a:lnTo>
                      <a:pt x="1212" y="2303"/>
                    </a:lnTo>
                    <a:lnTo>
                      <a:pt x="1154" y="2304"/>
                    </a:lnTo>
                    <a:lnTo>
                      <a:pt x="1154" y="2304"/>
                    </a:lnTo>
                    <a:lnTo>
                      <a:pt x="1094" y="2303"/>
                    </a:lnTo>
                    <a:lnTo>
                      <a:pt x="1035" y="2299"/>
                    </a:lnTo>
                    <a:lnTo>
                      <a:pt x="978" y="2291"/>
                    </a:lnTo>
                    <a:lnTo>
                      <a:pt x="921" y="2281"/>
                    </a:lnTo>
                    <a:lnTo>
                      <a:pt x="865" y="2267"/>
                    </a:lnTo>
                    <a:lnTo>
                      <a:pt x="811" y="2253"/>
                    </a:lnTo>
                    <a:lnTo>
                      <a:pt x="757" y="2235"/>
                    </a:lnTo>
                    <a:lnTo>
                      <a:pt x="705" y="2214"/>
                    </a:lnTo>
                    <a:lnTo>
                      <a:pt x="654" y="2190"/>
                    </a:lnTo>
                    <a:lnTo>
                      <a:pt x="604" y="2166"/>
                    </a:lnTo>
                    <a:lnTo>
                      <a:pt x="556" y="2137"/>
                    </a:lnTo>
                    <a:lnTo>
                      <a:pt x="509" y="2107"/>
                    </a:lnTo>
                    <a:lnTo>
                      <a:pt x="463" y="2076"/>
                    </a:lnTo>
                    <a:lnTo>
                      <a:pt x="420" y="2042"/>
                    </a:lnTo>
                    <a:lnTo>
                      <a:pt x="379" y="2005"/>
                    </a:lnTo>
                    <a:lnTo>
                      <a:pt x="338" y="1967"/>
                    </a:lnTo>
                    <a:lnTo>
                      <a:pt x="300" y="1927"/>
                    </a:lnTo>
                    <a:lnTo>
                      <a:pt x="264" y="1885"/>
                    </a:lnTo>
                    <a:lnTo>
                      <a:pt x="230" y="1841"/>
                    </a:lnTo>
                    <a:lnTo>
                      <a:pt x="197" y="1796"/>
                    </a:lnTo>
                    <a:lnTo>
                      <a:pt x="167" y="1750"/>
                    </a:lnTo>
                    <a:lnTo>
                      <a:pt x="140" y="1701"/>
                    </a:lnTo>
                    <a:lnTo>
                      <a:pt x="115" y="1652"/>
                    </a:lnTo>
                    <a:lnTo>
                      <a:pt x="92" y="1601"/>
                    </a:lnTo>
                    <a:lnTo>
                      <a:pt x="71" y="1549"/>
                    </a:lnTo>
                    <a:lnTo>
                      <a:pt x="52" y="1495"/>
                    </a:lnTo>
                    <a:lnTo>
                      <a:pt x="37" y="1440"/>
                    </a:lnTo>
                    <a:lnTo>
                      <a:pt x="24" y="1384"/>
                    </a:lnTo>
                    <a:lnTo>
                      <a:pt x="15" y="1327"/>
                    </a:lnTo>
                    <a:lnTo>
                      <a:pt x="7" y="1269"/>
                    </a:lnTo>
                    <a:lnTo>
                      <a:pt x="3" y="1211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3" y="1092"/>
                    </a:lnTo>
                    <a:lnTo>
                      <a:pt x="7" y="1035"/>
                    </a:lnTo>
                    <a:lnTo>
                      <a:pt x="15" y="976"/>
                    </a:lnTo>
                    <a:lnTo>
                      <a:pt x="24" y="920"/>
                    </a:lnTo>
                    <a:lnTo>
                      <a:pt x="37" y="864"/>
                    </a:lnTo>
                    <a:lnTo>
                      <a:pt x="52" y="809"/>
                    </a:lnTo>
                    <a:lnTo>
                      <a:pt x="71" y="755"/>
                    </a:lnTo>
                    <a:lnTo>
                      <a:pt x="92" y="703"/>
                    </a:lnTo>
                    <a:lnTo>
                      <a:pt x="115" y="652"/>
                    </a:lnTo>
                    <a:lnTo>
                      <a:pt x="140" y="603"/>
                    </a:lnTo>
                    <a:lnTo>
                      <a:pt x="167" y="554"/>
                    </a:lnTo>
                    <a:lnTo>
                      <a:pt x="197" y="507"/>
                    </a:lnTo>
                    <a:lnTo>
                      <a:pt x="230" y="462"/>
                    </a:lnTo>
                    <a:lnTo>
                      <a:pt x="264" y="419"/>
                    </a:lnTo>
                    <a:lnTo>
                      <a:pt x="300" y="377"/>
                    </a:lnTo>
                    <a:lnTo>
                      <a:pt x="338" y="337"/>
                    </a:lnTo>
                    <a:lnTo>
                      <a:pt x="379" y="299"/>
                    </a:lnTo>
                    <a:lnTo>
                      <a:pt x="420" y="262"/>
                    </a:lnTo>
                    <a:lnTo>
                      <a:pt x="463" y="228"/>
                    </a:lnTo>
                    <a:lnTo>
                      <a:pt x="509" y="197"/>
                    </a:lnTo>
                    <a:lnTo>
                      <a:pt x="556" y="167"/>
                    </a:lnTo>
                    <a:lnTo>
                      <a:pt x="604" y="138"/>
                    </a:lnTo>
                    <a:lnTo>
                      <a:pt x="654" y="113"/>
                    </a:lnTo>
                    <a:lnTo>
                      <a:pt x="705" y="90"/>
                    </a:lnTo>
                    <a:lnTo>
                      <a:pt x="757" y="69"/>
                    </a:lnTo>
                    <a:lnTo>
                      <a:pt x="811" y="51"/>
                    </a:lnTo>
                    <a:lnTo>
                      <a:pt x="865" y="35"/>
                    </a:lnTo>
                    <a:lnTo>
                      <a:pt x="921" y="23"/>
                    </a:lnTo>
                    <a:lnTo>
                      <a:pt x="978" y="13"/>
                    </a:lnTo>
                    <a:lnTo>
                      <a:pt x="1035" y="5"/>
                    </a:lnTo>
                    <a:lnTo>
                      <a:pt x="1094" y="1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212" y="1"/>
                    </a:lnTo>
                    <a:lnTo>
                      <a:pt x="1271" y="5"/>
                    </a:lnTo>
                    <a:lnTo>
                      <a:pt x="1329" y="13"/>
                    </a:lnTo>
                    <a:lnTo>
                      <a:pt x="1386" y="23"/>
                    </a:lnTo>
                    <a:lnTo>
                      <a:pt x="1441" y="35"/>
                    </a:lnTo>
                    <a:lnTo>
                      <a:pt x="1496" y="51"/>
                    </a:lnTo>
                    <a:lnTo>
                      <a:pt x="1549" y="69"/>
                    </a:lnTo>
                    <a:lnTo>
                      <a:pt x="1601" y="90"/>
                    </a:lnTo>
                    <a:lnTo>
                      <a:pt x="1654" y="113"/>
                    </a:lnTo>
                    <a:lnTo>
                      <a:pt x="1703" y="138"/>
                    </a:lnTo>
                    <a:lnTo>
                      <a:pt x="1751" y="167"/>
                    </a:lnTo>
                    <a:lnTo>
                      <a:pt x="1797" y="197"/>
                    </a:lnTo>
                    <a:lnTo>
                      <a:pt x="1843" y="228"/>
                    </a:lnTo>
                    <a:lnTo>
                      <a:pt x="1887" y="262"/>
                    </a:lnTo>
                    <a:lnTo>
                      <a:pt x="1929" y="299"/>
                    </a:lnTo>
                    <a:lnTo>
                      <a:pt x="1968" y="337"/>
                    </a:lnTo>
                    <a:lnTo>
                      <a:pt x="2006" y="377"/>
                    </a:lnTo>
                    <a:lnTo>
                      <a:pt x="2042" y="419"/>
                    </a:lnTo>
                    <a:lnTo>
                      <a:pt x="2076" y="462"/>
                    </a:lnTo>
                    <a:lnTo>
                      <a:pt x="2109" y="507"/>
                    </a:lnTo>
                    <a:lnTo>
                      <a:pt x="2139" y="554"/>
                    </a:lnTo>
                    <a:lnTo>
                      <a:pt x="2166" y="603"/>
                    </a:lnTo>
                    <a:lnTo>
                      <a:pt x="2192" y="652"/>
                    </a:lnTo>
                    <a:lnTo>
                      <a:pt x="2216" y="703"/>
                    </a:lnTo>
                    <a:lnTo>
                      <a:pt x="2236" y="755"/>
                    </a:lnTo>
                    <a:lnTo>
                      <a:pt x="2254" y="809"/>
                    </a:lnTo>
                    <a:lnTo>
                      <a:pt x="2269" y="864"/>
                    </a:lnTo>
                    <a:lnTo>
                      <a:pt x="2283" y="920"/>
                    </a:lnTo>
                    <a:lnTo>
                      <a:pt x="2293" y="976"/>
                    </a:lnTo>
                    <a:lnTo>
                      <a:pt x="2299" y="1035"/>
                    </a:lnTo>
                    <a:lnTo>
                      <a:pt x="2305" y="1092"/>
                    </a:lnTo>
                    <a:lnTo>
                      <a:pt x="2306" y="1152"/>
                    </a:lnTo>
                    <a:lnTo>
                      <a:pt x="2306" y="115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" name="Freeform 7"/>
              <p:cNvSpPr>
                <a:spLocks/>
              </p:cNvSpPr>
              <p:nvPr/>
            </p:nvSpPr>
            <p:spPr bwMode="auto">
              <a:xfrm>
                <a:off x="5667375" y="2992438"/>
                <a:ext cx="3294063" cy="3292475"/>
              </a:xfrm>
              <a:custGeom>
                <a:avLst/>
                <a:gdLst/>
                <a:ahLst/>
                <a:cxnLst>
                  <a:cxn ang="0">
                    <a:pos x="2074" y="1090"/>
                  </a:cxn>
                  <a:cxn ang="0">
                    <a:pos x="2054" y="1246"/>
                  </a:cxn>
                  <a:cxn ang="0">
                    <a:pos x="2011" y="1393"/>
                  </a:cxn>
                  <a:cxn ang="0">
                    <a:pos x="1950" y="1531"/>
                  </a:cxn>
                  <a:cxn ang="0">
                    <a:pos x="1869" y="1658"/>
                  </a:cxn>
                  <a:cxn ang="0">
                    <a:pos x="1771" y="1770"/>
                  </a:cxn>
                  <a:cxn ang="0">
                    <a:pos x="1658" y="1868"/>
                  </a:cxn>
                  <a:cxn ang="0">
                    <a:pos x="1532" y="1949"/>
                  </a:cxn>
                  <a:cxn ang="0">
                    <a:pos x="1394" y="2012"/>
                  </a:cxn>
                  <a:cxn ang="0">
                    <a:pos x="1247" y="2053"/>
                  </a:cxn>
                  <a:cxn ang="0">
                    <a:pos x="1091" y="2073"/>
                  </a:cxn>
                  <a:cxn ang="0">
                    <a:pos x="984" y="2073"/>
                  </a:cxn>
                  <a:cxn ang="0">
                    <a:pos x="828" y="2053"/>
                  </a:cxn>
                  <a:cxn ang="0">
                    <a:pos x="680" y="2012"/>
                  </a:cxn>
                  <a:cxn ang="0">
                    <a:pos x="543" y="1949"/>
                  </a:cxn>
                  <a:cxn ang="0">
                    <a:pos x="417" y="1868"/>
                  </a:cxn>
                  <a:cxn ang="0">
                    <a:pos x="304" y="1770"/>
                  </a:cxn>
                  <a:cxn ang="0">
                    <a:pos x="206" y="1658"/>
                  </a:cxn>
                  <a:cxn ang="0">
                    <a:pos x="126" y="1531"/>
                  </a:cxn>
                  <a:cxn ang="0">
                    <a:pos x="63" y="1393"/>
                  </a:cxn>
                  <a:cxn ang="0">
                    <a:pos x="21" y="1246"/>
                  </a:cxn>
                  <a:cxn ang="0">
                    <a:pos x="2" y="1090"/>
                  </a:cxn>
                  <a:cxn ang="0">
                    <a:pos x="2" y="983"/>
                  </a:cxn>
                  <a:cxn ang="0">
                    <a:pos x="21" y="828"/>
                  </a:cxn>
                  <a:cxn ang="0">
                    <a:pos x="63" y="681"/>
                  </a:cxn>
                  <a:cxn ang="0">
                    <a:pos x="126" y="542"/>
                  </a:cxn>
                  <a:cxn ang="0">
                    <a:pos x="206" y="416"/>
                  </a:cxn>
                  <a:cxn ang="0">
                    <a:pos x="304" y="304"/>
                  </a:cxn>
                  <a:cxn ang="0">
                    <a:pos x="417" y="206"/>
                  </a:cxn>
                  <a:cxn ang="0">
                    <a:pos x="543" y="125"/>
                  </a:cxn>
                  <a:cxn ang="0">
                    <a:pos x="680" y="62"/>
                  </a:cxn>
                  <a:cxn ang="0">
                    <a:pos x="828" y="21"/>
                  </a:cxn>
                  <a:cxn ang="0">
                    <a:pos x="984" y="1"/>
                  </a:cxn>
                  <a:cxn ang="0">
                    <a:pos x="1091" y="1"/>
                  </a:cxn>
                  <a:cxn ang="0">
                    <a:pos x="1247" y="21"/>
                  </a:cxn>
                  <a:cxn ang="0">
                    <a:pos x="1394" y="62"/>
                  </a:cxn>
                  <a:cxn ang="0">
                    <a:pos x="1532" y="125"/>
                  </a:cxn>
                  <a:cxn ang="0">
                    <a:pos x="1658" y="206"/>
                  </a:cxn>
                  <a:cxn ang="0">
                    <a:pos x="1771" y="304"/>
                  </a:cxn>
                  <a:cxn ang="0">
                    <a:pos x="1869" y="416"/>
                  </a:cxn>
                  <a:cxn ang="0">
                    <a:pos x="1950" y="542"/>
                  </a:cxn>
                  <a:cxn ang="0">
                    <a:pos x="2011" y="681"/>
                  </a:cxn>
                  <a:cxn ang="0">
                    <a:pos x="2054" y="828"/>
                  </a:cxn>
                  <a:cxn ang="0">
                    <a:pos x="2074" y="983"/>
                  </a:cxn>
                </a:cxnLst>
                <a:rect l="0" t="0" r="r" b="b"/>
                <a:pathLst>
                  <a:path w="2075" h="2074">
                    <a:moveTo>
                      <a:pt x="2075" y="1037"/>
                    </a:moveTo>
                    <a:lnTo>
                      <a:pt x="2075" y="1037"/>
                    </a:lnTo>
                    <a:lnTo>
                      <a:pt x="2074" y="1090"/>
                    </a:lnTo>
                    <a:lnTo>
                      <a:pt x="2070" y="1143"/>
                    </a:lnTo>
                    <a:lnTo>
                      <a:pt x="2063" y="1195"/>
                    </a:lnTo>
                    <a:lnTo>
                      <a:pt x="2054" y="1246"/>
                    </a:lnTo>
                    <a:lnTo>
                      <a:pt x="2043" y="1297"/>
                    </a:lnTo>
                    <a:lnTo>
                      <a:pt x="2028" y="1345"/>
                    </a:lnTo>
                    <a:lnTo>
                      <a:pt x="2011" y="1393"/>
                    </a:lnTo>
                    <a:lnTo>
                      <a:pt x="1993" y="1440"/>
                    </a:lnTo>
                    <a:lnTo>
                      <a:pt x="1972" y="1487"/>
                    </a:lnTo>
                    <a:lnTo>
                      <a:pt x="1950" y="1531"/>
                    </a:lnTo>
                    <a:lnTo>
                      <a:pt x="1925" y="1574"/>
                    </a:lnTo>
                    <a:lnTo>
                      <a:pt x="1898" y="1616"/>
                    </a:lnTo>
                    <a:lnTo>
                      <a:pt x="1869" y="1658"/>
                    </a:lnTo>
                    <a:lnTo>
                      <a:pt x="1838" y="1697"/>
                    </a:lnTo>
                    <a:lnTo>
                      <a:pt x="1805" y="1734"/>
                    </a:lnTo>
                    <a:lnTo>
                      <a:pt x="1771" y="1770"/>
                    </a:lnTo>
                    <a:lnTo>
                      <a:pt x="1735" y="1804"/>
                    </a:lnTo>
                    <a:lnTo>
                      <a:pt x="1697" y="1837"/>
                    </a:lnTo>
                    <a:lnTo>
                      <a:pt x="1658" y="1868"/>
                    </a:lnTo>
                    <a:lnTo>
                      <a:pt x="1617" y="1897"/>
                    </a:lnTo>
                    <a:lnTo>
                      <a:pt x="1575" y="1924"/>
                    </a:lnTo>
                    <a:lnTo>
                      <a:pt x="1532" y="1949"/>
                    </a:lnTo>
                    <a:lnTo>
                      <a:pt x="1487" y="1971"/>
                    </a:lnTo>
                    <a:lnTo>
                      <a:pt x="1441" y="1992"/>
                    </a:lnTo>
                    <a:lnTo>
                      <a:pt x="1394" y="2012"/>
                    </a:lnTo>
                    <a:lnTo>
                      <a:pt x="1346" y="2027"/>
                    </a:lnTo>
                    <a:lnTo>
                      <a:pt x="1296" y="2042"/>
                    </a:lnTo>
                    <a:lnTo>
                      <a:pt x="1247" y="2053"/>
                    </a:lnTo>
                    <a:lnTo>
                      <a:pt x="1196" y="2062"/>
                    </a:lnTo>
                    <a:lnTo>
                      <a:pt x="1143" y="2069"/>
                    </a:lnTo>
                    <a:lnTo>
                      <a:pt x="1091" y="2073"/>
                    </a:lnTo>
                    <a:lnTo>
                      <a:pt x="1038" y="2074"/>
                    </a:lnTo>
                    <a:lnTo>
                      <a:pt x="1038" y="2074"/>
                    </a:lnTo>
                    <a:lnTo>
                      <a:pt x="984" y="2073"/>
                    </a:lnTo>
                    <a:lnTo>
                      <a:pt x="931" y="2069"/>
                    </a:lnTo>
                    <a:lnTo>
                      <a:pt x="880" y="2062"/>
                    </a:lnTo>
                    <a:lnTo>
                      <a:pt x="828" y="2053"/>
                    </a:lnTo>
                    <a:lnTo>
                      <a:pt x="778" y="2042"/>
                    </a:lnTo>
                    <a:lnTo>
                      <a:pt x="728" y="2027"/>
                    </a:lnTo>
                    <a:lnTo>
                      <a:pt x="680" y="2012"/>
                    </a:lnTo>
                    <a:lnTo>
                      <a:pt x="633" y="1992"/>
                    </a:lnTo>
                    <a:lnTo>
                      <a:pt x="588" y="1971"/>
                    </a:lnTo>
                    <a:lnTo>
                      <a:pt x="543" y="1949"/>
                    </a:lnTo>
                    <a:lnTo>
                      <a:pt x="499" y="1924"/>
                    </a:lnTo>
                    <a:lnTo>
                      <a:pt x="457" y="1897"/>
                    </a:lnTo>
                    <a:lnTo>
                      <a:pt x="417" y="1868"/>
                    </a:lnTo>
                    <a:lnTo>
                      <a:pt x="377" y="1837"/>
                    </a:lnTo>
                    <a:lnTo>
                      <a:pt x="340" y="1804"/>
                    </a:lnTo>
                    <a:lnTo>
                      <a:pt x="304" y="1770"/>
                    </a:lnTo>
                    <a:lnTo>
                      <a:pt x="269" y="1734"/>
                    </a:lnTo>
                    <a:lnTo>
                      <a:pt x="237" y="1697"/>
                    </a:lnTo>
                    <a:lnTo>
                      <a:pt x="206" y="1658"/>
                    </a:lnTo>
                    <a:lnTo>
                      <a:pt x="178" y="1616"/>
                    </a:lnTo>
                    <a:lnTo>
                      <a:pt x="150" y="1574"/>
                    </a:lnTo>
                    <a:lnTo>
                      <a:pt x="126" y="1531"/>
                    </a:lnTo>
                    <a:lnTo>
                      <a:pt x="102" y="1487"/>
                    </a:lnTo>
                    <a:lnTo>
                      <a:pt x="81" y="1440"/>
                    </a:lnTo>
                    <a:lnTo>
                      <a:pt x="63" y="1393"/>
                    </a:lnTo>
                    <a:lnTo>
                      <a:pt x="47" y="1345"/>
                    </a:lnTo>
                    <a:lnTo>
                      <a:pt x="33" y="1297"/>
                    </a:lnTo>
                    <a:lnTo>
                      <a:pt x="21" y="1246"/>
                    </a:lnTo>
                    <a:lnTo>
                      <a:pt x="12" y="1195"/>
                    </a:lnTo>
                    <a:lnTo>
                      <a:pt x="6" y="1143"/>
                    </a:lnTo>
                    <a:lnTo>
                      <a:pt x="2" y="1090"/>
                    </a:lnTo>
                    <a:lnTo>
                      <a:pt x="0" y="1037"/>
                    </a:lnTo>
                    <a:lnTo>
                      <a:pt x="0" y="1037"/>
                    </a:lnTo>
                    <a:lnTo>
                      <a:pt x="2" y="983"/>
                    </a:lnTo>
                    <a:lnTo>
                      <a:pt x="6" y="931"/>
                    </a:lnTo>
                    <a:lnTo>
                      <a:pt x="12" y="879"/>
                    </a:lnTo>
                    <a:lnTo>
                      <a:pt x="21" y="828"/>
                    </a:lnTo>
                    <a:lnTo>
                      <a:pt x="33" y="777"/>
                    </a:lnTo>
                    <a:lnTo>
                      <a:pt x="47" y="729"/>
                    </a:lnTo>
                    <a:lnTo>
                      <a:pt x="63" y="681"/>
                    </a:lnTo>
                    <a:lnTo>
                      <a:pt x="81" y="634"/>
                    </a:lnTo>
                    <a:lnTo>
                      <a:pt x="102" y="587"/>
                    </a:lnTo>
                    <a:lnTo>
                      <a:pt x="126" y="542"/>
                    </a:lnTo>
                    <a:lnTo>
                      <a:pt x="150" y="499"/>
                    </a:lnTo>
                    <a:lnTo>
                      <a:pt x="178" y="456"/>
                    </a:lnTo>
                    <a:lnTo>
                      <a:pt x="206" y="416"/>
                    </a:lnTo>
                    <a:lnTo>
                      <a:pt x="237" y="377"/>
                    </a:lnTo>
                    <a:lnTo>
                      <a:pt x="269" y="339"/>
                    </a:lnTo>
                    <a:lnTo>
                      <a:pt x="304" y="304"/>
                    </a:lnTo>
                    <a:lnTo>
                      <a:pt x="340" y="270"/>
                    </a:lnTo>
                    <a:lnTo>
                      <a:pt x="377" y="237"/>
                    </a:lnTo>
                    <a:lnTo>
                      <a:pt x="417" y="206"/>
                    </a:lnTo>
                    <a:lnTo>
                      <a:pt x="457" y="177"/>
                    </a:lnTo>
                    <a:lnTo>
                      <a:pt x="499" y="150"/>
                    </a:lnTo>
                    <a:lnTo>
                      <a:pt x="543" y="125"/>
                    </a:lnTo>
                    <a:lnTo>
                      <a:pt x="588" y="101"/>
                    </a:lnTo>
                    <a:lnTo>
                      <a:pt x="633" y="81"/>
                    </a:lnTo>
                    <a:lnTo>
                      <a:pt x="680" y="62"/>
                    </a:lnTo>
                    <a:lnTo>
                      <a:pt x="728" y="47"/>
                    </a:lnTo>
                    <a:lnTo>
                      <a:pt x="778" y="32"/>
                    </a:lnTo>
                    <a:lnTo>
                      <a:pt x="828" y="21"/>
                    </a:lnTo>
                    <a:lnTo>
                      <a:pt x="880" y="11"/>
                    </a:lnTo>
                    <a:lnTo>
                      <a:pt x="931" y="5"/>
                    </a:lnTo>
                    <a:lnTo>
                      <a:pt x="984" y="1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91" y="1"/>
                    </a:lnTo>
                    <a:lnTo>
                      <a:pt x="1143" y="5"/>
                    </a:lnTo>
                    <a:lnTo>
                      <a:pt x="1196" y="11"/>
                    </a:lnTo>
                    <a:lnTo>
                      <a:pt x="1247" y="21"/>
                    </a:lnTo>
                    <a:lnTo>
                      <a:pt x="1296" y="32"/>
                    </a:lnTo>
                    <a:lnTo>
                      <a:pt x="1346" y="47"/>
                    </a:lnTo>
                    <a:lnTo>
                      <a:pt x="1394" y="62"/>
                    </a:lnTo>
                    <a:lnTo>
                      <a:pt x="1441" y="81"/>
                    </a:lnTo>
                    <a:lnTo>
                      <a:pt x="1487" y="101"/>
                    </a:lnTo>
                    <a:lnTo>
                      <a:pt x="1532" y="125"/>
                    </a:lnTo>
                    <a:lnTo>
                      <a:pt x="1575" y="150"/>
                    </a:lnTo>
                    <a:lnTo>
                      <a:pt x="1617" y="177"/>
                    </a:lnTo>
                    <a:lnTo>
                      <a:pt x="1658" y="206"/>
                    </a:lnTo>
                    <a:lnTo>
                      <a:pt x="1697" y="237"/>
                    </a:lnTo>
                    <a:lnTo>
                      <a:pt x="1735" y="270"/>
                    </a:lnTo>
                    <a:lnTo>
                      <a:pt x="1771" y="304"/>
                    </a:lnTo>
                    <a:lnTo>
                      <a:pt x="1805" y="339"/>
                    </a:lnTo>
                    <a:lnTo>
                      <a:pt x="1838" y="377"/>
                    </a:lnTo>
                    <a:lnTo>
                      <a:pt x="1869" y="416"/>
                    </a:lnTo>
                    <a:lnTo>
                      <a:pt x="1898" y="456"/>
                    </a:lnTo>
                    <a:lnTo>
                      <a:pt x="1925" y="499"/>
                    </a:lnTo>
                    <a:lnTo>
                      <a:pt x="1950" y="542"/>
                    </a:lnTo>
                    <a:lnTo>
                      <a:pt x="1972" y="587"/>
                    </a:lnTo>
                    <a:lnTo>
                      <a:pt x="1993" y="634"/>
                    </a:lnTo>
                    <a:lnTo>
                      <a:pt x="2011" y="681"/>
                    </a:lnTo>
                    <a:lnTo>
                      <a:pt x="2028" y="729"/>
                    </a:lnTo>
                    <a:lnTo>
                      <a:pt x="2043" y="777"/>
                    </a:lnTo>
                    <a:lnTo>
                      <a:pt x="2054" y="828"/>
                    </a:lnTo>
                    <a:lnTo>
                      <a:pt x="2063" y="879"/>
                    </a:lnTo>
                    <a:lnTo>
                      <a:pt x="2070" y="931"/>
                    </a:lnTo>
                    <a:lnTo>
                      <a:pt x="2074" y="983"/>
                    </a:lnTo>
                    <a:lnTo>
                      <a:pt x="2075" y="1037"/>
                    </a:lnTo>
                    <a:lnTo>
                      <a:pt x="2075" y="103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" name="Freeform 8"/>
              <p:cNvSpPr>
                <a:spLocks/>
              </p:cNvSpPr>
              <p:nvPr/>
            </p:nvSpPr>
            <p:spPr bwMode="auto">
              <a:xfrm>
                <a:off x="6326188" y="3651250"/>
                <a:ext cx="1976438" cy="1974850"/>
              </a:xfrm>
              <a:custGeom>
                <a:avLst/>
                <a:gdLst/>
                <a:ahLst/>
                <a:cxnLst>
                  <a:cxn ang="0">
                    <a:pos x="1244" y="653"/>
                  </a:cxn>
                  <a:cxn ang="0">
                    <a:pos x="1232" y="747"/>
                  </a:cxn>
                  <a:cxn ang="0">
                    <a:pos x="1207" y="836"/>
                  </a:cxn>
                  <a:cxn ang="0">
                    <a:pos x="1170" y="918"/>
                  </a:cxn>
                  <a:cxn ang="0">
                    <a:pos x="1121" y="994"/>
                  </a:cxn>
                  <a:cxn ang="0">
                    <a:pos x="1063" y="1062"/>
                  </a:cxn>
                  <a:cxn ang="0">
                    <a:pos x="995" y="1120"/>
                  </a:cxn>
                  <a:cxn ang="0">
                    <a:pos x="919" y="1169"/>
                  </a:cxn>
                  <a:cxn ang="0">
                    <a:pos x="837" y="1206"/>
                  </a:cxn>
                  <a:cxn ang="0">
                    <a:pos x="748" y="1231"/>
                  </a:cxn>
                  <a:cxn ang="0">
                    <a:pos x="654" y="1243"/>
                  </a:cxn>
                  <a:cxn ang="0">
                    <a:pos x="590" y="1243"/>
                  </a:cxn>
                  <a:cxn ang="0">
                    <a:pos x="497" y="1231"/>
                  </a:cxn>
                  <a:cxn ang="0">
                    <a:pos x="409" y="1206"/>
                  </a:cxn>
                  <a:cxn ang="0">
                    <a:pos x="325" y="1169"/>
                  </a:cxn>
                  <a:cxn ang="0">
                    <a:pos x="250" y="1120"/>
                  </a:cxn>
                  <a:cxn ang="0">
                    <a:pos x="182" y="1062"/>
                  </a:cxn>
                  <a:cxn ang="0">
                    <a:pos x="123" y="994"/>
                  </a:cxn>
                  <a:cxn ang="0">
                    <a:pos x="75" y="918"/>
                  </a:cxn>
                  <a:cxn ang="0">
                    <a:pos x="38" y="836"/>
                  </a:cxn>
                  <a:cxn ang="0">
                    <a:pos x="12" y="747"/>
                  </a:cxn>
                  <a:cxn ang="0">
                    <a:pos x="0" y="653"/>
                  </a:cxn>
                  <a:cxn ang="0">
                    <a:pos x="0" y="589"/>
                  </a:cxn>
                  <a:cxn ang="0">
                    <a:pos x="12" y="497"/>
                  </a:cxn>
                  <a:cxn ang="0">
                    <a:pos x="38" y="408"/>
                  </a:cxn>
                  <a:cxn ang="0">
                    <a:pos x="75" y="326"/>
                  </a:cxn>
                  <a:cxn ang="0">
                    <a:pos x="123" y="250"/>
                  </a:cxn>
                  <a:cxn ang="0">
                    <a:pos x="182" y="182"/>
                  </a:cxn>
                  <a:cxn ang="0">
                    <a:pos x="250" y="124"/>
                  </a:cxn>
                  <a:cxn ang="0">
                    <a:pos x="325" y="75"/>
                  </a:cxn>
                  <a:cxn ang="0">
                    <a:pos x="409" y="37"/>
                  </a:cxn>
                  <a:cxn ang="0">
                    <a:pos x="497" y="13"/>
                  </a:cxn>
                  <a:cxn ang="0">
                    <a:pos x="590" y="1"/>
                  </a:cxn>
                  <a:cxn ang="0">
                    <a:pos x="654" y="1"/>
                  </a:cxn>
                  <a:cxn ang="0">
                    <a:pos x="748" y="13"/>
                  </a:cxn>
                  <a:cxn ang="0">
                    <a:pos x="837" y="37"/>
                  </a:cxn>
                  <a:cxn ang="0">
                    <a:pos x="919" y="75"/>
                  </a:cxn>
                  <a:cxn ang="0">
                    <a:pos x="995" y="124"/>
                  </a:cxn>
                  <a:cxn ang="0">
                    <a:pos x="1063" y="182"/>
                  </a:cxn>
                  <a:cxn ang="0">
                    <a:pos x="1121" y="250"/>
                  </a:cxn>
                  <a:cxn ang="0">
                    <a:pos x="1170" y="326"/>
                  </a:cxn>
                  <a:cxn ang="0">
                    <a:pos x="1207" y="408"/>
                  </a:cxn>
                  <a:cxn ang="0">
                    <a:pos x="1232" y="497"/>
                  </a:cxn>
                  <a:cxn ang="0">
                    <a:pos x="1244" y="589"/>
                  </a:cxn>
                </a:cxnLst>
                <a:rect l="0" t="0" r="r" b="b"/>
                <a:pathLst>
                  <a:path w="1245" h="1244">
                    <a:moveTo>
                      <a:pt x="1245" y="622"/>
                    </a:moveTo>
                    <a:lnTo>
                      <a:pt x="1245" y="622"/>
                    </a:lnTo>
                    <a:lnTo>
                      <a:pt x="1244" y="653"/>
                    </a:lnTo>
                    <a:lnTo>
                      <a:pt x="1241" y="686"/>
                    </a:lnTo>
                    <a:lnTo>
                      <a:pt x="1237" y="717"/>
                    </a:lnTo>
                    <a:lnTo>
                      <a:pt x="1232" y="747"/>
                    </a:lnTo>
                    <a:lnTo>
                      <a:pt x="1226" y="777"/>
                    </a:lnTo>
                    <a:lnTo>
                      <a:pt x="1216" y="807"/>
                    </a:lnTo>
                    <a:lnTo>
                      <a:pt x="1207" y="836"/>
                    </a:lnTo>
                    <a:lnTo>
                      <a:pt x="1196" y="865"/>
                    </a:lnTo>
                    <a:lnTo>
                      <a:pt x="1184" y="892"/>
                    </a:lnTo>
                    <a:lnTo>
                      <a:pt x="1170" y="918"/>
                    </a:lnTo>
                    <a:lnTo>
                      <a:pt x="1155" y="944"/>
                    </a:lnTo>
                    <a:lnTo>
                      <a:pt x="1138" y="970"/>
                    </a:lnTo>
                    <a:lnTo>
                      <a:pt x="1121" y="994"/>
                    </a:lnTo>
                    <a:lnTo>
                      <a:pt x="1103" y="1017"/>
                    </a:lnTo>
                    <a:lnTo>
                      <a:pt x="1083" y="1041"/>
                    </a:lnTo>
                    <a:lnTo>
                      <a:pt x="1063" y="1062"/>
                    </a:lnTo>
                    <a:lnTo>
                      <a:pt x="1040" y="1083"/>
                    </a:lnTo>
                    <a:lnTo>
                      <a:pt x="1018" y="1102"/>
                    </a:lnTo>
                    <a:lnTo>
                      <a:pt x="995" y="1120"/>
                    </a:lnTo>
                    <a:lnTo>
                      <a:pt x="970" y="1137"/>
                    </a:lnTo>
                    <a:lnTo>
                      <a:pt x="945" y="1154"/>
                    </a:lnTo>
                    <a:lnTo>
                      <a:pt x="919" y="1169"/>
                    </a:lnTo>
                    <a:lnTo>
                      <a:pt x="893" y="1183"/>
                    </a:lnTo>
                    <a:lnTo>
                      <a:pt x="864" y="1195"/>
                    </a:lnTo>
                    <a:lnTo>
                      <a:pt x="837" y="1206"/>
                    </a:lnTo>
                    <a:lnTo>
                      <a:pt x="808" y="1217"/>
                    </a:lnTo>
                    <a:lnTo>
                      <a:pt x="778" y="1225"/>
                    </a:lnTo>
                    <a:lnTo>
                      <a:pt x="748" y="1231"/>
                    </a:lnTo>
                    <a:lnTo>
                      <a:pt x="717" y="1236"/>
                    </a:lnTo>
                    <a:lnTo>
                      <a:pt x="687" y="1240"/>
                    </a:lnTo>
                    <a:lnTo>
                      <a:pt x="654" y="1243"/>
                    </a:lnTo>
                    <a:lnTo>
                      <a:pt x="623" y="1244"/>
                    </a:lnTo>
                    <a:lnTo>
                      <a:pt x="623" y="1244"/>
                    </a:lnTo>
                    <a:lnTo>
                      <a:pt x="590" y="1243"/>
                    </a:lnTo>
                    <a:lnTo>
                      <a:pt x="559" y="1240"/>
                    </a:lnTo>
                    <a:lnTo>
                      <a:pt x="527" y="1236"/>
                    </a:lnTo>
                    <a:lnTo>
                      <a:pt x="497" y="1231"/>
                    </a:lnTo>
                    <a:lnTo>
                      <a:pt x="466" y="1225"/>
                    </a:lnTo>
                    <a:lnTo>
                      <a:pt x="437" y="1217"/>
                    </a:lnTo>
                    <a:lnTo>
                      <a:pt x="409" y="1206"/>
                    </a:lnTo>
                    <a:lnTo>
                      <a:pt x="380" y="1195"/>
                    </a:lnTo>
                    <a:lnTo>
                      <a:pt x="353" y="1183"/>
                    </a:lnTo>
                    <a:lnTo>
                      <a:pt x="325" y="1169"/>
                    </a:lnTo>
                    <a:lnTo>
                      <a:pt x="299" y="1154"/>
                    </a:lnTo>
                    <a:lnTo>
                      <a:pt x="274" y="1137"/>
                    </a:lnTo>
                    <a:lnTo>
                      <a:pt x="250" y="1120"/>
                    </a:lnTo>
                    <a:lnTo>
                      <a:pt x="226" y="1102"/>
                    </a:lnTo>
                    <a:lnTo>
                      <a:pt x="204" y="1083"/>
                    </a:lnTo>
                    <a:lnTo>
                      <a:pt x="182" y="1062"/>
                    </a:lnTo>
                    <a:lnTo>
                      <a:pt x="162" y="1041"/>
                    </a:lnTo>
                    <a:lnTo>
                      <a:pt x="143" y="1017"/>
                    </a:lnTo>
                    <a:lnTo>
                      <a:pt x="123" y="994"/>
                    </a:lnTo>
                    <a:lnTo>
                      <a:pt x="106" y="970"/>
                    </a:lnTo>
                    <a:lnTo>
                      <a:pt x="90" y="944"/>
                    </a:lnTo>
                    <a:lnTo>
                      <a:pt x="75" y="918"/>
                    </a:lnTo>
                    <a:lnTo>
                      <a:pt x="62" y="892"/>
                    </a:lnTo>
                    <a:lnTo>
                      <a:pt x="49" y="865"/>
                    </a:lnTo>
                    <a:lnTo>
                      <a:pt x="38" y="836"/>
                    </a:lnTo>
                    <a:lnTo>
                      <a:pt x="28" y="807"/>
                    </a:lnTo>
                    <a:lnTo>
                      <a:pt x="20" y="777"/>
                    </a:lnTo>
                    <a:lnTo>
                      <a:pt x="12" y="747"/>
                    </a:lnTo>
                    <a:lnTo>
                      <a:pt x="7" y="717"/>
                    </a:lnTo>
                    <a:lnTo>
                      <a:pt x="3" y="686"/>
                    </a:lnTo>
                    <a:lnTo>
                      <a:pt x="0" y="653"/>
                    </a:lnTo>
                    <a:lnTo>
                      <a:pt x="0" y="622"/>
                    </a:lnTo>
                    <a:lnTo>
                      <a:pt x="0" y="622"/>
                    </a:lnTo>
                    <a:lnTo>
                      <a:pt x="0" y="589"/>
                    </a:lnTo>
                    <a:lnTo>
                      <a:pt x="3" y="558"/>
                    </a:lnTo>
                    <a:lnTo>
                      <a:pt x="7" y="527"/>
                    </a:lnTo>
                    <a:lnTo>
                      <a:pt x="12" y="497"/>
                    </a:lnTo>
                    <a:lnTo>
                      <a:pt x="20" y="467"/>
                    </a:lnTo>
                    <a:lnTo>
                      <a:pt x="28" y="437"/>
                    </a:lnTo>
                    <a:lnTo>
                      <a:pt x="38" y="408"/>
                    </a:lnTo>
                    <a:lnTo>
                      <a:pt x="49" y="379"/>
                    </a:lnTo>
                    <a:lnTo>
                      <a:pt x="62" y="352"/>
                    </a:lnTo>
                    <a:lnTo>
                      <a:pt x="75" y="326"/>
                    </a:lnTo>
                    <a:lnTo>
                      <a:pt x="90" y="300"/>
                    </a:lnTo>
                    <a:lnTo>
                      <a:pt x="106" y="274"/>
                    </a:lnTo>
                    <a:lnTo>
                      <a:pt x="123" y="250"/>
                    </a:lnTo>
                    <a:lnTo>
                      <a:pt x="143" y="227"/>
                    </a:lnTo>
                    <a:lnTo>
                      <a:pt x="162" y="203"/>
                    </a:lnTo>
                    <a:lnTo>
                      <a:pt x="182" y="182"/>
                    </a:lnTo>
                    <a:lnTo>
                      <a:pt x="204" y="161"/>
                    </a:lnTo>
                    <a:lnTo>
                      <a:pt x="226" y="142"/>
                    </a:lnTo>
                    <a:lnTo>
                      <a:pt x="250" y="124"/>
                    </a:lnTo>
                    <a:lnTo>
                      <a:pt x="274" y="105"/>
                    </a:lnTo>
                    <a:lnTo>
                      <a:pt x="299" y="90"/>
                    </a:lnTo>
                    <a:lnTo>
                      <a:pt x="325" y="75"/>
                    </a:lnTo>
                    <a:lnTo>
                      <a:pt x="353" y="61"/>
                    </a:lnTo>
                    <a:lnTo>
                      <a:pt x="380" y="48"/>
                    </a:lnTo>
                    <a:lnTo>
                      <a:pt x="409" y="37"/>
                    </a:lnTo>
                    <a:lnTo>
                      <a:pt x="437" y="27"/>
                    </a:lnTo>
                    <a:lnTo>
                      <a:pt x="466" y="19"/>
                    </a:lnTo>
                    <a:lnTo>
                      <a:pt x="497" y="13"/>
                    </a:lnTo>
                    <a:lnTo>
                      <a:pt x="527" y="7"/>
                    </a:lnTo>
                    <a:lnTo>
                      <a:pt x="559" y="2"/>
                    </a:lnTo>
                    <a:lnTo>
                      <a:pt x="590" y="1"/>
                    </a:lnTo>
                    <a:lnTo>
                      <a:pt x="623" y="0"/>
                    </a:lnTo>
                    <a:lnTo>
                      <a:pt x="623" y="0"/>
                    </a:lnTo>
                    <a:lnTo>
                      <a:pt x="654" y="1"/>
                    </a:lnTo>
                    <a:lnTo>
                      <a:pt x="687" y="2"/>
                    </a:lnTo>
                    <a:lnTo>
                      <a:pt x="717" y="7"/>
                    </a:lnTo>
                    <a:lnTo>
                      <a:pt x="748" y="13"/>
                    </a:lnTo>
                    <a:lnTo>
                      <a:pt x="778" y="19"/>
                    </a:lnTo>
                    <a:lnTo>
                      <a:pt x="808" y="27"/>
                    </a:lnTo>
                    <a:lnTo>
                      <a:pt x="837" y="37"/>
                    </a:lnTo>
                    <a:lnTo>
                      <a:pt x="864" y="48"/>
                    </a:lnTo>
                    <a:lnTo>
                      <a:pt x="893" y="61"/>
                    </a:lnTo>
                    <a:lnTo>
                      <a:pt x="919" y="75"/>
                    </a:lnTo>
                    <a:lnTo>
                      <a:pt x="945" y="90"/>
                    </a:lnTo>
                    <a:lnTo>
                      <a:pt x="970" y="105"/>
                    </a:lnTo>
                    <a:lnTo>
                      <a:pt x="995" y="124"/>
                    </a:lnTo>
                    <a:lnTo>
                      <a:pt x="1018" y="142"/>
                    </a:lnTo>
                    <a:lnTo>
                      <a:pt x="1040" y="161"/>
                    </a:lnTo>
                    <a:lnTo>
                      <a:pt x="1063" y="182"/>
                    </a:lnTo>
                    <a:lnTo>
                      <a:pt x="1083" y="203"/>
                    </a:lnTo>
                    <a:lnTo>
                      <a:pt x="1103" y="227"/>
                    </a:lnTo>
                    <a:lnTo>
                      <a:pt x="1121" y="250"/>
                    </a:lnTo>
                    <a:lnTo>
                      <a:pt x="1138" y="274"/>
                    </a:lnTo>
                    <a:lnTo>
                      <a:pt x="1155" y="300"/>
                    </a:lnTo>
                    <a:lnTo>
                      <a:pt x="1170" y="326"/>
                    </a:lnTo>
                    <a:lnTo>
                      <a:pt x="1184" y="352"/>
                    </a:lnTo>
                    <a:lnTo>
                      <a:pt x="1196" y="379"/>
                    </a:lnTo>
                    <a:lnTo>
                      <a:pt x="1207" y="408"/>
                    </a:lnTo>
                    <a:lnTo>
                      <a:pt x="1216" y="437"/>
                    </a:lnTo>
                    <a:lnTo>
                      <a:pt x="1226" y="467"/>
                    </a:lnTo>
                    <a:lnTo>
                      <a:pt x="1232" y="497"/>
                    </a:lnTo>
                    <a:lnTo>
                      <a:pt x="1237" y="527"/>
                    </a:lnTo>
                    <a:lnTo>
                      <a:pt x="1241" y="558"/>
                    </a:lnTo>
                    <a:lnTo>
                      <a:pt x="1244" y="589"/>
                    </a:lnTo>
                    <a:lnTo>
                      <a:pt x="1245" y="622"/>
                    </a:lnTo>
                    <a:lnTo>
                      <a:pt x="1245" y="62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5" name="Freeform 9"/>
              <p:cNvSpPr>
                <a:spLocks/>
              </p:cNvSpPr>
              <p:nvPr/>
            </p:nvSpPr>
            <p:spPr bwMode="auto">
              <a:xfrm>
                <a:off x="6719888" y="4046538"/>
                <a:ext cx="1187450" cy="1184275"/>
              </a:xfrm>
              <a:custGeom>
                <a:avLst/>
                <a:gdLst/>
                <a:ahLst/>
                <a:cxnLst>
                  <a:cxn ang="0">
                    <a:pos x="747" y="393"/>
                  </a:cxn>
                  <a:cxn ang="0">
                    <a:pos x="740" y="449"/>
                  </a:cxn>
                  <a:cxn ang="0">
                    <a:pos x="726" y="501"/>
                  </a:cxn>
                  <a:cxn ang="0">
                    <a:pos x="702" y="550"/>
                  </a:cxn>
                  <a:cxn ang="0">
                    <a:pos x="674" y="596"/>
                  </a:cxn>
                  <a:cxn ang="0">
                    <a:pos x="638" y="636"/>
                  </a:cxn>
                  <a:cxn ang="0">
                    <a:pos x="598" y="672"/>
                  </a:cxn>
                  <a:cxn ang="0">
                    <a:pos x="552" y="702"/>
                  </a:cxn>
                  <a:cxn ang="0">
                    <a:pos x="503" y="724"/>
                  </a:cxn>
                  <a:cxn ang="0">
                    <a:pos x="449" y="738"/>
                  </a:cxn>
                  <a:cxn ang="0">
                    <a:pos x="393" y="746"/>
                  </a:cxn>
                  <a:cxn ang="0">
                    <a:pos x="355" y="746"/>
                  </a:cxn>
                  <a:cxn ang="0">
                    <a:pos x="299" y="738"/>
                  </a:cxn>
                  <a:cxn ang="0">
                    <a:pos x="246" y="724"/>
                  </a:cxn>
                  <a:cxn ang="0">
                    <a:pos x="196" y="702"/>
                  </a:cxn>
                  <a:cxn ang="0">
                    <a:pos x="150" y="672"/>
                  </a:cxn>
                  <a:cxn ang="0">
                    <a:pos x="110" y="636"/>
                  </a:cxn>
                  <a:cxn ang="0">
                    <a:pos x="75" y="596"/>
                  </a:cxn>
                  <a:cxn ang="0">
                    <a:pos x="46" y="550"/>
                  </a:cxn>
                  <a:cxn ang="0">
                    <a:pos x="24" y="501"/>
                  </a:cxn>
                  <a:cxn ang="0">
                    <a:pos x="8" y="449"/>
                  </a:cxn>
                  <a:cxn ang="0">
                    <a:pos x="2" y="393"/>
                  </a:cxn>
                  <a:cxn ang="0">
                    <a:pos x="2" y="353"/>
                  </a:cxn>
                  <a:cxn ang="0">
                    <a:pos x="8" y="297"/>
                  </a:cxn>
                  <a:cxn ang="0">
                    <a:pos x="24" y="245"/>
                  </a:cxn>
                  <a:cxn ang="0">
                    <a:pos x="46" y="196"/>
                  </a:cxn>
                  <a:cxn ang="0">
                    <a:pos x="75" y="150"/>
                  </a:cxn>
                  <a:cxn ang="0">
                    <a:pos x="110" y="109"/>
                  </a:cxn>
                  <a:cxn ang="0">
                    <a:pos x="150" y="74"/>
                  </a:cxn>
                  <a:cxn ang="0">
                    <a:pos x="196" y="44"/>
                  </a:cxn>
                  <a:cxn ang="0">
                    <a:pos x="246" y="22"/>
                  </a:cxn>
                  <a:cxn ang="0">
                    <a:pos x="299" y="8"/>
                  </a:cxn>
                  <a:cxn ang="0">
                    <a:pos x="355" y="0"/>
                  </a:cxn>
                  <a:cxn ang="0">
                    <a:pos x="393" y="0"/>
                  </a:cxn>
                  <a:cxn ang="0">
                    <a:pos x="449" y="8"/>
                  </a:cxn>
                  <a:cxn ang="0">
                    <a:pos x="503" y="22"/>
                  </a:cxn>
                  <a:cxn ang="0">
                    <a:pos x="552" y="44"/>
                  </a:cxn>
                  <a:cxn ang="0">
                    <a:pos x="598" y="74"/>
                  </a:cxn>
                  <a:cxn ang="0">
                    <a:pos x="638" y="109"/>
                  </a:cxn>
                  <a:cxn ang="0">
                    <a:pos x="674" y="150"/>
                  </a:cxn>
                  <a:cxn ang="0">
                    <a:pos x="702" y="196"/>
                  </a:cxn>
                  <a:cxn ang="0">
                    <a:pos x="726" y="245"/>
                  </a:cxn>
                  <a:cxn ang="0">
                    <a:pos x="740" y="297"/>
                  </a:cxn>
                  <a:cxn ang="0">
                    <a:pos x="747" y="353"/>
                  </a:cxn>
                </a:cxnLst>
                <a:rect l="0" t="0" r="r" b="b"/>
                <a:pathLst>
                  <a:path w="748" h="746">
                    <a:moveTo>
                      <a:pt x="748" y="373"/>
                    </a:moveTo>
                    <a:lnTo>
                      <a:pt x="748" y="373"/>
                    </a:lnTo>
                    <a:lnTo>
                      <a:pt x="747" y="393"/>
                    </a:lnTo>
                    <a:lnTo>
                      <a:pt x="745" y="411"/>
                    </a:lnTo>
                    <a:lnTo>
                      <a:pt x="744" y="430"/>
                    </a:lnTo>
                    <a:lnTo>
                      <a:pt x="740" y="449"/>
                    </a:lnTo>
                    <a:lnTo>
                      <a:pt x="736" y="466"/>
                    </a:lnTo>
                    <a:lnTo>
                      <a:pt x="731" y="484"/>
                    </a:lnTo>
                    <a:lnTo>
                      <a:pt x="726" y="501"/>
                    </a:lnTo>
                    <a:lnTo>
                      <a:pt x="718" y="518"/>
                    </a:lnTo>
                    <a:lnTo>
                      <a:pt x="711" y="535"/>
                    </a:lnTo>
                    <a:lnTo>
                      <a:pt x="702" y="550"/>
                    </a:lnTo>
                    <a:lnTo>
                      <a:pt x="693" y="566"/>
                    </a:lnTo>
                    <a:lnTo>
                      <a:pt x="684" y="582"/>
                    </a:lnTo>
                    <a:lnTo>
                      <a:pt x="674" y="596"/>
                    </a:lnTo>
                    <a:lnTo>
                      <a:pt x="663" y="610"/>
                    </a:lnTo>
                    <a:lnTo>
                      <a:pt x="651" y="623"/>
                    </a:lnTo>
                    <a:lnTo>
                      <a:pt x="638" y="636"/>
                    </a:lnTo>
                    <a:lnTo>
                      <a:pt x="625" y="650"/>
                    </a:lnTo>
                    <a:lnTo>
                      <a:pt x="612" y="661"/>
                    </a:lnTo>
                    <a:lnTo>
                      <a:pt x="598" y="672"/>
                    </a:lnTo>
                    <a:lnTo>
                      <a:pt x="584" y="682"/>
                    </a:lnTo>
                    <a:lnTo>
                      <a:pt x="568" y="693"/>
                    </a:lnTo>
                    <a:lnTo>
                      <a:pt x="552" y="702"/>
                    </a:lnTo>
                    <a:lnTo>
                      <a:pt x="537" y="710"/>
                    </a:lnTo>
                    <a:lnTo>
                      <a:pt x="520" y="717"/>
                    </a:lnTo>
                    <a:lnTo>
                      <a:pt x="503" y="724"/>
                    </a:lnTo>
                    <a:lnTo>
                      <a:pt x="486" y="729"/>
                    </a:lnTo>
                    <a:lnTo>
                      <a:pt x="467" y="734"/>
                    </a:lnTo>
                    <a:lnTo>
                      <a:pt x="449" y="738"/>
                    </a:lnTo>
                    <a:lnTo>
                      <a:pt x="431" y="742"/>
                    </a:lnTo>
                    <a:lnTo>
                      <a:pt x="413" y="745"/>
                    </a:lnTo>
                    <a:lnTo>
                      <a:pt x="393" y="746"/>
                    </a:lnTo>
                    <a:lnTo>
                      <a:pt x="375" y="746"/>
                    </a:lnTo>
                    <a:lnTo>
                      <a:pt x="375" y="746"/>
                    </a:lnTo>
                    <a:lnTo>
                      <a:pt x="355" y="746"/>
                    </a:lnTo>
                    <a:lnTo>
                      <a:pt x="336" y="745"/>
                    </a:lnTo>
                    <a:lnTo>
                      <a:pt x="317" y="742"/>
                    </a:lnTo>
                    <a:lnTo>
                      <a:pt x="299" y="738"/>
                    </a:lnTo>
                    <a:lnTo>
                      <a:pt x="281" y="734"/>
                    </a:lnTo>
                    <a:lnTo>
                      <a:pt x="264" y="729"/>
                    </a:lnTo>
                    <a:lnTo>
                      <a:pt x="246" y="724"/>
                    </a:lnTo>
                    <a:lnTo>
                      <a:pt x="229" y="717"/>
                    </a:lnTo>
                    <a:lnTo>
                      <a:pt x="213" y="710"/>
                    </a:lnTo>
                    <a:lnTo>
                      <a:pt x="196" y="702"/>
                    </a:lnTo>
                    <a:lnTo>
                      <a:pt x="180" y="693"/>
                    </a:lnTo>
                    <a:lnTo>
                      <a:pt x="166" y="682"/>
                    </a:lnTo>
                    <a:lnTo>
                      <a:pt x="150" y="672"/>
                    </a:lnTo>
                    <a:lnTo>
                      <a:pt x="137" y="661"/>
                    </a:lnTo>
                    <a:lnTo>
                      <a:pt x="123" y="650"/>
                    </a:lnTo>
                    <a:lnTo>
                      <a:pt x="110" y="636"/>
                    </a:lnTo>
                    <a:lnTo>
                      <a:pt x="98" y="623"/>
                    </a:lnTo>
                    <a:lnTo>
                      <a:pt x="86" y="610"/>
                    </a:lnTo>
                    <a:lnTo>
                      <a:pt x="75" y="596"/>
                    </a:lnTo>
                    <a:lnTo>
                      <a:pt x="64" y="582"/>
                    </a:lnTo>
                    <a:lnTo>
                      <a:pt x="55" y="566"/>
                    </a:lnTo>
                    <a:lnTo>
                      <a:pt x="46" y="550"/>
                    </a:lnTo>
                    <a:lnTo>
                      <a:pt x="38" y="535"/>
                    </a:lnTo>
                    <a:lnTo>
                      <a:pt x="30" y="518"/>
                    </a:lnTo>
                    <a:lnTo>
                      <a:pt x="24" y="501"/>
                    </a:lnTo>
                    <a:lnTo>
                      <a:pt x="17" y="484"/>
                    </a:lnTo>
                    <a:lnTo>
                      <a:pt x="12" y="466"/>
                    </a:lnTo>
                    <a:lnTo>
                      <a:pt x="8" y="449"/>
                    </a:lnTo>
                    <a:lnTo>
                      <a:pt x="5" y="430"/>
                    </a:lnTo>
                    <a:lnTo>
                      <a:pt x="3" y="411"/>
                    </a:lnTo>
                    <a:lnTo>
                      <a:pt x="2" y="39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2" y="353"/>
                    </a:lnTo>
                    <a:lnTo>
                      <a:pt x="3" y="335"/>
                    </a:lnTo>
                    <a:lnTo>
                      <a:pt x="5" y="316"/>
                    </a:lnTo>
                    <a:lnTo>
                      <a:pt x="8" y="297"/>
                    </a:lnTo>
                    <a:lnTo>
                      <a:pt x="12" y="279"/>
                    </a:lnTo>
                    <a:lnTo>
                      <a:pt x="17" y="262"/>
                    </a:lnTo>
                    <a:lnTo>
                      <a:pt x="24" y="245"/>
                    </a:lnTo>
                    <a:lnTo>
                      <a:pt x="30" y="228"/>
                    </a:lnTo>
                    <a:lnTo>
                      <a:pt x="38" y="211"/>
                    </a:lnTo>
                    <a:lnTo>
                      <a:pt x="46" y="196"/>
                    </a:lnTo>
                    <a:lnTo>
                      <a:pt x="55" y="180"/>
                    </a:lnTo>
                    <a:lnTo>
                      <a:pt x="64" y="164"/>
                    </a:lnTo>
                    <a:lnTo>
                      <a:pt x="75" y="150"/>
                    </a:lnTo>
                    <a:lnTo>
                      <a:pt x="86" y="135"/>
                    </a:lnTo>
                    <a:lnTo>
                      <a:pt x="98" y="122"/>
                    </a:lnTo>
                    <a:lnTo>
                      <a:pt x="110" y="109"/>
                    </a:lnTo>
                    <a:lnTo>
                      <a:pt x="123" y="96"/>
                    </a:lnTo>
                    <a:lnTo>
                      <a:pt x="137" y="85"/>
                    </a:lnTo>
                    <a:lnTo>
                      <a:pt x="150" y="74"/>
                    </a:lnTo>
                    <a:lnTo>
                      <a:pt x="166" y="64"/>
                    </a:lnTo>
                    <a:lnTo>
                      <a:pt x="180" y="53"/>
                    </a:lnTo>
                    <a:lnTo>
                      <a:pt x="196" y="44"/>
                    </a:lnTo>
                    <a:lnTo>
                      <a:pt x="213" y="36"/>
                    </a:lnTo>
                    <a:lnTo>
                      <a:pt x="229" y="29"/>
                    </a:lnTo>
                    <a:lnTo>
                      <a:pt x="246" y="22"/>
                    </a:lnTo>
                    <a:lnTo>
                      <a:pt x="264" y="17"/>
                    </a:lnTo>
                    <a:lnTo>
                      <a:pt x="281" y="12"/>
                    </a:lnTo>
                    <a:lnTo>
                      <a:pt x="299" y="8"/>
                    </a:lnTo>
                    <a:lnTo>
                      <a:pt x="317" y="4"/>
                    </a:lnTo>
                    <a:lnTo>
                      <a:pt x="336" y="1"/>
                    </a:lnTo>
                    <a:lnTo>
                      <a:pt x="355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93" y="0"/>
                    </a:lnTo>
                    <a:lnTo>
                      <a:pt x="413" y="1"/>
                    </a:lnTo>
                    <a:lnTo>
                      <a:pt x="431" y="4"/>
                    </a:lnTo>
                    <a:lnTo>
                      <a:pt x="449" y="8"/>
                    </a:lnTo>
                    <a:lnTo>
                      <a:pt x="467" y="12"/>
                    </a:lnTo>
                    <a:lnTo>
                      <a:pt x="486" y="17"/>
                    </a:lnTo>
                    <a:lnTo>
                      <a:pt x="503" y="22"/>
                    </a:lnTo>
                    <a:lnTo>
                      <a:pt x="520" y="29"/>
                    </a:lnTo>
                    <a:lnTo>
                      <a:pt x="537" y="36"/>
                    </a:lnTo>
                    <a:lnTo>
                      <a:pt x="552" y="44"/>
                    </a:lnTo>
                    <a:lnTo>
                      <a:pt x="568" y="53"/>
                    </a:lnTo>
                    <a:lnTo>
                      <a:pt x="584" y="64"/>
                    </a:lnTo>
                    <a:lnTo>
                      <a:pt x="598" y="74"/>
                    </a:lnTo>
                    <a:lnTo>
                      <a:pt x="612" y="85"/>
                    </a:lnTo>
                    <a:lnTo>
                      <a:pt x="625" y="96"/>
                    </a:lnTo>
                    <a:lnTo>
                      <a:pt x="638" y="109"/>
                    </a:lnTo>
                    <a:lnTo>
                      <a:pt x="651" y="122"/>
                    </a:lnTo>
                    <a:lnTo>
                      <a:pt x="663" y="135"/>
                    </a:lnTo>
                    <a:lnTo>
                      <a:pt x="674" y="150"/>
                    </a:lnTo>
                    <a:lnTo>
                      <a:pt x="684" y="164"/>
                    </a:lnTo>
                    <a:lnTo>
                      <a:pt x="693" y="180"/>
                    </a:lnTo>
                    <a:lnTo>
                      <a:pt x="702" y="196"/>
                    </a:lnTo>
                    <a:lnTo>
                      <a:pt x="711" y="211"/>
                    </a:lnTo>
                    <a:lnTo>
                      <a:pt x="718" y="228"/>
                    </a:lnTo>
                    <a:lnTo>
                      <a:pt x="726" y="245"/>
                    </a:lnTo>
                    <a:lnTo>
                      <a:pt x="731" y="262"/>
                    </a:lnTo>
                    <a:lnTo>
                      <a:pt x="736" y="279"/>
                    </a:lnTo>
                    <a:lnTo>
                      <a:pt x="740" y="297"/>
                    </a:lnTo>
                    <a:lnTo>
                      <a:pt x="744" y="316"/>
                    </a:lnTo>
                    <a:lnTo>
                      <a:pt x="745" y="335"/>
                    </a:lnTo>
                    <a:lnTo>
                      <a:pt x="747" y="353"/>
                    </a:lnTo>
                    <a:lnTo>
                      <a:pt x="748" y="373"/>
                    </a:lnTo>
                    <a:lnTo>
                      <a:pt x="748" y="37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6" name="Group 15"/>
            <p:cNvGrpSpPr/>
            <p:nvPr/>
          </p:nvGrpSpPr>
          <p:grpSpPr>
            <a:xfrm>
              <a:off x="2173154" y="2321007"/>
              <a:ext cx="3367786" cy="2238175"/>
              <a:chOff x="0" y="390525"/>
              <a:chExt cx="9144000" cy="6076950"/>
            </a:xfrm>
          </p:grpSpPr>
          <p:sp>
            <p:nvSpPr>
              <p:cNvPr id="1846" name="Freeform 5"/>
              <p:cNvSpPr>
                <a:spLocks noEditPoints="1"/>
              </p:cNvSpPr>
              <p:nvPr/>
            </p:nvSpPr>
            <p:spPr bwMode="auto">
              <a:xfrm>
                <a:off x="0" y="390525"/>
                <a:ext cx="8075613" cy="5911850"/>
              </a:xfrm>
              <a:custGeom>
                <a:avLst/>
                <a:gdLst/>
                <a:ahLst/>
                <a:cxnLst>
                  <a:cxn ang="0">
                    <a:pos x="5085" y="1627"/>
                  </a:cxn>
                  <a:cxn ang="0">
                    <a:pos x="1592" y="87"/>
                  </a:cxn>
                  <a:cxn ang="0">
                    <a:pos x="1576" y="82"/>
                  </a:cxn>
                  <a:cxn ang="0">
                    <a:pos x="1425" y="34"/>
                  </a:cxn>
                  <a:cxn ang="0">
                    <a:pos x="1264" y="7"/>
                  </a:cxn>
                  <a:cxn ang="0">
                    <a:pos x="1154" y="0"/>
                  </a:cxn>
                  <a:cxn ang="0">
                    <a:pos x="977" y="14"/>
                  </a:cxn>
                  <a:cxn ang="0">
                    <a:pos x="810" y="52"/>
                  </a:cxn>
                  <a:cxn ang="0">
                    <a:pos x="654" y="115"/>
                  </a:cxn>
                  <a:cxn ang="0">
                    <a:pos x="509" y="197"/>
                  </a:cxn>
                  <a:cxn ang="0">
                    <a:pos x="378" y="300"/>
                  </a:cxn>
                  <a:cxn ang="0">
                    <a:pos x="264" y="420"/>
                  </a:cxn>
                  <a:cxn ang="0">
                    <a:pos x="167" y="556"/>
                  </a:cxn>
                  <a:cxn ang="0">
                    <a:pos x="91" y="705"/>
                  </a:cxn>
                  <a:cxn ang="0">
                    <a:pos x="37" y="865"/>
                  </a:cxn>
                  <a:cxn ang="0">
                    <a:pos x="7" y="1035"/>
                  </a:cxn>
                  <a:cxn ang="0">
                    <a:pos x="0" y="1153"/>
                  </a:cxn>
                  <a:cxn ang="0">
                    <a:pos x="8" y="1283"/>
                  </a:cxn>
                  <a:cxn ang="0">
                    <a:pos x="29" y="1408"/>
                  </a:cxn>
                  <a:cxn ang="0">
                    <a:pos x="64" y="1529"/>
                  </a:cxn>
                  <a:cxn ang="0">
                    <a:pos x="110" y="1644"/>
                  </a:cxn>
                  <a:cxn ang="0">
                    <a:pos x="168" y="1752"/>
                  </a:cxn>
                  <a:cxn ang="0">
                    <a:pos x="237" y="1853"/>
                  </a:cxn>
                  <a:cxn ang="0">
                    <a:pos x="317" y="1945"/>
                  </a:cxn>
                  <a:cxn ang="0">
                    <a:pos x="406" y="2029"/>
                  </a:cxn>
                  <a:cxn ang="0">
                    <a:pos x="502" y="2103"/>
                  </a:cxn>
                  <a:cxn ang="0">
                    <a:pos x="607" y="2167"/>
                  </a:cxn>
                  <a:cxn ang="0">
                    <a:pos x="681" y="2205"/>
                  </a:cxn>
                  <a:cxn ang="0">
                    <a:pos x="4129" y="3722"/>
                  </a:cxn>
                  <a:cxn ang="0">
                    <a:pos x="4022" y="3665"/>
                  </a:cxn>
                  <a:cxn ang="0">
                    <a:pos x="3920" y="3597"/>
                  </a:cxn>
                  <a:cxn ang="0">
                    <a:pos x="3827" y="3520"/>
                  </a:cxn>
                  <a:cxn ang="0">
                    <a:pos x="3743" y="3433"/>
                  </a:cxn>
                  <a:cxn ang="0">
                    <a:pos x="3668" y="3339"/>
                  </a:cxn>
                  <a:cxn ang="0">
                    <a:pos x="3603" y="3236"/>
                  </a:cxn>
                  <a:cxn ang="0">
                    <a:pos x="3549" y="3126"/>
                  </a:cxn>
                  <a:cxn ang="0">
                    <a:pos x="3508" y="3010"/>
                  </a:cxn>
                  <a:cxn ang="0">
                    <a:pos x="3478" y="2889"/>
                  </a:cxn>
                  <a:cxn ang="0">
                    <a:pos x="3462" y="2762"/>
                  </a:cxn>
                  <a:cxn ang="0">
                    <a:pos x="3458" y="2676"/>
                  </a:cxn>
                  <a:cxn ang="0">
                    <a:pos x="3471" y="2500"/>
                  </a:cxn>
                  <a:cxn ang="0">
                    <a:pos x="3510" y="2333"/>
                  </a:cxn>
                  <a:cxn ang="0">
                    <a:pos x="3572" y="2176"/>
                  </a:cxn>
                  <a:cxn ang="0">
                    <a:pos x="3655" y="2031"/>
                  </a:cxn>
                  <a:cxn ang="0">
                    <a:pos x="3758" y="1901"/>
                  </a:cxn>
                  <a:cxn ang="0">
                    <a:pos x="3878" y="1786"/>
                  </a:cxn>
                  <a:cxn ang="0">
                    <a:pos x="4013" y="1691"/>
                  </a:cxn>
                  <a:cxn ang="0">
                    <a:pos x="4163" y="1614"/>
                  </a:cxn>
                  <a:cxn ang="0">
                    <a:pos x="4323" y="1559"/>
                  </a:cxn>
                  <a:cxn ang="0">
                    <a:pos x="4493" y="1529"/>
                  </a:cxn>
                  <a:cxn ang="0">
                    <a:pos x="4610" y="1524"/>
                  </a:cxn>
                  <a:cxn ang="0">
                    <a:pos x="4785" y="1537"/>
                  </a:cxn>
                  <a:cxn ang="0">
                    <a:pos x="4951" y="1575"/>
                  </a:cxn>
                  <a:cxn ang="0">
                    <a:pos x="1619" y="99"/>
                  </a:cxn>
                  <a:cxn ang="0">
                    <a:pos x="1592" y="87"/>
                  </a:cxn>
                </a:cxnLst>
                <a:rect l="0" t="0" r="r" b="b"/>
                <a:pathLst>
                  <a:path w="5087" h="3724">
                    <a:moveTo>
                      <a:pt x="5066" y="1617"/>
                    </a:moveTo>
                    <a:lnTo>
                      <a:pt x="5066" y="1617"/>
                    </a:lnTo>
                    <a:lnTo>
                      <a:pt x="5085" y="1627"/>
                    </a:lnTo>
                    <a:lnTo>
                      <a:pt x="5087" y="1626"/>
                    </a:lnTo>
                    <a:lnTo>
                      <a:pt x="5066" y="1617"/>
                    </a:lnTo>
                    <a:close/>
                    <a:moveTo>
                      <a:pt x="1592" y="87"/>
                    </a:moveTo>
                    <a:lnTo>
                      <a:pt x="1578" y="81"/>
                    </a:lnTo>
                    <a:lnTo>
                      <a:pt x="1576" y="82"/>
                    </a:lnTo>
                    <a:lnTo>
                      <a:pt x="1576" y="82"/>
                    </a:lnTo>
                    <a:lnTo>
                      <a:pt x="1527" y="64"/>
                    </a:lnTo>
                    <a:lnTo>
                      <a:pt x="1476" y="47"/>
                    </a:lnTo>
                    <a:lnTo>
                      <a:pt x="1425" y="34"/>
                    </a:lnTo>
                    <a:lnTo>
                      <a:pt x="1371" y="22"/>
                    </a:lnTo>
                    <a:lnTo>
                      <a:pt x="1318" y="13"/>
                    </a:lnTo>
                    <a:lnTo>
                      <a:pt x="1264" y="7"/>
                    </a:lnTo>
                    <a:lnTo>
                      <a:pt x="1208" y="3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094" y="3"/>
                    </a:lnTo>
                    <a:lnTo>
                      <a:pt x="1035" y="7"/>
                    </a:lnTo>
                    <a:lnTo>
                      <a:pt x="977" y="14"/>
                    </a:lnTo>
                    <a:lnTo>
                      <a:pt x="921" y="23"/>
                    </a:lnTo>
                    <a:lnTo>
                      <a:pt x="865" y="37"/>
                    </a:lnTo>
                    <a:lnTo>
                      <a:pt x="810" y="52"/>
                    </a:lnTo>
                    <a:lnTo>
                      <a:pt x="757" y="70"/>
                    </a:lnTo>
                    <a:lnTo>
                      <a:pt x="705" y="91"/>
                    </a:lnTo>
                    <a:lnTo>
                      <a:pt x="654" y="115"/>
                    </a:lnTo>
                    <a:lnTo>
                      <a:pt x="604" y="140"/>
                    </a:lnTo>
                    <a:lnTo>
                      <a:pt x="556" y="167"/>
                    </a:lnTo>
                    <a:lnTo>
                      <a:pt x="509" y="197"/>
                    </a:lnTo>
                    <a:lnTo>
                      <a:pt x="463" y="230"/>
                    </a:lnTo>
                    <a:lnTo>
                      <a:pt x="420" y="264"/>
                    </a:lnTo>
                    <a:lnTo>
                      <a:pt x="378" y="300"/>
                    </a:lnTo>
                    <a:lnTo>
                      <a:pt x="338" y="338"/>
                    </a:lnTo>
                    <a:lnTo>
                      <a:pt x="300" y="378"/>
                    </a:lnTo>
                    <a:lnTo>
                      <a:pt x="264" y="420"/>
                    </a:lnTo>
                    <a:lnTo>
                      <a:pt x="230" y="463"/>
                    </a:lnTo>
                    <a:lnTo>
                      <a:pt x="197" y="509"/>
                    </a:lnTo>
                    <a:lnTo>
                      <a:pt x="167" y="556"/>
                    </a:lnTo>
                    <a:lnTo>
                      <a:pt x="140" y="604"/>
                    </a:lnTo>
                    <a:lnTo>
                      <a:pt x="114" y="654"/>
                    </a:lnTo>
                    <a:lnTo>
                      <a:pt x="91" y="705"/>
                    </a:lnTo>
                    <a:lnTo>
                      <a:pt x="70" y="757"/>
                    </a:lnTo>
                    <a:lnTo>
                      <a:pt x="52" y="810"/>
                    </a:lnTo>
                    <a:lnTo>
                      <a:pt x="37" y="865"/>
                    </a:lnTo>
                    <a:lnTo>
                      <a:pt x="23" y="921"/>
                    </a:lnTo>
                    <a:lnTo>
                      <a:pt x="14" y="977"/>
                    </a:lnTo>
                    <a:lnTo>
                      <a:pt x="7" y="1035"/>
                    </a:lnTo>
                    <a:lnTo>
                      <a:pt x="3" y="1093"/>
                    </a:lnTo>
                    <a:lnTo>
                      <a:pt x="0" y="1153"/>
                    </a:lnTo>
                    <a:lnTo>
                      <a:pt x="0" y="1153"/>
                    </a:lnTo>
                    <a:lnTo>
                      <a:pt x="1" y="1196"/>
                    </a:lnTo>
                    <a:lnTo>
                      <a:pt x="4" y="1239"/>
                    </a:lnTo>
                    <a:lnTo>
                      <a:pt x="8" y="1283"/>
                    </a:lnTo>
                    <a:lnTo>
                      <a:pt x="13" y="1326"/>
                    </a:lnTo>
                    <a:lnTo>
                      <a:pt x="21" y="1367"/>
                    </a:lnTo>
                    <a:lnTo>
                      <a:pt x="29" y="1408"/>
                    </a:lnTo>
                    <a:lnTo>
                      <a:pt x="39" y="1450"/>
                    </a:lnTo>
                    <a:lnTo>
                      <a:pt x="51" y="1489"/>
                    </a:lnTo>
                    <a:lnTo>
                      <a:pt x="64" y="1529"/>
                    </a:lnTo>
                    <a:lnTo>
                      <a:pt x="77" y="1568"/>
                    </a:lnTo>
                    <a:lnTo>
                      <a:pt x="93" y="1606"/>
                    </a:lnTo>
                    <a:lnTo>
                      <a:pt x="110" y="1644"/>
                    </a:lnTo>
                    <a:lnTo>
                      <a:pt x="128" y="1680"/>
                    </a:lnTo>
                    <a:lnTo>
                      <a:pt x="147" y="1717"/>
                    </a:lnTo>
                    <a:lnTo>
                      <a:pt x="168" y="1752"/>
                    </a:lnTo>
                    <a:lnTo>
                      <a:pt x="191" y="1786"/>
                    </a:lnTo>
                    <a:lnTo>
                      <a:pt x="214" y="1820"/>
                    </a:lnTo>
                    <a:lnTo>
                      <a:pt x="237" y="1853"/>
                    </a:lnTo>
                    <a:lnTo>
                      <a:pt x="264" y="1884"/>
                    </a:lnTo>
                    <a:lnTo>
                      <a:pt x="290" y="1915"/>
                    </a:lnTo>
                    <a:lnTo>
                      <a:pt x="317" y="1945"/>
                    </a:lnTo>
                    <a:lnTo>
                      <a:pt x="346" y="1974"/>
                    </a:lnTo>
                    <a:lnTo>
                      <a:pt x="375" y="2003"/>
                    </a:lnTo>
                    <a:lnTo>
                      <a:pt x="406" y="2029"/>
                    </a:lnTo>
                    <a:lnTo>
                      <a:pt x="437" y="2055"/>
                    </a:lnTo>
                    <a:lnTo>
                      <a:pt x="470" y="2080"/>
                    </a:lnTo>
                    <a:lnTo>
                      <a:pt x="502" y="2103"/>
                    </a:lnTo>
                    <a:lnTo>
                      <a:pt x="536" y="2125"/>
                    </a:lnTo>
                    <a:lnTo>
                      <a:pt x="572" y="2148"/>
                    </a:lnTo>
                    <a:lnTo>
                      <a:pt x="607" y="2167"/>
                    </a:lnTo>
                    <a:lnTo>
                      <a:pt x="643" y="2187"/>
                    </a:lnTo>
                    <a:lnTo>
                      <a:pt x="681" y="2204"/>
                    </a:lnTo>
                    <a:lnTo>
                      <a:pt x="681" y="2205"/>
                    </a:lnTo>
                    <a:lnTo>
                      <a:pt x="4129" y="3724"/>
                    </a:lnTo>
                    <a:lnTo>
                      <a:pt x="4129" y="3722"/>
                    </a:lnTo>
                    <a:lnTo>
                      <a:pt x="4129" y="3722"/>
                    </a:lnTo>
                    <a:lnTo>
                      <a:pt x="4092" y="3704"/>
                    </a:lnTo>
                    <a:lnTo>
                      <a:pt x="4057" y="3686"/>
                    </a:lnTo>
                    <a:lnTo>
                      <a:pt x="4022" y="3665"/>
                    </a:lnTo>
                    <a:lnTo>
                      <a:pt x="3987" y="3644"/>
                    </a:lnTo>
                    <a:lnTo>
                      <a:pt x="3953" y="3621"/>
                    </a:lnTo>
                    <a:lnTo>
                      <a:pt x="3920" y="3597"/>
                    </a:lnTo>
                    <a:lnTo>
                      <a:pt x="3889" y="3572"/>
                    </a:lnTo>
                    <a:lnTo>
                      <a:pt x="3857" y="3546"/>
                    </a:lnTo>
                    <a:lnTo>
                      <a:pt x="3827" y="3520"/>
                    </a:lnTo>
                    <a:lnTo>
                      <a:pt x="3799" y="3491"/>
                    </a:lnTo>
                    <a:lnTo>
                      <a:pt x="3770" y="3463"/>
                    </a:lnTo>
                    <a:lnTo>
                      <a:pt x="3743" y="3433"/>
                    </a:lnTo>
                    <a:lnTo>
                      <a:pt x="3716" y="3403"/>
                    </a:lnTo>
                    <a:lnTo>
                      <a:pt x="3692" y="3370"/>
                    </a:lnTo>
                    <a:lnTo>
                      <a:pt x="3668" y="3339"/>
                    </a:lnTo>
                    <a:lnTo>
                      <a:pt x="3646" y="3305"/>
                    </a:lnTo>
                    <a:lnTo>
                      <a:pt x="3624" y="3271"/>
                    </a:lnTo>
                    <a:lnTo>
                      <a:pt x="3603" y="3236"/>
                    </a:lnTo>
                    <a:lnTo>
                      <a:pt x="3585" y="3199"/>
                    </a:lnTo>
                    <a:lnTo>
                      <a:pt x="3566" y="3163"/>
                    </a:lnTo>
                    <a:lnTo>
                      <a:pt x="3549" y="3126"/>
                    </a:lnTo>
                    <a:lnTo>
                      <a:pt x="3534" y="3087"/>
                    </a:lnTo>
                    <a:lnTo>
                      <a:pt x="3521" y="3049"/>
                    </a:lnTo>
                    <a:lnTo>
                      <a:pt x="3508" y="3010"/>
                    </a:lnTo>
                    <a:lnTo>
                      <a:pt x="3496" y="2970"/>
                    </a:lnTo>
                    <a:lnTo>
                      <a:pt x="3487" y="2929"/>
                    </a:lnTo>
                    <a:lnTo>
                      <a:pt x="3478" y="2889"/>
                    </a:lnTo>
                    <a:lnTo>
                      <a:pt x="3471" y="2847"/>
                    </a:lnTo>
                    <a:lnTo>
                      <a:pt x="3466" y="2805"/>
                    </a:lnTo>
                    <a:lnTo>
                      <a:pt x="3462" y="2762"/>
                    </a:lnTo>
                    <a:lnTo>
                      <a:pt x="3459" y="2719"/>
                    </a:lnTo>
                    <a:lnTo>
                      <a:pt x="3458" y="2676"/>
                    </a:lnTo>
                    <a:lnTo>
                      <a:pt x="3458" y="2676"/>
                    </a:lnTo>
                    <a:lnTo>
                      <a:pt x="3459" y="2616"/>
                    </a:lnTo>
                    <a:lnTo>
                      <a:pt x="3465" y="2559"/>
                    </a:lnTo>
                    <a:lnTo>
                      <a:pt x="3471" y="2500"/>
                    </a:lnTo>
                    <a:lnTo>
                      <a:pt x="3482" y="2444"/>
                    </a:lnTo>
                    <a:lnTo>
                      <a:pt x="3495" y="2388"/>
                    </a:lnTo>
                    <a:lnTo>
                      <a:pt x="3510" y="2333"/>
                    </a:lnTo>
                    <a:lnTo>
                      <a:pt x="3529" y="2279"/>
                    </a:lnTo>
                    <a:lnTo>
                      <a:pt x="3549" y="2227"/>
                    </a:lnTo>
                    <a:lnTo>
                      <a:pt x="3572" y="2176"/>
                    </a:lnTo>
                    <a:lnTo>
                      <a:pt x="3598" y="2127"/>
                    </a:lnTo>
                    <a:lnTo>
                      <a:pt x="3625" y="2078"/>
                    </a:lnTo>
                    <a:lnTo>
                      <a:pt x="3655" y="2031"/>
                    </a:lnTo>
                    <a:lnTo>
                      <a:pt x="3688" y="1986"/>
                    </a:lnTo>
                    <a:lnTo>
                      <a:pt x="3722" y="1943"/>
                    </a:lnTo>
                    <a:lnTo>
                      <a:pt x="3758" y="1901"/>
                    </a:lnTo>
                    <a:lnTo>
                      <a:pt x="3796" y="1861"/>
                    </a:lnTo>
                    <a:lnTo>
                      <a:pt x="3837" y="1823"/>
                    </a:lnTo>
                    <a:lnTo>
                      <a:pt x="3878" y="1786"/>
                    </a:lnTo>
                    <a:lnTo>
                      <a:pt x="3921" y="1752"/>
                    </a:lnTo>
                    <a:lnTo>
                      <a:pt x="3967" y="1721"/>
                    </a:lnTo>
                    <a:lnTo>
                      <a:pt x="4013" y="1691"/>
                    </a:lnTo>
                    <a:lnTo>
                      <a:pt x="4061" y="1662"/>
                    </a:lnTo>
                    <a:lnTo>
                      <a:pt x="4111" y="1637"/>
                    </a:lnTo>
                    <a:lnTo>
                      <a:pt x="4163" y="1614"/>
                    </a:lnTo>
                    <a:lnTo>
                      <a:pt x="4215" y="1593"/>
                    </a:lnTo>
                    <a:lnTo>
                      <a:pt x="4268" y="1575"/>
                    </a:lnTo>
                    <a:lnTo>
                      <a:pt x="4323" y="1559"/>
                    </a:lnTo>
                    <a:lnTo>
                      <a:pt x="4378" y="1547"/>
                    </a:lnTo>
                    <a:lnTo>
                      <a:pt x="4435" y="1537"/>
                    </a:lnTo>
                    <a:lnTo>
                      <a:pt x="4493" y="1529"/>
                    </a:lnTo>
                    <a:lnTo>
                      <a:pt x="4552" y="1525"/>
                    </a:lnTo>
                    <a:lnTo>
                      <a:pt x="4610" y="1524"/>
                    </a:lnTo>
                    <a:lnTo>
                      <a:pt x="4610" y="1524"/>
                    </a:lnTo>
                    <a:lnTo>
                      <a:pt x="4670" y="1525"/>
                    </a:lnTo>
                    <a:lnTo>
                      <a:pt x="4728" y="1529"/>
                    </a:lnTo>
                    <a:lnTo>
                      <a:pt x="4785" y="1537"/>
                    </a:lnTo>
                    <a:lnTo>
                      <a:pt x="4841" y="1546"/>
                    </a:lnTo>
                    <a:lnTo>
                      <a:pt x="4896" y="1559"/>
                    </a:lnTo>
                    <a:lnTo>
                      <a:pt x="4951" y="1575"/>
                    </a:lnTo>
                    <a:lnTo>
                      <a:pt x="5004" y="1593"/>
                    </a:lnTo>
                    <a:lnTo>
                      <a:pt x="5057" y="1613"/>
                    </a:lnTo>
                    <a:lnTo>
                      <a:pt x="1619" y="99"/>
                    </a:lnTo>
                    <a:lnTo>
                      <a:pt x="1619" y="99"/>
                    </a:lnTo>
                    <a:lnTo>
                      <a:pt x="1592" y="87"/>
                    </a:lnTo>
                    <a:lnTo>
                      <a:pt x="1592" y="8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00000"/>
                  </a:gs>
                  <a:gs pos="46000">
                    <a:srgbClr val="4D4D4D"/>
                  </a:gs>
                  <a:gs pos="67000">
                    <a:srgbClr val="111111"/>
                  </a:gs>
                </a:gsLst>
                <a:lin ang="68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" name="Freeform 6"/>
              <p:cNvSpPr>
                <a:spLocks/>
              </p:cNvSpPr>
              <p:nvPr/>
            </p:nvSpPr>
            <p:spPr bwMode="auto">
              <a:xfrm>
                <a:off x="5483225" y="2809875"/>
                <a:ext cx="3660775" cy="3657600"/>
              </a:xfrm>
              <a:custGeom>
                <a:avLst/>
                <a:gdLst/>
                <a:ahLst/>
                <a:cxnLst>
                  <a:cxn ang="0">
                    <a:pos x="2305" y="1211"/>
                  </a:cxn>
                  <a:cxn ang="0">
                    <a:pos x="2283" y="1384"/>
                  </a:cxn>
                  <a:cxn ang="0">
                    <a:pos x="2236" y="1549"/>
                  </a:cxn>
                  <a:cxn ang="0">
                    <a:pos x="2166" y="1701"/>
                  </a:cxn>
                  <a:cxn ang="0">
                    <a:pos x="2076" y="1841"/>
                  </a:cxn>
                  <a:cxn ang="0">
                    <a:pos x="1968" y="1967"/>
                  </a:cxn>
                  <a:cxn ang="0">
                    <a:pos x="1843" y="2076"/>
                  </a:cxn>
                  <a:cxn ang="0">
                    <a:pos x="1703" y="2166"/>
                  </a:cxn>
                  <a:cxn ang="0">
                    <a:pos x="1549" y="2235"/>
                  </a:cxn>
                  <a:cxn ang="0">
                    <a:pos x="1386" y="2281"/>
                  </a:cxn>
                  <a:cxn ang="0">
                    <a:pos x="1212" y="2303"/>
                  </a:cxn>
                  <a:cxn ang="0">
                    <a:pos x="1094" y="2303"/>
                  </a:cxn>
                  <a:cxn ang="0">
                    <a:pos x="921" y="2281"/>
                  </a:cxn>
                  <a:cxn ang="0">
                    <a:pos x="757" y="2235"/>
                  </a:cxn>
                  <a:cxn ang="0">
                    <a:pos x="604" y="2166"/>
                  </a:cxn>
                  <a:cxn ang="0">
                    <a:pos x="463" y="2076"/>
                  </a:cxn>
                  <a:cxn ang="0">
                    <a:pos x="338" y="1967"/>
                  </a:cxn>
                  <a:cxn ang="0">
                    <a:pos x="230" y="1841"/>
                  </a:cxn>
                  <a:cxn ang="0">
                    <a:pos x="140" y="1701"/>
                  </a:cxn>
                  <a:cxn ang="0">
                    <a:pos x="71" y="1549"/>
                  </a:cxn>
                  <a:cxn ang="0">
                    <a:pos x="24" y="1384"/>
                  </a:cxn>
                  <a:cxn ang="0">
                    <a:pos x="3" y="1211"/>
                  </a:cxn>
                  <a:cxn ang="0">
                    <a:pos x="3" y="1092"/>
                  </a:cxn>
                  <a:cxn ang="0">
                    <a:pos x="24" y="920"/>
                  </a:cxn>
                  <a:cxn ang="0">
                    <a:pos x="71" y="755"/>
                  </a:cxn>
                  <a:cxn ang="0">
                    <a:pos x="140" y="603"/>
                  </a:cxn>
                  <a:cxn ang="0">
                    <a:pos x="230" y="462"/>
                  </a:cxn>
                  <a:cxn ang="0">
                    <a:pos x="338" y="337"/>
                  </a:cxn>
                  <a:cxn ang="0">
                    <a:pos x="463" y="228"/>
                  </a:cxn>
                  <a:cxn ang="0">
                    <a:pos x="604" y="138"/>
                  </a:cxn>
                  <a:cxn ang="0">
                    <a:pos x="757" y="69"/>
                  </a:cxn>
                  <a:cxn ang="0">
                    <a:pos x="921" y="23"/>
                  </a:cxn>
                  <a:cxn ang="0">
                    <a:pos x="1094" y="1"/>
                  </a:cxn>
                  <a:cxn ang="0">
                    <a:pos x="1212" y="1"/>
                  </a:cxn>
                  <a:cxn ang="0">
                    <a:pos x="1386" y="23"/>
                  </a:cxn>
                  <a:cxn ang="0">
                    <a:pos x="1549" y="69"/>
                  </a:cxn>
                  <a:cxn ang="0">
                    <a:pos x="1703" y="138"/>
                  </a:cxn>
                  <a:cxn ang="0">
                    <a:pos x="1843" y="228"/>
                  </a:cxn>
                  <a:cxn ang="0">
                    <a:pos x="1968" y="337"/>
                  </a:cxn>
                  <a:cxn ang="0">
                    <a:pos x="2076" y="462"/>
                  </a:cxn>
                  <a:cxn ang="0">
                    <a:pos x="2166" y="603"/>
                  </a:cxn>
                  <a:cxn ang="0">
                    <a:pos x="2236" y="755"/>
                  </a:cxn>
                  <a:cxn ang="0">
                    <a:pos x="2283" y="920"/>
                  </a:cxn>
                  <a:cxn ang="0">
                    <a:pos x="2305" y="1092"/>
                  </a:cxn>
                </a:cxnLst>
                <a:rect l="0" t="0" r="r" b="b"/>
                <a:pathLst>
                  <a:path w="2306" h="2304">
                    <a:moveTo>
                      <a:pt x="2306" y="1152"/>
                    </a:moveTo>
                    <a:lnTo>
                      <a:pt x="2306" y="1152"/>
                    </a:lnTo>
                    <a:lnTo>
                      <a:pt x="2305" y="1211"/>
                    </a:lnTo>
                    <a:lnTo>
                      <a:pt x="2299" y="1269"/>
                    </a:lnTo>
                    <a:lnTo>
                      <a:pt x="2293" y="1327"/>
                    </a:lnTo>
                    <a:lnTo>
                      <a:pt x="2283" y="1384"/>
                    </a:lnTo>
                    <a:lnTo>
                      <a:pt x="2269" y="1440"/>
                    </a:lnTo>
                    <a:lnTo>
                      <a:pt x="2254" y="1495"/>
                    </a:lnTo>
                    <a:lnTo>
                      <a:pt x="2236" y="1549"/>
                    </a:lnTo>
                    <a:lnTo>
                      <a:pt x="2216" y="1601"/>
                    </a:lnTo>
                    <a:lnTo>
                      <a:pt x="2192" y="1652"/>
                    </a:lnTo>
                    <a:lnTo>
                      <a:pt x="2166" y="1701"/>
                    </a:lnTo>
                    <a:lnTo>
                      <a:pt x="2139" y="1750"/>
                    </a:lnTo>
                    <a:lnTo>
                      <a:pt x="2109" y="1796"/>
                    </a:lnTo>
                    <a:lnTo>
                      <a:pt x="2076" y="1841"/>
                    </a:lnTo>
                    <a:lnTo>
                      <a:pt x="2042" y="1885"/>
                    </a:lnTo>
                    <a:lnTo>
                      <a:pt x="2006" y="1927"/>
                    </a:lnTo>
                    <a:lnTo>
                      <a:pt x="1968" y="1967"/>
                    </a:lnTo>
                    <a:lnTo>
                      <a:pt x="1929" y="2005"/>
                    </a:lnTo>
                    <a:lnTo>
                      <a:pt x="1887" y="2042"/>
                    </a:lnTo>
                    <a:lnTo>
                      <a:pt x="1843" y="2076"/>
                    </a:lnTo>
                    <a:lnTo>
                      <a:pt x="1797" y="2107"/>
                    </a:lnTo>
                    <a:lnTo>
                      <a:pt x="1751" y="2137"/>
                    </a:lnTo>
                    <a:lnTo>
                      <a:pt x="1703" y="2166"/>
                    </a:lnTo>
                    <a:lnTo>
                      <a:pt x="1654" y="2190"/>
                    </a:lnTo>
                    <a:lnTo>
                      <a:pt x="1601" y="2214"/>
                    </a:lnTo>
                    <a:lnTo>
                      <a:pt x="1549" y="2235"/>
                    </a:lnTo>
                    <a:lnTo>
                      <a:pt x="1496" y="2253"/>
                    </a:lnTo>
                    <a:lnTo>
                      <a:pt x="1441" y="2267"/>
                    </a:lnTo>
                    <a:lnTo>
                      <a:pt x="1386" y="2281"/>
                    </a:lnTo>
                    <a:lnTo>
                      <a:pt x="1329" y="2291"/>
                    </a:lnTo>
                    <a:lnTo>
                      <a:pt x="1271" y="2299"/>
                    </a:lnTo>
                    <a:lnTo>
                      <a:pt x="1212" y="2303"/>
                    </a:lnTo>
                    <a:lnTo>
                      <a:pt x="1154" y="2304"/>
                    </a:lnTo>
                    <a:lnTo>
                      <a:pt x="1154" y="2304"/>
                    </a:lnTo>
                    <a:lnTo>
                      <a:pt x="1094" y="2303"/>
                    </a:lnTo>
                    <a:lnTo>
                      <a:pt x="1035" y="2299"/>
                    </a:lnTo>
                    <a:lnTo>
                      <a:pt x="978" y="2291"/>
                    </a:lnTo>
                    <a:lnTo>
                      <a:pt x="921" y="2281"/>
                    </a:lnTo>
                    <a:lnTo>
                      <a:pt x="865" y="2267"/>
                    </a:lnTo>
                    <a:lnTo>
                      <a:pt x="811" y="2253"/>
                    </a:lnTo>
                    <a:lnTo>
                      <a:pt x="757" y="2235"/>
                    </a:lnTo>
                    <a:lnTo>
                      <a:pt x="705" y="2214"/>
                    </a:lnTo>
                    <a:lnTo>
                      <a:pt x="654" y="2190"/>
                    </a:lnTo>
                    <a:lnTo>
                      <a:pt x="604" y="2166"/>
                    </a:lnTo>
                    <a:lnTo>
                      <a:pt x="556" y="2137"/>
                    </a:lnTo>
                    <a:lnTo>
                      <a:pt x="509" y="2107"/>
                    </a:lnTo>
                    <a:lnTo>
                      <a:pt x="463" y="2076"/>
                    </a:lnTo>
                    <a:lnTo>
                      <a:pt x="420" y="2042"/>
                    </a:lnTo>
                    <a:lnTo>
                      <a:pt x="379" y="2005"/>
                    </a:lnTo>
                    <a:lnTo>
                      <a:pt x="338" y="1967"/>
                    </a:lnTo>
                    <a:lnTo>
                      <a:pt x="300" y="1927"/>
                    </a:lnTo>
                    <a:lnTo>
                      <a:pt x="264" y="1885"/>
                    </a:lnTo>
                    <a:lnTo>
                      <a:pt x="230" y="1841"/>
                    </a:lnTo>
                    <a:lnTo>
                      <a:pt x="197" y="1796"/>
                    </a:lnTo>
                    <a:lnTo>
                      <a:pt x="167" y="1750"/>
                    </a:lnTo>
                    <a:lnTo>
                      <a:pt x="140" y="1701"/>
                    </a:lnTo>
                    <a:lnTo>
                      <a:pt x="115" y="1652"/>
                    </a:lnTo>
                    <a:lnTo>
                      <a:pt x="92" y="1601"/>
                    </a:lnTo>
                    <a:lnTo>
                      <a:pt x="71" y="1549"/>
                    </a:lnTo>
                    <a:lnTo>
                      <a:pt x="52" y="1495"/>
                    </a:lnTo>
                    <a:lnTo>
                      <a:pt x="37" y="1440"/>
                    </a:lnTo>
                    <a:lnTo>
                      <a:pt x="24" y="1384"/>
                    </a:lnTo>
                    <a:lnTo>
                      <a:pt x="15" y="1327"/>
                    </a:lnTo>
                    <a:lnTo>
                      <a:pt x="7" y="1269"/>
                    </a:lnTo>
                    <a:lnTo>
                      <a:pt x="3" y="1211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3" y="1092"/>
                    </a:lnTo>
                    <a:lnTo>
                      <a:pt x="7" y="1035"/>
                    </a:lnTo>
                    <a:lnTo>
                      <a:pt x="15" y="976"/>
                    </a:lnTo>
                    <a:lnTo>
                      <a:pt x="24" y="920"/>
                    </a:lnTo>
                    <a:lnTo>
                      <a:pt x="37" y="864"/>
                    </a:lnTo>
                    <a:lnTo>
                      <a:pt x="52" y="809"/>
                    </a:lnTo>
                    <a:lnTo>
                      <a:pt x="71" y="755"/>
                    </a:lnTo>
                    <a:lnTo>
                      <a:pt x="92" y="703"/>
                    </a:lnTo>
                    <a:lnTo>
                      <a:pt x="115" y="652"/>
                    </a:lnTo>
                    <a:lnTo>
                      <a:pt x="140" y="603"/>
                    </a:lnTo>
                    <a:lnTo>
                      <a:pt x="167" y="554"/>
                    </a:lnTo>
                    <a:lnTo>
                      <a:pt x="197" y="507"/>
                    </a:lnTo>
                    <a:lnTo>
                      <a:pt x="230" y="462"/>
                    </a:lnTo>
                    <a:lnTo>
                      <a:pt x="264" y="419"/>
                    </a:lnTo>
                    <a:lnTo>
                      <a:pt x="300" y="377"/>
                    </a:lnTo>
                    <a:lnTo>
                      <a:pt x="338" y="337"/>
                    </a:lnTo>
                    <a:lnTo>
                      <a:pt x="379" y="299"/>
                    </a:lnTo>
                    <a:lnTo>
                      <a:pt x="420" y="262"/>
                    </a:lnTo>
                    <a:lnTo>
                      <a:pt x="463" y="228"/>
                    </a:lnTo>
                    <a:lnTo>
                      <a:pt x="509" y="197"/>
                    </a:lnTo>
                    <a:lnTo>
                      <a:pt x="556" y="167"/>
                    </a:lnTo>
                    <a:lnTo>
                      <a:pt x="604" y="138"/>
                    </a:lnTo>
                    <a:lnTo>
                      <a:pt x="654" y="113"/>
                    </a:lnTo>
                    <a:lnTo>
                      <a:pt x="705" y="90"/>
                    </a:lnTo>
                    <a:lnTo>
                      <a:pt x="757" y="69"/>
                    </a:lnTo>
                    <a:lnTo>
                      <a:pt x="811" y="51"/>
                    </a:lnTo>
                    <a:lnTo>
                      <a:pt x="865" y="35"/>
                    </a:lnTo>
                    <a:lnTo>
                      <a:pt x="921" y="23"/>
                    </a:lnTo>
                    <a:lnTo>
                      <a:pt x="978" y="13"/>
                    </a:lnTo>
                    <a:lnTo>
                      <a:pt x="1035" y="5"/>
                    </a:lnTo>
                    <a:lnTo>
                      <a:pt x="1094" y="1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212" y="1"/>
                    </a:lnTo>
                    <a:lnTo>
                      <a:pt x="1271" y="5"/>
                    </a:lnTo>
                    <a:lnTo>
                      <a:pt x="1329" y="13"/>
                    </a:lnTo>
                    <a:lnTo>
                      <a:pt x="1386" y="23"/>
                    </a:lnTo>
                    <a:lnTo>
                      <a:pt x="1441" y="35"/>
                    </a:lnTo>
                    <a:lnTo>
                      <a:pt x="1496" y="51"/>
                    </a:lnTo>
                    <a:lnTo>
                      <a:pt x="1549" y="69"/>
                    </a:lnTo>
                    <a:lnTo>
                      <a:pt x="1601" y="90"/>
                    </a:lnTo>
                    <a:lnTo>
                      <a:pt x="1654" y="113"/>
                    </a:lnTo>
                    <a:lnTo>
                      <a:pt x="1703" y="138"/>
                    </a:lnTo>
                    <a:lnTo>
                      <a:pt x="1751" y="167"/>
                    </a:lnTo>
                    <a:lnTo>
                      <a:pt x="1797" y="197"/>
                    </a:lnTo>
                    <a:lnTo>
                      <a:pt x="1843" y="228"/>
                    </a:lnTo>
                    <a:lnTo>
                      <a:pt x="1887" y="262"/>
                    </a:lnTo>
                    <a:lnTo>
                      <a:pt x="1929" y="299"/>
                    </a:lnTo>
                    <a:lnTo>
                      <a:pt x="1968" y="337"/>
                    </a:lnTo>
                    <a:lnTo>
                      <a:pt x="2006" y="377"/>
                    </a:lnTo>
                    <a:lnTo>
                      <a:pt x="2042" y="419"/>
                    </a:lnTo>
                    <a:lnTo>
                      <a:pt x="2076" y="462"/>
                    </a:lnTo>
                    <a:lnTo>
                      <a:pt x="2109" y="507"/>
                    </a:lnTo>
                    <a:lnTo>
                      <a:pt x="2139" y="554"/>
                    </a:lnTo>
                    <a:lnTo>
                      <a:pt x="2166" y="603"/>
                    </a:lnTo>
                    <a:lnTo>
                      <a:pt x="2192" y="652"/>
                    </a:lnTo>
                    <a:lnTo>
                      <a:pt x="2216" y="703"/>
                    </a:lnTo>
                    <a:lnTo>
                      <a:pt x="2236" y="755"/>
                    </a:lnTo>
                    <a:lnTo>
                      <a:pt x="2254" y="809"/>
                    </a:lnTo>
                    <a:lnTo>
                      <a:pt x="2269" y="864"/>
                    </a:lnTo>
                    <a:lnTo>
                      <a:pt x="2283" y="920"/>
                    </a:lnTo>
                    <a:lnTo>
                      <a:pt x="2293" y="976"/>
                    </a:lnTo>
                    <a:lnTo>
                      <a:pt x="2299" y="1035"/>
                    </a:lnTo>
                    <a:lnTo>
                      <a:pt x="2305" y="1092"/>
                    </a:lnTo>
                    <a:lnTo>
                      <a:pt x="2306" y="1152"/>
                    </a:lnTo>
                    <a:lnTo>
                      <a:pt x="2306" y="115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8" name="Freeform 7"/>
              <p:cNvSpPr>
                <a:spLocks/>
              </p:cNvSpPr>
              <p:nvPr/>
            </p:nvSpPr>
            <p:spPr bwMode="auto">
              <a:xfrm>
                <a:off x="5667375" y="2992438"/>
                <a:ext cx="3294063" cy="3292475"/>
              </a:xfrm>
              <a:custGeom>
                <a:avLst/>
                <a:gdLst/>
                <a:ahLst/>
                <a:cxnLst>
                  <a:cxn ang="0">
                    <a:pos x="2074" y="1090"/>
                  </a:cxn>
                  <a:cxn ang="0">
                    <a:pos x="2054" y="1246"/>
                  </a:cxn>
                  <a:cxn ang="0">
                    <a:pos x="2011" y="1393"/>
                  </a:cxn>
                  <a:cxn ang="0">
                    <a:pos x="1950" y="1531"/>
                  </a:cxn>
                  <a:cxn ang="0">
                    <a:pos x="1869" y="1658"/>
                  </a:cxn>
                  <a:cxn ang="0">
                    <a:pos x="1771" y="1770"/>
                  </a:cxn>
                  <a:cxn ang="0">
                    <a:pos x="1658" y="1868"/>
                  </a:cxn>
                  <a:cxn ang="0">
                    <a:pos x="1532" y="1949"/>
                  </a:cxn>
                  <a:cxn ang="0">
                    <a:pos x="1394" y="2012"/>
                  </a:cxn>
                  <a:cxn ang="0">
                    <a:pos x="1247" y="2053"/>
                  </a:cxn>
                  <a:cxn ang="0">
                    <a:pos x="1091" y="2073"/>
                  </a:cxn>
                  <a:cxn ang="0">
                    <a:pos x="984" y="2073"/>
                  </a:cxn>
                  <a:cxn ang="0">
                    <a:pos x="828" y="2053"/>
                  </a:cxn>
                  <a:cxn ang="0">
                    <a:pos x="680" y="2012"/>
                  </a:cxn>
                  <a:cxn ang="0">
                    <a:pos x="543" y="1949"/>
                  </a:cxn>
                  <a:cxn ang="0">
                    <a:pos x="417" y="1868"/>
                  </a:cxn>
                  <a:cxn ang="0">
                    <a:pos x="304" y="1770"/>
                  </a:cxn>
                  <a:cxn ang="0">
                    <a:pos x="206" y="1658"/>
                  </a:cxn>
                  <a:cxn ang="0">
                    <a:pos x="126" y="1531"/>
                  </a:cxn>
                  <a:cxn ang="0">
                    <a:pos x="63" y="1393"/>
                  </a:cxn>
                  <a:cxn ang="0">
                    <a:pos x="21" y="1246"/>
                  </a:cxn>
                  <a:cxn ang="0">
                    <a:pos x="2" y="1090"/>
                  </a:cxn>
                  <a:cxn ang="0">
                    <a:pos x="2" y="983"/>
                  </a:cxn>
                  <a:cxn ang="0">
                    <a:pos x="21" y="828"/>
                  </a:cxn>
                  <a:cxn ang="0">
                    <a:pos x="63" y="681"/>
                  </a:cxn>
                  <a:cxn ang="0">
                    <a:pos x="126" y="542"/>
                  </a:cxn>
                  <a:cxn ang="0">
                    <a:pos x="206" y="416"/>
                  </a:cxn>
                  <a:cxn ang="0">
                    <a:pos x="304" y="304"/>
                  </a:cxn>
                  <a:cxn ang="0">
                    <a:pos x="417" y="206"/>
                  </a:cxn>
                  <a:cxn ang="0">
                    <a:pos x="543" y="125"/>
                  </a:cxn>
                  <a:cxn ang="0">
                    <a:pos x="680" y="62"/>
                  </a:cxn>
                  <a:cxn ang="0">
                    <a:pos x="828" y="21"/>
                  </a:cxn>
                  <a:cxn ang="0">
                    <a:pos x="984" y="1"/>
                  </a:cxn>
                  <a:cxn ang="0">
                    <a:pos x="1091" y="1"/>
                  </a:cxn>
                  <a:cxn ang="0">
                    <a:pos x="1247" y="21"/>
                  </a:cxn>
                  <a:cxn ang="0">
                    <a:pos x="1394" y="62"/>
                  </a:cxn>
                  <a:cxn ang="0">
                    <a:pos x="1532" y="125"/>
                  </a:cxn>
                  <a:cxn ang="0">
                    <a:pos x="1658" y="206"/>
                  </a:cxn>
                  <a:cxn ang="0">
                    <a:pos x="1771" y="304"/>
                  </a:cxn>
                  <a:cxn ang="0">
                    <a:pos x="1869" y="416"/>
                  </a:cxn>
                  <a:cxn ang="0">
                    <a:pos x="1950" y="542"/>
                  </a:cxn>
                  <a:cxn ang="0">
                    <a:pos x="2011" y="681"/>
                  </a:cxn>
                  <a:cxn ang="0">
                    <a:pos x="2054" y="828"/>
                  </a:cxn>
                  <a:cxn ang="0">
                    <a:pos x="2074" y="983"/>
                  </a:cxn>
                </a:cxnLst>
                <a:rect l="0" t="0" r="r" b="b"/>
                <a:pathLst>
                  <a:path w="2075" h="2074">
                    <a:moveTo>
                      <a:pt x="2075" y="1037"/>
                    </a:moveTo>
                    <a:lnTo>
                      <a:pt x="2075" y="1037"/>
                    </a:lnTo>
                    <a:lnTo>
                      <a:pt x="2074" y="1090"/>
                    </a:lnTo>
                    <a:lnTo>
                      <a:pt x="2070" y="1143"/>
                    </a:lnTo>
                    <a:lnTo>
                      <a:pt x="2063" y="1195"/>
                    </a:lnTo>
                    <a:lnTo>
                      <a:pt x="2054" y="1246"/>
                    </a:lnTo>
                    <a:lnTo>
                      <a:pt x="2043" y="1297"/>
                    </a:lnTo>
                    <a:lnTo>
                      <a:pt x="2028" y="1345"/>
                    </a:lnTo>
                    <a:lnTo>
                      <a:pt x="2011" y="1393"/>
                    </a:lnTo>
                    <a:lnTo>
                      <a:pt x="1993" y="1440"/>
                    </a:lnTo>
                    <a:lnTo>
                      <a:pt x="1972" y="1487"/>
                    </a:lnTo>
                    <a:lnTo>
                      <a:pt x="1950" y="1531"/>
                    </a:lnTo>
                    <a:lnTo>
                      <a:pt x="1925" y="1574"/>
                    </a:lnTo>
                    <a:lnTo>
                      <a:pt x="1898" y="1616"/>
                    </a:lnTo>
                    <a:lnTo>
                      <a:pt x="1869" y="1658"/>
                    </a:lnTo>
                    <a:lnTo>
                      <a:pt x="1838" y="1697"/>
                    </a:lnTo>
                    <a:lnTo>
                      <a:pt x="1805" y="1734"/>
                    </a:lnTo>
                    <a:lnTo>
                      <a:pt x="1771" y="1770"/>
                    </a:lnTo>
                    <a:lnTo>
                      <a:pt x="1735" y="1804"/>
                    </a:lnTo>
                    <a:lnTo>
                      <a:pt x="1697" y="1837"/>
                    </a:lnTo>
                    <a:lnTo>
                      <a:pt x="1658" y="1868"/>
                    </a:lnTo>
                    <a:lnTo>
                      <a:pt x="1617" y="1897"/>
                    </a:lnTo>
                    <a:lnTo>
                      <a:pt x="1575" y="1924"/>
                    </a:lnTo>
                    <a:lnTo>
                      <a:pt x="1532" y="1949"/>
                    </a:lnTo>
                    <a:lnTo>
                      <a:pt x="1487" y="1971"/>
                    </a:lnTo>
                    <a:lnTo>
                      <a:pt x="1441" y="1992"/>
                    </a:lnTo>
                    <a:lnTo>
                      <a:pt x="1394" y="2012"/>
                    </a:lnTo>
                    <a:lnTo>
                      <a:pt x="1346" y="2027"/>
                    </a:lnTo>
                    <a:lnTo>
                      <a:pt x="1296" y="2042"/>
                    </a:lnTo>
                    <a:lnTo>
                      <a:pt x="1247" y="2053"/>
                    </a:lnTo>
                    <a:lnTo>
                      <a:pt x="1196" y="2062"/>
                    </a:lnTo>
                    <a:lnTo>
                      <a:pt x="1143" y="2069"/>
                    </a:lnTo>
                    <a:lnTo>
                      <a:pt x="1091" y="2073"/>
                    </a:lnTo>
                    <a:lnTo>
                      <a:pt x="1038" y="2074"/>
                    </a:lnTo>
                    <a:lnTo>
                      <a:pt x="1038" y="2074"/>
                    </a:lnTo>
                    <a:lnTo>
                      <a:pt x="984" y="2073"/>
                    </a:lnTo>
                    <a:lnTo>
                      <a:pt x="931" y="2069"/>
                    </a:lnTo>
                    <a:lnTo>
                      <a:pt x="880" y="2062"/>
                    </a:lnTo>
                    <a:lnTo>
                      <a:pt x="828" y="2053"/>
                    </a:lnTo>
                    <a:lnTo>
                      <a:pt x="778" y="2042"/>
                    </a:lnTo>
                    <a:lnTo>
                      <a:pt x="728" y="2027"/>
                    </a:lnTo>
                    <a:lnTo>
                      <a:pt x="680" y="2012"/>
                    </a:lnTo>
                    <a:lnTo>
                      <a:pt x="633" y="1992"/>
                    </a:lnTo>
                    <a:lnTo>
                      <a:pt x="588" y="1971"/>
                    </a:lnTo>
                    <a:lnTo>
                      <a:pt x="543" y="1949"/>
                    </a:lnTo>
                    <a:lnTo>
                      <a:pt x="499" y="1924"/>
                    </a:lnTo>
                    <a:lnTo>
                      <a:pt x="457" y="1897"/>
                    </a:lnTo>
                    <a:lnTo>
                      <a:pt x="417" y="1868"/>
                    </a:lnTo>
                    <a:lnTo>
                      <a:pt x="377" y="1837"/>
                    </a:lnTo>
                    <a:lnTo>
                      <a:pt x="340" y="1804"/>
                    </a:lnTo>
                    <a:lnTo>
                      <a:pt x="304" y="1770"/>
                    </a:lnTo>
                    <a:lnTo>
                      <a:pt x="269" y="1734"/>
                    </a:lnTo>
                    <a:lnTo>
                      <a:pt x="237" y="1697"/>
                    </a:lnTo>
                    <a:lnTo>
                      <a:pt x="206" y="1658"/>
                    </a:lnTo>
                    <a:lnTo>
                      <a:pt x="178" y="1616"/>
                    </a:lnTo>
                    <a:lnTo>
                      <a:pt x="150" y="1574"/>
                    </a:lnTo>
                    <a:lnTo>
                      <a:pt x="126" y="1531"/>
                    </a:lnTo>
                    <a:lnTo>
                      <a:pt x="102" y="1487"/>
                    </a:lnTo>
                    <a:lnTo>
                      <a:pt x="81" y="1440"/>
                    </a:lnTo>
                    <a:lnTo>
                      <a:pt x="63" y="1393"/>
                    </a:lnTo>
                    <a:lnTo>
                      <a:pt x="47" y="1345"/>
                    </a:lnTo>
                    <a:lnTo>
                      <a:pt x="33" y="1297"/>
                    </a:lnTo>
                    <a:lnTo>
                      <a:pt x="21" y="1246"/>
                    </a:lnTo>
                    <a:lnTo>
                      <a:pt x="12" y="1195"/>
                    </a:lnTo>
                    <a:lnTo>
                      <a:pt x="6" y="1143"/>
                    </a:lnTo>
                    <a:lnTo>
                      <a:pt x="2" y="1090"/>
                    </a:lnTo>
                    <a:lnTo>
                      <a:pt x="0" y="1037"/>
                    </a:lnTo>
                    <a:lnTo>
                      <a:pt x="0" y="1037"/>
                    </a:lnTo>
                    <a:lnTo>
                      <a:pt x="2" y="983"/>
                    </a:lnTo>
                    <a:lnTo>
                      <a:pt x="6" y="931"/>
                    </a:lnTo>
                    <a:lnTo>
                      <a:pt x="12" y="879"/>
                    </a:lnTo>
                    <a:lnTo>
                      <a:pt x="21" y="828"/>
                    </a:lnTo>
                    <a:lnTo>
                      <a:pt x="33" y="777"/>
                    </a:lnTo>
                    <a:lnTo>
                      <a:pt x="47" y="729"/>
                    </a:lnTo>
                    <a:lnTo>
                      <a:pt x="63" y="681"/>
                    </a:lnTo>
                    <a:lnTo>
                      <a:pt x="81" y="634"/>
                    </a:lnTo>
                    <a:lnTo>
                      <a:pt x="102" y="587"/>
                    </a:lnTo>
                    <a:lnTo>
                      <a:pt x="126" y="542"/>
                    </a:lnTo>
                    <a:lnTo>
                      <a:pt x="150" y="499"/>
                    </a:lnTo>
                    <a:lnTo>
                      <a:pt x="178" y="456"/>
                    </a:lnTo>
                    <a:lnTo>
                      <a:pt x="206" y="416"/>
                    </a:lnTo>
                    <a:lnTo>
                      <a:pt x="237" y="377"/>
                    </a:lnTo>
                    <a:lnTo>
                      <a:pt x="269" y="339"/>
                    </a:lnTo>
                    <a:lnTo>
                      <a:pt x="304" y="304"/>
                    </a:lnTo>
                    <a:lnTo>
                      <a:pt x="340" y="270"/>
                    </a:lnTo>
                    <a:lnTo>
                      <a:pt x="377" y="237"/>
                    </a:lnTo>
                    <a:lnTo>
                      <a:pt x="417" y="206"/>
                    </a:lnTo>
                    <a:lnTo>
                      <a:pt x="457" y="177"/>
                    </a:lnTo>
                    <a:lnTo>
                      <a:pt x="499" y="150"/>
                    </a:lnTo>
                    <a:lnTo>
                      <a:pt x="543" y="125"/>
                    </a:lnTo>
                    <a:lnTo>
                      <a:pt x="588" y="101"/>
                    </a:lnTo>
                    <a:lnTo>
                      <a:pt x="633" y="81"/>
                    </a:lnTo>
                    <a:lnTo>
                      <a:pt x="680" y="62"/>
                    </a:lnTo>
                    <a:lnTo>
                      <a:pt x="728" y="47"/>
                    </a:lnTo>
                    <a:lnTo>
                      <a:pt x="778" y="32"/>
                    </a:lnTo>
                    <a:lnTo>
                      <a:pt x="828" y="21"/>
                    </a:lnTo>
                    <a:lnTo>
                      <a:pt x="880" y="11"/>
                    </a:lnTo>
                    <a:lnTo>
                      <a:pt x="931" y="5"/>
                    </a:lnTo>
                    <a:lnTo>
                      <a:pt x="984" y="1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91" y="1"/>
                    </a:lnTo>
                    <a:lnTo>
                      <a:pt x="1143" y="5"/>
                    </a:lnTo>
                    <a:lnTo>
                      <a:pt x="1196" y="11"/>
                    </a:lnTo>
                    <a:lnTo>
                      <a:pt x="1247" y="21"/>
                    </a:lnTo>
                    <a:lnTo>
                      <a:pt x="1296" y="32"/>
                    </a:lnTo>
                    <a:lnTo>
                      <a:pt x="1346" y="47"/>
                    </a:lnTo>
                    <a:lnTo>
                      <a:pt x="1394" y="62"/>
                    </a:lnTo>
                    <a:lnTo>
                      <a:pt x="1441" y="81"/>
                    </a:lnTo>
                    <a:lnTo>
                      <a:pt x="1487" y="101"/>
                    </a:lnTo>
                    <a:lnTo>
                      <a:pt x="1532" y="125"/>
                    </a:lnTo>
                    <a:lnTo>
                      <a:pt x="1575" y="150"/>
                    </a:lnTo>
                    <a:lnTo>
                      <a:pt x="1617" y="177"/>
                    </a:lnTo>
                    <a:lnTo>
                      <a:pt x="1658" y="206"/>
                    </a:lnTo>
                    <a:lnTo>
                      <a:pt x="1697" y="237"/>
                    </a:lnTo>
                    <a:lnTo>
                      <a:pt x="1735" y="270"/>
                    </a:lnTo>
                    <a:lnTo>
                      <a:pt x="1771" y="304"/>
                    </a:lnTo>
                    <a:lnTo>
                      <a:pt x="1805" y="339"/>
                    </a:lnTo>
                    <a:lnTo>
                      <a:pt x="1838" y="377"/>
                    </a:lnTo>
                    <a:lnTo>
                      <a:pt x="1869" y="416"/>
                    </a:lnTo>
                    <a:lnTo>
                      <a:pt x="1898" y="456"/>
                    </a:lnTo>
                    <a:lnTo>
                      <a:pt x="1925" y="499"/>
                    </a:lnTo>
                    <a:lnTo>
                      <a:pt x="1950" y="542"/>
                    </a:lnTo>
                    <a:lnTo>
                      <a:pt x="1972" y="587"/>
                    </a:lnTo>
                    <a:lnTo>
                      <a:pt x="1993" y="634"/>
                    </a:lnTo>
                    <a:lnTo>
                      <a:pt x="2011" y="681"/>
                    </a:lnTo>
                    <a:lnTo>
                      <a:pt x="2028" y="729"/>
                    </a:lnTo>
                    <a:lnTo>
                      <a:pt x="2043" y="777"/>
                    </a:lnTo>
                    <a:lnTo>
                      <a:pt x="2054" y="828"/>
                    </a:lnTo>
                    <a:lnTo>
                      <a:pt x="2063" y="879"/>
                    </a:lnTo>
                    <a:lnTo>
                      <a:pt x="2070" y="931"/>
                    </a:lnTo>
                    <a:lnTo>
                      <a:pt x="2074" y="983"/>
                    </a:lnTo>
                    <a:lnTo>
                      <a:pt x="2075" y="1037"/>
                    </a:lnTo>
                    <a:lnTo>
                      <a:pt x="2075" y="103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" name="Freeform 8"/>
              <p:cNvSpPr>
                <a:spLocks/>
              </p:cNvSpPr>
              <p:nvPr/>
            </p:nvSpPr>
            <p:spPr bwMode="auto">
              <a:xfrm>
                <a:off x="6326188" y="3651250"/>
                <a:ext cx="1976438" cy="1974850"/>
              </a:xfrm>
              <a:custGeom>
                <a:avLst/>
                <a:gdLst/>
                <a:ahLst/>
                <a:cxnLst>
                  <a:cxn ang="0">
                    <a:pos x="1244" y="653"/>
                  </a:cxn>
                  <a:cxn ang="0">
                    <a:pos x="1232" y="747"/>
                  </a:cxn>
                  <a:cxn ang="0">
                    <a:pos x="1207" y="836"/>
                  </a:cxn>
                  <a:cxn ang="0">
                    <a:pos x="1170" y="918"/>
                  </a:cxn>
                  <a:cxn ang="0">
                    <a:pos x="1121" y="994"/>
                  </a:cxn>
                  <a:cxn ang="0">
                    <a:pos x="1063" y="1062"/>
                  </a:cxn>
                  <a:cxn ang="0">
                    <a:pos x="995" y="1120"/>
                  </a:cxn>
                  <a:cxn ang="0">
                    <a:pos x="919" y="1169"/>
                  </a:cxn>
                  <a:cxn ang="0">
                    <a:pos x="837" y="1206"/>
                  </a:cxn>
                  <a:cxn ang="0">
                    <a:pos x="748" y="1231"/>
                  </a:cxn>
                  <a:cxn ang="0">
                    <a:pos x="654" y="1243"/>
                  </a:cxn>
                  <a:cxn ang="0">
                    <a:pos x="590" y="1243"/>
                  </a:cxn>
                  <a:cxn ang="0">
                    <a:pos x="497" y="1231"/>
                  </a:cxn>
                  <a:cxn ang="0">
                    <a:pos x="409" y="1206"/>
                  </a:cxn>
                  <a:cxn ang="0">
                    <a:pos x="325" y="1169"/>
                  </a:cxn>
                  <a:cxn ang="0">
                    <a:pos x="250" y="1120"/>
                  </a:cxn>
                  <a:cxn ang="0">
                    <a:pos x="182" y="1062"/>
                  </a:cxn>
                  <a:cxn ang="0">
                    <a:pos x="123" y="994"/>
                  </a:cxn>
                  <a:cxn ang="0">
                    <a:pos x="75" y="918"/>
                  </a:cxn>
                  <a:cxn ang="0">
                    <a:pos x="38" y="836"/>
                  </a:cxn>
                  <a:cxn ang="0">
                    <a:pos x="12" y="747"/>
                  </a:cxn>
                  <a:cxn ang="0">
                    <a:pos x="0" y="653"/>
                  </a:cxn>
                  <a:cxn ang="0">
                    <a:pos x="0" y="589"/>
                  </a:cxn>
                  <a:cxn ang="0">
                    <a:pos x="12" y="497"/>
                  </a:cxn>
                  <a:cxn ang="0">
                    <a:pos x="38" y="408"/>
                  </a:cxn>
                  <a:cxn ang="0">
                    <a:pos x="75" y="326"/>
                  </a:cxn>
                  <a:cxn ang="0">
                    <a:pos x="123" y="250"/>
                  </a:cxn>
                  <a:cxn ang="0">
                    <a:pos x="182" y="182"/>
                  </a:cxn>
                  <a:cxn ang="0">
                    <a:pos x="250" y="124"/>
                  </a:cxn>
                  <a:cxn ang="0">
                    <a:pos x="325" y="75"/>
                  </a:cxn>
                  <a:cxn ang="0">
                    <a:pos x="409" y="37"/>
                  </a:cxn>
                  <a:cxn ang="0">
                    <a:pos x="497" y="13"/>
                  </a:cxn>
                  <a:cxn ang="0">
                    <a:pos x="590" y="1"/>
                  </a:cxn>
                  <a:cxn ang="0">
                    <a:pos x="654" y="1"/>
                  </a:cxn>
                  <a:cxn ang="0">
                    <a:pos x="748" y="13"/>
                  </a:cxn>
                  <a:cxn ang="0">
                    <a:pos x="837" y="37"/>
                  </a:cxn>
                  <a:cxn ang="0">
                    <a:pos x="919" y="75"/>
                  </a:cxn>
                  <a:cxn ang="0">
                    <a:pos x="995" y="124"/>
                  </a:cxn>
                  <a:cxn ang="0">
                    <a:pos x="1063" y="182"/>
                  </a:cxn>
                  <a:cxn ang="0">
                    <a:pos x="1121" y="250"/>
                  </a:cxn>
                  <a:cxn ang="0">
                    <a:pos x="1170" y="326"/>
                  </a:cxn>
                  <a:cxn ang="0">
                    <a:pos x="1207" y="408"/>
                  </a:cxn>
                  <a:cxn ang="0">
                    <a:pos x="1232" y="497"/>
                  </a:cxn>
                  <a:cxn ang="0">
                    <a:pos x="1244" y="589"/>
                  </a:cxn>
                </a:cxnLst>
                <a:rect l="0" t="0" r="r" b="b"/>
                <a:pathLst>
                  <a:path w="1245" h="1244">
                    <a:moveTo>
                      <a:pt x="1245" y="622"/>
                    </a:moveTo>
                    <a:lnTo>
                      <a:pt x="1245" y="622"/>
                    </a:lnTo>
                    <a:lnTo>
                      <a:pt x="1244" y="653"/>
                    </a:lnTo>
                    <a:lnTo>
                      <a:pt x="1241" y="686"/>
                    </a:lnTo>
                    <a:lnTo>
                      <a:pt x="1237" y="717"/>
                    </a:lnTo>
                    <a:lnTo>
                      <a:pt x="1232" y="747"/>
                    </a:lnTo>
                    <a:lnTo>
                      <a:pt x="1226" y="777"/>
                    </a:lnTo>
                    <a:lnTo>
                      <a:pt x="1216" y="807"/>
                    </a:lnTo>
                    <a:lnTo>
                      <a:pt x="1207" y="836"/>
                    </a:lnTo>
                    <a:lnTo>
                      <a:pt x="1196" y="865"/>
                    </a:lnTo>
                    <a:lnTo>
                      <a:pt x="1184" y="892"/>
                    </a:lnTo>
                    <a:lnTo>
                      <a:pt x="1170" y="918"/>
                    </a:lnTo>
                    <a:lnTo>
                      <a:pt x="1155" y="944"/>
                    </a:lnTo>
                    <a:lnTo>
                      <a:pt x="1138" y="970"/>
                    </a:lnTo>
                    <a:lnTo>
                      <a:pt x="1121" y="994"/>
                    </a:lnTo>
                    <a:lnTo>
                      <a:pt x="1103" y="1017"/>
                    </a:lnTo>
                    <a:lnTo>
                      <a:pt x="1083" y="1041"/>
                    </a:lnTo>
                    <a:lnTo>
                      <a:pt x="1063" y="1062"/>
                    </a:lnTo>
                    <a:lnTo>
                      <a:pt x="1040" y="1083"/>
                    </a:lnTo>
                    <a:lnTo>
                      <a:pt x="1018" y="1102"/>
                    </a:lnTo>
                    <a:lnTo>
                      <a:pt x="995" y="1120"/>
                    </a:lnTo>
                    <a:lnTo>
                      <a:pt x="970" y="1137"/>
                    </a:lnTo>
                    <a:lnTo>
                      <a:pt x="945" y="1154"/>
                    </a:lnTo>
                    <a:lnTo>
                      <a:pt x="919" y="1169"/>
                    </a:lnTo>
                    <a:lnTo>
                      <a:pt x="893" y="1183"/>
                    </a:lnTo>
                    <a:lnTo>
                      <a:pt x="864" y="1195"/>
                    </a:lnTo>
                    <a:lnTo>
                      <a:pt x="837" y="1206"/>
                    </a:lnTo>
                    <a:lnTo>
                      <a:pt x="808" y="1217"/>
                    </a:lnTo>
                    <a:lnTo>
                      <a:pt x="778" y="1225"/>
                    </a:lnTo>
                    <a:lnTo>
                      <a:pt x="748" y="1231"/>
                    </a:lnTo>
                    <a:lnTo>
                      <a:pt x="717" y="1236"/>
                    </a:lnTo>
                    <a:lnTo>
                      <a:pt x="687" y="1240"/>
                    </a:lnTo>
                    <a:lnTo>
                      <a:pt x="654" y="1243"/>
                    </a:lnTo>
                    <a:lnTo>
                      <a:pt x="623" y="1244"/>
                    </a:lnTo>
                    <a:lnTo>
                      <a:pt x="623" y="1244"/>
                    </a:lnTo>
                    <a:lnTo>
                      <a:pt x="590" y="1243"/>
                    </a:lnTo>
                    <a:lnTo>
                      <a:pt x="559" y="1240"/>
                    </a:lnTo>
                    <a:lnTo>
                      <a:pt x="527" y="1236"/>
                    </a:lnTo>
                    <a:lnTo>
                      <a:pt x="497" y="1231"/>
                    </a:lnTo>
                    <a:lnTo>
                      <a:pt x="466" y="1225"/>
                    </a:lnTo>
                    <a:lnTo>
                      <a:pt x="437" y="1217"/>
                    </a:lnTo>
                    <a:lnTo>
                      <a:pt x="409" y="1206"/>
                    </a:lnTo>
                    <a:lnTo>
                      <a:pt x="380" y="1195"/>
                    </a:lnTo>
                    <a:lnTo>
                      <a:pt x="353" y="1183"/>
                    </a:lnTo>
                    <a:lnTo>
                      <a:pt x="325" y="1169"/>
                    </a:lnTo>
                    <a:lnTo>
                      <a:pt x="299" y="1154"/>
                    </a:lnTo>
                    <a:lnTo>
                      <a:pt x="274" y="1137"/>
                    </a:lnTo>
                    <a:lnTo>
                      <a:pt x="250" y="1120"/>
                    </a:lnTo>
                    <a:lnTo>
                      <a:pt x="226" y="1102"/>
                    </a:lnTo>
                    <a:lnTo>
                      <a:pt x="204" y="1083"/>
                    </a:lnTo>
                    <a:lnTo>
                      <a:pt x="182" y="1062"/>
                    </a:lnTo>
                    <a:lnTo>
                      <a:pt x="162" y="1041"/>
                    </a:lnTo>
                    <a:lnTo>
                      <a:pt x="143" y="1017"/>
                    </a:lnTo>
                    <a:lnTo>
                      <a:pt x="123" y="994"/>
                    </a:lnTo>
                    <a:lnTo>
                      <a:pt x="106" y="970"/>
                    </a:lnTo>
                    <a:lnTo>
                      <a:pt x="90" y="944"/>
                    </a:lnTo>
                    <a:lnTo>
                      <a:pt x="75" y="918"/>
                    </a:lnTo>
                    <a:lnTo>
                      <a:pt x="62" y="892"/>
                    </a:lnTo>
                    <a:lnTo>
                      <a:pt x="49" y="865"/>
                    </a:lnTo>
                    <a:lnTo>
                      <a:pt x="38" y="836"/>
                    </a:lnTo>
                    <a:lnTo>
                      <a:pt x="28" y="807"/>
                    </a:lnTo>
                    <a:lnTo>
                      <a:pt x="20" y="777"/>
                    </a:lnTo>
                    <a:lnTo>
                      <a:pt x="12" y="747"/>
                    </a:lnTo>
                    <a:lnTo>
                      <a:pt x="7" y="717"/>
                    </a:lnTo>
                    <a:lnTo>
                      <a:pt x="3" y="686"/>
                    </a:lnTo>
                    <a:lnTo>
                      <a:pt x="0" y="653"/>
                    </a:lnTo>
                    <a:lnTo>
                      <a:pt x="0" y="622"/>
                    </a:lnTo>
                    <a:lnTo>
                      <a:pt x="0" y="622"/>
                    </a:lnTo>
                    <a:lnTo>
                      <a:pt x="0" y="589"/>
                    </a:lnTo>
                    <a:lnTo>
                      <a:pt x="3" y="558"/>
                    </a:lnTo>
                    <a:lnTo>
                      <a:pt x="7" y="527"/>
                    </a:lnTo>
                    <a:lnTo>
                      <a:pt x="12" y="497"/>
                    </a:lnTo>
                    <a:lnTo>
                      <a:pt x="20" y="467"/>
                    </a:lnTo>
                    <a:lnTo>
                      <a:pt x="28" y="437"/>
                    </a:lnTo>
                    <a:lnTo>
                      <a:pt x="38" y="408"/>
                    </a:lnTo>
                    <a:lnTo>
                      <a:pt x="49" y="379"/>
                    </a:lnTo>
                    <a:lnTo>
                      <a:pt x="62" y="352"/>
                    </a:lnTo>
                    <a:lnTo>
                      <a:pt x="75" y="326"/>
                    </a:lnTo>
                    <a:lnTo>
                      <a:pt x="90" y="300"/>
                    </a:lnTo>
                    <a:lnTo>
                      <a:pt x="106" y="274"/>
                    </a:lnTo>
                    <a:lnTo>
                      <a:pt x="123" y="250"/>
                    </a:lnTo>
                    <a:lnTo>
                      <a:pt x="143" y="227"/>
                    </a:lnTo>
                    <a:lnTo>
                      <a:pt x="162" y="203"/>
                    </a:lnTo>
                    <a:lnTo>
                      <a:pt x="182" y="182"/>
                    </a:lnTo>
                    <a:lnTo>
                      <a:pt x="204" y="161"/>
                    </a:lnTo>
                    <a:lnTo>
                      <a:pt x="226" y="142"/>
                    </a:lnTo>
                    <a:lnTo>
                      <a:pt x="250" y="124"/>
                    </a:lnTo>
                    <a:lnTo>
                      <a:pt x="274" y="105"/>
                    </a:lnTo>
                    <a:lnTo>
                      <a:pt x="299" y="90"/>
                    </a:lnTo>
                    <a:lnTo>
                      <a:pt x="325" y="75"/>
                    </a:lnTo>
                    <a:lnTo>
                      <a:pt x="353" y="61"/>
                    </a:lnTo>
                    <a:lnTo>
                      <a:pt x="380" y="48"/>
                    </a:lnTo>
                    <a:lnTo>
                      <a:pt x="409" y="37"/>
                    </a:lnTo>
                    <a:lnTo>
                      <a:pt x="437" y="27"/>
                    </a:lnTo>
                    <a:lnTo>
                      <a:pt x="466" y="19"/>
                    </a:lnTo>
                    <a:lnTo>
                      <a:pt x="497" y="13"/>
                    </a:lnTo>
                    <a:lnTo>
                      <a:pt x="527" y="7"/>
                    </a:lnTo>
                    <a:lnTo>
                      <a:pt x="559" y="2"/>
                    </a:lnTo>
                    <a:lnTo>
                      <a:pt x="590" y="1"/>
                    </a:lnTo>
                    <a:lnTo>
                      <a:pt x="623" y="0"/>
                    </a:lnTo>
                    <a:lnTo>
                      <a:pt x="623" y="0"/>
                    </a:lnTo>
                    <a:lnTo>
                      <a:pt x="654" y="1"/>
                    </a:lnTo>
                    <a:lnTo>
                      <a:pt x="687" y="2"/>
                    </a:lnTo>
                    <a:lnTo>
                      <a:pt x="717" y="7"/>
                    </a:lnTo>
                    <a:lnTo>
                      <a:pt x="748" y="13"/>
                    </a:lnTo>
                    <a:lnTo>
                      <a:pt x="778" y="19"/>
                    </a:lnTo>
                    <a:lnTo>
                      <a:pt x="808" y="27"/>
                    </a:lnTo>
                    <a:lnTo>
                      <a:pt x="837" y="37"/>
                    </a:lnTo>
                    <a:lnTo>
                      <a:pt x="864" y="48"/>
                    </a:lnTo>
                    <a:lnTo>
                      <a:pt x="893" y="61"/>
                    </a:lnTo>
                    <a:lnTo>
                      <a:pt x="919" y="75"/>
                    </a:lnTo>
                    <a:lnTo>
                      <a:pt x="945" y="90"/>
                    </a:lnTo>
                    <a:lnTo>
                      <a:pt x="970" y="105"/>
                    </a:lnTo>
                    <a:lnTo>
                      <a:pt x="995" y="124"/>
                    </a:lnTo>
                    <a:lnTo>
                      <a:pt x="1018" y="142"/>
                    </a:lnTo>
                    <a:lnTo>
                      <a:pt x="1040" y="161"/>
                    </a:lnTo>
                    <a:lnTo>
                      <a:pt x="1063" y="182"/>
                    </a:lnTo>
                    <a:lnTo>
                      <a:pt x="1083" y="203"/>
                    </a:lnTo>
                    <a:lnTo>
                      <a:pt x="1103" y="227"/>
                    </a:lnTo>
                    <a:lnTo>
                      <a:pt x="1121" y="250"/>
                    </a:lnTo>
                    <a:lnTo>
                      <a:pt x="1138" y="274"/>
                    </a:lnTo>
                    <a:lnTo>
                      <a:pt x="1155" y="300"/>
                    </a:lnTo>
                    <a:lnTo>
                      <a:pt x="1170" y="326"/>
                    </a:lnTo>
                    <a:lnTo>
                      <a:pt x="1184" y="352"/>
                    </a:lnTo>
                    <a:lnTo>
                      <a:pt x="1196" y="379"/>
                    </a:lnTo>
                    <a:lnTo>
                      <a:pt x="1207" y="408"/>
                    </a:lnTo>
                    <a:lnTo>
                      <a:pt x="1216" y="437"/>
                    </a:lnTo>
                    <a:lnTo>
                      <a:pt x="1226" y="467"/>
                    </a:lnTo>
                    <a:lnTo>
                      <a:pt x="1232" y="497"/>
                    </a:lnTo>
                    <a:lnTo>
                      <a:pt x="1237" y="527"/>
                    </a:lnTo>
                    <a:lnTo>
                      <a:pt x="1241" y="558"/>
                    </a:lnTo>
                    <a:lnTo>
                      <a:pt x="1244" y="589"/>
                    </a:lnTo>
                    <a:lnTo>
                      <a:pt x="1245" y="622"/>
                    </a:lnTo>
                    <a:lnTo>
                      <a:pt x="1245" y="62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0" name="Freeform 9"/>
              <p:cNvSpPr>
                <a:spLocks/>
              </p:cNvSpPr>
              <p:nvPr/>
            </p:nvSpPr>
            <p:spPr bwMode="auto">
              <a:xfrm>
                <a:off x="6719888" y="4046538"/>
                <a:ext cx="1187450" cy="1184275"/>
              </a:xfrm>
              <a:custGeom>
                <a:avLst/>
                <a:gdLst/>
                <a:ahLst/>
                <a:cxnLst>
                  <a:cxn ang="0">
                    <a:pos x="747" y="393"/>
                  </a:cxn>
                  <a:cxn ang="0">
                    <a:pos x="740" y="449"/>
                  </a:cxn>
                  <a:cxn ang="0">
                    <a:pos x="726" y="501"/>
                  </a:cxn>
                  <a:cxn ang="0">
                    <a:pos x="702" y="550"/>
                  </a:cxn>
                  <a:cxn ang="0">
                    <a:pos x="674" y="596"/>
                  </a:cxn>
                  <a:cxn ang="0">
                    <a:pos x="638" y="636"/>
                  </a:cxn>
                  <a:cxn ang="0">
                    <a:pos x="598" y="672"/>
                  </a:cxn>
                  <a:cxn ang="0">
                    <a:pos x="552" y="702"/>
                  </a:cxn>
                  <a:cxn ang="0">
                    <a:pos x="503" y="724"/>
                  </a:cxn>
                  <a:cxn ang="0">
                    <a:pos x="449" y="738"/>
                  </a:cxn>
                  <a:cxn ang="0">
                    <a:pos x="393" y="746"/>
                  </a:cxn>
                  <a:cxn ang="0">
                    <a:pos x="355" y="746"/>
                  </a:cxn>
                  <a:cxn ang="0">
                    <a:pos x="299" y="738"/>
                  </a:cxn>
                  <a:cxn ang="0">
                    <a:pos x="246" y="724"/>
                  </a:cxn>
                  <a:cxn ang="0">
                    <a:pos x="196" y="702"/>
                  </a:cxn>
                  <a:cxn ang="0">
                    <a:pos x="150" y="672"/>
                  </a:cxn>
                  <a:cxn ang="0">
                    <a:pos x="110" y="636"/>
                  </a:cxn>
                  <a:cxn ang="0">
                    <a:pos x="75" y="596"/>
                  </a:cxn>
                  <a:cxn ang="0">
                    <a:pos x="46" y="550"/>
                  </a:cxn>
                  <a:cxn ang="0">
                    <a:pos x="24" y="501"/>
                  </a:cxn>
                  <a:cxn ang="0">
                    <a:pos x="8" y="449"/>
                  </a:cxn>
                  <a:cxn ang="0">
                    <a:pos x="2" y="393"/>
                  </a:cxn>
                  <a:cxn ang="0">
                    <a:pos x="2" y="353"/>
                  </a:cxn>
                  <a:cxn ang="0">
                    <a:pos x="8" y="297"/>
                  </a:cxn>
                  <a:cxn ang="0">
                    <a:pos x="24" y="245"/>
                  </a:cxn>
                  <a:cxn ang="0">
                    <a:pos x="46" y="196"/>
                  </a:cxn>
                  <a:cxn ang="0">
                    <a:pos x="75" y="150"/>
                  </a:cxn>
                  <a:cxn ang="0">
                    <a:pos x="110" y="109"/>
                  </a:cxn>
                  <a:cxn ang="0">
                    <a:pos x="150" y="74"/>
                  </a:cxn>
                  <a:cxn ang="0">
                    <a:pos x="196" y="44"/>
                  </a:cxn>
                  <a:cxn ang="0">
                    <a:pos x="246" y="22"/>
                  </a:cxn>
                  <a:cxn ang="0">
                    <a:pos x="299" y="8"/>
                  </a:cxn>
                  <a:cxn ang="0">
                    <a:pos x="355" y="0"/>
                  </a:cxn>
                  <a:cxn ang="0">
                    <a:pos x="393" y="0"/>
                  </a:cxn>
                  <a:cxn ang="0">
                    <a:pos x="449" y="8"/>
                  </a:cxn>
                  <a:cxn ang="0">
                    <a:pos x="503" y="22"/>
                  </a:cxn>
                  <a:cxn ang="0">
                    <a:pos x="552" y="44"/>
                  </a:cxn>
                  <a:cxn ang="0">
                    <a:pos x="598" y="74"/>
                  </a:cxn>
                  <a:cxn ang="0">
                    <a:pos x="638" y="109"/>
                  </a:cxn>
                  <a:cxn ang="0">
                    <a:pos x="674" y="150"/>
                  </a:cxn>
                  <a:cxn ang="0">
                    <a:pos x="702" y="196"/>
                  </a:cxn>
                  <a:cxn ang="0">
                    <a:pos x="726" y="245"/>
                  </a:cxn>
                  <a:cxn ang="0">
                    <a:pos x="740" y="297"/>
                  </a:cxn>
                  <a:cxn ang="0">
                    <a:pos x="747" y="353"/>
                  </a:cxn>
                </a:cxnLst>
                <a:rect l="0" t="0" r="r" b="b"/>
                <a:pathLst>
                  <a:path w="748" h="746">
                    <a:moveTo>
                      <a:pt x="748" y="373"/>
                    </a:moveTo>
                    <a:lnTo>
                      <a:pt x="748" y="373"/>
                    </a:lnTo>
                    <a:lnTo>
                      <a:pt x="747" y="393"/>
                    </a:lnTo>
                    <a:lnTo>
                      <a:pt x="745" y="411"/>
                    </a:lnTo>
                    <a:lnTo>
                      <a:pt x="744" y="430"/>
                    </a:lnTo>
                    <a:lnTo>
                      <a:pt x="740" y="449"/>
                    </a:lnTo>
                    <a:lnTo>
                      <a:pt x="736" y="466"/>
                    </a:lnTo>
                    <a:lnTo>
                      <a:pt x="731" y="484"/>
                    </a:lnTo>
                    <a:lnTo>
                      <a:pt x="726" y="501"/>
                    </a:lnTo>
                    <a:lnTo>
                      <a:pt x="718" y="518"/>
                    </a:lnTo>
                    <a:lnTo>
                      <a:pt x="711" y="535"/>
                    </a:lnTo>
                    <a:lnTo>
                      <a:pt x="702" y="550"/>
                    </a:lnTo>
                    <a:lnTo>
                      <a:pt x="693" y="566"/>
                    </a:lnTo>
                    <a:lnTo>
                      <a:pt x="684" y="582"/>
                    </a:lnTo>
                    <a:lnTo>
                      <a:pt x="674" y="596"/>
                    </a:lnTo>
                    <a:lnTo>
                      <a:pt x="663" y="610"/>
                    </a:lnTo>
                    <a:lnTo>
                      <a:pt x="651" y="623"/>
                    </a:lnTo>
                    <a:lnTo>
                      <a:pt x="638" y="636"/>
                    </a:lnTo>
                    <a:lnTo>
                      <a:pt x="625" y="650"/>
                    </a:lnTo>
                    <a:lnTo>
                      <a:pt x="612" y="661"/>
                    </a:lnTo>
                    <a:lnTo>
                      <a:pt x="598" y="672"/>
                    </a:lnTo>
                    <a:lnTo>
                      <a:pt x="584" y="682"/>
                    </a:lnTo>
                    <a:lnTo>
                      <a:pt x="568" y="693"/>
                    </a:lnTo>
                    <a:lnTo>
                      <a:pt x="552" y="702"/>
                    </a:lnTo>
                    <a:lnTo>
                      <a:pt x="537" y="710"/>
                    </a:lnTo>
                    <a:lnTo>
                      <a:pt x="520" y="717"/>
                    </a:lnTo>
                    <a:lnTo>
                      <a:pt x="503" y="724"/>
                    </a:lnTo>
                    <a:lnTo>
                      <a:pt x="486" y="729"/>
                    </a:lnTo>
                    <a:lnTo>
                      <a:pt x="467" y="734"/>
                    </a:lnTo>
                    <a:lnTo>
                      <a:pt x="449" y="738"/>
                    </a:lnTo>
                    <a:lnTo>
                      <a:pt x="431" y="742"/>
                    </a:lnTo>
                    <a:lnTo>
                      <a:pt x="413" y="745"/>
                    </a:lnTo>
                    <a:lnTo>
                      <a:pt x="393" y="746"/>
                    </a:lnTo>
                    <a:lnTo>
                      <a:pt x="375" y="746"/>
                    </a:lnTo>
                    <a:lnTo>
                      <a:pt x="375" y="746"/>
                    </a:lnTo>
                    <a:lnTo>
                      <a:pt x="355" y="746"/>
                    </a:lnTo>
                    <a:lnTo>
                      <a:pt x="336" y="745"/>
                    </a:lnTo>
                    <a:lnTo>
                      <a:pt x="317" y="742"/>
                    </a:lnTo>
                    <a:lnTo>
                      <a:pt x="299" y="738"/>
                    </a:lnTo>
                    <a:lnTo>
                      <a:pt x="281" y="734"/>
                    </a:lnTo>
                    <a:lnTo>
                      <a:pt x="264" y="729"/>
                    </a:lnTo>
                    <a:lnTo>
                      <a:pt x="246" y="724"/>
                    </a:lnTo>
                    <a:lnTo>
                      <a:pt x="229" y="717"/>
                    </a:lnTo>
                    <a:lnTo>
                      <a:pt x="213" y="710"/>
                    </a:lnTo>
                    <a:lnTo>
                      <a:pt x="196" y="702"/>
                    </a:lnTo>
                    <a:lnTo>
                      <a:pt x="180" y="693"/>
                    </a:lnTo>
                    <a:lnTo>
                      <a:pt x="166" y="682"/>
                    </a:lnTo>
                    <a:lnTo>
                      <a:pt x="150" y="672"/>
                    </a:lnTo>
                    <a:lnTo>
                      <a:pt x="137" y="661"/>
                    </a:lnTo>
                    <a:lnTo>
                      <a:pt x="123" y="650"/>
                    </a:lnTo>
                    <a:lnTo>
                      <a:pt x="110" y="636"/>
                    </a:lnTo>
                    <a:lnTo>
                      <a:pt x="98" y="623"/>
                    </a:lnTo>
                    <a:lnTo>
                      <a:pt x="86" y="610"/>
                    </a:lnTo>
                    <a:lnTo>
                      <a:pt x="75" y="596"/>
                    </a:lnTo>
                    <a:lnTo>
                      <a:pt x="64" y="582"/>
                    </a:lnTo>
                    <a:lnTo>
                      <a:pt x="55" y="566"/>
                    </a:lnTo>
                    <a:lnTo>
                      <a:pt x="46" y="550"/>
                    </a:lnTo>
                    <a:lnTo>
                      <a:pt x="38" y="535"/>
                    </a:lnTo>
                    <a:lnTo>
                      <a:pt x="30" y="518"/>
                    </a:lnTo>
                    <a:lnTo>
                      <a:pt x="24" y="501"/>
                    </a:lnTo>
                    <a:lnTo>
                      <a:pt x="17" y="484"/>
                    </a:lnTo>
                    <a:lnTo>
                      <a:pt x="12" y="466"/>
                    </a:lnTo>
                    <a:lnTo>
                      <a:pt x="8" y="449"/>
                    </a:lnTo>
                    <a:lnTo>
                      <a:pt x="5" y="430"/>
                    </a:lnTo>
                    <a:lnTo>
                      <a:pt x="3" y="411"/>
                    </a:lnTo>
                    <a:lnTo>
                      <a:pt x="2" y="39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2" y="353"/>
                    </a:lnTo>
                    <a:lnTo>
                      <a:pt x="3" y="335"/>
                    </a:lnTo>
                    <a:lnTo>
                      <a:pt x="5" y="316"/>
                    </a:lnTo>
                    <a:lnTo>
                      <a:pt x="8" y="297"/>
                    </a:lnTo>
                    <a:lnTo>
                      <a:pt x="12" y="279"/>
                    </a:lnTo>
                    <a:lnTo>
                      <a:pt x="17" y="262"/>
                    </a:lnTo>
                    <a:lnTo>
                      <a:pt x="24" y="245"/>
                    </a:lnTo>
                    <a:lnTo>
                      <a:pt x="30" y="228"/>
                    </a:lnTo>
                    <a:lnTo>
                      <a:pt x="38" y="211"/>
                    </a:lnTo>
                    <a:lnTo>
                      <a:pt x="46" y="196"/>
                    </a:lnTo>
                    <a:lnTo>
                      <a:pt x="55" y="180"/>
                    </a:lnTo>
                    <a:lnTo>
                      <a:pt x="64" y="164"/>
                    </a:lnTo>
                    <a:lnTo>
                      <a:pt x="75" y="150"/>
                    </a:lnTo>
                    <a:lnTo>
                      <a:pt x="86" y="135"/>
                    </a:lnTo>
                    <a:lnTo>
                      <a:pt x="98" y="122"/>
                    </a:lnTo>
                    <a:lnTo>
                      <a:pt x="110" y="109"/>
                    </a:lnTo>
                    <a:lnTo>
                      <a:pt x="123" y="96"/>
                    </a:lnTo>
                    <a:lnTo>
                      <a:pt x="137" y="85"/>
                    </a:lnTo>
                    <a:lnTo>
                      <a:pt x="150" y="74"/>
                    </a:lnTo>
                    <a:lnTo>
                      <a:pt x="166" y="64"/>
                    </a:lnTo>
                    <a:lnTo>
                      <a:pt x="180" y="53"/>
                    </a:lnTo>
                    <a:lnTo>
                      <a:pt x="196" y="44"/>
                    </a:lnTo>
                    <a:lnTo>
                      <a:pt x="213" y="36"/>
                    </a:lnTo>
                    <a:lnTo>
                      <a:pt x="229" y="29"/>
                    </a:lnTo>
                    <a:lnTo>
                      <a:pt x="246" y="22"/>
                    </a:lnTo>
                    <a:lnTo>
                      <a:pt x="264" y="17"/>
                    </a:lnTo>
                    <a:lnTo>
                      <a:pt x="281" y="12"/>
                    </a:lnTo>
                    <a:lnTo>
                      <a:pt x="299" y="8"/>
                    </a:lnTo>
                    <a:lnTo>
                      <a:pt x="317" y="4"/>
                    </a:lnTo>
                    <a:lnTo>
                      <a:pt x="336" y="1"/>
                    </a:lnTo>
                    <a:lnTo>
                      <a:pt x="355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93" y="0"/>
                    </a:lnTo>
                    <a:lnTo>
                      <a:pt x="413" y="1"/>
                    </a:lnTo>
                    <a:lnTo>
                      <a:pt x="431" y="4"/>
                    </a:lnTo>
                    <a:lnTo>
                      <a:pt x="449" y="8"/>
                    </a:lnTo>
                    <a:lnTo>
                      <a:pt x="467" y="12"/>
                    </a:lnTo>
                    <a:lnTo>
                      <a:pt x="486" y="17"/>
                    </a:lnTo>
                    <a:lnTo>
                      <a:pt x="503" y="22"/>
                    </a:lnTo>
                    <a:lnTo>
                      <a:pt x="520" y="29"/>
                    </a:lnTo>
                    <a:lnTo>
                      <a:pt x="537" y="36"/>
                    </a:lnTo>
                    <a:lnTo>
                      <a:pt x="552" y="44"/>
                    </a:lnTo>
                    <a:lnTo>
                      <a:pt x="568" y="53"/>
                    </a:lnTo>
                    <a:lnTo>
                      <a:pt x="584" y="64"/>
                    </a:lnTo>
                    <a:lnTo>
                      <a:pt x="598" y="74"/>
                    </a:lnTo>
                    <a:lnTo>
                      <a:pt x="612" y="85"/>
                    </a:lnTo>
                    <a:lnTo>
                      <a:pt x="625" y="96"/>
                    </a:lnTo>
                    <a:lnTo>
                      <a:pt x="638" y="109"/>
                    </a:lnTo>
                    <a:lnTo>
                      <a:pt x="651" y="122"/>
                    </a:lnTo>
                    <a:lnTo>
                      <a:pt x="663" y="135"/>
                    </a:lnTo>
                    <a:lnTo>
                      <a:pt x="674" y="150"/>
                    </a:lnTo>
                    <a:lnTo>
                      <a:pt x="684" y="164"/>
                    </a:lnTo>
                    <a:lnTo>
                      <a:pt x="693" y="180"/>
                    </a:lnTo>
                    <a:lnTo>
                      <a:pt x="702" y="196"/>
                    </a:lnTo>
                    <a:lnTo>
                      <a:pt x="711" y="211"/>
                    </a:lnTo>
                    <a:lnTo>
                      <a:pt x="718" y="228"/>
                    </a:lnTo>
                    <a:lnTo>
                      <a:pt x="726" y="245"/>
                    </a:lnTo>
                    <a:lnTo>
                      <a:pt x="731" y="262"/>
                    </a:lnTo>
                    <a:lnTo>
                      <a:pt x="736" y="279"/>
                    </a:lnTo>
                    <a:lnTo>
                      <a:pt x="740" y="297"/>
                    </a:lnTo>
                    <a:lnTo>
                      <a:pt x="744" y="316"/>
                    </a:lnTo>
                    <a:lnTo>
                      <a:pt x="745" y="335"/>
                    </a:lnTo>
                    <a:lnTo>
                      <a:pt x="747" y="353"/>
                    </a:lnTo>
                    <a:lnTo>
                      <a:pt x="748" y="373"/>
                    </a:lnTo>
                    <a:lnTo>
                      <a:pt x="748" y="37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7" name="Group 15"/>
            <p:cNvGrpSpPr/>
            <p:nvPr/>
          </p:nvGrpSpPr>
          <p:grpSpPr>
            <a:xfrm>
              <a:off x="738984" y="2321007"/>
              <a:ext cx="3367786" cy="2238175"/>
              <a:chOff x="0" y="390525"/>
              <a:chExt cx="9144000" cy="6076950"/>
            </a:xfrm>
          </p:grpSpPr>
          <p:sp>
            <p:nvSpPr>
              <p:cNvPr id="1841" name="Freeform 5"/>
              <p:cNvSpPr>
                <a:spLocks noEditPoints="1"/>
              </p:cNvSpPr>
              <p:nvPr/>
            </p:nvSpPr>
            <p:spPr bwMode="auto">
              <a:xfrm>
                <a:off x="0" y="390525"/>
                <a:ext cx="8075613" cy="5911850"/>
              </a:xfrm>
              <a:custGeom>
                <a:avLst/>
                <a:gdLst/>
                <a:ahLst/>
                <a:cxnLst>
                  <a:cxn ang="0">
                    <a:pos x="5085" y="1627"/>
                  </a:cxn>
                  <a:cxn ang="0">
                    <a:pos x="1592" y="87"/>
                  </a:cxn>
                  <a:cxn ang="0">
                    <a:pos x="1576" y="82"/>
                  </a:cxn>
                  <a:cxn ang="0">
                    <a:pos x="1425" y="34"/>
                  </a:cxn>
                  <a:cxn ang="0">
                    <a:pos x="1264" y="7"/>
                  </a:cxn>
                  <a:cxn ang="0">
                    <a:pos x="1154" y="0"/>
                  </a:cxn>
                  <a:cxn ang="0">
                    <a:pos x="977" y="14"/>
                  </a:cxn>
                  <a:cxn ang="0">
                    <a:pos x="810" y="52"/>
                  </a:cxn>
                  <a:cxn ang="0">
                    <a:pos x="654" y="115"/>
                  </a:cxn>
                  <a:cxn ang="0">
                    <a:pos x="509" y="197"/>
                  </a:cxn>
                  <a:cxn ang="0">
                    <a:pos x="378" y="300"/>
                  </a:cxn>
                  <a:cxn ang="0">
                    <a:pos x="264" y="420"/>
                  </a:cxn>
                  <a:cxn ang="0">
                    <a:pos x="167" y="556"/>
                  </a:cxn>
                  <a:cxn ang="0">
                    <a:pos x="91" y="705"/>
                  </a:cxn>
                  <a:cxn ang="0">
                    <a:pos x="37" y="865"/>
                  </a:cxn>
                  <a:cxn ang="0">
                    <a:pos x="7" y="1035"/>
                  </a:cxn>
                  <a:cxn ang="0">
                    <a:pos x="0" y="1153"/>
                  </a:cxn>
                  <a:cxn ang="0">
                    <a:pos x="8" y="1283"/>
                  </a:cxn>
                  <a:cxn ang="0">
                    <a:pos x="29" y="1408"/>
                  </a:cxn>
                  <a:cxn ang="0">
                    <a:pos x="64" y="1529"/>
                  </a:cxn>
                  <a:cxn ang="0">
                    <a:pos x="110" y="1644"/>
                  </a:cxn>
                  <a:cxn ang="0">
                    <a:pos x="168" y="1752"/>
                  </a:cxn>
                  <a:cxn ang="0">
                    <a:pos x="237" y="1853"/>
                  </a:cxn>
                  <a:cxn ang="0">
                    <a:pos x="317" y="1945"/>
                  </a:cxn>
                  <a:cxn ang="0">
                    <a:pos x="406" y="2029"/>
                  </a:cxn>
                  <a:cxn ang="0">
                    <a:pos x="502" y="2103"/>
                  </a:cxn>
                  <a:cxn ang="0">
                    <a:pos x="607" y="2167"/>
                  </a:cxn>
                  <a:cxn ang="0">
                    <a:pos x="681" y="2205"/>
                  </a:cxn>
                  <a:cxn ang="0">
                    <a:pos x="4129" y="3722"/>
                  </a:cxn>
                  <a:cxn ang="0">
                    <a:pos x="4022" y="3665"/>
                  </a:cxn>
                  <a:cxn ang="0">
                    <a:pos x="3920" y="3597"/>
                  </a:cxn>
                  <a:cxn ang="0">
                    <a:pos x="3827" y="3520"/>
                  </a:cxn>
                  <a:cxn ang="0">
                    <a:pos x="3743" y="3433"/>
                  </a:cxn>
                  <a:cxn ang="0">
                    <a:pos x="3668" y="3339"/>
                  </a:cxn>
                  <a:cxn ang="0">
                    <a:pos x="3603" y="3236"/>
                  </a:cxn>
                  <a:cxn ang="0">
                    <a:pos x="3549" y="3126"/>
                  </a:cxn>
                  <a:cxn ang="0">
                    <a:pos x="3508" y="3010"/>
                  </a:cxn>
                  <a:cxn ang="0">
                    <a:pos x="3478" y="2889"/>
                  </a:cxn>
                  <a:cxn ang="0">
                    <a:pos x="3462" y="2762"/>
                  </a:cxn>
                  <a:cxn ang="0">
                    <a:pos x="3458" y="2676"/>
                  </a:cxn>
                  <a:cxn ang="0">
                    <a:pos x="3471" y="2500"/>
                  </a:cxn>
                  <a:cxn ang="0">
                    <a:pos x="3510" y="2333"/>
                  </a:cxn>
                  <a:cxn ang="0">
                    <a:pos x="3572" y="2176"/>
                  </a:cxn>
                  <a:cxn ang="0">
                    <a:pos x="3655" y="2031"/>
                  </a:cxn>
                  <a:cxn ang="0">
                    <a:pos x="3758" y="1901"/>
                  </a:cxn>
                  <a:cxn ang="0">
                    <a:pos x="3878" y="1786"/>
                  </a:cxn>
                  <a:cxn ang="0">
                    <a:pos x="4013" y="1691"/>
                  </a:cxn>
                  <a:cxn ang="0">
                    <a:pos x="4163" y="1614"/>
                  </a:cxn>
                  <a:cxn ang="0">
                    <a:pos x="4323" y="1559"/>
                  </a:cxn>
                  <a:cxn ang="0">
                    <a:pos x="4493" y="1529"/>
                  </a:cxn>
                  <a:cxn ang="0">
                    <a:pos x="4610" y="1524"/>
                  </a:cxn>
                  <a:cxn ang="0">
                    <a:pos x="4785" y="1537"/>
                  </a:cxn>
                  <a:cxn ang="0">
                    <a:pos x="4951" y="1575"/>
                  </a:cxn>
                  <a:cxn ang="0">
                    <a:pos x="1619" y="99"/>
                  </a:cxn>
                  <a:cxn ang="0">
                    <a:pos x="1592" y="87"/>
                  </a:cxn>
                </a:cxnLst>
                <a:rect l="0" t="0" r="r" b="b"/>
                <a:pathLst>
                  <a:path w="5087" h="3724">
                    <a:moveTo>
                      <a:pt x="5066" y="1617"/>
                    </a:moveTo>
                    <a:lnTo>
                      <a:pt x="5066" y="1617"/>
                    </a:lnTo>
                    <a:lnTo>
                      <a:pt x="5085" y="1627"/>
                    </a:lnTo>
                    <a:lnTo>
                      <a:pt x="5087" y="1626"/>
                    </a:lnTo>
                    <a:lnTo>
                      <a:pt x="5066" y="1617"/>
                    </a:lnTo>
                    <a:close/>
                    <a:moveTo>
                      <a:pt x="1592" y="87"/>
                    </a:moveTo>
                    <a:lnTo>
                      <a:pt x="1578" y="81"/>
                    </a:lnTo>
                    <a:lnTo>
                      <a:pt x="1576" y="82"/>
                    </a:lnTo>
                    <a:lnTo>
                      <a:pt x="1576" y="82"/>
                    </a:lnTo>
                    <a:lnTo>
                      <a:pt x="1527" y="64"/>
                    </a:lnTo>
                    <a:lnTo>
                      <a:pt x="1476" y="47"/>
                    </a:lnTo>
                    <a:lnTo>
                      <a:pt x="1425" y="34"/>
                    </a:lnTo>
                    <a:lnTo>
                      <a:pt x="1371" y="22"/>
                    </a:lnTo>
                    <a:lnTo>
                      <a:pt x="1318" y="13"/>
                    </a:lnTo>
                    <a:lnTo>
                      <a:pt x="1264" y="7"/>
                    </a:lnTo>
                    <a:lnTo>
                      <a:pt x="1208" y="3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094" y="3"/>
                    </a:lnTo>
                    <a:lnTo>
                      <a:pt x="1035" y="7"/>
                    </a:lnTo>
                    <a:lnTo>
                      <a:pt x="977" y="14"/>
                    </a:lnTo>
                    <a:lnTo>
                      <a:pt x="921" y="23"/>
                    </a:lnTo>
                    <a:lnTo>
                      <a:pt x="865" y="37"/>
                    </a:lnTo>
                    <a:lnTo>
                      <a:pt x="810" y="52"/>
                    </a:lnTo>
                    <a:lnTo>
                      <a:pt x="757" y="70"/>
                    </a:lnTo>
                    <a:lnTo>
                      <a:pt x="705" y="91"/>
                    </a:lnTo>
                    <a:lnTo>
                      <a:pt x="654" y="115"/>
                    </a:lnTo>
                    <a:lnTo>
                      <a:pt x="604" y="140"/>
                    </a:lnTo>
                    <a:lnTo>
                      <a:pt x="556" y="167"/>
                    </a:lnTo>
                    <a:lnTo>
                      <a:pt x="509" y="197"/>
                    </a:lnTo>
                    <a:lnTo>
                      <a:pt x="463" y="230"/>
                    </a:lnTo>
                    <a:lnTo>
                      <a:pt x="420" y="264"/>
                    </a:lnTo>
                    <a:lnTo>
                      <a:pt x="378" y="300"/>
                    </a:lnTo>
                    <a:lnTo>
                      <a:pt x="338" y="338"/>
                    </a:lnTo>
                    <a:lnTo>
                      <a:pt x="300" y="378"/>
                    </a:lnTo>
                    <a:lnTo>
                      <a:pt x="264" y="420"/>
                    </a:lnTo>
                    <a:lnTo>
                      <a:pt x="230" y="463"/>
                    </a:lnTo>
                    <a:lnTo>
                      <a:pt x="197" y="509"/>
                    </a:lnTo>
                    <a:lnTo>
                      <a:pt x="167" y="556"/>
                    </a:lnTo>
                    <a:lnTo>
                      <a:pt x="140" y="604"/>
                    </a:lnTo>
                    <a:lnTo>
                      <a:pt x="114" y="654"/>
                    </a:lnTo>
                    <a:lnTo>
                      <a:pt x="91" y="705"/>
                    </a:lnTo>
                    <a:lnTo>
                      <a:pt x="70" y="757"/>
                    </a:lnTo>
                    <a:lnTo>
                      <a:pt x="52" y="810"/>
                    </a:lnTo>
                    <a:lnTo>
                      <a:pt x="37" y="865"/>
                    </a:lnTo>
                    <a:lnTo>
                      <a:pt x="23" y="921"/>
                    </a:lnTo>
                    <a:lnTo>
                      <a:pt x="14" y="977"/>
                    </a:lnTo>
                    <a:lnTo>
                      <a:pt x="7" y="1035"/>
                    </a:lnTo>
                    <a:lnTo>
                      <a:pt x="3" y="1093"/>
                    </a:lnTo>
                    <a:lnTo>
                      <a:pt x="0" y="1153"/>
                    </a:lnTo>
                    <a:lnTo>
                      <a:pt x="0" y="1153"/>
                    </a:lnTo>
                    <a:lnTo>
                      <a:pt x="1" y="1196"/>
                    </a:lnTo>
                    <a:lnTo>
                      <a:pt x="4" y="1239"/>
                    </a:lnTo>
                    <a:lnTo>
                      <a:pt x="8" y="1283"/>
                    </a:lnTo>
                    <a:lnTo>
                      <a:pt x="13" y="1326"/>
                    </a:lnTo>
                    <a:lnTo>
                      <a:pt x="21" y="1367"/>
                    </a:lnTo>
                    <a:lnTo>
                      <a:pt x="29" y="1408"/>
                    </a:lnTo>
                    <a:lnTo>
                      <a:pt x="39" y="1450"/>
                    </a:lnTo>
                    <a:lnTo>
                      <a:pt x="51" y="1489"/>
                    </a:lnTo>
                    <a:lnTo>
                      <a:pt x="64" y="1529"/>
                    </a:lnTo>
                    <a:lnTo>
                      <a:pt x="77" y="1568"/>
                    </a:lnTo>
                    <a:lnTo>
                      <a:pt x="93" y="1606"/>
                    </a:lnTo>
                    <a:lnTo>
                      <a:pt x="110" y="1644"/>
                    </a:lnTo>
                    <a:lnTo>
                      <a:pt x="128" y="1680"/>
                    </a:lnTo>
                    <a:lnTo>
                      <a:pt x="147" y="1717"/>
                    </a:lnTo>
                    <a:lnTo>
                      <a:pt x="168" y="1752"/>
                    </a:lnTo>
                    <a:lnTo>
                      <a:pt x="191" y="1786"/>
                    </a:lnTo>
                    <a:lnTo>
                      <a:pt x="214" y="1820"/>
                    </a:lnTo>
                    <a:lnTo>
                      <a:pt x="237" y="1853"/>
                    </a:lnTo>
                    <a:lnTo>
                      <a:pt x="264" y="1884"/>
                    </a:lnTo>
                    <a:lnTo>
                      <a:pt x="290" y="1915"/>
                    </a:lnTo>
                    <a:lnTo>
                      <a:pt x="317" y="1945"/>
                    </a:lnTo>
                    <a:lnTo>
                      <a:pt x="346" y="1974"/>
                    </a:lnTo>
                    <a:lnTo>
                      <a:pt x="375" y="2003"/>
                    </a:lnTo>
                    <a:lnTo>
                      <a:pt x="406" y="2029"/>
                    </a:lnTo>
                    <a:lnTo>
                      <a:pt x="437" y="2055"/>
                    </a:lnTo>
                    <a:lnTo>
                      <a:pt x="470" y="2080"/>
                    </a:lnTo>
                    <a:lnTo>
                      <a:pt x="502" y="2103"/>
                    </a:lnTo>
                    <a:lnTo>
                      <a:pt x="536" y="2125"/>
                    </a:lnTo>
                    <a:lnTo>
                      <a:pt x="572" y="2148"/>
                    </a:lnTo>
                    <a:lnTo>
                      <a:pt x="607" y="2167"/>
                    </a:lnTo>
                    <a:lnTo>
                      <a:pt x="643" y="2187"/>
                    </a:lnTo>
                    <a:lnTo>
                      <a:pt x="681" y="2204"/>
                    </a:lnTo>
                    <a:lnTo>
                      <a:pt x="681" y="2205"/>
                    </a:lnTo>
                    <a:lnTo>
                      <a:pt x="4129" y="3724"/>
                    </a:lnTo>
                    <a:lnTo>
                      <a:pt x="4129" y="3722"/>
                    </a:lnTo>
                    <a:lnTo>
                      <a:pt x="4129" y="3722"/>
                    </a:lnTo>
                    <a:lnTo>
                      <a:pt x="4092" y="3704"/>
                    </a:lnTo>
                    <a:lnTo>
                      <a:pt x="4057" y="3686"/>
                    </a:lnTo>
                    <a:lnTo>
                      <a:pt x="4022" y="3665"/>
                    </a:lnTo>
                    <a:lnTo>
                      <a:pt x="3987" y="3644"/>
                    </a:lnTo>
                    <a:lnTo>
                      <a:pt x="3953" y="3621"/>
                    </a:lnTo>
                    <a:lnTo>
                      <a:pt x="3920" y="3597"/>
                    </a:lnTo>
                    <a:lnTo>
                      <a:pt x="3889" y="3572"/>
                    </a:lnTo>
                    <a:lnTo>
                      <a:pt x="3857" y="3546"/>
                    </a:lnTo>
                    <a:lnTo>
                      <a:pt x="3827" y="3520"/>
                    </a:lnTo>
                    <a:lnTo>
                      <a:pt x="3799" y="3491"/>
                    </a:lnTo>
                    <a:lnTo>
                      <a:pt x="3770" y="3463"/>
                    </a:lnTo>
                    <a:lnTo>
                      <a:pt x="3743" y="3433"/>
                    </a:lnTo>
                    <a:lnTo>
                      <a:pt x="3716" y="3403"/>
                    </a:lnTo>
                    <a:lnTo>
                      <a:pt x="3692" y="3370"/>
                    </a:lnTo>
                    <a:lnTo>
                      <a:pt x="3668" y="3339"/>
                    </a:lnTo>
                    <a:lnTo>
                      <a:pt x="3646" y="3305"/>
                    </a:lnTo>
                    <a:lnTo>
                      <a:pt x="3624" y="3271"/>
                    </a:lnTo>
                    <a:lnTo>
                      <a:pt x="3603" y="3236"/>
                    </a:lnTo>
                    <a:lnTo>
                      <a:pt x="3585" y="3199"/>
                    </a:lnTo>
                    <a:lnTo>
                      <a:pt x="3566" y="3163"/>
                    </a:lnTo>
                    <a:lnTo>
                      <a:pt x="3549" y="3126"/>
                    </a:lnTo>
                    <a:lnTo>
                      <a:pt x="3534" y="3087"/>
                    </a:lnTo>
                    <a:lnTo>
                      <a:pt x="3521" y="3049"/>
                    </a:lnTo>
                    <a:lnTo>
                      <a:pt x="3508" y="3010"/>
                    </a:lnTo>
                    <a:lnTo>
                      <a:pt x="3496" y="2970"/>
                    </a:lnTo>
                    <a:lnTo>
                      <a:pt x="3487" y="2929"/>
                    </a:lnTo>
                    <a:lnTo>
                      <a:pt x="3478" y="2889"/>
                    </a:lnTo>
                    <a:lnTo>
                      <a:pt x="3471" y="2847"/>
                    </a:lnTo>
                    <a:lnTo>
                      <a:pt x="3466" y="2805"/>
                    </a:lnTo>
                    <a:lnTo>
                      <a:pt x="3462" y="2762"/>
                    </a:lnTo>
                    <a:lnTo>
                      <a:pt x="3459" y="2719"/>
                    </a:lnTo>
                    <a:lnTo>
                      <a:pt x="3458" y="2676"/>
                    </a:lnTo>
                    <a:lnTo>
                      <a:pt x="3458" y="2676"/>
                    </a:lnTo>
                    <a:lnTo>
                      <a:pt x="3459" y="2616"/>
                    </a:lnTo>
                    <a:lnTo>
                      <a:pt x="3465" y="2559"/>
                    </a:lnTo>
                    <a:lnTo>
                      <a:pt x="3471" y="2500"/>
                    </a:lnTo>
                    <a:lnTo>
                      <a:pt x="3482" y="2444"/>
                    </a:lnTo>
                    <a:lnTo>
                      <a:pt x="3495" y="2388"/>
                    </a:lnTo>
                    <a:lnTo>
                      <a:pt x="3510" y="2333"/>
                    </a:lnTo>
                    <a:lnTo>
                      <a:pt x="3529" y="2279"/>
                    </a:lnTo>
                    <a:lnTo>
                      <a:pt x="3549" y="2227"/>
                    </a:lnTo>
                    <a:lnTo>
                      <a:pt x="3572" y="2176"/>
                    </a:lnTo>
                    <a:lnTo>
                      <a:pt x="3598" y="2127"/>
                    </a:lnTo>
                    <a:lnTo>
                      <a:pt x="3625" y="2078"/>
                    </a:lnTo>
                    <a:lnTo>
                      <a:pt x="3655" y="2031"/>
                    </a:lnTo>
                    <a:lnTo>
                      <a:pt x="3688" y="1986"/>
                    </a:lnTo>
                    <a:lnTo>
                      <a:pt x="3722" y="1943"/>
                    </a:lnTo>
                    <a:lnTo>
                      <a:pt x="3758" y="1901"/>
                    </a:lnTo>
                    <a:lnTo>
                      <a:pt x="3796" y="1861"/>
                    </a:lnTo>
                    <a:lnTo>
                      <a:pt x="3837" y="1823"/>
                    </a:lnTo>
                    <a:lnTo>
                      <a:pt x="3878" y="1786"/>
                    </a:lnTo>
                    <a:lnTo>
                      <a:pt x="3921" y="1752"/>
                    </a:lnTo>
                    <a:lnTo>
                      <a:pt x="3967" y="1721"/>
                    </a:lnTo>
                    <a:lnTo>
                      <a:pt x="4013" y="1691"/>
                    </a:lnTo>
                    <a:lnTo>
                      <a:pt x="4061" y="1662"/>
                    </a:lnTo>
                    <a:lnTo>
                      <a:pt x="4111" y="1637"/>
                    </a:lnTo>
                    <a:lnTo>
                      <a:pt x="4163" y="1614"/>
                    </a:lnTo>
                    <a:lnTo>
                      <a:pt x="4215" y="1593"/>
                    </a:lnTo>
                    <a:lnTo>
                      <a:pt x="4268" y="1575"/>
                    </a:lnTo>
                    <a:lnTo>
                      <a:pt x="4323" y="1559"/>
                    </a:lnTo>
                    <a:lnTo>
                      <a:pt x="4378" y="1547"/>
                    </a:lnTo>
                    <a:lnTo>
                      <a:pt x="4435" y="1537"/>
                    </a:lnTo>
                    <a:lnTo>
                      <a:pt x="4493" y="1529"/>
                    </a:lnTo>
                    <a:lnTo>
                      <a:pt x="4552" y="1525"/>
                    </a:lnTo>
                    <a:lnTo>
                      <a:pt x="4610" y="1524"/>
                    </a:lnTo>
                    <a:lnTo>
                      <a:pt x="4610" y="1524"/>
                    </a:lnTo>
                    <a:lnTo>
                      <a:pt x="4670" y="1525"/>
                    </a:lnTo>
                    <a:lnTo>
                      <a:pt x="4728" y="1529"/>
                    </a:lnTo>
                    <a:lnTo>
                      <a:pt x="4785" y="1537"/>
                    </a:lnTo>
                    <a:lnTo>
                      <a:pt x="4841" y="1546"/>
                    </a:lnTo>
                    <a:lnTo>
                      <a:pt x="4896" y="1559"/>
                    </a:lnTo>
                    <a:lnTo>
                      <a:pt x="4951" y="1575"/>
                    </a:lnTo>
                    <a:lnTo>
                      <a:pt x="5004" y="1593"/>
                    </a:lnTo>
                    <a:lnTo>
                      <a:pt x="5057" y="1613"/>
                    </a:lnTo>
                    <a:lnTo>
                      <a:pt x="1619" y="99"/>
                    </a:lnTo>
                    <a:lnTo>
                      <a:pt x="1619" y="99"/>
                    </a:lnTo>
                    <a:lnTo>
                      <a:pt x="1592" y="87"/>
                    </a:lnTo>
                    <a:lnTo>
                      <a:pt x="1592" y="8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rgbClr val="000000"/>
                  </a:gs>
                  <a:gs pos="46000">
                    <a:srgbClr val="4D4D4D"/>
                  </a:gs>
                  <a:gs pos="67000">
                    <a:srgbClr val="111111"/>
                  </a:gs>
                </a:gsLst>
                <a:lin ang="684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2" name="Freeform 6"/>
              <p:cNvSpPr>
                <a:spLocks/>
              </p:cNvSpPr>
              <p:nvPr/>
            </p:nvSpPr>
            <p:spPr bwMode="auto">
              <a:xfrm>
                <a:off x="5483225" y="2809875"/>
                <a:ext cx="3660775" cy="3657600"/>
              </a:xfrm>
              <a:custGeom>
                <a:avLst/>
                <a:gdLst/>
                <a:ahLst/>
                <a:cxnLst>
                  <a:cxn ang="0">
                    <a:pos x="2305" y="1211"/>
                  </a:cxn>
                  <a:cxn ang="0">
                    <a:pos x="2283" y="1384"/>
                  </a:cxn>
                  <a:cxn ang="0">
                    <a:pos x="2236" y="1549"/>
                  </a:cxn>
                  <a:cxn ang="0">
                    <a:pos x="2166" y="1701"/>
                  </a:cxn>
                  <a:cxn ang="0">
                    <a:pos x="2076" y="1841"/>
                  </a:cxn>
                  <a:cxn ang="0">
                    <a:pos x="1968" y="1967"/>
                  </a:cxn>
                  <a:cxn ang="0">
                    <a:pos x="1843" y="2076"/>
                  </a:cxn>
                  <a:cxn ang="0">
                    <a:pos x="1703" y="2166"/>
                  </a:cxn>
                  <a:cxn ang="0">
                    <a:pos x="1549" y="2235"/>
                  </a:cxn>
                  <a:cxn ang="0">
                    <a:pos x="1386" y="2281"/>
                  </a:cxn>
                  <a:cxn ang="0">
                    <a:pos x="1212" y="2303"/>
                  </a:cxn>
                  <a:cxn ang="0">
                    <a:pos x="1094" y="2303"/>
                  </a:cxn>
                  <a:cxn ang="0">
                    <a:pos x="921" y="2281"/>
                  </a:cxn>
                  <a:cxn ang="0">
                    <a:pos x="757" y="2235"/>
                  </a:cxn>
                  <a:cxn ang="0">
                    <a:pos x="604" y="2166"/>
                  </a:cxn>
                  <a:cxn ang="0">
                    <a:pos x="463" y="2076"/>
                  </a:cxn>
                  <a:cxn ang="0">
                    <a:pos x="338" y="1967"/>
                  </a:cxn>
                  <a:cxn ang="0">
                    <a:pos x="230" y="1841"/>
                  </a:cxn>
                  <a:cxn ang="0">
                    <a:pos x="140" y="1701"/>
                  </a:cxn>
                  <a:cxn ang="0">
                    <a:pos x="71" y="1549"/>
                  </a:cxn>
                  <a:cxn ang="0">
                    <a:pos x="24" y="1384"/>
                  </a:cxn>
                  <a:cxn ang="0">
                    <a:pos x="3" y="1211"/>
                  </a:cxn>
                  <a:cxn ang="0">
                    <a:pos x="3" y="1092"/>
                  </a:cxn>
                  <a:cxn ang="0">
                    <a:pos x="24" y="920"/>
                  </a:cxn>
                  <a:cxn ang="0">
                    <a:pos x="71" y="755"/>
                  </a:cxn>
                  <a:cxn ang="0">
                    <a:pos x="140" y="603"/>
                  </a:cxn>
                  <a:cxn ang="0">
                    <a:pos x="230" y="462"/>
                  </a:cxn>
                  <a:cxn ang="0">
                    <a:pos x="338" y="337"/>
                  </a:cxn>
                  <a:cxn ang="0">
                    <a:pos x="463" y="228"/>
                  </a:cxn>
                  <a:cxn ang="0">
                    <a:pos x="604" y="138"/>
                  </a:cxn>
                  <a:cxn ang="0">
                    <a:pos x="757" y="69"/>
                  </a:cxn>
                  <a:cxn ang="0">
                    <a:pos x="921" y="23"/>
                  </a:cxn>
                  <a:cxn ang="0">
                    <a:pos x="1094" y="1"/>
                  </a:cxn>
                  <a:cxn ang="0">
                    <a:pos x="1212" y="1"/>
                  </a:cxn>
                  <a:cxn ang="0">
                    <a:pos x="1386" y="23"/>
                  </a:cxn>
                  <a:cxn ang="0">
                    <a:pos x="1549" y="69"/>
                  </a:cxn>
                  <a:cxn ang="0">
                    <a:pos x="1703" y="138"/>
                  </a:cxn>
                  <a:cxn ang="0">
                    <a:pos x="1843" y="228"/>
                  </a:cxn>
                  <a:cxn ang="0">
                    <a:pos x="1968" y="337"/>
                  </a:cxn>
                  <a:cxn ang="0">
                    <a:pos x="2076" y="462"/>
                  </a:cxn>
                  <a:cxn ang="0">
                    <a:pos x="2166" y="603"/>
                  </a:cxn>
                  <a:cxn ang="0">
                    <a:pos x="2236" y="755"/>
                  </a:cxn>
                  <a:cxn ang="0">
                    <a:pos x="2283" y="920"/>
                  </a:cxn>
                  <a:cxn ang="0">
                    <a:pos x="2305" y="1092"/>
                  </a:cxn>
                </a:cxnLst>
                <a:rect l="0" t="0" r="r" b="b"/>
                <a:pathLst>
                  <a:path w="2306" h="2304">
                    <a:moveTo>
                      <a:pt x="2306" y="1152"/>
                    </a:moveTo>
                    <a:lnTo>
                      <a:pt x="2306" y="1152"/>
                    </a:lnTo>
                    <a:lnTo>
                      <a:pt x="2305" y="1211"/>
                    </a:lnTo>
                    <a:lnTo>
                      <a:pt x="2299" y="1269"/>
                    </a:lnTo>
                    <a:lnTo>
                      <a:pt x="2293" y="1327"/>
                    </a:lnTo>
                    <a:lnTo>
                      <a:pt x="2283" y="1384"/>
                    </a:lnTo>
                    <a:lnTo>
                      <a:pt x="2269" y="1440"/>
                    </a:lnTo>
                    <a:lnTo>
                      <a:pt x="2254" y="1495"/>
                    </a:lnTo>
                    <a:lnTo>
                      <a:pt x="2236" y="1549"/>
                    </a:lnTo>
                    <a:lnTo>
                      <a:pt x="2216" y="1601"/>
                    </a:lnTo>
                    <a:lnTo>
                      <a:pt x="2192" y="1652"/>
                    </a:lnTo>
                    <a:lnTo>
                      <a:pt x="2166" y="1701"/>
                    </a:lnTo>
                    <a:lnTo>
                      <a:pt x="2139" y="1750"/>
                    </a:lnTo>
                    <a:lnTo>
                      <a:pt x="2109" y="1796"/>
                    </a:lnTo>
                    <a:lnTo>
                      <a:pt x="2076" y="1841"/>
                    </a:lnTo>
                    <a:lnTo>
                      <a:pt x="2042" y="1885"/>
                    </a:lnTo>
                    <a:lnTo>
                      <a:pt x="2006" y="1927"/>
                    </a:lnTo>
                    <a:lnTo>
                      <a:pt x="1968" y="1967"/>
                    </a:lnTo>
                    <a:lnTo>
                      <a:pt x="1929" y="2005"/>
                    </a:lnTo>
                    <a:lnTo>
                      <a:pt x="1887" y="2042"/>
                    </a:lnTo>
                    <a:lnTo>
                      <a:pt x="1843" y="2076"/>
                    </a:lnTo>
                    <a:lnTo>
                      <a:pt x="1797" y="2107"/>
                    </a:lnTo>
                    <a:lnTo>
                      <a:pt x="1751" y="2137"/>
                    </a:lnTo>
                    <a:lnTo>
                      <a:pt x="1703" y="2166"/>
                    </a:lnTo>
                    <a:lnTo>
                      <a:pt x="1654" y="2190"/>
                    </a:lnTo>
                    <a:lnTo>
                      <a:pt x="1601" y="2214"/>
                    </a:lnTo>
                    <a:lnTo>
                      <a:pt x="1549" y="2235"/>
                    </a:lnTo>
                    <a:lnTo>
                      <a:pt x="1496" y="2253"/>
                    </a:lnTo>
                    <a:lnTo>
                      <a:pt x="1441" y="2267"/>
                    </a:lnTo>
                    <a:lnTo>
                      <a:pt x="1386" y="2281"/>
                    </a:lnTo>
                    <a:lnTo>
                      <a:pt x="1329" y="2291"/>
                    </a:lnTo>
                    <a:lnTo>
                      <a:pt x="1271" y="2299"/>
                    </a:lnTo>
                    <a:lnTo>
                      <a:pt x="1212" y="2303"/>
                    </a:lnTo>
                    <a:lnTo>
                      <a:pt x="1154" y="2304"/>
                    </a:lnTo>
                    <a:lnTo>
                      <a:pt x="1154" y="2304"/>
                    </a:lnTo>
                    <a:lnTo>
                      <a:pt x="1094" y="2303"/>
                    </a:lnTo>
                    <a:lnTo>
                      <a:pt x="1035" y="2299"/>
                    </a:lnTo>
                    <a:lnTo>
                      <a:pt x="978" y="2291"/>
                    </a:lnTo>
                    <a:lnTo>
                      <a:pt x="921" y="2281"/>
                    </a:lnTo>
                    <a:lnTo>
                      <a:pt x="865" y="2267"/>
                    </a:lnTo>
                    <a:lnTo>
                      <a:pt x="811" y="2253"/>
                    </a:lnTo>
                    <a:lnTo>
                      <a:pt x="757" y="2235"/>
                    </a:lnTo>
                    <a:lnTo>
                      <a:pt x="705" y="2214"/>
                    </a:lnTo>
                    <a:lnTo>
                      <a:pt x="654" y="2190"/>
                    </a:lnTo>
                    <a:lnTo>
                      <a:pt x="604" y="2166"/>
                    </a:lnTo>
                    <a:lnTo>
                      <a:pt x="556" y="2137"/>
                    </a:lnTo>
                    <a:lnTo>
                      <a:pt x="509" y="2107"/>
                    </a:lnTo>
                    <a:lnTo>
                      <a:pt x="463" y="2076"/>
                    </a:lnTo>
                    <a:lnTo>
                      <a:pt x="420" y="2042"/>
                    </a:lnTo>
                    <a:lnTo>
                      <a:pt x="379" y="2005"/>
                    </a:lnTo>
                    <a:lnTo>
                      <a:pt x="338" y="1967"/>
                    </a:lnTo>
                    <a:lnTo>
                      <a:pt x="300" y="1927"/>
                    </a:lnTo>
                    <a:lnTo>
                      <a:pt x="264" y="1885"/>
                    </a:lnTo>
                    <a:lnTo>
                      <a:pt x="230" y="1841"/>
                    </a:lnTo>
                    <a:lnTo>
                      <a:pt x="197" y="1796"/>
                    </a:lnTo>
                    <a:lnTo>
                      <a:pt x="167" y="1750"/>
                    </a:lnTo>
                    <a:lnTo>
                      <a:pt x="140" y="1701"/>
                    </a:lnTo>
                    <a:lnTo>
                      <a:pt x="115" y="1652"/>
                    </a:lnTo>
                    <a:lnTo>
                      <a:pt x="92" y="1601"/>
                    </a:lnTo>
                    <a:lnTo>
                      <a:pt x="71" y="1549"/>
                    </a:lnTo>
                    <a:lnTo>
                      <a:pt x="52" y="1495"/>
                    </a:lnTo>
                    <a:lnTo>
                      <a:pt x="37" y="1440"/>
                    </a:lnTo>
                    <a:lnTo>
                      <a:pt x="24" y="1384"/>
                    </a:lnTo>
                    <a:lnTo>
                      <a:pt x="15" y="1327"/>
                    </a:lnTo>
                    <a:lnTo>
                      <a:pt x="7" y="1269"/>
                    </a:lnTo>
                    <a:lnTo>
                      <a:pt x="3" y="1211"/>
                    </a:lnTo>
                    <a:lnTo>
                      <a:pt x="0" y="1152"/>
                    </a:lnTo>
                    <a:lnTo>
                      <a:pt x="0" y="1152"/>
                    </a:lnTo>
                    <a:lnTo>
                      <a:pt x="3" y="1092"/>
                    </a:lnTo>
                    <a:lnTo>
                      <a:pt x="7" y="1035"/>
                    </a:lnTo>
                    <a:lnTo>
                      <a:pt x="15" y="976"/>
                    </a:lnTo>
                    <a:lnTo>
                      <a:pt x="24" y="920"/>
                    </a:lnTo>
                    <a:lnTo>
                      <a:pt x="37" y="864"/>
                    </a:lnTo>
                    <a:lnTo>
                      <a:pt x="52" y="809"/>
                    </a:lnTo>
                    <a:lnTo>
                      <a:pt x="71" y="755"/>
                    </a:lnTo>
                    <a:lnTo>
                      <a:pt x="92" y="703"/>
                    </a:lnTo>
                    <a:lnTo>
                      <a:pt x="115" y="652"/>
                    </a:lnTo>
                    <a:lnTo>
                      <a:pt x="140" y="603"/>
                    </a:lnTo>
                    <a:lnTo>
                      <a:pt x="167" y="554"/>
                    </a:lnTo>
                    <a:lnTo>
                      <a:pt x="197" y="507"/>
                    </a:lnTo>
                    <a:lnTo>
                      <a:pt x="230" y="462"/>
                    </a:lnTo>
                    <a:lnTo>
                      <a:pt x="264" y="419"/>
                    </a:lnTo>
                    <a:lnTo>
                      <a:pt x="300" y="377"/>
                    </a:lnTo>
                    <a:lnTo>
                      <a:pt x="338" y="337"/>
                    </a:lnTo>
                    <a:lnTo>
                      <a:pt x="379" y="299"/>
                    </a:lnTo>
                    <a:lnTo>
                      <a:pt x="420" y="262"/>
                    </a:lnTo>
                    <a:lnTo>
                      <a:pt x="463" y="228"/>
                    </a:lnTo>
                    <a:lnTo>
                      <a:pt x="509" y="197"/>
                    </a:lnTo>
                    <a:lnTo>
                      <a:pt x="556" y="167"/>
                    </a:lnTo>
                    <a:lnTo>
                      <a:pt x="604" y="138"/>
                    </a:lnTo>
                    <a:lnTo>
                      <a:pt x="654" y="113"/>
                    </a:lnTo>
                    <a:lnTo>
                      <a:pt x="705" y="90"/>
                    </a:lnTo>
                    <a:lnTo>
                      <a:pt x="757" y="69"/>
                    </a:lnTo>
                    <a:lnTo>
                      <a:pt x="811" y="51"/>
                    </a:lnTo>
                    <a:lnTo>
                      <a:pt x="865" y="35"/>
                    </a:lnTo>
                    <a:lnTo>
                      <a:pt x="921" y="23"/>
                    </a:lnTo>
                    <a:lnTo>
                      <a:pt x="978" y="13"/>
                    </a:lnTo>
                    <a:lnTo>
                      <a:pt x="1035" y="5"/>
                    </a:lnTo>
                    <a:lnTo>
                      <a:pt x="1094" y="1"/>
                    </a:lnTo>
                    <a:lnTo>
                      <a:pt x="1154" y="0"/>
                    </a:lnTo>
                    <a:lnTo>
                      <a:pt x="1154" y="0"/>
                    </a:lnTo>
                    <a:lnTo>
                      <a:pt x="1212" y="1"/>
                    </a:lnTo>
                    <a:lnTo>
                      <a:pt x="1271" y="5"/>
                    </a:lnTo>
                    <a:lnTo>
                      <a:pt x="1329" y="13"/>
                    </a:lnTo>
                    <a:lnTo>
                      <a:pt x="1386" y="23"/>
                    </a:lnTo>
                    <a:lnTo>
                      <a:pt x="1441" y="35"/>
                    </a:lnTo>
                    <a:lnTo>
                      <a:pt x="1496" y="51"/>
                    </a:lnTo>
                    <a:lnTo>
                      <a:pt x="1549" y="69"/>
                    </a:lnTo>
                    <a:lnTo>
                      <a:pt x="1601" y="90"/>
                    </a:lnTo>
                    <a:lnTo>
                      <a:pt x="1654" y="113"/>
                    </a:lnTo>
                    <a:lnTo>
                      <a:pt x="1703" y="138"/>
                    </a:lnTo>
                    <a:lnTo>
                      <a:pt x="1751" y="167"/>
                    </a:lnTo>
                    <a:lnTo>
                      <a:pt x="1797" y="197"/>
                    </a:lnTo>
                    <a:lnTo>
                      <a:pt x="1843" y="228"/>
                    </a:lnTo>
                    <a:lnTo>
                      <a:pt x="1887" y="262"/>
                    </a:lnTo>
                    <a:lnTo>
                      <a:pt x="1929" y="299"/>
                    </a:lnTo>
                    <a:lnTo>
                      <a:pt x="1968" y="337"/>
                    </a:lnTo>
                    <a:lnTo>
                      <a:pt x="2006" y="377"/>
                    </a:lnTo>
                    <a:lnTo>
                      <a:pt x="2042" y="419"/>
                    </a:lnTo>
                    <a:lnTo>
                      <a:pt x="2076" y="462"/>
                    </a:lnTo>
                    <a:lnTo>
                      <a:pt x="2109" y="507"/>
                    </a:lnTo>
                    <a:lnTo>
                      <a:pt x="2139" y="554"/>
                    </a:lnTo>
                    <a:lnTo>
                      <a:pt x="2166" y="603"/>
                    </a:lnTo>
                    <a:lnTo>
                      <a:pt x="2192" y="652"/>
                    </a:lnTo>
                    <a:lnTo>
                      <a:pt x="2216" y="703"/>
                    </a:lnTo>
                    <a:lnTo>
                      <a:pt x="2236" y="755"/>
                    </a:lnTo>
                    <a:lnTo>
                      <a:pt x="2254" y="809"/>
                    </a:lnTo>
                    <a:lnTo>
                      <a:pt x="2269" y="864"/>
                    </a:lnTo>
                    <a:lnTo>
                      <a:pt x="2283" y="920"/>
                    </a:lnTo>
                    <a:lnTo>
                      <a:pt x="2293" y="976"/>
                    </a:lnTo>
                    <a:lnTo>
                      <a:pt x="2299" y="1035"/>
                    </a:lnTo>
                    <a:lnTo>
                      <a:pt x="2305" y="1092"/>
                    </a:lnTo>
                    <a:lnTo>
                      <a:pt x="2306" y="1152"/>
                    </a:lnTo>
                    <a:lnTo>
                      <a:pt x="2306" y="115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3" name="Freeform 7"/>
              <p:cNvSpPr>
                <a:spLocks/>
              </p:cNvSpPr>
              <p:nvPr/>
            </p:nvSpPr>
            <p:spPr bwMode="auto">
              <a:xfrm>
                <a:off x="5667375" y="2992438"/>
                <a:ext cx="3294063" cy="3292475"/>
              </a:xfrm>
              <a:custGeom>
                <a:avLst/>
                <a:gdLst/>
                <a:ahLst/>
                <a:cxnLst>
                  <a:cxn ang="0">
                    <a:pos x="2074" y="1090"/>
                  </a:cxn>
                  <a:cxn ang="0">
                    <a:pos x="2054" y="1246"/>
                  </a:cxn>
                  <a:cxn ang="0">
                    <a:pos x="2011" y="1393"/>
                  </a:cxn>
                  <a:cxn ang="0">
                    <a:pos x="1950" y="1531"/>
                  </a:cxn>
                  <a:cxn ang="0">
                    <a:pos x="1869" y="1658"/>
                  </a:cxn>
                  <a:cxn ang="0">
                    <a:pos x="1771" y="1770"/>
                  </a:cxn>
                  <a:cxn ang="0">
                    <a:pos x="1658" y="1868"/>
                  </a:cxn>
                  <a:cxn ang="0">
                    <a:pos x="1532" y="1949"/>
                  </a:cxn>
                  <a:cxn ang="0">
                    <a:pos x="1394" y="2012"/>
                  </a:cxn>
                  <a:cxn ang="0">
                    <a:pos x="1247" y="2053"/>
                  </a:cxn>
                  <a:cxn ang="0">
                    <a:pos x="1091" y="2073"/>
                  </a:cxn>
                  <a:cxn ang="0">
                    <a:pos x="984" y="2073"/>
                  </a:cxn>
                  <a:cxn ang="0">
                    <a:pos x="828" y="2053"/>
                  </a:cxn>
                  <a:cxn ang="0">
                    <a:pos x="680" y="2012"/>
                  </a:cxn>
                  <a:cxn ang="0">
                    <a:pos x="543" y="1949"/>
                  </a:cxn>
                  <a:cxn ang="0">
                    <a:pos x="417" y="1868"/>
                  </a:cxn>
                  <a:cxn ang="0">
                    <a:pos x="304" y="1770"/>
                  </a:cxn>
                  <a:cxn ang="0">
                    <a:pos x="206" y="1658"/>
                  </a:cxn>
                  <a:cxn ang="0">
                    <a:pos x="126" y="1531"/>
                  </a:cxn>
                  <a:cxn ang="0">
                    <a:pos x="63" y="1393"/>
                  </a:cxn>
                  <a:cxn ang="0">
                    <a:pos x="21" y="1246"/>
                  </a:cxn>
                  <a:cxn ang="0">
                    <a:pos x="2" y="1090"/>
                  </a:cxn>
                  <a:cxn ang="0">
                    <a:pos x="2" y="983"/>
                  </a:cxn>
                  <a:cxn ang="0">
                    <a:pos x="21" y="828"/>
                  </a:cxn>
                  <a:cxn ang="0">
                    <a:pos x="63" y="681"/>
                  </a:cxn>
                  <a:cxn ang="0">
                    <a:pos x="126" y="542"/>
                  </a:cxn>
                  <a:cxn ang="0">
                    <a:pos x="206" y="416"/>
                  </a:cxn>
                  <a:cxn ang="0">
                    <a:pos x="304" y="304"/>
                  </a:cxn>
                  <a:cxn ang="0">
                    <a:pos x="417" y="206"/>
                  </a:cxn>
                  <a:cxn ang="0">
                    <a:pos x="543" y="125"/>
                  </a:cxn>
                  <a:cxn ang="0">
                    <a:pos x="680" y="62"/>
                  </a:cxn>
                  <a:cxn ang="0">
                    <a:pos x="828" y="21"/>
                  </a:cxn>
                  <a:cxn ang="0">
                    <a:pos x="984" y="1"/>
                  </a:cxn>
                  <a:cxn ang="0">
                    <a:pos x="1091" y="1"/>
                  </a:cxn>
                  <a:cxn ang="0">
                    <a:pos x="1247" y="21"/>
                  </a:cxn>
                  <a:cxn ang="0">
                    <a:pos x="1394" y="62"/>
                  </a:cxn>
                  <a:cxn ang="0">
                    <a:pos x="1532" y="125"/>
                  </a:cxn>
                  <a:cxn ang="0">
                    <a:pos x="1658" y="206"/>
                  </a:cxn>
                  <a:cxn ang="0">
                    <a:pos x="1771" y="304"/>
                  </a:cxn>
                  <a:cxn ang="0">
                    <a:pos x="1869" y="416"/>
                  </a:cxn>
                  <a:cxn ang="0">
                    <a:pos x="1950" y="542"/>
                  </a:cxn>
                  <a:cxn ang="0">
                    <a:pos x="2011" y="681"/>
                  </a:cxn>
                  <a:cxn ang="0">
                    <a:pos x="2054" y="828"/>
                  </a:cxn>
                  <a:cxn ang="0">
                    <a:pos x="2074" y="983"/>
                  </a:cxn>
                </a:cxnLst>
                <a:rect l="0" t="0" r="r" b="b"/>
                <a:pathLst>
                  <a:path w="2075" h="2074">
                    <a:moveTo>
                      <a:pt x="2075" y="1037"/>
                    </a:moveTo>
                    <a:lnTo>
                      <a:pt x="2075" y="1037"/>
                    </a:lnTo>
                    <a:lnTo>
                      <a:pt x="2074" y="1090"/>
                    </a:lnTo>
                    <a:lnTo>
                      <a:pt x="2070" y="1143"/>
                    </a:lnTo>
                    <a:lnTo>
                      <a:pt x="2063" y="1195"/>
                    </a:lnTo>
                    <a:lnTo>
                      <a:pt x="2054" y="1246"/>
                    </a:lnTo>
                    <a:lnTo>
                      <a:pt x="2043" y="1297"/>
                    </a:lnTo>
                    <a:lnTo>
                      <a:pt x="2028" y="1345"/>
                    </a:lnTo>
                    <a:lnTo>
                      <a:pt x="2011" y="1393"/>
                    </a:lnTo>
                    <a:lnTo>
                      <a:pt x="1993" y="1440"/>
                    </a:lnTo>
                    <a:lnTo>
                      <a:pt x="1972" y="1487"/>
                    </a:lnTo>
                    <a:lnTo>
                      <a:pt x="1950" y="1531"/>
                    </a:lnTo>
                    <a:lnTo>
                      <a:pt x="1925" y="1574"/>
                    </a:lnTo>
                    <a:lnTo>
                      <a:pt x="1898" y="1616"/>
                    </a:lnTo>
                    <a:lnTo>
                      <a:pt x="1869" y="1658"/>
                    </a:lnTo>
                    <a:lnTo>
                      <a:pt x="1838" y="1697"/>
                    </a:lnTo>
                    <a:lnTo>
                      <a:pt x="1805" y="1734"/>
                    </a:lnTo>
                    <a:lnTo>
                      <a:pt x="1771" y="1770"/>
                    </a:lnTo>
                    <a:lnTo>
                      <a:pt x="1735" y="1804"/>
                    </a:lnTo>
                    <a:lnTo>
                      <a:pt x="1697" y="1837"/>
                    </a:lnTo>
                    <a:lnTo>
                      <a:pt x="1658" y="1868"/>
                    </a:lnTo>
                    <a:lnTo>
                      <a:pt x="1617" y="1897"/>
                    </a:lnTo>
                    <a:lnTo>
                      <a:pt x="1575" y="1924"/>
                    </a:lnTo>
                    <a:lnTo>
                      <a:pt x="1532" y="1949"/>
                    </a:lnTo>
                    <a:lnTo>
                      <a:pt x="1487" y="1971"/>
                    </a:lnTo>
                    <a:lnTo>
                      <a:pt x="1441" y="1992"/>
                    </a:lnTo>
                    <a:lnTo>
                      <a:pt x="1394" y="2012"/>
                    </a:lnTo>
                    <a:lnTo>
                      <a:pt x="1346" y="2027"/>
                    </a:lnTo>
                    <a:lnTo>
                      <a:pt x="1296" y="2042"/>
                    </a:lnTo>
                    <a:lnTo>
                      <a:pt x="1247" y="2053"/>
                    </a:lnTo>
                    <a:lnTo>
                      <a:pt x="1196" y="2062"/>
                    </a:lnTo>
                    <a:lnTo>
                      <a:pt x="1143" y="2069"/>
                    </a:lnTo>
                    <a:lnTo>
                      <a:pt x="1091" y="2073"/>
                    </a:lnTo>
                    <a:lnTo>
                      <a:pt x="1038" y="2074"/>
                    </a:lnTo>
                    <a:lnTo>
                      <a:pt x="1038" y="2074"/>
                    </a:lnTo>
                    <a:lnTo>
                      <a:pt x="984" y="2073"/>
                    </a:lnTo>
                    <a:lnTo>
                      <a:pt x="931" y="2069"/>
                    </a:lnTo>
                    <a:lnTo>
                      <a:pt x="880" y="2062"/>
                    </a:lnTo>
                    <a:lnTo>
                      <a:pt x="828" y="2053"/>
                    </a:lnTo>
                    <a:lnTo>
                      <a:pt x="778" y="2042"/>
                    </a:lnTo>
                    <a:lnTo>
                      <a:pt x="728" y="2027"/>
                    </a:lnTo>
                    <a:lnTo>
                      <a:pt x="680" y="2012"/>
                    </a:lnTo>
                    <a:lnTo>
                      <a:pt x="633" y="1992"/>
                    </a:lnTo>
                    <a:lnTo>
                      <a:pt x="588" y="1971"/>
                    </a:lnTo>
                    <a:lnTo>
                      <a:pt x="543" y="1949"/>
                    </a:lnTo>
                    <a:lnTo>
                      <a:pt x="499" y="1924"/>
                    </a:lnTo>
                    <a:lnTo>
                      <a:pt x="457" y="1897"/>
                    </a:lnTo>
                    <a:lnTo>
                      <a:pt x="417" y="1868"/>
                    </a:lnTo>
                    <a:lnTo>
                      <a:pt x="377" y="1837"/>
                    </a:lnTo>
                    <a:lnTo>
                      <a:pt x="340" y="1804"/>
                    </a:lnTo>
                    <a:lnTo>
                      <a:pt x="304" y="1770"/>
                    </a:lnTo>
                    <a:lnTo>
                      <a:pt x="269" y="1734"/>
                    </a:lnTo>
                    <a:lnTo>
                      <a:pt x="237" y="1697"/>
                    </a:lnTo>
                    <a:lnTo>
                      <a:pt x="206" y="1658"/>
                    </a:lnTo>
                    <a:lnTo>
                      <a:pt x="178" y="1616"/>
                    </a:lnTo>
                    <a:lnTo>
                      <a:pt x="150" y="1574"/>
                    </a:lnTo>
                    <a:lnTo>
                      <a:pt x="126" y="1531"/>
                    </a:lnTo>
                    <a:lnTo>
                      <a:pt x="102" y="1487"/>
                    </a:lnTo>
                    <a:lnTo>
                      <a:pt x="81" y="1440"/>
                    </a:lnTo>
                    <a:lnTo>
                      <a:pt x="63" y="1393"/>
                    </a:lnTo>
                    <a:lnTo>
                      <a:pt x="47" y="1345"/>
                    </a:lnTo>
                    <a:lnTo>
                      <a:pt x="33" y="1297"/>
                    </a:lnTo>
                    <a:lnTo>
                      <a:pt x="21" y="1246"/>
                    </a:lnTo>
                    <a:lnTo>
                      <a:pt x="12" y="1195"/>
                    </a:lnTo>
                    <a:lnTo>
                      <a:pt x="6" y="1143"/>
                    </a:lnTo>
                    <a:lnTo>
                      <a:pt x="2" y="1090"/>
                    </a:lnTo>
                    <a:lnTo>
                      <a:pt x="0" y="1037"/>
                    </a:lnTo>
                    <a:lnTo>
                      <a:pt x="0" y="1037"/>
                    </a:lnTo>
                    <a:lnTo>
                      <a:pt x="2" y="983"/>
                    </a:lnTo>
                    <a:lnTo>
                      <a:pt x="6" y="931"/>
                    </a:lnTo>
                    <a:lnTo>
                      <a:pt x="12" y="879"/>
                    </a:lnTo>
                    <a:lnTo>
                      <a:pt x="21" y="828"/>
                    </a:lnTo>
                    <a:lnTo>
                      <a:pt x="33" y="777"/>
                    </a:lnTo>
                    <a:lnTo>
                      <a:pt x="47" y="729"/>
                    </a:lnTo>
                    <a:lnTo>
                      <a:pt x="63" y="681"/>
                    </a:lnTo>
                    <a:lnTo>
                      <a:pt x="81" y="634"/>
                    </a:lnTo>
                    <a:lnTo>
                      <a:pt x="102" y="587"/>
                    </a:lnTo>
                    <a:lnTo>
                      <a:pt x="126" y="542"/>
                    </a:lnTo>
                    <a:lnTo>
                      <a:pt x="150" y="499"/>
                    </a:lnTo>
                    <a:lnTo>
                      <a:pt x="178" y="456"/>
                    </a:lnTo>
                    <a:lnTo>
                      <a:pt x="206" y="416"/>
                    </a:lnTo>
                    <a:lnTo>
                      <a:pt x="237" y="377"/>
                    </a:lnTo>
                    <a:lnTo>
                      <a:pt x="269" y="339"/>
                    </a:lnTo>
                    <a:lnTo>
                      <a:pt x="304" y="304"/>
                    </a:lnTo>
                    <a:lnTo>
                      <a:pt x="340" y="270"/>
                    </a:lnTo>
                    <a:lnTo>
                      <a:pt x="377" y="237"/>
                    </a:lnTo>
                    <a:lnTo>
                      <a:pt x="417" y="206"/>
                    </a:lnTo>
                    <a:lnTo>
                      <a:pt x="457" y="177"/>
                    </a:lnTo>
                    <a:lnTo>
                      <a:pt x="499" y="150"/>
                    </a:lnTo>
                    <a:lnTo>
                      <a:pt x="543" y="125"/>
                    </a:lnTo>
                    <a:lnTo>
                      <a:pt x="588" y="101"/>
                    </a:lnTo>
                    <a:lnTo>
                      <a:pt x="633" y="81"/>
                    </a:lnTo>
                    <a:lnTo>
                      <a:pt x="680" y="62"/>
                    </a:lnTo>
                    <a:lnTo>
                      <a:pt x="728" y="47"/>
                    </a:lnTo>
                    <a:lnTo>
                      <a:pt x="778" y="32"/>
                    </a:lnTo>
                    <a:lnTo>
                      <a:pt x="828" y="21"/>
                    </a:lnTo>
                    <a:lnTo>
                      <a:pt x="880" y="11"/>
                    </a:lnTo>
                    <a:lnTo>
                      <a:pt x="931" y="5"/>
                    </a:lnTo>
                    <a:lnTo>
                      <a:pt x="984" y="1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91" y="1"/>
                    </a:lnTo>
                    <a:lnTo>
                      <a:pt x="1143" y="5"/>
                    </a:lnTo>
                    <a:lnTo>
                      <a:pt x="1196" y="11"/>
                    </a:lnTo>
                    <a:lnTo>
                      <a:pt x="1247" y="21"/>
                    </a:lnTo>
                    <a:lnTo>
                      <a:pt x="1296" y="32"/>
                    </a:lnTo>
                    <a:lnTo>
                      <a:pt x="1346" y="47"/>
                    </a:lnTo>
                    <a:lnTo>
                      <a:pt x="1394" y="62"/>
                    </a:lnTo>
                    <a:lnTo>
                      <a:pt x="1441" y="81"/>
                    </a:lnTo>
                    <a:lnTo>
                      <a:pt x="1487" y="101"/>
                    </a:lnTo>
                    <a:lnTo>
                      <a:pt x="1532" y="125"/>
                    </a:lnTo>
                    <a:lnTo>
                      <a:pt x="1575" y="150"/>
                    </a:lnTo>
                    <a:lnTo>
                      <a:pt x="1617" y="177"/>
                    </a:lnTo>
                    <a:lnTo>
                      <a:pt x="1658" y="206"/>
                    </a:lnTo>
                    <a:lnTo>
                      <a:pt x="1697" y="237"/>
                    </a:lnTo>
                    <a:lnTo>
                      <a:pt x="1735" y="270"/>
                    </a:lnTo>
                    <a:lnTo>
                      <a:pt x="1771" y="304"/>
                    </a:lnTo>
                    <a:lnTo>
                      <a:pt x="1805" y="339"/>
                    </a:lnTo>
                    <a:lnTo>
                      <a:pt x="1838" y="377"/>
                    </a:lnTo>
                    <a:lnTo>
                      <a:pt x="1869" y="416"/>
                    </a:lnTo>
                    <a:lnTo>
                      <a:pt x="1898" y="456"/>
                    </a:lnTo>
                    <a:lnTo>
                      <a:pt x="1925" y="499"/>
                    </a:lnTo>
                    <a:lnTo>
                      <a:pt x="1950" y="542"/>
                    </a:lnTo>
                    <a:lnTo>
                      <a:pt x="1972" y="587"/>
                    </a:lnTo>
                    <a:lnTo>
                      <a:pt x="1993" y="634"/>
                    </a:lnTo>
                    <a:lnTo>
                      <a:pt x="2011" y="681"/>
                    </a:lnTo>
                    <a:lnTo>
                      <a:pt x="2028" y="729"/>
                    </a:lnTo>
                    <a:lnTo>
                      <a:pt x="2043" y="777"/>
                    </a:lnTo>
                    <a:lnTo>
                      <a:pt x="2054" y="828"/>
                    </a:lnTo>
                    <a:lnTo>
                      <a:pt x="2063" y="879"/>
                    </a:lnTo>
                    <a:lnTo>
                      <a:pt x="2070" y="931"/>
                    </a:lnTo>
                    <a:lnTo>
                      <a:pt x="2074" y="983"/>
                    </a:lnTo>
                    <a:lnTo>
                      <a:pt x="2075" y="1037"/>
                    </a:lnTo>
                    <a:lnTo>
                      <a:pt x="2075" y="1037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4" name="Freeform 8"/>
              <p:cNvSpPr>
                <a:spLocks/>
              </p:cNvSpPr>
              <p:nvPr/>
            </p:nvSpPr>
            <p:spPr bwMode="auto">
              <a:xfrm>
                <a:off x="6326188" y="3651250"/>
                <a:ext cx="1976438" cy="1974850"/>
              </a:xfrm>
              <a:custGeom>
                <a:avLst/>
                <a:gdLst/>
                <a:ahLst/>
                <a:cxnLst>
                  <a:cxn ang="0">
                    <a:pos x="1244" y="653"/>
                  </a:cxn>
                  <a:cxn ang="0">
                    <a:pos x="1232" y="747"/>
                  </a:cxn>
                  <a:cxn ang="0">
                    <a:pos x="1207" y="836"/>
                  </a:cxn>
                  <a:cxn ang="0">
                    <a:pos x="1170" y="918"/>
                  </a:cxn>
                  <a:cxn ang="0">
                    <a:pos x="1121" y="994"/>
                  </a:cxn>
                  <a:cxn ang="0">
                    <a:pos x="1063" y="1062"/>
                  </a:cxn>
                  <a:cxn ang="0">
                    <a:pos x="995" y="1120"/>
                  </a:cxn>
                  <a:cxn ang="0">
                    <a:pos x="919" y="1169"/>
                  </a:cxn>
                  <a:cxn ang="0">
                    <a:pos x="837" y="1206"/>
                  </a:cxn>
                  <a:cxn ang="0">
                    <a:pos x="748" y="1231"/>
                  </a:cxn>
                  <a:cxn ang="0">
                    <a:pos x="654" y="1243"/>
                  </a:cxn>
                  <a:cxn ang="0">
                    <a:pos x="590" y="1243"/>
                  </a:cxn>
                  <a:cxn ang="0">
                    <a:pos x="497" y="1231"/>
                  </a:cxn>
                  <a:cxn ang="0">
                    <a:pos x="409" y="1206"/>
                  </a:cxn>
                  <a:cxn ang="0">
                    <a:pos x="325" y="1169"/>
                  </a:cxn>
                  <a:cxn ang="0">
                    <a:pos x="250" y="1120"/>
                  </a:cxn>
                  <a:cxn ang="0">
                    <a:pos x="182" y="1062"/>
                  </a:cxn>
                  <a:cxn ang="0">
                    <a:pos x="123" y="994"/>
                  </a:cxn>
                  <a:cxn ang="0">
                    <a:pos x="75" y="918"/>
                  </a:cxn>
                  <a:cxn ang="0">
                    <a:pos x="38" y="836"/>
                  </a:cxn>
                  <a:cxn ang="0">
                    <a:pos x="12" y="747"/>
                  </a:cxn>
                  <a:cxn ang="0">
                    <a:pos x="0" y="653"/>
                  </a:cxn>
                  <a:cxn ang="0">
                    <a:pos x="0" y="589"/>
                  </a:cxn>
                  <a:cxn ang="0">
                    <a:pos x="12" y="497"/>
                  </a:cxn>
                  <a:cxn ang="0">
                    <a:pos x="38" y="408"/>
                  </a:cxn>
                  <a:cxn ang="0">
                    <a:pos x="75" y="326"/>
                  </a:cxn>
                  <a:cxn ang="0">
                    <a:pos x="123" y="250"/>
                  </a:cxn>
                  <a:cxn ang="0">
                    <a:pos x="182" y="182"/>
                  </a:cxn>
                  <a:cxn ang="0">
                    <a:pos x="250" y="124"/>
                  </a:cxn>
                  <a:cxn ang="0">
                    <a:pos x="325" y="75"/>
                  </a:cxn>
                  <a:cxn ang="0">
                    <a:pos x="409" y="37"/>
                  </a:cxn>
                  <a:cxn ang="0">
                    <a:pos x="497" y="13"/>
                  </a:cxn>
                  <a:cxn ang="0">
                    <a:pos x="590" y="1"/>
                  </a:cxn>
                  <a:cxn ang="0">
                    <a:pos x="654" y="1"/>
                  </a:cxn>
                  <a:cxn ang="0">
                    <a:pos x="748" y="13"/>
                  </a:cxn>
                  <a:cxn ang="0">
                    <a:pos x="837" y="37"/>
                  </a:cxn>
                  <a:cxn ang="0">
                    <a:pos x="919" y="75"/>
                  </a:cxn>
                  <a:cxn ang="0">
                    <a:pos x="995" y="124"/>
                  </a:cxn>
                  <a:cxn ang="0">
                    <a:pos x="1063" y="182"/>
                  </a:cxn>
                  <a:cxn ang="0">
                    <a:pos x="1121" y="250"/>
                  </a:cxn>
                  <a:cxn ang="0">
                    <a:pos x="1170" y="326"/>
                  </a:cxn>
                  <a:cxn ang="0">
                    <a:pos x="1207" y="408"/>
                  </a:cxn>
                  <a:cxn ang="0">
                    <a:pos x="1232" y="497"/>
                  </a:cxn>
                  <a:cxn ang="0">
                    <a:pos x="1244" y="589"/>
                  </a:cxn>
                </a:cxnLst>
                <a:rect l="0" t="0" r="r" b="b"/>
                <a:pathLst>
                  <a:path w="1245" h="1244">
                    <a:moveTo>
                      <a:pt x="1245" y="622"/>
                    </a:moveTo>
                    <a:lnTo>
                      <a:pt x="1245" y="622"/>
                    </a:lnTo>
                    <a:lnTo>
                      <a:pt x="1244" y="653"/>
                    </a:lnTo>
                    <a:lnTo>
                      <a:pt x="1241" y="686"/>
                    </a:lnTo>
                    <a:lnTo>
                      <a:pt x="1237" y="717"/>
                    </a:lnTo>
                    <a:lnTo>
                      <a:pt x="1232" y="747"/>
                    </a:lnTo>
                    <a:lnTo>
                      <a:pt x="1226" y="777"/>
                    </a:lnTo>
                    <a:lnTo>
                      <a:pt x="1216" y="807"/>
                    </a:lnTo>
                    <a:lnTo>
                      <a:pt x="1207" y="836"/>
                    </a:lnTo>
                    <a:lnTo>
                      <a:pt x="1196" y="865"/>
                    </a:lnTo>
                    <a:lnTo>
                      <a:pt x="1184" y="892"/>
                    </a:lnTo>
                    <a:lnTo>
                      <a:pt x="1170" y="918"/>
                    </a:lnTo>
                    <a:lnTo>
                      <a:pt x="1155" y="944"/>
                    </a:lnTo>
                    <a:lnTo>
                      <a:pt x="1138" y="970"/>
                    </a:lnTo>
                    <a:lnTo>
                      <a:pt x="1121" y="994"/>
                    </a:lnTo>
                    <a:lnTo>
                      <a:pt x="1103" y="1017"/>
                    </a:lnTo>
                    <a:lnTo>
                      <a:pt x="1083" y="1041"/>
                    </a:lnTo>
                    <a:lnTo>
                      <a:pt x="1063" y="1062"/>
                    </a:lnTo>
                    <a:lnTo>
                      <a:pt x="1040" y="1083"/>
                    </a:lnTo>
                    <a:lnTo>
                      <a:pt x="1018" y="1102"/>
                    </a:lnTo>
                    <a:lnTo>
                      <a:pt x="995" y="1120"/>
                    </a:lnTo>
                    <a:lnTo>
                      <a:pt x="970" y="1137"/>
                    </a:lnTo>
                    <a:lnTo>
                      <a:pt x="945" y="1154"/>
                    </a:lnTo>
                    <a:lnTo>
                      <a:pt x="919" y="1169"/>
                    </a:lnTo>
                    <a:lnTo>
                      <a:pt x="893" y="1183"/>
                    </a:lnTo>
                    <a:lnTo>
                      <a:pt x="864" y="1195"/>
                    </a:lnTo>
                    <a:lnTo>
                      <a:pt x="837" y="1206"/>
                    </a:lnTo>
                    <a:lnTo>
                      <a:pt x="808" y="1217"/>
                    </a:lnTo>
                    <a:lnTo>
                      <a:pt x="778" y="1225"/>
                    </a:lnTo>
                    <a:lnTo>
                      <a:pt x="748" y="1231"/>
                    </a:lnTo>
                    <a:lnTo>
                      <a:pt x="717" y="1236"/>
                    </a:lnTo>
                    <a:lnTo>
                      <a:pt x="687" y="1240"/>
                    </a:lnTo>
                    <a:lnTo>
                      <a:pt x="654" y="1243"/>
                    </a:lnTo>
                    <a:lnTo>
                      <a:pt x="623" y="1244"/>
                    </a:lnTo>
                    <a:lnTo>
                      <a:pt x="623" y="1244"/>
                    </a:lnTo>
                    <a:lnTo>
                      <a:pt x="590" y="1243"/>
                    </a:lnTo>
                    <a:lnTo>
                      <a:pt x="559" y="1240"/>
                    </a:lnTo>
                    <a:lnTo>
                      <a:pt x="527" y="1236"/>
                    </a:lnTo>
                    <a:lnTo>
                      <a:pt x="497" y="1231"/>
                    </a:lnTo>
                    <a:lnTo>
                      <a:pt x="466" y="1225"/>
                    </a:lnTo>
                    <a:lnTo>
                      <a:pt x="437" y="1217"/>
                    </a:lnTo>
                    <a:lnTo>
                      <a:pt x="409" y="1206"/>
                    </a:lnTo>
                    <a:lnTo>
                      <a:pt x="380" y="1195"/>
                    </a:lnTo>
                    <a:lnTo>
                      <a:pt x="353" y="1183"/>
                    </a:lnTo>
                    <a:lnTo>
                      <a:pt x="325" y="1169"/>
                    </a:lnTo>
                    <a:lnTo>
                      <a:pt x="299" y="1154"/>
                    </a:lnTo>
                    <a:lnTo>
                      <a:pt x="274" y="1137"/>
                    </a:lnTo>
                    <a:lnTo>
                      <a:pt x="250" y="1120"/>
                    </a:lnTo>
                    <a:lnTo>
                      <a:pt x="226" y="1102"/>
                    </a:lnTo>
                    <a:lnTo>
                      <a:pt x="204" y="1083"/>
                    </a:lnTo>
                    <a:lnTo>
                      <a:pt x="182" y="1062"/>
                    </a:lnTo>
                    <a:lnTo>
                      <a:pt x="162" y="1041"/>
                    </a:lnTo>
                    <a:lnTo>
                      <a:pt x="143" y="1017"/>
                    </a:lnTo>
                    <a:lnTo>
                      <a:pt x="123" y="994"/>
                    </a:lnTo>
                    <a:lnTo>
                      <a:pt x="106" y="970"/>
                    </a:lnTo>
                    <a:lnTo>
                      <a:pt x="90" y="944"/>
                    </a:lnTo>
                    <a:lnTo>
                      <a:pt x="75" y="918"/>
                    </a:lnTo>
                    <a:lnTo>
                      <a:pt x="62" y="892"/>
                    </a:lnTo>
                    <a:lnTo>
                      <a:pt x="49" y="865"/>
                    </a:lnTo>
                    <a:lnTo>
                      <a:pt x="38" y="836"/>
                    </a:lnTo>
                    <a:lnTo>
                      <a:pt x="28" y="807"/>
                    </a:lnTo>
                    <a:lnTo>
                      <a:pt x="20" y="777"/>
                    </a:lnTo>
                    <a:lnTo>
                      <a:pt x="12" y="747"/>
                    </a:lnTo>
                    <a:lnTo>
                      <a:pt x="7" y="717"/>
                    </a:lnTo>
                    <a:lnTo>
                      <a:pt x="3" y="686"/>
                    </a:lnTo>
                    <a:lnTo>
                      <a:pt x="0" y="653"/>
                    </a:lnTo>
                    <a:lnTo>
                      <a:pt x="0" y="622"/>
                    </a:lnTo>
                    <a:lnTo>
                      <a:pt x="0" y="622"/>
                    </a:lnTo>
                    <a:lnTo>
                      <a:pt x="0" y="589"/>
                    </a:lnTo>
                    <a:lnTo>
                      <a:pt x="3" y="558"/>
                    </a:lnTo>
                    <a:lnTo>
                      <a:pt x="7" y="527"/>
                    </a:lnTo>
                    <a:lnTo>
                      <a:pt x="12" y="497"/>
                    </a:lnTo>
                    <a:lnTo>
                      <a:pt x="20" y="467"/>
                    </a:lnTo>
                    <a:lnTo>
                      <a:pt x="28" y="437"/>
                    </a:lnTo>
                    <a:lnTo>
                      <a:pt x="38" y="408"/>
                    </a:lnTo>
                    <a:lnTo>
                      <a:pt x="49" y="379"/>
                    </a:lnTo>
                    <a:lnTo>
                      <a:pt x="62" y="352"/>
                    </a:lnTo>
                    <a:lnTo>
                      <a:pt x="75" y="326"/>
                    </a:lnTo>
                    <a:lnTo>
                      <a:pt x="90" y="300"/>
                    </a:lnTo>
                    <a:lnTo>
                      <a:pt x="106" y="274"/>
                    </a:lnTo>
                    <a:lnTo>
                      <a:pt x="123" y="250"/>
                    </a:lnTo>
                    <a:lnTo>
                      <a:pt x="143" y="227"/>
                    </a:lnTo>
                    <a:lnTo>
                      <a:pt x="162" y="203"/>
                    </a:lnTo>
                    <a:lnTo>
                      <a:pt x="182" y="182"/>
                    </a:lnTo>
                    <a:lnTo>
                      <a:pt x="204" y="161"/>
                    </a:lnTo>
                    <a:lnTo>
                      <a:pt x="226" y="142"/>
                    </a:lnTo>
                    <a:lnTo>
                      <a:pt x="250" y="124"/>
                    </a:lnTo>
                    <a:lnTo>
                      <a:pt x="274" y="105"/>
                    </a:lnTo>
                    <a:lnTo>
                      <a:pt x="299" y="90"/>
                    </a:lnTo>
                    <a:lnTo>
                      <a:pt x="325" y="75"/>
                    </a:lnTo>
                    <a:lnTo>
                      <a:pt x="353" y="61"/>
                    </a:lnTo>
                    <a:lnTo>
                      <a:pt x="380" y="48"/>
                    </a:lnTo>
                    <a:lnTo>
                      <a:pt x="409" y="37"/>
                    </a:lnTo>
                    <a:lnTo>
                      <a:pt x="437" y="27"/>
                    </a:lnTo>
                    <a:lnTo>
                      <a:pt x="466" y="19"/>
                    </a:lnTo>
                    <a:lnTo>
                      <a:pt x="497" y="13"/>
                    </a:lnTo>
                    <a:lnTo>
                      <a:pt x="527" y="7"/>
                    </a:lnTo>
                    <a:lnTo>
                      <a:pt x="559" y="2"/>
                    </a:lnTo>
                    <a:lnTo>
                      <a:pt x="590" y="1"/>
                    </a:lnTo>
                    <a:lnTo>
                      <a:pt x="623" y="0"/>
                    </a:lnTo>
                    <a:lnTo>
                      <a:pt x="623" y="0"/>
                    </a:lnTo>
                    <a:lnTo>
                      <a:pt x="654" y="1"/>
                    </a:lnTo>
                    <a:lnTo>
                      <a:pt x="687" y="2"/>
                    </a:lnTo>
                    <a:lnTo>
                      <a:pt x="717" y="7"/>
                    </a:lnTo>
                    <a:lnTo>
                      <a:pt x="748" y="13"/>
                    </a:lnTo>
                    <a:lnTo>
                      <a:pt x="778" y="19"/>
                    </a:lnTo>
                    <a:lnTo>
                      <a:pt x="808" y="27"/>
                    </a:lnTo>
                    <a:lnTo>
                      <a:pt x="837" y="37"/>
                    </a:lnTo>
                    <a:lnTo>
                      <a:pt x="864" y="48"/>
                    </a:lnTo>
                    <a:lnTo>
                      <a:pt x="893" y="61"/>
                    </a:lnTo>
                    <a:lnTo>
                      <a:pt x="919" y="75"/>
                    </a:lnTo>
                    <a:lnTo>
                      <a:pt x="945" y="90"/>
                    </a:lnTo>
                    <a:lnTo>
                      <a:pt x="970" y="105"/>
                    </a:lnTo>
                    <a:lnTo>
                      <a:pt x="995" y="124"/>
                    </a:lnTo>
                    <a:lnTo>
                      <a:pt x="1018" y="142"/>
                    </a:lnTo>
                    <a:lnTo>
                      <a:pt x="1040" y="161"/>
                    </a:lnTo>
                    <a:lnTo>
                      <a:pt x="1063" y="182"/>
                    </a:lnTo>
                    <a:lnTo>
                      <a:pt x="1083" y="203"/>
                    </a:lnTo>
                    <a:lnTo>
                      <a:pt x="1103" y="227"/>
                    </a:lnTo>
                    <a:lnTo>
                      <a:pt x="1121" y="250"/>
                    </a:lnTo>
                    <a:lnTo>
                      <a:pt x="1138" y="274"/>
                    </a:lnTo>
                    <a:lnTo>
                      <a:pt x="1155" y="300"/>
                    </a:lnTo>
                    <a:lnTo>
                      <a:pt x="1170" y="326"/>
                    </a:lnTo>
                    <a:lnTo>
                      <a:pt x="1184" y="352"/>
                    </a:lnTo>
                    <a:lnTo>
                      <a:pt x="1196" y="379"/>
                    </a:lnTo>
                    <a:lnTo>
                      <a:pt x="1207" y="408"/>
                    </a:lnTo>
                    <a:lnTo>
                      <a:pt x="1216" y="437"/>
                    </a:lnTo>
                    <a:lnTo>
                      <a:pt x="1226" y="467"/>
                    </a:lnTo>
                    <a:lnTo>
                      <a:pt x="1232" y="497"/>
                    </a:lnTo>
                    <a:lnTo>
                      <a:pt x="1237" y="527"/>
                    </a:lnTo>
                    <a:lnTo>
                      <a:pt x="1241" y="558"/>
                    </a:lnTo>
                    <a:lnTo>
                      <a:pt x="1244" y="589"/>
                    </a:lnTo>
                    <a:lnTo>
                      <a:pt x="1245" y="622"/>
                    </a:lnTo>
                    <a:lnTo>
                      <a:pt x="1245" y="622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" name="Freeform 9"/>
              <p:cNvSpPr>
                <a:spLocks/>
              </p:cNvSpPr>
              <p:nvPr/>
            </p:nvSpPr>
            <p:spPr bwMode="auto">
              <a:xfrm>
                <a:off x="6719888" y="4046538"/>
                <a:ext cx="1187450" cy="1184275"/>
              </a:xfrm>
              <a:custGeom>
                <a:avLst/>
                <a:gdLst/>
                <a:ahLst/>
                <a:cxnLst>
                  <a:cxn ang="0">
                    <a:pos x="747" y="393"/>
                  </a:cxn>
                  <a:cxn ang="0">
                    <a:pos x="740" y="449"/>
                  </a:cxn>
                  <a:cxn ang="0">
                    <a:pos x="726" y="501"/>
                  </a:cxn>
                  <a:cxn ang="0">
                    <a:pos x="702" y="550"/>
                  </a:cxn>
                  <a:cxn ang="0">
                    <a:pos x="674" y="596"/>
                  </a:cxn>
                  <a:cxn ang="0">
                    <a:pos x="638" y="636"/>
                  </a:cxn>
                  <a:cxn ang="0">
                    <a:pos x="598" y="672"/>
                  </a:cxn>
                  <a:cxn ang="0">
                    <a:pos x="552" y="702"/>
                  </a:cxn>
                  <a:cxn ang="0">
                    <a:pos x="503" y="724"/>
                  </a:cxn>
                  <a:cxn ang="0">
                    <a:pos x="449" y="738"/>
                  </a:cxn>
                  <a:cxn ang="0">
                    <a:pos x="393" y="746"/>
                  </a:cxn>
                  <a:cxn ang="0">
                    <a:pos x="355" y="746"/>
                  </a:cxn>
                  <a:cxn ang="0">
                    <a:pos x="299" y="738"/>
                  </a:cxn>
                  <a:cxn ang="0">
                    <a:pos x="246" y="724"/>
                  </a:cxn>
                  <a:cxn ang="0">
                    <a:pos x="196" y="702"/>
                  </a:cxn>
                  <a:cxn ang="0">
                    <a:pos x="150" y="672"/>
                  </a:cxn>
                  <a:cxn ang="0">
                    <a:pos x="110" y="636"/>
                  </a:cxn>
                  <a:cxn ang="0">
                    <a:pos x="75" y="596"/>
                  </a:cxn>
                  <a:cxn ang="0">
                    <a:pos x="46" y="550"/>
                  </a:cxn>
                  <a:cxn ang="0">
                    <a:pos x="24" y="501"/>
                  </a:cxn>
                  <a:cxn ang="0">
                    <a:pos x="8" y="449"/>
                  </a:cxn>
                  <a:cxn ang="0">
                    <a:pos x="2" y="393"/>
                  </a:cxn>
                  <a:cxn ang="0">
                    <a:pos x="2" y="353"/>
                  </a:cxn>
                  <a:cxn ang="0">
                    <a:pos x="8" y="297"/>
                  </a:cxn>
                  <a:cxn ang="0">
                    <a:pos x="24" y="245"/>
                  </a:cxn>
                  <a:cxn ang="0">
                    <a:pos x="46" y="196"/>
                  </a:cxn>
                  <a:cxn ang="0">
                    <a:pos x="75" y="150"/>
                  </a:cxn>
                  <a:cxn ang="0">
                    <a:pos x="110" y="109"/>
                  </a:cxn>
                  <a:cxn ang="0">
                    <a:pos x="150" y="74"/>
                  </a:cxn>
                  <a:cxn ang="0">
                    <a:pos x="196" y="44"/>
                  </a:cxn>
                  <a:cxn ang="0">
                    <a:pos x="246" y="22"/>
                  </a:cxn>
                  <a:cxn ang="0">
                    <a:pos x="299" y="8"/>
                  </a:cxn>
                  <a:cxn ang="0">
                    <a:pos x="355" y="0"/>
                  </a:cxn>
                  <a:cxn ang="0">
                    <a:pos x="393" y="0"/>
                  </a:cxn>
                  <a:cxn ang="0">
                    <a:pos x="449" y="8"/>
                  </a:cxn>
                  <a:cxn ang="0">
                    <a:pos x="503" y="22"/>
                  </a:cxn>
                  <a:cxn ang="0">
                    <a:pos x="552" y="44"/>
                  </a:cxn>
                  <a:cxn ang="0">
                    <a:pos x="598" y="74"/>
                  </a:cxn>
                  <a:cxn ang="0">
                    <a:pos x="638" y="109"/>
                  </a:cxn>
                  <a:cxn ang="0">
                    <a:pos x="674" y="150"/>
                  </a:cxn>
                  <a:cxn ang="0">
                    <a:pos x="702" y="196"/>
                  </a:cxn>
                  <a:cxn ang="0">
                    <a:pos x="726" y="245"/>
                  </a:cxn>
                  <a:cxn ang="0">
                    <a:pos x="740" y="297"/>
                  </a:cxn>
                  <a:cxn ang="0">
                    <a:pos x="747" y="353"/>
                  </a:cxn>
                </a:cxnLst>
                <a:rect l="0" t="0" r="r" b="b"/>
                <a:pathLst>
                  <a:path w="748" h="746">
                    <a:moveTo>
                      <a:pt x="748" y="373"/>
                    </a:moveTo>
                    <a:lnTo>
                      <a:pt x="748" y="373"/>
                    </a:lnTo>
                    <a:lnTo>
                      <a:pt x="747" y="393"/>
                    </a:lnTo>
                    <a:lnTo>
                      <a:pt x="745" y="411"/>
                    </a:lnTo>
                    <a:lnTo>
                      <a:pt x="744" y="430"/>
                    </a:lnTo>
                    <a:lnTo>
                      <a:pt x="740" y="449"/>
                    </a:lnTo>
                    <a:lnTo>
                      <a:pt x="736" y="466"/>
                    </a:lnTo>
                    <a:lnTo>
                      <a:pt x="731" y="484"/>
                    </a:lnTo>
                    <a:lnTo>
                      <a:pt x="726" y="501"/>
                    </a:lnTo>
                    <a:lnTo>
                      <a:pt x="718" y="518"/>
                    </a:lnTo>
                    <a:lnTo>
                      <a:pt x="711" y="535"/>
                    </a:lnTo>
                    <a:lnTo>
                      <a:pt x="702" y="550"/>
                    </a:lnTo>
                    <a:lnTo>
                      <a:pt x="693" y="566"/>
                    </a:lnTo>
                    <a:lnTo>
                      <a:pt x="684" y="582"/>
                    </a:lnTo>
                    <a:lnTo>
                      <a:pt x="674" y="596"/>
                    </a:lnTo>
                    <a:lnTo>
                      <a:pt x="663" y="610"/>
                    </a:lnTo>
                    <a:lnTo>
                      <a:pt x="651" y="623"/>
                    </a:lnTo>
                    <a:lnTo>
                      <a:pt x="638" y="636"/>
                    </a:lnTo>
                    <a:lnTo>
                      <a:pt x="625" y="650"/>
                    </a:lnTo>
                    <a:lnTo>
                      <a:pt x="612" y="661"/>
                    </a:lnTo>
                    <a:lnTo>
                      <a:pt x="598" y="672"/>
                    </a:lnTo>
                    <a:lnTo>
                      <a:pt x="584" y="682"/>
                    </a:lnTo>
                    <a:lnTo>
                      <a:pt x="568" y="693"/>
                    </a:lnTo>
                    <a:lnTo>
                      <a:pt x="552" y="702"/>
                    </a:lnTo>
                    <a:lnTo>
                      <a:pt x="537" y="710"/>
                    </a:lnTo>
                    <a:lnTo>
                      <a:pt x="520" y="717"/>
                    </a:lnTo>
                    <a:lnTo>
                      <a:pt x="503" y="724"/>
                    </a:lnTo>
                    <a:lnTo>
                      <a:pt x="486" y="729"/>
                    </a:lnTo>
                    <a:lnTo>
                      <a:pt x="467" y="734"/>
                    </a:lnTo>
                    <a:lnTo>
                      <a:pt x="449" y="738"/>
                    </a:lnTo>
                    <a:lnTo>
                      <a:pt x="431" y="742"/>
                    </a:lnTo>
                    <a:lnTo>
                      <a:pt x="413" y="745"/>
                    </a:lnTo>
                    <a:lnTo>
                      <a:pt x="393" y="746"/>
                    </a:lnTo>
                    <a:lnTo>
                      <a:pt x="375" y="746"/>
                    </a:lnTo>
                    <a:lnTo>
                      <a:pt x="375" y="746"/>
                    </a:lnTo>
                    <a:lnTo>
                      <a:pt x="355" y="746"/>
                    </a:lnTo>
                    <a:lnTo>
                      <a:pt x="336" y="745"/>
                    </a:lnTo>
                    <a:lnTo>
                      <a:pt x="317" y="742"/>
                    </a:lnTo>
                    <a:lnTo>
                      <a:pt x="299" y="738"/>
                    </a:lnTo>
                    <a:lnTo>
                      <a:pt x="281" y="734"/>
                    </a:lnTo>
                    <a:lnTo>
                      <a:pt x="264" y="729"/>
                    </a:lnTo>
                    <a:lnTo>
                      <a:pt x="246" y="724"/>
                    </a:lnTo>
                    <a:lnTo>
                      <a:pt x="229" y="717"/>
                    </a:lnTo>
                    <a:lnTo>
                      <a:pt x="213" y="710"/>
                    </a:lnTo>
                    <a:lnTo>
                      <a:pt x="196" y="702"/>
                    </a:lnTo>
                    <a:lnTo>
                      <a:pt x="180" y="693"/>
                    </a:lnTo>
                    <a:lnTo>
                      <a:pt x="166" y="682"/>
                    </a:lnTo>
                    <a:lnTo>
                      <a:pt x="150" y="672"/>
                    </a:lnTo>
                    <a:lnTo>
                      <a:pt x="137" y="661"/>
                    </a:lnTo>
                    <a:lnTo>
                      <a:pt x="123" y="650"/>
                    </a:lnTo>
                    <a:lnTo>
                      <a:pt x="110" y="636"/>
                    </a:lnTo>
                    <a:lnTo>
                      <a:pt x="98" y="623"/>
                    </a:lnTo>
                    <a:lnTo>
                      <a:pt x="86" y="610"/>
                    </a:lnTo>
                    <a:lnTo>
                      <a:pt x="75" y="596"/>
                    </a:lnTo>
                    <a:lnTo>
                      <a:pt x="64" y="582"/>
                    </a:lnTo>
                    <a:lnTo>
                      <a:pt x="55" y="566"/>
                    </a:lnTo>
                    <a:lnTo>
                      <a:pt x="46" y="550"/>
                    </a:lnTo>
                    <a:lnTo>
                      <a:pt x="38" y="535"/>
                    </a:lnTo>
                    <a:lnTo>
                      <a:pt x="30" y="518"/>
                    </a:lnTo>
                    <a:lnTo>
                      <a:pt x="24" y="501"/>
                    </a:lnTo>
                    <a:lnTo>
                      <a:pt x="17" y="484"/>
                    </a:lnTo>
                    <a:lnTo>
                      <a:pt x="12" y="466"/>
                    </a:lnTo>
                    <a:lnTo>
                      <a:pt x="8" y="449"/>
                    </a:lnTo>
                    <a:lnTo>
                      <a:pt x="5" y="430"/>
                    </a:lnTo>
                    <a:lnTo>
                      <a:pt x="3" y="411"/>
                    </a:lnTo>
                    <a:lnTo>
                      <a:pt x="2" y="393"/>
                    </a:lnTo>
                    <a:lnTo>
                      <a:pt x="0" y="373"/>
                    </a:lnTo>
                    <a:lnTo>
                      <a:pt x="0" y="373"/>
                    </a:lnTo>
                    <a:lnTo>
                      <a:pt x="2" y="353"/>
                    </a:lnTo>
                    <a:lnTo>
                      <a:pt x="3" y="335"/>
                    </a:lnTo>
                    <a:lnTo>
                      <a:pt x="5" y="316"/>
                    </a:lnTo>
                    <a:lnTo>
                      <a:pt x="8" y="297"/>
                    </a:lnTo>
                    <a:lnTo>
                      <a:pt x="12" y="279"/>
                    </a:lnTo>
                    <a:lnTo>
                      <a:pt x="17" y="262"/>
                    </a:lnTo>
                    <a:lnTo>
                      <a:pt x="24" y="245"/>
                    </a:lnTo>
                    <a:lnTo>
                      <a:pt x="30" y="228"/>
                    </a:lnTo>
                    <a:lnTo>
                      <a:pt x="38" y="211"/>
                    </a:lnTo>
                    <a:lnTo>
                      <a:pt x="46" y="196"/>
                    </a:lnTo>
                    <a:lnTo>
                      <a:pt x="55" y="180"/>
                    </a:lnTo>
                    <a:lnTo>
                      <a:pt x="64" y="164"/>
                    </a:lnTo>
                    <a:lnTo>
                      <a:pt x="75" y="150"/>
                    </a:lnTo>
                    <a:lnTo>
                      <a:pt x="86" y="135"/>
                    </a:lnTo>
                    <a:lnTo>
                      <a:pt x="98" y="122"/>
                    </a:lnTo>
                    <a:lnTo>
                      <a:pt x="110" y="109"/>
                    </a:lnTo>
                    <a:lnTo>
                      <a:pt x="123" y="96"/>
                    </a:lnTo>
                    <a:lnTo>
                      <a:pt x="137" y="85"/>
                    </a:lnTo>
                    <a:lnTo>
                      <a:pt x="150" y="74"/>
                    </a:lnTo>
                    <a:lnTo>
                      <a:pt x="166" y="64"/>
                    </a:lnTo>
                    <a:lnTo>
                      <a:pt x="180" y="53"/>
                    </a:lnTo>
                    <a:lnTo>
                      <a:pt x="196" y="44"/>
                    </a:lnTo>
                    <a:lnTo>
                      <a:pt x="213" y="36"/>
                    </a:lnTo>
                    <a:lnTo>
                      <a:pt x="229" y="29"/>
                    </a:lnTo>
                    <a:lnTo>
                      <a:pt x="246" y="22"/>
                    </a:lnTo>
                    <a:lnTo>
                      <a:pt x="264" y="17"/>
                    </a:lnTo>
                    <a:lnTo>
                      <a:pt x="281" y="12"/>
                    </a:lnTo>
                    <a:lnTo>
                      <a:pt x="299" y="8"/>
                    </a:lnTo>
                    <a:lnTo>
                      <a:pt x="317" y="4"/>
                    </a:lnTo>
                    <a:lnTo>
                      <a:pt x="336" y="1"/>
                    </a:lnTo>
                    <a:lnTo>
                      <a:pt x="355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93" y="0"/>
                    </a:lnTo>
                    <a:lnTo>
                      <a:pt x="413" y="1"/>
                    </a:lnTo>
                    <a:lnTo>
                      <a:pt x="431" y="4"/>
                    </a:lnTo>
                    <a:lnTo>
                      <a:pt x="449" y="8"/>
                    </a:lnTo>
                    <a:lnTo>
                      <a:pt x="467" y="12"/>
                    </a:lnTo>
                    <a:lnTo>
                      <a:pt x="486" y="17"/>
                    </a:lnTo>
                    <a:lnTo>
                      <a:pt x="503" y="22"/>
                    </a:lnTo>
                    <a:lnTo>
                      <a:pt x="520" y="29"/>
                    </a:lnTo>
                    <a:lnTo>
                      <a:pt x="537" y="36"/>
                    </a:lnTo>
                    <a:lnTo>
                      <a:pt x="552" y="44"/>
                    </a:lnTo>
                    <a:lnTo>
                      <a:pt x="568" y="53"/>
                    </a:lnTo>
                    <a:lnTo>
                      <a:pt x="584" y="64"/>
                    </a:lnTo>
                    <a:lnTo>
                      <a:pt x="598" y="74"/>
                    </a:lnTo>
                    <a:lnTo>
                      <a:pt x="612" y="85"/>
                    </a:lnTo>
                    <a:lnTo>
                      <a:pt x="625" y="96"/>
                    </a:lnTo>
                    <a:lnTo>
                      <a:pt x="638" y="109"/>
                    </a:lnTo>
                    <a:lnTo>
                      <a:pt x="651" y="122"/>
                    </a:lnTo>
                    <a:lnTo>
                      <a:pt x="663" y="135"/>
                    </a:lnTo>
                    <a:lnTo>
                      <a:pt x="674" y="150"/>
                    </a:lnTo>
                    <a:lnTo>
                      <a:pt x="684" y="164"/>
                    </a:lnTo>
                    <a:lnTo>
                      <a:pt x="693" y="180"/>
                    </a:lnTo>
                    <a:lnTo>
                      <a:pt x="702" y="196"/>
                    </a:lnTo>
                    <a:lnTo>
                      <a:pt x="711" y="211"/>
                    </a:lnTo>
                    <a:lnTo>
                      <a:pt x="718" y="228"/>
                    </a:lnTo>
                    <a:lnTo>
                      <a:pt x="726" y="245"/>
                    </a:lnTo>
                    <a:lnTo>
                      <a:pt x="731" y="262"/>
                    </a:lnTo>
                    <a:lnTo>
                      <a:pt x="736" y="279"/>
                    </a:lnTo>
                    <a:lnTo>
                      <a:pt x="740" y="297"/>
                    </a:lnTo>
                    <a:lnTo>
                      <a:pt x="744" y="316"/>
                    </a:lnTo>
                    <a:lnTo>
                      <a:pt x="745" y="335"/>
                    </a:lnTo>
                    <a:lnTo>
                      <a:pt x="747" y="353"/>
                    </a:lnTo>
                    <a:lnTo>
                      <a:pt x="748" y="373"/>
                    </a:lnTo>
                    <a:lnTo>
                      <a:pt x="748" y="373"/>
                    </a:lnTo>
                    <a:close/>
                  </a:path>
                </a:pathLst>
              </a:custGeom>
              <a:gradFill flip="none" rotWithShape="1">
                <a:gsLst>
                  <a:gs pos="38000">
                    <a:srgbClr val="F2F2F2"/>
                  </a:gs>
                  <a:gs pos="100000">
                    <a:srgbClr val="C5C5C5"/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8" name="Group 30"/>
            <p:cNvGrpSpPr/>
            <p:nvPr/>
          </p:nvGrpSpPr>
          <p:grpSpPr>
            <a:xfrm>
              <a:off x="663575" y="2224582"/>
              <a:ext cx="7820026" cy="2412013"/>
              <a:chOff x="663575" y="2224582"/>
              <a:chExt cx="7820026" cy="2412013"/>
            </a:xfrm>
          </p:grpSpPr>
          <p:sp>
            <p:nvSpPr>
              <p:cNvPr id="1839" name="Freeform 9"/>
              <p:cNvSpPr>
                <a:spLocks noEditPoints="1"/>
              </p:cNvSpPr>
              <p:nvPr/>
            </p:nvSpPr>
            <p:spPr bwMode="auto">
              <a:xfrm>
                <a:off x="663575" y="2224582"/>
                <a:ext cx="7397653" cy="2353613"/>
              </a:xfrm>
              <a:custGeom>
                <a:avLst/>
                <a:gdLst/>
                <a:ahLst/>
                <a:cxnLst>
                  <a:cxn ang="0">
                    <a:pos x="5446" y="724"/>
                  </a:cxn>
                  <a:cxn ang="0">
                    <a:pos x="3958" y="54"/>
                  </a:cxn>
                  <a:cxn ang="0">
                    <a:pos x="3903" y="32"/>
                  </a:cxn>
                  <a:cxn ang="0">
                    <a:pos x="3813" y="9"/>
                  </a:cxn>
                  <a:cxn ang="0">
                    <a:pos x="3720" y="0"/>
                  </a:cxn>
                  <a:cxn ang="0">
                    <a:pos x="526" y="1"/>
                  </a:cxn>
                  <a:cxn ang="0">
                    <a:pos x="443" y="11"/>
                  </a:cxn>
                  <a:cxn ang="0">
                    <a:pos x="363" y="34"/>
                  </a:cxn>
                  <a:cxn ang="0">
                    <a:pos x="290" y="67"/>
                  </a:cxn>
                  <a:cxn ang="0">
                    <a:pos x="222" y="110"/>
                  </a:cxn>
                  <a:cxn ang="0">
                    <a:pos x="162" y="163"/>
                  </a:cxn>
                  <a:cxn ang="0">
                    <a:pos x="110" y="223"/>
                  </a:cxn>
                  <a:cxn ang="0">
                    <a:pos x="67" y="290"/>
                  </a:cxn>
                  <a:cxn ang="0">
                    <a:pos x="33" y="363"/>
                  </a:cxn>
                  <a:cxn ang="0">
                    <a:pos x="11" y="443"/>
                  </a:cxn>
                  <a:cxn ang="0">
                    <a:pos x="0" y="526"/>
                  </a:cxn>
                  <a:cxn ang="0">
                    <a:pos x="0" y="575"/>
                  </a:cxn>
                  <a:cxn ang="0">
                    <a:pos x="6" y="637"/>
                  </a:cxn>
                  <a:cxn ang="0">
                    <a:pos x="37" y="753"/>
                  </a:cxn>
                  <a:cxn ang="0">
                    <a:pos x="91" y="859"/>
                  </a:cxn>
                  <a:cxn ang="0">
                    <a:pos x="165" y="949"/>
                  </a:cxn>
                  <a:cxn ang="0">
                    <a:pos x="256" y="1022"/>
                  </a:cxn>
                  <a:cxn ang="0">
                    <a:pos x="324" y="1060"/>
                  </a:cxn>
                  <a:cxn ang="0">
                    <a:pos x="342" y="1068"/>
                  </a:cxn>
                  <a:cxn ang="0">
                    <a:pos x="1819" y="1733"/>
                  </a:cxn>
                  <a:cxn ang="0">
                    <a:pos x="1717" y="1673"/>
                  </a:cxn>
                  <a:cxn ang="0">
                    <a:pos x="1629" y="1594"/>
                  </a:cxn>
                  <a:cxn ang="0">
                    <a:pos x="1561" y="1498"/>
                  </a:cxn>
                  <a:cxn ang="0">
                    <a:pos x="1513" y="1388"/>
                  </a:cxn>
                  <a:cxn ang="0">
                    <a:pos x="1495" y="1309"/>
                  </a:cxn>
                  <a:cxn ang="0">
                    <a:pos x="1489" y="1247"/>
                  </a:cxn>
                  <a:cxn ang="0">
                    <a:pos x="1490" y="1196"/>
                  </a:cxn>
                  <a:cxn ang="0">
                    <a:pos x="1500" y="1113"/>
                  </a:cxn>
                  <a:cxn ang="0">
                    <a:pos x="1523" y="1035"/>
                  </a:cxn>
                  <a:cxn ang="0">
                    <a:pos x="1556" y="960"/>
                  </a:cxn>
                  <a:cxn ang="0">
                    <a:pos x="1599" y="893"/>
                  </a:cxn>
                  <a:cxn ang="0">
                    <a:pos x="1652" y="833"/>
                  </a:cxn>
                  <a:cxn ang="0">
                    <a:pos x="1712" y="781"/>
                  </a:cxn>
                  <a:cxn ang="0">
                    <a:pos x="1779" y="737"/>
                  </a:cxn>
                  <a:cxn ang="0">
                    <a:pos x="1852" y="704"/>
                  </a:cxn>
                  <a:cxn ang="0">
                    <a:pos x="1932" y="681"/>
                  </a:cxn>
                  <a:cxn ang="0">
                    <a:pos x="2015" y="671"/>
                  </a:cxn>
                  <a:cxn ang="0">
                    <a:pos x="5209" y="670"/>
                  </a:cxn>
                  <a:cxn ang="0">
                    <a:pos x="5289" y="676"/>
                  </a:cxn>
                  <a:cxn ang="0">
                    <a:pos x="5365" y="693"/>
                  </a:cxn>
                  <a:cxn ang="0">
                    <a:pos x="3959" y="54"/>
                  </a:cxn>
                </a:cxnLst>
                <a:rect l="0" t="0" r="r" b="b"/>
                <a:pathLst>
                  <a:path w="5447" h="1733">
                    <a:moveTo>
                      <a:pt x="5434" y="718"/>
                    </a:moveTo>
                    <a:lnTo>
                      <a:pt x="5434" y="718"/>
                    </a:lnTo>
                    <a:lnTo>
                      <a:pt x="5446" y="724"/>
                    </a:lnTo>
                    <a:lnTo>
                      <a:pt x="5447" y="724"/>
                    </a:lnTo>
                    <a:lnTo>
                      <a:pt x="5434" y="718"/>
                    </a:lnTo>
                    <a:close/>
                    <a:moveTo>
                      <a:pt x="3958" y="54"/>
                    </a:moveTo>
                    <a:lnTo>
                      <a:pt x="3958" y="54"/>
                    </a:lnTo>
                    <a:lnTo>
                      <a:pt x="3930" y="43"/>
                    </a:lnTo>
                    <a:lnTo>
                      <a:pt x="3903" y="32"/>
                    </a:lnTo>
                    <a:lnTo>
                      <a:pt x="3874" y="23"/>
                    </a:lnTo>
                    <a:lnTo>
                      <a:pt x="3843" y="14"/>
                    </a:lnTo>
                    <a:lnTo>
                      <a:pt x="3813" y="9"/>
                    </a:lnTo>
                    <a:lnTo>
                      <a:pt x="3783" y="4"/>
                    </a:lnTo>
                    <a:lnTo>
                      <a:pt x="3751" y="1"/>
                    </a:lnTo>
                    <a:lnTo>
                      <a:pt x="3720" y="0"/>
                    </a:lnTo>
                    <a:lnTo>
                      <a:pt x="554" y="0"/>
                    </a:lnTo>
                    <a:lnTo>
                      <a:pt x="554" y="0"/>
                    </a:lnTo>
                    <a:lnTo>
                      <a:pt x="526" y="1"/>
                    </a:lnTo>
                    <a:lnTo>
                      <a:pt x="497" y="3"/>
                    </a:lnTo>
                    <a:lnTo>
                      <a:pt x="469" y="6"/>
                    </a:lnTo>
                    <a:lnTo>
                      <a:pt x="443" y="11"/>
                    </a:lnTo>
                    <a:lnTo>
                      <a:pt x="415" y="18"/>
                    </a:lnTo>
                    <a:lnTo>
                      <a:pt x="389" y="25"/>
                    </a:lnTo>
                    <a:lnTo>
                      <a:pt x="363" y="34"/>
                    </a:lnTo>
                    <a:lnTo>
                      <a:pt x="338" y="44"/>
                    </a:lnTo>
                    <a:lnTo>
                      <a:pt x="314" y="54"/>
                    </a:lnTo>
                    <a:lnTo>
                      <a:pt x="290" y="67"/>
                    </a:lnTo>
                    <a:lnTo>
                      <a:pt x="266" y="81"/>
                    </a:lnTo>
                    <a:lnTo>
                      <a:pt x="244" y="95"/>
                    </a:lnTo>
                    <a:lnTo>
                      <a:pt x="222" y="110"/>
                    </a:lnTo>
                    <a:lnTo>
                      <a:pt x="202" y="126"/>
                    </a:lnTo>
                    <a:lnTo>
                      <a:pt x="182" y="144"/>
                    </a:lnTo>
                    <a:lnTo>
                      <a:pt x="162" y="163"/>
                    </a:lnTo>
                    <a:lnTo>
                      <a:pt x="144" y="182"/>
                    </a:lnTo>
                    <a:lnTo>
                      <a:pt x="126" y="202"/>
                    </a:lnTo>
                    <a:lnTo>
                      <a:pt x="110" y="223"/>
                    </a:lnTo>
                    <a:lnTo>
                      <a:pt x="95" y="245"/>
                    </a:lnTo>
                    <a:lnTo>
                      <a:pt x="79" y="268"/>
                    </a:lnTo>
                    <a:lnTo>
                      <a:pt x="67" y="290"/>
                    </a:lnTo>
                    <a:lnTo>
                      <a:pt x="54" y="314"/>
                    </a:lnTo>
                    <a:lnTo>
                      <a:pt x="43" y="338"/>
                    </a:lnTo>
                    <a:lnTo>
                      <a:pt x="33" y="363"/>
                    </a:lnTo>
                    <a:lnTo>
                      <a:pt x="24" y="390"/>
                    </a:lnTo>
                    <a:lnTo>
                      <a:pt x="18" y="416"/>
                    </a:lnTo>
                    <a:lnTo>
                      <a:pt x="11" y="443"/>
                    </a:lnTo>
                    <a:lnTo>
                      <a:pt x="6" y="471"/>
                    </a:lnTo>
                    <a:lnTo>
                      <a:pt x="3" y="498"/>
                    </a:lnTo>
                    <a:lnTo>
                      <a:pt x="0" y="526"/>
                    </a:lnTo>
                    <a:lnTo>
                      <a:pt x="0" y="555"/>
                    </a:lnTo>
                    <a:lnTo>
                      <a:pt x="0" y="555"/>
                    </a:lnTo>
                    <a:lnTo>
                      <a:pt x="0" y="575"/>
                    </a:lnTo>
                    <a:lnTo>
                      <a:pt x="1" y="597"/>
                    </a:lnTo>
                    <a:lnTo>
                      <a:pt x="3" y="617"/>
                    </a:lnTo>
                    <a:lnTo>
                      <a:pt x="6" y="637"/>
                    </a:lnTo>
                    <a:lnTo>
                      <a:pt x="13" y="678"/>
                    </a:lnTo>
                    <a:lnTo>
                      <a:pt x="24" y="717"/>
                    </a:lnTo>
                    <a:lnTo>
                      <a:pt x="37" y="753"/>
                    </a:lnTo>
                    <a:lnTo>
                      <a:pt x="52" y="790"/>
                    </a:lnTo>
                    <a:lnTo>
                      <a:pt x="71" y="825"/>
                    </a:lnTo>
                    <a:lnTo>
                      <a:pt x="91" y="859"/>
                    </a:lnTo>
                    <a:lnTo>
                      <a:pt x="114" y="891"/>
                    </a:lnTo>
                    <a:lnTo>
                      <a:pt x="138" y="921"/>
                    </a:lnTo>
                    <a:lnTo>
                      <a:pt x="165" y="949"/>
                    </a:lnTo>
                    <a:lnTo>
                      <a:pt x="194" y="975"/>
                    </a:lnTo>
                    <a:lnTo>
                      <a:pt x="225" y="999"/>
                    </a:lnTo>
                    <a:lnTo>
                      <a:pt x="256" y="1022"/>
                    </a:lnTo>
                    <a:lnTo>
                      <a:pt x="290" y="1042"/>
                    </a:lnTo>
                    <a:lnTo>
                      <a:pt x="326" y="1060"/>
                    </a:lnTo>
                    <a:lnTo>
                      <a:pt x="324" y="1060"/>
                    </a:lnTo>
                    <a:lnTo>
                      <a:pt x="334" y="1064"/>
                    </a:lnTo>
                    <a:lnTo>
                      <a:pt x="334" y="1064"/>
                    </a:lnTo>
                    <a:lnTo>
                      <a:pt x="342" y="1068"/>
                    </a:lnTo>
                    <a:lnTo>
                      <a:pt x="1819" y="1733"/>
                    </a:lnTo>
                    <a:lnTo>
                      <a:pt x="1819" y="1733"/>
                    </a:lnTo>
                    <a:lnTo>
                      <a:pt x="1819" y="1733"/>
                    </a:lnTo>
                    <a:lnTo>
                      <a:pt x="1784" y="1715"/>
                    </a:lnTo>
                    <a:lnTo>
                      <a:pt x="1750" y="1695"/>
                    </a:lnTo>
                    <a:lnTo>
                      <a:pt x="1717" y="1673"/>
                    </a:lnTo>
                    <a:lnTo>
                      <a:pt x="1686" y="1648"/>
                    </a:lnTo>
                    <a:lnTo>
                      <a:pt x="1657" y="1622"/>
                    </a:lnTo>
                    <a:lnTo>
                      <a:pt x="1629" y="1594"/>
                    </a:lnTo>
                    <a:lnTo>
                      <a:pt x="1604" y="1563"/>
                    </a:lnTo>
                    <a:lnTo>
                      <a:pt x="1581" y="1532"/>
                    </a:lnTo>
                    <a:lnTo>
                      <a:pt x="1561" y="1498"/>
                    </a:lnTo>
                    <a:lnTo>
                      <a:pt x="1542" y="1463"/>
                    </a:lnTo>
                    <a:lnTo>
                      <a:pt x="1527" y="1426"/>
                    </a:lnTo>
                    <a:lnTo>
                      <a:pt x="1513" y="1388"/>
                    </a:lnTo>
                    <a:lnTo>
                      <a:pt x="1503" y="1349"/>
                    </a:lnTo>
                    <a:lnTo>
                      <a:pt x="1499" y="1329"/>
                    </a:lnTo>
                    <a:lnTo>
                      <a:pt x="1495" y="1309"/>
                    </a:lnTo>
                    <a:lnTo>
                      <a:pt x="1493" y="1288"/>
                    </a:lnTo>
                    <a:lnTo>
                      <a:pt x="1490" y="1267"/>
                    </a:lnTo>
                    <a:lnTo>
                      <a:pt x="1489" y="1247"/>
                    </a:lnTo>
                    <a:lnTo>
                      <a:pt x="1489" y="1225"/>
                    </a:lnTo>
                    <a:lnTo>
                      <a:pt x="1489" y="1225"/>
                    </a:lnTo>
                    <a:lnTo>
                      <a:pt x="1490" y="1196"/>
                    </a:lnTo>
                    <a:lnTo>
                      <a:pt x="1491" y="1169"/>
                    </a:lnTo>
                    <a:lnTo>
                      <a:pt x="1495" y="1141"/>
                    </a:lnTo>
                    <a:lnTo>
                      <a:pt x="1500" y="1113"/>
                    </a:lnTo>
                    <a:lnTo>
                      <a:pt x="1507" y="1086"/>
                    </a:lnTo>
                    <a:lnTo>
                      <a:pt x="1514" y="1060"/>
                    </a:lnTo>
                    <a:lnTo>
                      <a:pt x="1523" y="1035"/>
                    </a:lnTo>
                    <a:lnTo>
                      <a:pt x="1533" y="1010"/>
                    </a:lnTo>
                    <a:lnTo>
                      <a:pt x="1543" y="984"/>
                    </a:lnTo>
                    <a:lnTo>
                      <a:pt x="1556" y="960"/>
                    </a:lnTo>
                    <a:lnTo>
                      <a:pt x="1570" y="938"/>
                    </a:lnTo>
                    <a:lnTo>
                      <a:pt x="1584" y="915"/>
                    </a:lnTo>
                    <a:lnTo>
                      <a:pt x="1599" y="893"/>
                    </a:lnTo>
                    <a:lnTo>
                      <a:pt x="1615" y="872"/>
                    </a:lnTo>
                    <a:lnTo>
                      <a:pt x="1633" y="852"/>
                    </a:lnTo>
                    <a:lnTo>
                      <a:pt x="1652" y="833"/>
                    </a:lnTo>
                    <a:lnTo>
                      <a:pt x="1671" y="814"/>
                    </a:lnTo>
                    <a:lnTo>
                      <a:pt x="1691" y="798"/>
                    </a:lnTo>
                    <a:lnTo>
                      <a:pt x="1712" y="781"/>
                    </a:lnTo>
                    <a:lnTo>
                      <a:pt x="1734" y="765"/>
                    </a:lnTo>
                    <a:lnTo>
                      <a:pt x="1756" y="751"/>
                    </a:lnTo>
                    <a:lnTo>
                      <a:pt x="1779" y="737"/>
                    </a:lnTo>
                    <a:lnTo>
                      <a:pt x="1803" y="726"/>
                    </a:lnTo>
                    <a:lnTo>
                      <a:pt x="1827" y="714"/>
                    </a:lnTo>
                    <a:lnTo>
                      <a:pt x="1852" y="704"/>
                    </a:lnTo>
                    <a:lnTo>
                      <a:pt x="1879" y="695"/>
                    </a:lnTo>
                    <a:lnTo>
                      <a:pt x="1905" y="688"/>
                    </a:lnTo>
                    <a:lnTo>
                      <a:pt x="1932" y="681"/>
                    </a:lnTo>
                    <a:lnTo>
                      <a:pt x="1960" y="676"/>
                    </a:lnTo>
                    <a:lnTo>
                      <a:pt x="1987" y="674"/>
                    </a:lnTo>
                    <a:lnTo>
                      <a:pt x="2015" y="671"/>
                    </a:lnTo>
                    <a:lnTo>
                      <a:pt x="2043" y="670"/>
                    </a:lnTo>
                    <a:lnTo>
                      <a:pt x="5209" y="670"/>
                    </a:lnTo>
                    <a:lnTo>
                      <a:pt x="5209" y="670"/>
                    </a:lnTo>
                    <a:lnTo>
                      <a:pt x="5235" y="671"/>
                    </a:lnTo>
                    <a:lnTo>
                      <a:pt x="5263" y="673"/>
                    </a:lnTo>
                    <a:lnTo>
                      <a:pt x="5289" y="676"/>
                    </a:lnTo>
                    <a:lnTo>
                      <a:pt x="5315" y="680"/>
                    </a:lnTo>
                    <a:lnTo>
                      <a:pt x="5340" y="686"/>
                    </a:lnTo>
                    <a:lnTo>
                      <a:pt x="5365" y="693"/>
                    </a:lnTo>
                    <a:lnTo>
                      <a:pt x="5390" y="702"/>
                    </a:lnTo>
                    <a:lnTo>
                      <a:pt x="5414" y="710"/>
                    </a:lnTo>
                    <a:lnTo>
                      <a:pt x="3959" y="54"/>
                    </a:lnTo>
                    <a:lnTo>
                      <a:pt x="3958" y="54"/>
                    </a:lnTo>
                    <a:close/>
                  </a:path>
                </a:pathLst>
              </a:custGeom>
              <a:gradFill flip="none" rotWithShape="1">
                <a:gsLst>
                  <a:gs pos="15000">
                    <a:srgbClr val="111111"/>
                  </a:gs>
                  <a:gs pos="40000">
                    <a:srgbClr val="808080"/>
                  </a:gs>
                  <a:gs pos="75000">
                    <a:srgbClr val="5A5A5A"/>
                  </a:gs>
                  <a:gs pos="100000">
                    <a:srgbClr val="111111"/>
                  </a:gs>
                </a:gsLst>
                <a:lin ang="177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0" name="Freeform 6"/>
              <p:cNvSpPr>
                <a:spLocks noEditPoints="1"/>
              </p:cNvSpPr>
              <p:nvPr/>
            </p:nvSpPr>
            <p:spPr bwMode="auto">
              <a:xfrm>
                <a:off x="2679018" y="3129087"/>
                <a:ext cx="5804583" cy="1507508"/>
              </a:xfrm>
              <a:custGeom>
                <a:avLst/>
                <a:gdLst/>
                <a:ahLst/>
                <a:cxnLst>
                  <a:cxn ang="0">
                    <a:pos x="3803" y="7"/>
                  </a:cxn>
                  <a:cxn ang="0">
                    <a:pos x="3936" y="44"/>
                  </a:cxn>
                  <a:cxn ang="0">
                    <a:pos x="4051" y="111"/>
                  </a:cxn>
                  <a:cxn ang="0">
                    <a:pos x="4148" y="201"/>
                  </a:cxn>
                  <a:cxn ang="0">
                    <a:pos x="4220" y="314"/>
                  </a:cxn>
                  <a:cxn ang="0">
                    <a:pos x="4263" y="442"/>
                  </a:cxn>
                  <a:cxn ang="0">
                    <a:pos x="4274" y="555"/>
                  </a:cxn>
                  <a:cxn ang="0">
                    <a:pos x="4256" y="694"/>
                  </a:cxn>
                  <a:cxn ang="0">
                    <a:pos x="4207" y="820"/>
                  </a:cxn>
                  <a:cxn ang="0">
                    <a:pos x="4130" y="928"/>
                  </a:cxn>
                  <a:cxn ang="0">
                    <a:pos x="4029" y="1014"/>
                  </a:cxn>
                  <a:cxn ang="0">
                    <a:pos x="3911" y="1076"/>
                  </a:cxn>
                  <a:cxn ang="0">
                    <a:pos x="3776" y="1106"/>
                  </a:cxn>
                  <a:cxn ang="0">
                    <a:pos x="525" y="1109"/>
                  </a:cxn>
                  <a:cxn ang="0">
                    <a:pos x="389" y="1085"/>
                  </a:cxn>
                  <a:cxn ang="0">
                    <a:pos x="267" y="1029"/>
                  </a:cxn>
                  <a:cxn ang="0">
                    <a:pos x="162" y="947"/>
                  </a:cxn>
                  <a:cxn ang="0">
                    <a:pos x="80" y="842"/>
                  </a:cxn>
                  <a:cxn ang="0">
                    <a:pos x="24" y="720"/>
                  </a:cxn>
                  <a:cxn ang="0">
                    <a:pos x="0" y="584"/>
                  </a:cxn>
                  <a:cxn ang="0">
                    <a:pos x="7" y="470"/>
                  </a:cxn>
                  <a:cxn ang="0">
                    <a:pos x="43" y="339"/>
                  </a:cxn>
                  <a:cxn ang="0">
                    <a:pos x="110" y="223"/>
                  </a:cxn>
                  <a:cxn ang="0">
                    <a:pos x="202" y="127"/>
                  </a:cxn>
                  <a:cxn ang="0">
                    <a:pos x="315" y="55"/>
                  </a:cxn>
                  <a:cxn ang="0">
                    <a:pos x="443" y="11"/>
                  </a:cxn>
                  <a:cxn ang="0">
                    <a:pos x="3719" y="0"/>
                  </a:cxn>
                  <a:cxn ang="0">
                    <a:pos x="504" y="56"/>
                  </a:cxn>
                  <a:cxn ang="0">
                    <a:pos x="383" y="84"/>
                  </a:cxn>
                  <a:cxn ang="0">
                    <a:pos x="274" y="140"/>
                  </a:cxn>
                  <a:cxn ang="0">
                    <a:pos x="183" y="218"/>
                  </a:cxn>
                  <a:cxn ang="0">
                    <a:pos x="114" y="316"/>
                  </a:cxn>
                  <a:cxn ang="0">
                    <a:pos x="70" y="430"/>
                  </a:cxn>
                  <a:cxn ang="0">
                    <a:pos x="53" y="555"/>
                  </a:cxn>
                  <a:cxn ang="0">
                    <a:pos x="63" y="656"/>
                  </a:cxn>
                  <a:cxn ang="0">
                    <a:pos x="103" y="772"/>
                  </a:cxn>
                  <a:cxn ang="0">
                    <a:pos x="168" y="873"/>
                  </a:cxn>
                  <a:cxn ang="0">
                    <a:pos x="255" y="956"/>
                  </a:cxn>
                  <a:cxn ang="0">
                    <a:pos x="360" y="1017"/>
                  </a:cxn>
                  <a:cxn ang="0">
                    <a:pos x="479" y="1049"/>
                  </a:cxn>
                  <a:cxn ang="0">
                    <a:pos x="3719" y="1056"/>
                  </a:cxn>
                  <a:cxn ang="0">
                    <a:pos x="3845" y="1039"/>
                  </a:cxn>
                  <a:cxn ang="0">
                    <a:pos x="3959" y="995"/>
                  </a:cxn>
                  <a:cxn ang="0">
                    <a:pos x="4056" y="926"/>
                  </a:cxn>
                  <a:cxn ang="0">
                    <a:pos x="4135" y="835"/>
                  </a:cxn>
                  <a:cxn ang="0">
                    <a:pos x="4189" y="726"/>
                  </a:cxn>
                  <a:cxn ang="0">
                    <a:pos x="4217" y="607"/>
                  </a:cxn>
                  <a:cxn ang="0">
                    <a:pos x="4217" y="504"/>
                  </a:cxn>
                  <a:cxn ang="0">
                    <a:pos x="4189" y="383"/>
                  </a:cxn>
                  <a:cxn ang="0">
                    <a:pos x="4135" y="275"/>
                  </a:cxn>
                  <a:cxn ang="0">
                    <a:pos x="4056" y="184"/>
                  </a:cxn>
                  <a:cxn ang="0">
                    <a:pos x="3959" y="114"/>
                  </a:cxn>
                  <a:cxn ang="0">
                    <a:pos x="3845" y="70"/>
                  </a:cxn>
                  <a:cxn ang="0">
                    <a:pos x="3719" y="54"/>
                  </a:cxn>
                </a:cxnLst>
                <a:rect l="0" t="0" r="r" b="b"/>
                <a:pathLst>
                  <a:path w="4274" h="1110">
                    <a:moveTo>
                      <a:pt x="3719" y="0"/>
                    </a:moveTo>
                    <a:lnTo>
                      <a:pt x="3719" y="0"/>
                    </a:lnTo>
                    <a:lnTo>
                      <a:pt x="3748" y="1"/>
                    </a:lnTo>
                    <a:lnTo>
                      <a:pt x="3776" y="3"/>
                    </a:lnTo>
                    <a:lnTo>
                      <a:pt x="3803" y="7"/>
                    </a:lnTo>
                    <a:lnTo>
                      <a:pt x="3831" y="11"/>
                    </a:lnTo>
                    <a:lnTo>
                      <a:pt x="3858" y="17"/>
                    </a:lnTo>
                    <a:lnTo>
                      <a:pt x="3884" y="25"/>
                    </a:lnTo>
                    <a:lnTo>
                      <a:pt x="3911" y="34"/>
                    </a:lnTo>
                    <a:lnTo>
                      <a:pt x="3936" y="44"/>
                    </a:lnTo>
                    <a:lnTo>
                      <a:pt x="3960" y="55"/>
                    </a:lnTo>
                    <a:lnTo>
                      <a:pt x="3984" y="68"/>
                    </a:lnTo>
                    <a:lnTo>
                      <a:pt x="4007" y="80"/>
                    </a:lnTo>
                    <a:lnTo>
                      <a:pt x="4029" y="95"/>
                    </a:lnTo>
                    <a:lnTo>
                      <a:pt x="4051" y="111"/>
                    </a:lnTo>
                    <a:lnTo>
                      <a:pt x="4072" y="127"/>
                    </a:lnTo>
                    <a:lnTo>
                      <a:pt x="4092" y="145"/>
                    </a:lnTo>
                    <a:lnTo>
                      <a:pt x="4111" y="162"/>
                    </a:lnTo>
                    <a:lnTo>
                      <a:pt x="4130" y="183"/>
                    </a:lnTo>
                    <a:lnTo>
                      <a:pt x="4148" y="201"/>
                    </a:lnTo>
                    <a:lnTo>
                      <a:pt x="4164" y="223"/>
                    </a:lnTo>
                    <a:lnTo>
                      <a:pt x="4179" y="244"/>
                    </a:lnTo>
                    <a:lnTo>
                      <a:pt x="4193" y="267"/>
                    </a:lnTo>
                    <a:lnTo>
                      <a:pt x="4207" y="291"/>
                    </a:lnTo>
                    <a:lnTo>
                      <a:pt x="4220" y="314"/>
                    </a:lnTo>
                    <a:lnTo>
                      <a:pt x="4230" y="339"/>
                    </a:lnTo>
                    <a:lnTo>
                      <a:pt x="4240" y="364"/>
                    </a:lnTo>
                    <a:lnTo>
                      <a:pt x="4249" y="389"/>
                    </a:lnTo>
                    <a:lnTo>
                      <a:pt x="4256" y="416"/>
                    </a:lnTo>
                    <a:lnTo>
                      <a:pt x="4263" y="442"/>
                    </a:lnTo>
                    <a:lnTo>
                      <a:pt x="4268" y="470"/>
                    </a:lnTo>
                    <a:lnTo>
                      <a:pt x="4271" y="498"/>
                    </a:lnTo>
                    <a:lnTo>
                      <a:pt x="4273" y="526"/>
                    </a:lnTo>
                    <a:lnTo>
                      <a:pt x="4274" y="555"/>
                    </a:lnTo>
                    <a:lnTo>
                      <a:pt x="4274" y="555"/>
                    </a:lnTo>
                    <a:lnTo>
                      <a:pt x="4273" y="584"/>
                    </a:lnTo>
                    <a:lnTo>
                      <a:pt x="4271" y="612"/>
                    </a:lnTo>
                    <a:lnTo>
                      <a:pt x="4268" y="639"/>
                    </a:lnTo>
                    <a:lnTo>
                      <a:pt x="4263" y="667"/>
                    </a:lnTo>
                    <a:lnTo>
                      <a:pt x="4256" y="694"/>
                    </a:lnTo>
                    <a:lnTo>
                      <a:pt x="4249" y="720"/>
                    </a:lnTo>
                    <a:lnTo>
                      <a:pt x="4240" y="745"/>
                    </a:lnTo>
                    <a:lnTo>
                      <a:pt x="4230" y="771"/>
                    </a:lnTo>
                    <a:lnTo>
                      <a:pt x="4220" y="796"/>
                    </a:lnTo>
                    <a:lnTo>
                      <a:pt x="4207" y="820"/>
                    </a:lnTo>
                    <a:lnTo>
                      <a:pt x="4193" y="842"/>
                    </a:lnTo>
                    <a:lnTo>
                      <a:pt x="4179" y="865"/>
                    </a:lnTo>
                    <a:lnTo>
                      <a:pt x="4164" y="887"/>
                    </a:lnTo>
                    <a:lnTo>
                      <a:pt x="4148" y="908"/>
                    </a:lnTo>
                    <a:lnTo>
                      <a:pt x="4130" y="928"/>
                    </a:lnTo>
                    <a:lnTo>
                      <a:pt x="4111" y="947"/>
                    </a:lnTo>
                    <a:lnTo>
                      <a:pt x="4092" y="965"/>
                    </a:lnTo>
                    <a:lnTo>
                      <a:pt x="4072" y="983"/>
                    </a:lnTo>
                    <a:lnTo>
                      <a:pt x="4051" y="999"/>
                    </a:lnTo>
                    <a:lnTo>
                      <a:pt x="4029" y="1014"/>
                    </a:lnTo>
                    <a:lnTo>
                      <a:pt x="4007" y="1029"/>
                    </a:lnTo>
                    <a:lnTo>
                      <a:pt x="3984" y="1042"/>
                    </a:lnTo>
                    <a:lnTo>
                      <a:pt x="3960" y="1054"/>
                    </a:lnTo>
                    <a:lnTo>
                      <a:pt x="3936" y="1066"/>
                    </a:lnTo>
                    <a:lnTo>
                      <a:pt x="3911" y="1076"/>
                    </a:lnTo>
                    <a:lnTo>
                      <a:pt x="3884" y="1085"/>
                    </a:lnTo>
                    <a:lnTo>
                      <a:pt x="3858" y="1092"/>
                    </a:lnTo>
                    <a:lnTo>
                      <a:pt x="3831" y="1099"/>
                    </a:lnTo>
                    <a:lnTo>
                      <a:pt x="3803" y="1102"/>
                    </a:lnTo>
                    <a:lnTo>
                      <a:pt x="3776" y="1106"/>
                    </a:lnTo>
                    <a:lnTo>
                      <a:pt x="3748" y="1109"/>
                    </a:lnTo>
                    <a:lnTo>
                      <a:pt x="3719" y="1110"/>
                    </a:lnTo>
                    <a:lnTo>
                      <a:pt x="554" y="1110"/>
                    </a:lnTo>
                    <a:lnTo>
                      <a:pt x="554" y="1110"/>
                    </a:lnTo>
                    <a:lnTo>
                      <a:pt x="525" y="1109"/>
                    </a:lnTo>
                    <a:lnTo>
                      <a:pt x="498" y="1106"/>
                    </a:lnTo>
                    <a:lnTo>
                      <a:pt x="470" y="1102"/>
                    </a:lnTo>
                    <a:lnTo>
                      <a:pt x="443" y="1099"/>
                    </a:lnTo>
                    <a:lnTo>
                      <a:pt x="415" y="1092"/>
                    </a:lnTo>
                    <a:lnTo>
                      <a:pt x="389" y="1085"/>
                    </a:lnTo>
                    <a:lnTo>
                      <a:pt x="364" y="1076"/>
                    </a:lnTo>
                    <a:lnTo>
                      <a:pt x="339" y="1066"/>
                    </a:lnTo>
                    <a:lnTo>
                      <a:pt x="315" y="1054"/>
                    </a:lnTo>
                    <a:lnTo>
                      <a:pt x="291" y="1042"/>
                    </a:lnTo>
                    <a:lnTo>
                      <a:pt x="267" y="1029"/>
                    </a:lnTo>
                    <a:lnTo>
                      <a:pt x="244" y="1014"/>
                    </a:lnTo>
                    <a:lnTo>
                      <a:pt x="222" y="999"/>
                    </a:lnTo>
                    <a:lnTo>
                      <a:pt x="202" y="983"/>
                    </a:lnTo>
                    <a:lnTo>
                      <a:pt x="182" y="965"/>
                    </a:lnTo>
                    <a:lnTo>
                      <a:pt x="162" y="947"/>
                    </a:lnTo>
                    <a:lnTo>
                      <a:pt x="144" y="928"/>
                    </a:lnTo>
                    <a:lnTo>
                      <a:pt x="127" y="908"/>
                    </a:lnTo>
                    <a:lnTo>
                      <a:pt x="110" y="887"/>
                    </a:lnTo>
                    <a:lnTo>
                      <a:pt x="95" y="865"/>
                    </a:lnTo>
                    <a:lnTo>
                      <a:pt x="80" y="842"/>
                    </a:lnTo>
                    <a:lnTo>
                      <a:pt x="67" y="820"/>
                    </a:lnTo>
                    <a:lnTo>
                      <a:pt x="55" y="796"/>
                    </a:lnTo>
                    <a:lnTo>
                      <a:pt x="43" y="771"/>
                    </a:lnTo>
                    <a:lnTo>
                      <a:pt x="33" y="745"/>
                    </a:lnTo>
                    <a:lnTo>
                      <a:pt x="24" y="720"/>
                    </a:lnTo>
                    <a:lnTo>
                      <a:pt x="17" y="694"/>
                    </a:lnTo>
                    <a:lnTo>
                      <a:pt x="12" y="667"/>
                    </a:lnTo>
                    <a:lnTo>
                      <a:pt x="7" y="639"/>
                    </a:lnTo>
                    <a:lnTo>
                      <a:pt x="3" y="612"/>
                    </a:lnTo>
                    <a:lnTo>
                      <a:pt x="0" y="584"/>
                    </a:lnTo>
                    <a:lnTo>
                      <a:pt x="0" y="555"/>
                    </a:lnTo>
                    <a:lnTo>
                      <a:pt x="0" y="555"/>
                    </a:lnTo>
                    <a:lnTo>
                      <a:pt x="0" y="526"/>
                    </a:lnTo>
                    <a:lnTo>
                      <a:pt x="3" y="498"/>
                    </a:lnTo>
                    <a:lnTo>
                      <a:pt x="7" y="470"/>
                    </a:lnTo>
                    <a:lnTo>
                      <a:pt x="12" y="442"/>
                    </a:lnTo>
                    <a:lnTo>
                      <a:pt x="17" y="416"/>
                    </a:lnTo>
                    <a:lnTo>
                      <a:pt x="24" y="389"/>
                    </a:lnTo>
                    <a:lnTo>
                      <a:pt x="33" y="364"/>
                    </a:lnTo>
                    <a:lnTo>
                      <a:pt x="43" y="339"/>
                    </a:lnTo>
                    <a:lnTo>
                      <a:pt x="55" y="314"/>
                    </a:lnTo>
                    <a:lnTo>
                      <a:pt x="67" y="291"/>
                    </a:lnTo>
                    <a:lnTo>
                      <a:pt x="80" y="267"/>
                    </a:lnTo>
                    <a:lnTo>
                      <a:pt x="95" y="244"/>
                    </a:lnTo>
                    <a:lnTo>
                      <a:pt x="110" y="223"/>
                    </a:lnTo>
                    <a:lnTo>
                      <a:pt x="127" y="201"/>
                    </a:lnTo>
                    <a:lnTo>
                      <a:pt x="144" y="183"/>
                    </a:lnTo>
                    <a:lnTo>
                      <a:pt x="162" y="162"/>
                    </a:lnTo>
                    <a:lnTo>
                      <a:pt x="182" y="145"/>
                    </a:lnTo>
                    <a:lnTo>
                      <a:pt x="202" y="127"/>
                    </a:lnTo>
                    <a:lnTo>
                      <a:pt x="222" y="111"/>
                    </a:lnTo>
                    <a:lnTo>
                      <a:pt x="244" y="95"/>
                    </a:lnTo>
                    <a:lnTo>
                      <a:pt x="267" y="80"/>
                    </a:lnTo>
                    <a:lnTo>
                      <a:pt x="291" y="68"/>
                    </a:lnTo>
                    <a:lnTo>
                      <a:pt x="315" y="55"/>
                    </a:lnTo>
                    <a:lnTo>
                      <a:pt x="339" y="44"/>
                    </a:lnTo>
                    <a:lnTo>
                      <a:pt x="364" y="34"/>
                    </a:lnTo>
                    <a:lnTo>
                      <a:pt x="389" y="25"/>
                    </a:lnTo>
                    <a:lnTo>
                      <a:pt x="415" y="17"/>
                    </a:lnTo>
                    <a:lnTo>
                      <a:pt x="443" y="11"/>
                    </a:lnTo>
                    <a:lnTo>
                      <a:pt x="470" y="7"/>
                    </a:lnTo>
                    <a:lnTo>
                      <a:pt x="498" y="3"/>
                    </a:lnTo>
                    <a:lnTo>
                      <a:pt x="525" y="1"/>
                    </a:lnTo>
                    <a:lnTo>
                      <a:pt x="554" y="0"/>
                    </a:lnTo>
                    <a:lnTo>
                      <a:pt x="3719" y="0"/>
                    </a:lnTo>
                    <a:close/>
                    <a:moveTo>
                      <a:pt x="3719" y="54"/>
                    </a:moveTo>
                    <a:lnTo>
                      <a:pt x="554" y="54"/>
                    </a:lnTo>
                    <a:lnTo>
                      <a:pt x="554" y="54"/>
                    </a:lnTo>
                    <a:lnTo>
                      <a:pt x="529" y="55"/>
                    </a:lnTo>
                    <a:lnTo>
                      <a:pt x="504" y="56"/>
                    </a:lnTo>
                    <a:lnTo>
                      <a:pt x="479" y="60"/>
                    </a:lnTo>
                    <a:lnTo>
                      <a:pt x="453" y="64"/>
                    </a:lnTo>
                    <a:lnTo>
                      <a:pt x="429" y="70"/>
                    </a:lnTo>
                    <a:lnTo>
                      <a:pt x="405" y="77"/>
                    </a:lnTo>
                    <a:lnTo>
                      <a:pt x="383" y="84"/>
                    </a:lnTo>
                    <a:lnTo>
                      <a:pt x="360" y="93"/>
                    </a:lnTo>
                    <a:lnTo>
                      <a:pt x="337" y="103"/>
                    </a:lnTo>
                    <a:lnTo>
                      <a:pt x="316" y="114"/>
                    </a:lnTo>
                    <a:lnTo>
                      <a:pt x="294" y="127"/>
                    </a:lnTo>
                    <a:lnTo>
                      <a:pt x="274" y="140"/>
                    </a:lnTo>
                    <a:lnTo>
                      <a:pt x="255" y="153"/>
                    </a:lnTo>
                    <a:lnTo>
                      <a:pt x="236" y="169"/>
                    </a:lnTo>
                    <a:lnTo>
                      <a:pt x="217" y="184"/>
                    </a:lnTo>
                    <a:lnTo>
                      <a:pt x="201" y="200"/>
                    </a:lnTo>
                    <a:lnTo>
                      <a:pt x="183" y="218"/>
                    </a:lnTo>
                    <a:lnTo>
                      <a:pt x="168" y="237"/>
                    </a:lnTo>
                    <a:lnTo>
                      <a:pt x="153" y="256"/>
                    </a:lnTo>
                    <a:lnTo>
                      <a:pt x="139" y="275"/>
                    </a:lnTo>
                    <a:lnTo>
                      <a:pt x="127" y="295"/>
                    </a:lnTo>
                    <a:lnTo>
                      <a:pt x="114" y="316"/>
                    </a:lnTo>
                    <a:lnTo>
                      <a:pt x="103" y="338"/>
                    </a:lnTo>
                    <a:lnTo>
                      <a:pt x="92" y="360"/>
                    </a:lnTo>
                    <a:lnTo>
                      <a:pt x="84" y="383"/>
                    </a:lnTo>
                    <a:lnTo>
                      <a:pt x="76" y="406"/>
                    </a:lnTo>
                    <a:lnTo>
                      <a:pt x="70" y="430"/>
                    </a:lnTo>
                    <a:lnTo>
                      <a:pt x="63" y="454"/>
                    </a:lnTo>
                    <a:lnTo>
                      <a:pt x="60" y="479"/>
                    </a:lnTo>
                    <a:lnTo>
                      <a:pt x="56" y="504"/>
                    </a:lnTo>
                    <a:lnTo>
                      <a:pt x="55" y="530"/>
                    </a:lnTo>
                    <a:lnTo>
                      <a:pt x="53" y="555"/>
                    </a:lnTo>
                    <a:lnTo>
                      <a:pt x="53" y="555"/>
                    </a:lnTo>
                    <a:lnTo>
                      <a:pt x="55" y="580"/>
                    </a:lnTo>
                    <a:lnTo>
                      <a:pt x="56" y="607"/>
                    </a:lnTo>
                    <a:lnTo>
                      <a:pt x="60" y="630"/>
                    </a:lnTo>
                    <a:lnTo>
                      <a:pt x="63" y="656"/>
                    </a:lnTo>
                    <a:lnTo>
                      <a:pt x="70" y="680"/>
                    </a:lnTo>
                    <a:lnTo>
                      <a:pt x="76" y="704"/>
                    </a:lnTo>
                    <a:lnTo>
                      <a:pt x="84" y="726"/>
                    </a:lnTo>
                    <a:lnTo>
                      <a:pt x="92" y="749"/>
                    </a:lnTo>
                    <a:lnTo>
                      <a:pt x="103" y="772"/>
                    </a:lnTo>
                    <a:lnTo>
                      <a:pt x="114" y="793"/>
                    </a:lnTo>
                    <a:lnTo>
                      <a:pt x="127" y="815"/>
                    </a:lnTo>
                    <a:lnTo>
                      <a:pt x="139" y="835"/>
                    </a:lnTo>
                    <a:lnTo>
                      <a:pt x="153" y="854"/>
                    </a:lnTo>
                    <a:lnTo>
                      <a:pt x="168" y="873"/>
                    </a:lnTo>
                    <a:lnTo>
                      <a:pt x="183" y="892"/>
                    </a:lnTo>
                    <a:lnTo>
                      <a:pt x="201" y="909"/>
                    </a:lnTo>
                    <a:lnTo>
                      <a:pt x="217" y="926"/>
                    </a:lnTo>
                    <a:lnTo>
                      <a:pt x="236" y="941"/>
                    </a:lnTo>
                    <a:lnTo>
                      <a:pt x="255" y="956"/>
                    </a:lnTo>
                    <a:lnTo>
                      <a:pt x="274" y="970"/>
                    </a:lnTo>
                    <a:lnTo>
                      <a:pt x="294" y="983"/>
                    </a:lnTo>
                    <a:lnTo>
                      <a:pt x="316" y="995"/>
                    </a:lnTo>
                    <a:lnTo>
                      <a:pt x="337" y="1007"/>
                    </a:lnTo>
                    <a:lnTo>
                      <a:pt x="360" y="1017"/>
                    </a:lnTo>
                    <a:lnTo>
                      <a:pt x="383" y="1025"/>
                    </a:lnTo>
                    <a:lnTo>
                      <a:pt x="405" y="1033"/>
                    </a:lnTo>
                    <a:lnTo>
                      <a:pt x="429" y="1039"/>
                    </a:lnTo>
                    <a:lnTo>
                      <a:pt x="453" y="1046"/>
                    </a:lnTo>
                    <a:lnTo>
                      <a:pt x="479" y="1049"/>
                    </a:lnTo>
                    <a:lnTo>
                      <a:pt x="504" y="1053"/>
                    </a:lnTo>
                    <a:lnTo>
                      <a:pt x="529" y="1054"/>
                    </a:lnTo>
                    <a:lnTo>
                      <a:pt x="554" y="1056"/>
                    </a:lnTo>
                    <a:lnTo>
                      <a:pt x="3719" y="1056"/>
                    </a:lnTo>
                    <a:lnTo>
                      <a:pt x="3719" y="1056"/>
                    </a:lnTo>
                    <a:lnTo>
                      <a:pt x="3745" y="1054"/>
                    </a:lnTo>
                    <a:lnTo>
                      <a:pt x="3771" y="1053"/>
                    </a:lnTo>
                    <a:lnTo>
                      <a:pt x="3796" y="1049"/>
                    </a:lnTo>
                    <a:lnTo>
                      <a:pt x="3820" y="1046"/>
                    </a:lnTo>
                    <a:lnTo>
                      <a:pt x="3845" y="1039"/>
                    </a:lnTo>
                    <a:lnTo>
                      <a:pt x="3868" y="1033"/>
                    </a:lnTo>
                    <a:lnTo>
                      <a:pt x="3892" y="1025"/>
                    </a:lnTo>
                    <a:lnTo>
                      <a:pt x="3914" y="1017"/>
                    </a:lnTo>
                    <a:lnTo>
                      <a:pt x="3936" y="1007"/>
                    </a:lnTo>
                    <a:lnTo>
                      <a:pt x="3959" y="995"/>
                    </a:lnTo>
                    <a:lnTo>
                      <a:pt x="3979" y="983"/>
                    </a:lnTo>
                    <a:lnTo>
                      <a:pt x="3999" y="970"/>
                    </a:lnTo>
                    <a:lnTo>
                      <a:pt x="4019" y="956"/>
                    </a:lnTo>
                    <a:lnTo>
                      <a:pt x="4038" y="941"/>
                    </a:lnTo>
                    <a:lnTo>
                      <a:pt x="4056" y="926"/>
                    </a:lnTo>
                    <a:lnTo>
                      <a:pt x="4073" y="909"/>
                    </a:lnTo>
                    <a:lnTo>
                      <a:pt x="4090" y="892"/>
                    </a:lnTo>
                    <a:lnTo>
                      <a:pt x="4106" y="873"/>
                    </a:lnTo>
                    <a:lnTo>
                      <a:pt x="4120" y="854"/>
                    </a:lnTo>
                    <a:lnTo>
                      <a:pt x="4135" y="835"/>
                    </a:lnTo>
                    <a:lnTo>
                      <a:pt x="4148" y="815"/>
                    </a:lnTo>
                    <a:lnTo>
                      <a:pt x="4159" y="793"/>
                    </a:lnTo>
                    <a:lnTo>
                      <a:pt x="4171" y="772"/>
                    </a:lnTo>
                    <a:lnTo>
                      <a:pt x="4181" y="749"/>
                    </a:lnTo>
                    <a:lnTo>
                      <a:pt x="4189" y="726"/>
                    </a:lnTo>
                    <a:lnTo>
                      <a:pt x="4198" y="704"/>
                    </a:lnTo>
                    <a:lnTo>
                      <a:pt x="4205" y="680"/>
                    </a:lnTo>
                    <a:lnTo>
                      <a:pt x="4210" y="656"/>
                    </a:lnTo>
                    <a:lnTo>
                      <a:pt x="4215" y="630"/>
                    </a:lnTo>
                    <a:lnTo>
                      <a:pt x="4217" y="607"/>
                    </a:lnTo>
                    <a:lnTo>
                      <a:pt x="4220" y="580"/>
                    </a:lnTo>
                    <a:lnTo>
                      <a:pt x="4220" y="555"/>
                    </a:lnTo>
                    <a:lnTo>
                      <a:pt x="4220" y="555"/>
                    </a:lnTo>
                    <a:lnTo>
                      <a:pt x="4220" y="530"/>
                    </a:lnTo>
                    <a:lnTo>
                      <a:pt x="4217" y="504"/>
                    </a:lnTo>
                    <a:lnTo>
                      <a:pt x="4215" y="479"/>
                    </a:lnTo>
                    <a:lnTo>
                      <a:pt x="4210" y="454"/>
                    </a:lnTo>
                    <a:lnTo>
                      <a:pt x="4205" y="430"/>
                    </a:lnTo>
                    <a:lnTo>
                      <a:pt x="4198" y="406"/>
                    </a:lnTo>
                    <a:lnTo>
                      <a:pt x="4189" y="383"/>
                    </a:lnTo>
                    <a:lnTo>
                      <a:pt x="4181" y="360"/>
                    </a:lnTo>
                    <a:lnTo>
                      <a:pt x="4171" y="338"/>
                    </a:lnTo>
                    <a:lnTo>
                      <a:pt x="4159" y="316"/>
                    </a:lnTo>
                    <a:lnTo>
                      <a:pt x="4148" y="295"/>
                    </a:lnTo>
                    <a:lnTo>
                      <a:pt x="4135" y="275"/>
                    </a:lnTo>
                    <a:lnTo>
                      <a:pt x="4120" y="256"/>
                    </a:lnTo>
                    <a:lnTo>
                      <a:pt x="4106" y="237"/>
                    </a:lnTo>
                    <a:lnTo>
                      <a:pt x="4090" y="218"/>
                    </a:lnTo>
                    <a:lnTo>
                      <a:pt x="4073" y="200"/>
                    </a:lnTo>
                    <a:lnTo>
                      <a:pt x="4056" y="184"/>
                    </a:lnTo>
                    <a:lnTo>
                      <a:pt x="4038" y="169"/>
                    </a:lnTo>
                    <a:lnTo>
                      <a:pt x="4019" y="153"/>
                    </a:lnTo>
                    <a:lnTo>
                      <a:pt x="3999" y="140"/>
                    </a:lnTo>
                    <a:lnTo>
                      <a:pt x="3979" y="127"/>
                    </a:lnTo>
                    <a:lnTo>
                      <a:pt x="3959" y="114"/>
                    </a:lnTo>
                    <a:lnTo>
                      <a:pt x="3936" y="103"/>
                    </a:lnTo>
                    <a:lnTo>
                      <a:pt x="3914" y="93"/>
                    </a:lnTo>
                    <a:lnTo>
                      <a:pt x="3892" y="84"/>
                    </a:lnTo>
                    <a:lnTo>
                      <a:pt x="3868" y="77"/>
                    </a:lnTo>
                    <a:lnTo>
                      <a:pt x="3845" y="70"/>
                    </a:lnTo>
                    <a:lnTo>
                      <a:pt x="3820" y="64"/>
                    </a:lnTo>
                    <a:lnTo>
                      <a:pt x="3796" y="60"/>
                    </a:lnTo>
                    <a:lnTo>
                      <a:pt x="3771" y="56"/>
                    </a:lnTo>
                    <a:lnTo>
                      <a:pt x="3745" y="55"/>
                    </a:lnTo>
                    <a:lnTo>
                      <a:pt x="3719" y="54"/>
                    </a:lnTo>
                    <a:lnTo>
                      <a:pt x="3719" y="54"/>
                    </a:lnTo>
                    <a:close/>
                  </a:path>
                </a:pathLst>
              </a:custGeom>
              <a:gradFill flip="none" rotWithShape="1">
                <a:gsLst>
                  <a:gs pos="13000">
                    <a:srgbClr val="C0C0C0"/>
                  </a:gs>
                  <a:gs pos="100000">
                    <a:srgbClr val="4D4D4D"/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47" name="Group 662"/>
          <p:cNvGrpSpPr/>
          <p:nvPr/>
        </p:nvGrpSpPr>
        <p:grpSpPr>
          <a:xfrm>
            <a:off x="2849280" y="1696734"/>
            <a:ext cx="2920685" cy="2633637"/>
            <a:chOff x="2928686" y="536836"/>
            <a:chExt cx="3323556" cy="2996911"/>
          </a:xfrm>
        </p:grpSpPr>
        <p:grpSp>
          <p:nvGrpSpPr>
            <p:cNvPr id="1819" name="Group 159"/>
            <p:cNvGrpSpPr/>
            <p:nvPr/>
          </p:nvGrpSpPr>
          <p:grpSpPr>
            <a:xfrm>
              <a:off x="4963339" y="2332165"/>
              <a:ext cx="1288903" cy="1201582"/>
              <a:chOff x="2365375" y="1882775"/>
              <a:chExt cx="1171576" cy="1092200"/>
            </a:xfrm>
          </p:grpSpPr>
          <p:sp>
            <p:nvSpPr>
              <p:cNvPr id="1821" name="Freeform 23"/>
              <p:cNvSpPr>
                <a:spLocks/>
              </p:cNvSpPr>
              <p:nvPr/>
            </p:nvSpPr>
            <p:spPr bwMode="auto">
              <a:xfrm>
                <a:off x="2436813" y="2146300"/>
                <a:ext cx="282575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5" y="1044"/>
                  </a:cxn>
                  <a:cxn ang="0">
                    <a:pos x="355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5" h="1044">
                    <a:moveTo>
                      <a:pt x="0" y="868"/>
                    </a:moveTo>
                    <a:lnTo>
                      <a:pt x="355" y="1044"/>
                    </a:lnTo>
                    <a:lnTo>
                      <a:pt x="355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4"/>
                  </a:gs>
                  <a:gs pos="98000">
                    <a:schemeClr val="accent4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 dirty="0">
                  <a:latin typeface="Arial Narrow" pitchFamily="112" charset="0"/>
                </a:endParaRPr>
              </a:p>
            </p:txBody>
          </p:sp>
          <p:sp>
            <p:nvSpPr>
              <p:cNvPr id="1822" name="Freeform 24"/>
              <p:cNvSpPr>
                <a:spLocks/>
              </p:cNvSpPr>
              <p:nvPr/>
            </p:nvSpPr>
            <p:spPr bwMode="auto">
              <a:xfrm>
                <a:off x="2433638" y="2146300"/>
                <a:ext cx="1031875" cy="139700"/>
              </a:xfrm>
              <a:custGeom>
                <a:avLst/>
                <a:gdLst/>
                <a:ahLst/>
                <a:cxnLst>
                  <a:cxn ang="0">
                    <a:pos x="355" y="176"/>
                  </a:cxn>
                  <a:cxn ang="0">
                    <a:pos x="1299" y="176"/>
                  </a:cxn>
                  <a:cxn ang="0">
                    <a:pos x="942" y="0"/>
                  </a:cxn>
                  <a:cxn ang="0">
                    <a:pos x="0" y="0"/>
                  </a:cxn>
                  <a:cxn ang="0">
                    <a:pos x="355" y="176"/>
                  </a:cxn>
                </a:cxnLst>
                <a:rect l="0" t="0" r="r" b="b"/>
                <a:pathLst>
                  <a:path w="1299" h="176">
                    <a:moveTo>
                      <a:pt x="355" y="176"/>
                    </a:moveTo>
                    <a:lnTo>
                      <a:pt x="1299" y="176"/>
                    </a:lnTo>
                    <a:lnTo>
                      <a:pt x="942" y="0"/>
                    </a:lnTo>
                    <a:lnTo>
                      <a:pt x="0" y="0"/>
                    </a:lnTo>
                    <a:lnTo>
                      <a:pt x="355" y="1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4">
                      <a:lumMod val="75000"/>
                    </a:schemeClr>
                  </a:gs>
                  <a:gs pos="97000">
                    <a:schemeClr val="tx1">
                      <a:lumMod val="95000"/>
                      <a:lumOff val="5000"/>
                    </a:schemeClr>
                  </a:gs>
                  <a:gs pos="74000">
                    <a:schemeClr val="accent4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latin typeface="Arial Narrow" pitchFamily="112" charset="0"/>
                </a:endParaRPr>
              </a:p>
            </p:txBody>
          </p:sp>
          <p:sp>
            <p:nvSpPr>
              <p:cNvPr id="1823" name="Freeform 37"/>
              <p:cNvSpPr>
                <a:spLocks/>
              </p:cNvSpPr>
              <p:nvPr/>
            </p:nvSpPr>
            <p:spPr bwMode="auto">
              <a:xfrm>
                <a:off x="3181350" y="2146300"/>
                <a:ext cx="284163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7" y="1044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7" h="1044">
                    <a:moveTo>
                      <a:pt x="0" y="868"/>
                    </a:moveTo>
                    <a:lnTo>
                      <a:pt x="357" y="1044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latin typeface="Arial Narrow" pitchFamily="112" charset="0"/>
                </a:endParaRPr>
              </a:p>
            </p:txBody>
          </p:sp>
          <p:sp>
            <p:nvSpPr>
              <p:cNvPr id="1824" name="Freeform 84"/>
              <p:cNvSpPr>
                <a:spLocks/>
              </p:cNvSpPr>
              <p:nvPr/>
            </p:nvSpPr>
            <p:spPr bwMode="auto">
              <a:xfrm>
                <a:off x="2365375" y="1890712"/>
                <a:ext cx="354013" cy="396875"/>
              </a:xfrm>
              <a:custGeom>
                <a:avLst/>
                <a:gdLst/>
                <a:ahLst/>
                <a:cxnLst>
                  <a:cxn ang="0">
                    <a:pos x="90" y="325"/>
                  </a:cxn>
                  <a:cxn ang="0">
                    <a:pos x="445" y="500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90" y="325"/>
                  </a:cxn>
                </a:cxnLst>
                <a:rect l="0" t="0" r="r" b="b"/>
                <a:pathLst>
                  <a:path w="445" h="500">
                    <a:moveTo>
                      <a:pt x="90" y="325"/>
                    </a:moveTo>
                    <a:lnTo>
                      <a:pt x="445" y="500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90" y="3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98000">
                    <a:schemeClr val="accent4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latin typeface="Arial Narrow" pitchFamily="112" charset="0"/>
                </a:endParaRPr>
              </a:p>
            </p:txBody>
          </p:sp>
          <p:sp>
            <p:nvSpPr>
              <p:cNvPr id="1825" name="Freeform 87"/>
              <p:cNvSpPr>
                <a:spLocks/>
              </p:cNvSpPr>
              <p:nvPr/>
            </p:nvSpPr>
            <p:spPr bwMode="auto">
              <a:xfrm>
                <a:off x="3182938" y="1882775"/>
                <a:ext cx="354013" cy="403225"/>
              </a:xfrm>
              <a:custGeom>
                <a:avLst/>
                <a:gdLst/>
                <a:ahLst/>
                <a:cxnLst>
                  <a:cxn ang="0">
                    <a:pos x="0" y="333"/>
                  </a:cxn>
                  <a:cxn ang="0">
                    <a:pos x="357" y="509"/>
                  </a:cxn>
                  <a:cxn ang="0">
                    <a:pos x="447" y="176"/>
                  </a:cxn>
                  <a:cxn ang="0">
                    <a:pos x="90" y="0"/>
                  </a:cxn>
                  <a:cxn ang="0">
                    <a:pos x="0" y="333"/>
                  </a:cxn>
                </a:cxnLst>
                <a:rect l="0" t="0" r="r" b="b"/>
                <a:pathLst>
                  <a:path w="447" h="509">
                    <a:moveTo>
                      <a:pt x="0" y="333"/>
                    </a:moveTo>
                    <a:lnTo>
                      <a:pt x="357" y="509"/>
                    </a:lnTo>
                    <a:lnTo>
                      <a:pt x="447" y="176"/>
                    </a:lnTo>
                    <a:lnTo>
                      <a:pt x="90" y="0"/>
                    </a:lnTo>
                    <a:lnTo>
                      <a:pt x="0" y="33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latin typeface="Arial Narrow" pitchFamily="112" charset="0"/>
                </a:endParaRPr>
              </a:p>
            </p:txBody>
          </p:sp>
          <p:sp>
            <p:nvSpPr>
              <p:cNvPr id="1826" name="Rectangle 91"/>
              <p:cNvSpPr>
                <a:spLocks noChangeArrowheads="1"/>
              </p:cNvSpPr>
              <p:nvPr/>
            </p:nvSpPr>
            <p:spPr bwMode="auto">
              <a:xfrm>
                <a:off x="2716213" y="2286000"/>
                <a:ext cx="749300" cy="688975"/>
              </a:xfrm>
              <a:prstGeom prst="rect">
                <a:avLst/>
              </a:prstGeom>
              <a:gradFill rotWithShape="0">
                <a:gsLst>
                  <a:gs pos="0">
                    <a:srgbClr val="8EC182"/>
                  </a:gs>
                  <a:gs pos="100000">
                    <a:schemeClr val="accent4">
                      <a:lumMod val="68000"/>
                      <a:lumOff val="32000"/>
                    </a:schemeClr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lIns="18288" tIns="18288" rIns="18288" bIns="18288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latin typeface="Arial Narrow" pitchFamily="112" charset="0"/>
                </a:endParaRPr>
              </a:p>
            </p:txBody>
          </p:sp>
        </p:grpSp>
        <p:grpSp>
          <p:nvGrpSpPr>
            <p:cNvPr id="1811" name="Group 159"/>
            <p:cNvGrpSpPr/>
            <p:nvPr/>
          </p:nvGrpSpPr>
          <p:grpSpPr>
            <a:xfrm>
              <a:off x="3946013" y="2332165"/>
              <a:ext cx="1288903" cy="1201582"/>
              <a:chOff x="2365375" y="1882775"/>
              <a:chExt cx="1171576" cy="1092200"/>
            </a:xfrm>
          </p:grpSpPr>
          <p:sp>
            <p:nvSpPr>
              <p:cNvPr id="1813" name="Freeform 23"/>
              <p:cNvSpPr>
                <a:spLocks/>
              </p:cNvSpPr>
              <p:nvPr/>
            </p:nvSpPr>
            <p:spPr bwMode="auto">
              <a:xfrm>
                <a:off x="2436813" y="2146300"/>
                <a:ext cx="282575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5" y="1044"/>
                  </a:cxn>
                  <a:cxn ang="0">
                    <a:pos x="355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5" h="1044">
                    <a:moveTo>
                      <a:pt x="0" y="868"/>
                    </a:moveTo>
                    <a:lnTo>
                      <a:pt x="355" y="1044"/>
                    </a:lnTo>
                    <a:lnTo>
                      <a:pt x="355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/>
                  </a:gs>
                  <a:gs pos="100000">
                    <a:schemeClr val="accent6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 dirty="0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1814" name="Freeform 24"/>
              <p:cNvSpPr>
                <a:spLocks/>
              </p:cNvSpPr>
              <p:nvPr/>
            </p:nvSpPr>
            <p:spPr bwMode="auto">
              <a:xfrm>
                <a:off x="2433638" y="2146300"/>
                <a:ext cx="1031875" cy="139700"/>
              </a:xfrm>
              <a:custGeom>
                <a:avLst/>
                <a:gdLst/>
                <a:ahLst/>
                <a:cxnLst>
                  <a:cxn ang="0">
                    <a:pos x="355" y="176"/>
                  </a:cxn>
                  <a:cxn ang="0">
                    <a:pos x="1299" y="176"/>
                  </a:cxn>
                  <a:cxn ang="0">
                    <a:pos x="942" y="0"/>
                  </a:cxn>
                  <a:cxn ang="0">
                    <a:pos x="0" y="0"/>
                  </a:cxn>
                  <a:cxn ang="0">
                    <a:pos x="355" y="176"/>
                  </a:cxn>
                </a:cxnLst>
                <a:rect l="0" t="0" r="r" b="b"/>
                <a:pathLst>
                  <a:path w="1299" h="176">
                    <a:moveTo>
                      <a:pt x="355" y="176"/>
                    </a:moveTo>
                    <a:lnTo>
                      <a:pt x="1299" y="176"/>
                    </a:lnTo>
                    <a:lnTo>
                      <a:pt x="942" y="0"/>
                    </a:lnTo>
                    <a:lnTo>
                      <a:pt x="0" y="0"/>
                    </a:lnTo>
                    <a:lnTo>
                      <a:pt x="355" y="1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  <a:gs pos="76000">
                    <a:schemeClr val="accent6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1815" name="Freeform 37"/>
              <p:cNvSpPr>
                <a:spLocks/>
              </p:cNvSpPr>
              <p:nvPr/>
            </p:nvSpPr>
            <p:spPr bwMode="auto">
              <a:xfrm>
                <a:off x="3181350" y="2146300"/>
                <a:ext cx="284163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7" y="1044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7" h="1044">
                    <a:moveTo>
                      <a:pt x="0" y="868"/>
                    </a:moveTo>
                    <a:lnTo>
                      <a:pt x="357" y="1044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1816" name="Freeform 84"/>
              <p:cNvSpPr>
                <a:spLocks/>
              </p:cNvSpPr>
              <p:nvPr/>
            </p:nvSpPr>
            <p:spPr bwMode="auto">
              <a:xfrm>
                <a:off x="2365375" y="1890712"/>
                <a:ext cx="354013" cy="396875"/>
              </a:xfrm>
              <a:custGeom>
                <a:avLst/>
                <a:gdLst/>
                <a:ahLst/>
                <a:cxnLst>
                  <a:cxn ang="0">
                    <a:pos x="90" y="325"/>
                  </a:cxn>
                  <a:cxn ang="0">
                    <a:pos x="445" y="500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90" y="325"/>
                  </a:cxn>
                </a:cxnLst>
                <a:rect l="0" t="0" r="r" b="b"/>
                <a:pathLst>
                  <a:path w="445" h="500">
                    <a:moveTo>
                      <a:pt x="90" y="325"/>
                    </a:moveTo>
                    <a:lnTo>
                      <a:pt x="445" y="500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90" y="3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1817" name="Freeform 87"/>
              <p:cNvSpPr>
                <a:spLocks/>
              </p:cNvSpPr>
              <p:nvPr/>
            </p:nvSpPr>
            <p:spPr bwMode="auto">
              <a:xfrm>
                <a:off x="3182938" y="1882775"/>
                <a:ext cx="354013" cy="403225"/>
              </a:xfrm>
              <a:custGeom>
                <a:avLst/>
                <a:gdLst/>
                <a:ahLst/>
                <a:cxnLst>
                  <a:cxn ang="0">
                    <a:pos x="0" y="333"/>
                  </a:cxn>
                  <a:cxn ang="0">
                    <a:pos x="357" y="509"/>
                  </a:cxn>
                  <a:cxn ang="0">
                    <a:pos x="447" y="176"/>
                  </a:cxn>
                  <a:cxn ang="0">
                    <a:pos x="90" y="0"/>
                  </a:cxn>
                  <a:cxn ang="0">
                    <a:pos x="0" y="333"/>
                  </a:cxn>
                </a:cxnLst>
                <a:rect l="0" t="0" r="r" b="b"/>
                <a:pathLst>
                  <a:path w="447" h="509">
                    <a:moveTo>
                      <a:pt x="0" y="333"/>
                    </a:moveTo>
                    <a:lnTo>
                      <a:pt x="357" y="509"/>
                    </a:lnTo>
                    <a:lnTo>
                      <a:pt x="447" y="176"/>
                    </a:lnTo>
                    <a:lnTo>
                      <a:pt x="90" y="0"/>
                    </a:lnTo>
                    <a:lnTo>
                      <a:pt x="0" y="33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latin typeface="Arial Narrow" pitchFamily="112" charset="0"/>
                </a:endParaRPr>
              </a:p>
            </p:txBody>
          </p:sp>
          <p:sp>
            <p:nvSpPr>
              <p:cNvPr id="1818" name="Rectangle 91"/>
              <p:cNvSpPr>
                <a:spLocks noChangeArrowheads="1"/>
              </p:cNvSpPr>
              <p:nvPr/>
            </p:nvSpPr>
            <p:spPr bwMode="auto">
              <a:xfrm>
                <a:off x="2716213" y="2286000"/>
                <a:ext cx="749300" cy="688975"/>
              </a:xfrm>
              <a:prstGeom prst="rect">
                <a:avLst/>
              </a:prstGeom>
              <a:gradFill rotWithShape="0"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latin typeface="Arial Narrow" pitchFamily="112" charset="0"/>
                </a:endParaRPr>
              </a:p>
            </p:txBody>
          </p:sp>
        </p:grpSp>
        <p:grpSp>
          <p:nvGrpSpPr>
            <p:cNvPr id="1803" name="Group 186"/>
            <p:cNvGrpSpPr/>
            <p:nvPr/>
          </p:nvGrpSpPr>
          <p:grpSpPr>
            <a:xfrm>
              <a:off x="2928686" y="2332165"/>
              <a:ext cx="1288903" cy="1201582"/>
              <a:chOff x="2365375" y="1882775"/>
              <a:chExt cx="1171576" cy="1092200"/>
            </a:xfrm>
          </p:grpSpPr>
          <p:sp>
            <p:nvSpPr>
              <p:cNvPr id="1805" name="Freeform 23"/>
              <p:cNvSpPr>
                <a:spLocks/>
              </p:cNvSpPr>
              <p:nvPr/>
            </p:nvSpPr>
            <p:spPr bwMode="auto">
              <a:xfrm>
                <a:off x="2436813" y="2146300"/>
                <a:ext cx="282575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5" y="1044"/>
                  </a:cxn>
                  <a:cxn ang="0">
                    <a:pos x="355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5" h="1044">
                    <a:moveTo>
                      <a:pt x="0" y="868"/>
                    </a:moveTo>
                    <a:lnTo>
                      <a:pt x="355" y="1044"/>
                    </a:lnTo>
                    <a:lnTo>
                      <a:pt x="355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 dirty="0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1806" name="Freeform 24"/>
              <p:cNvSpPr>
                <a:spLocks/>
              </p:cNvSpPr>
              <p:nvPr/>
            </p:nvSpPr>
            <p:spPr bwMode="auto">
              <a:xfrm>
                <a:off x="2433638" y="2146300"/>
                <a:ext cx="1031875" cy="139700"/>
              </a:xfrm>
              <a:custGeom>
                <a:avLst/>
                <a:gdLst/>
                <a:ahLst/>
                <a:cxnLst>
                  <a:cxn ang="0">
                    <a:pos x="355" y="176"/>
                  </a:cxn>
                  <a:cxn ang="0">
                    <a:pos x="1299" y="176"/>
                  </a:cxn>
                  <a:cxn ang="0">
                    <a:pos x="942" y="0"/>
                  </a:cxn>
                  <a:cxn ang="0">
                    <a:pos x="0" y="0"/>
                  </a:cxn>
                  <a:cxn ang="0">
                    <a:pos x="355" y="176"/>
                  </a:cxn>
                </a:cxnLst>
                <a:rect l="0" t="0" r="r" b="b"/>
                <a:pathLst>
                  <a:path w="1299" h="176">
                    <a:moveTo>
                      <a:pt x="355" y="176"/>
                    </a:moveTo>
                    <a:lnTo>
                      <a:pt x="1299" y="176"/>
                    </a:lnTo>
                    <a:lnTo>
                      <a:pt x="942" y="0"/>
                    </a:lnTo>
                    <a:lnTo>
                      <a:pt x="0" y="0"/>
                    </a:lnTo>
                    <a:lnTo>
                      <a:pt x="355" y="1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lumMod val="75000"/>
                    </a:schemeClr>
                  </a:gs>
                  <a:gs pos="99000">
                    <a:schemeClr val="tx1">
                      <a:lumMod val="95000"/>
                      <a:lumOff val="5000"/>
                    </a:schemeClr>
                  </a:gs>
                  <a:gs pos="76000">
                    <a:schemeClr val="accent1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1807" name="Freeform 37"/>
              <p:cNvSpPr>
                <a:spLocks/>
              </p:cNvSpPr>
              <p:nvPr/>
            </p:nvSpPr>
            <p:spPr bwMode="auto">
              <a:xfrm>
                <a:off x="3181350" y="2146300"/>
                <a:ext cx="284163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7" y="1044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7" h="1044">
                    <a:moveTo>
                      <a:pt x="0" y="868"/>
                    </a:moveTo>
                    <a:lnTo>
                      <a:pt x="357" y="1044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lumMod val="75000"/>
                    </a:schemeClr>
                  </a:gs>
                  <a:gs pos="99000">
                    <a:schemeClr val="accent1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1808" name="Freeform 84"/>
              <p:cNvSpPr>
                <a:spLocks/>
              </p:cNvSpPr>
              <p:nvPr/>
            </p:nvSpPr>
            <p:spPr bwMode="auto">
              <a:xfrm>
                <a:off x="2365375" y="1890712"/>
                <a:ext cx="354013" cy="396875"/>
              </a:xfrm>
              <a:custGeom>
                <a:avLst/>
                <a:gdLst/>
                <a:ahLst/>
                <a:cxnLst>
                  <a:cxn ang="0">
                    <a:pos x="90" y="325"/>
                  </a:cxn>
                  <a:cxn ang="0">
                    <a:pos x="445" y="500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90" y="325"/>
                  </a:cxn>
                </a:cxnLst>
                <a:rect l="0" t="0" r="r" b="b"/>
                <a:pathLst>
                  <a:path w="445" h="500">
                    <a:moveTo>
                      <a:pt x="90" y="325"/>
                    </a:moveTo>
                    <a:lnTo>
                      <a:pt x="445" y="500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90" y="3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1809" name="Freeform 87"/>
              <p:cNvSpPr>
                <a:spLocks/>
              </p:cNvSpPr>
              <p:nvPr/>
            </p:nvSpPr>
            <p:spPr bwMode="auto">
              <a:xfrm>
                <a:off x="3182938" y="1882775"/>
                <a:ext cx="354013" cy="403225"/>
              </a:xfrm>
              <a:custGeom>
                <a:avLst/>
                <a:gdLst/>
                <a:ahLst/>
                <a:cxnLst>
                  <a:cxn ang="0">
                    <a:pos x="0" y="333"/>
                  </a:cxn>
                  <a:cxn ang="0">
                    <a:pos x="357" y="509"/>
                  </a:cxn>
                  <a:cxn ang="0">
                    <a:pos x="447" y="176"/>
                  </a:cxn>
                  <a:cxn ang="0">
                    <a:pos x="90" y="0"/>
                  </a:cxn>
                  <a:cxn ang="0">
                    <a:pos x="0" y="333"/>
                  </a:cxn>
                </a:cxnLst>
                <a:rect l="0" t="0" r="r" b="b"/>
                <a:pathLst>
                  <a:path w="447" h="509">
                    <a:moveTo>
                      <a:pt x="0" y="333"/>
                    </a:moveTo>
                    <a:lnTo>
                      <a:pt x="357" y="509"/>
                    </a:lnTo>
                    <a:lnTo>
                      <a:pt x="447" y="176"/>
                    </a:lnTo>
                    <a:lnTo>
                      <a:pt x="90" y="0"/>
                    </a:lnTo>
                    <a:lnTo>
                      <a:pt x="0" y="33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latin typeface="Arial Narrow" pitchFamily="112" charset="0"/>
                </a:endParaRPr>
              </a:p>
            </p:txBody>
          </p:sp>
          <p:sp>
            <p:nvSpPr>
              <p:cNvPr id="1810" name="Rectangle 91"/>
              <p:cNvSpPr>
                <a:spLocks noChangeArrowheads="1"/>
              </p:cNvSpPr>
              <p:nvPr/>
            </p:nvSpPr>
            <p:spPr bwMode="auto">
              <a:xfrm>
                <a:off x="2716213" y="2286000"/>
                <a:ext cx="749300" cy="688975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rgbClr val="F07F09"/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20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</p:grpSp>
        <p:grpSp>
          <p:nvGrpSpPr>
            <p:cNvPr id="654" name="Group 177"/>
            <p:cNvGrpSpPr/>
            <p:nvPr/>
          </p:nvGrpSpPr>
          <p:grpSpPr>
            <a:xfrm>
              <a:off x="3112073" y="536836"/>
              <a:ext cx="926408" cy="2172583"/>
              <a:chOff x="0" y="1600200"/>
              <a:chExt cx="1202223" cy="2819400"/>
            </a:xfrm>
          </p:grpSpPr>
          <p:sp>
            <p:nvSpPr>
              <p:cNvPr id="1613" name="AutoShape 110"/>
              <p:cNvSpPr>
                <a:spLocks noChangeArrowheads="1"/>
              </p:cNvSpPr>
              <p:nvPr/>
            </p:nvSpPr>
            <p:spPr bwMode="auto">
              <a:xfrm rot="5400000">
                <a:off x="252890" y="3780360"/>
                <a:ext cx="718317" cy="560164"/>
              </a:xfrm>
              <a:prstGeom prst="rightArrow">
                <a:avLst>
                  <a:gd name="adj1" fmla="val 55843"/>
                  <a:gd name="adj2" fmla="val 49879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BEBEBE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14" name="Group 3371"/>
              <p:cNvGrpSpPr/>
              <p:nvPr/>
            </p:nvGrpSpPr>
            <p:grpSpPr>
              <a:xfrm>
                <a:off x="0" y="2844173"/>
                <a:ext cx="1202223" cy="788028"/>
                <a:chOff x="0" y="2844173"/>
                <a:chExt cx="1202223" cy="788028"/>
              </a:xfrm>
            </p:grpSpPr>
            <p:sp>
              <p:nvSpPr>
                <p:cNvPr id="1799" name="Freeform 9"/>
                <p:cNvSpPr>
                  <a:spLocks/>
                </p:cNvSpPr>
                <p:nvPr/>
              </p:nvSpPr>
              <p:spPr bwMode="auto">
                <a:xfrm>
                  <a:off x="354213" y="3443372"/>
                  <a:ext cx="493797" cy="188829"/>
                </a:xfrm>
                <a:custGeom>
                  <a:avLst/>
                  <a:gdLst/>
                  <a:ahLst/>
                  <a:cxnLst>
                    <a:cxn ang="0">
                      <a:pos x="5623" y="8"/>
                    </a:cxn>
                    <a:cxn ang="0">
                      <a:pos x="5605" y="32"/>
                    </a:cxn>
                    <a:cxn ang="0">
                      <a:pos x="5572" y="57"/>
                    </a:cxn>
                    <a:cxn ang="0">
                      <a:pos x="5525" y="82"/>
                    </a:cxn>
                    <a:cxn ang="0">
                      <a:pos x="5390" y="131"/>
                    </a:cxn>
                    <a:cxn ang="0">
                      <a:pos x="5203" y="177"/>
                    </a:cxn>
                    <a:cxn ang="0">
                      <a:pos x="4969" y="221"/>
                    </a:cxn>
                    <a:cxn ang="0">
                      <a:pos x="4691" y="260"/>
                    </a:cxn>
                    <a:cxn ang="0">
                      <a:pos x="4375" y="295"/>
                    </a:cxn>
                    <a:cxn ang="0">
                      <a:pos x="4026" y="324"/>
                    </a:cxn>
                    <a:cxn ang="0">
                      <a:pos x="3646" y="345"/>
                    </a:cxn>
                    <a:cxn ang="0">
                      <a:pos x="3240" y="359"/>
                    </a:cxn>
                    <a:cxn ang="0">
                      <a:pos x="2813" y="363"/>
                    </a:cxn>
                    <a:cxn ang="0">
                      <a:pos x="2525" y="362"/>
                    </a:cxn>
                    <a:cxn ang="0">
                      <a:pos x="2112" y="351"/>
                    </a:cxn>
                    <a:cxn ang="0">
                      <a:pos x="1723" y="332"/>
                    </a:cxn>
                    <a:cxn ang="0">
                      <a:pos x="1363" y="305"/>
                    </a:cxn>
                    <a:cxn ang="0">
                      <a:pos x="1035" y="272"/>
                    </a:cxn>
                    <a:cxn ang="0">
                      <a:pos x="745" y="234"/>
                    </a:cxn>
                    <a:cxn ang="0">
                      <a:pos x="495" y="192"/>
                    </a:cxn>
                    <a:cxn ang="0">
                      <a:pos x="292" y="147"/>
                    </a:cxn>
                    <a:cxn ang="0">
                      <a:pos x="139" y="99"/>
                    </a:cxn>
                    <a:cxn ang="0">
                      <a:pos x="67" y="66"/>
                    </a:cxn>
                    <a:cxn ang="0">
                      <a:pos x="29" y="41"/>
                    </a:cxn>
                    <a:cxn ang="0">
                      <a:pos x="7" y="17"/>
                    </a:cxn>
                    <a:cxn ang="0">
                      <a:pos x="329" y="1825"/>
                    </a:cxn>
                    <a:cxn ang="0">
                      <a:pos x="333" y="1840"/>
                    </a:cxn>
                    <a:cxn ang="0">
                      <a:pos x="349" y="1862"/>
                    </a:cxn>
                    <a:cxn ang="0">
                      <a:pos x="380" y="1883"/>
                    </a:cxn>
                    <a:cxn ang="0">
                      <a:pos x="441" y="1912"/>
                    </a:cxn>
                    <a:cxn ang="0">
                      <a:pos x="574" y="1955"/>
                    </a:cxn>
                    <a:cxn ang="0">
                      <a:pos x="754" y="1996"/>
                    </a:cxn>
                    <a:cxn ang="0">
                      <a:pos x="974" y="2034"/>
                    </a:cxn>
                    <a:cxn ang="0">
                      <a:pos x="1233" y="2068"/>
                    </a:cxn>
                    <a:cxn ang="0">
                      <a:pos x="1525" y="2098"/>
                    </a:cxn>
                    <a:cxn ang="0">
                      <a:pos x="1846" y="2122"/>
                    </a:cxn>
                    <a:cxn ang="0">
                      <a:pos x="2192" y="2140"/>
                    </a:cxn>
                    <a:cxn ang="0">
                      <a:pos x="2558" y="2149"/>
                    </a:cxn>
                    <a:cxn ang="0">
                      <a:pos x="2813" y="2151"/>
                    </a:cxn>
                    <a:cxn ang="0">
                      <a:pos x="3191" y="2147"/>
                    </a:cxn>
                    <a:cxn ang="0">
                      <a:pos x="3550" y="2134"/>
                    </a:cxn>
                    <a:cxn ang="0">
                      <a:pos x="3890" y="2115"/>
                    </a:cxn>
                    <a:cxn ang="0">
                      <a:pos x="4201" y="2089"/>
                    </a:cxn>
                    <a:cxn ang="0">
                      <a:pos x="4482" y="2058"/>
                    </a:cxn>
                    <a:cxn ang="0">
                      <a:pos x="4728" y="2022"/>
                    </a:cxn>
                    <a:cxn ang="0">
                      <a:pos x="4936" y="1983"/>
                    </a:cxn>
                    <a:cxn ang="0">
                      <a:pos x="5101" y="1942"/>
                    </a:cxn>
                    <a:cxn ang="0">
                      <a:pos x="5217" y="1898"/>
                    </a:cxn>
                    <a:cxn ang="0">
                      <a:pos x="5257" y="1877"/>
                    </a:cxn>
                    <a:cxn ang="0">
                      <a:pos x="5282" y="1854"/>
                    </a:cxn>
                    <a:cxn ang="0">
                      <a:pos x="5295" y="1832"/>
                    </a:cxn>
                  </a:cxnLst>
                  <a:rect l="0" t="0" r="r" b="b"/>
                  <a:pathLst>
                    <a:path w="5625" h="2151">
                      <a:moveTo>
                        <a:pt x="5625" y="0"/>
                      </a:moveTo>
                      <a:lnTo>
                        <a:pt x="5625" y="0"/>
                      </a:lnTo>
                      <a:lnTo>
                        <a:pt x="5623" y="8"/>
                      </a:lnTo>
                      <a:lnTo>
                        <a:pt x="5618" y="17"/>
                      </a:lnTo>
                      <a:lnTo>
                        <a:pt x="5613" y="25"/>
                      </a:lnTo>
                      <a:lnTo>
                        <a:pt x="5605" y="32"/>
                      </a:lnTo>
                      <a:lnTo>
                        <a:pt x="5596" y="41"/>
                      </a:lnTo>
                      <a:lnTo>
                        <a:pt x="5585" y="49"/>
                      </a:lnTo>
                      <a:lnTo>
                        <a:pt x="5572" y="57"/>
                      </a:lnTo>
                      <a:lnTo>
                        <a:pt x="5558" y="66"/>
                      </a:lnTo>
                      <a:lnTo>
                        <a:pt x="5542" y="74"/>
                      </a:lnTo>
                      <a:lnTo>
                        <a:pt x="5525" y="82"/>
                      </a:lnTo>
                      <a:lnTo>
                        <a:pt x="5486" y="99"/>
                      </a:lnTo>
                      <a:lnTo>
                        <a:pt x="5440" y="114"/>
                      </a:lnTo>
                      <a:lnTo>
                        <a:pt x="5390" y="131"/>
                      </a:lnTo>
                      <a:lnTo>
                        <a:pt x="5333" y="147"/>
                      </a:lnTo>
                      <a:lnTo>
                        <a:pt x="5270" y="162"/>
                      </a:lnTo>
                      <a:lnTo>
                        <a:pt x="5203" y="177"/>
                      </a:lnTo>
                      <a:lnTo>
                        <a:pt x="5129" y="192"/>
                      </a:lnTo>
                      <a:lnTo>
                        <a:pt x="5052" y="206"/>
                      </a:lnTo>
                      <a:lnTo>
                        <a:pt x="4969" y="221"/>
                      </a:lnTo>
                      <a:lnTo>
                        <a:pt x="4880" y="234"/>
                      </a:lnTo>
                      <a:lnTo>
                        <a:pt x="4789" y="248"/>
                      </a:lnTo>
                      <a:lnTo>
                        <a:pt x="4691" y="260"/>
                      </a:lnTo>
                      <a:lnTo>
                        <a:pt x="4590" y="272"/>
                      </a:lnTo>
                      <a:lnTo>
                        <a:pt x="4485" y="283"/>
                      </a:lnTo>
                      <a:lnTo>
                        <a:pt x="4375" y="295"/>
                      </a:lnTo>
                      <a:lnTo>
                        <a:pt x="4262" y="305"/>
                      </a:lnTo>
                      <a:lnTo>
                        <a:pt x="4146" y="315"/>
                      </a:lnTo>
                      <a:lnTo>
                        <a:pt x="4026" y="324"/>
                      </a:lnTo>
                      <a:lnTo>
                        <a:pt x="3902" y="332"/>
                      </a:lnTo>
                      <a:lnTo>
                        <a:pt x="3775" y="338"/>
                      </a:lnTo>
                      <a:lnTo>
                        <a:pt x="3646" y="345"/>
                      </a:lnTo>
                      <a:lnTo>
                        <a:pt x="3513" y="351"/>
                      </a:lnTo>
                      <a:lnTo>
                        <a:pt x="3378" y="355"/>
                      </a:lnTo>
                      <a:lnTo>
                        <a:pt x="3240" y="359"/>
                      </a:lnTo>
                      <a:lnTo>
                        <a:pt x="3099" y="362"/>
                      </a:lnTo>
                      <a:lnTo>
                        <a:pt x="2957" y="363"/>
                      </a:lnTo>
                      <a:lnTo>
                        <a:pt x="2813" y="363"/>
                      </a:lnTo>
                      <a:lnTo>
                        <a:pt x="2813" y="363"/>
                      </a:lnTo>
                      <a:lnTo>
                        <a:pt x="2668" y="363"/>
                      </a:lnTo>
                      <a:lnTo>
                        <a:pt x="2525" y="362"/>
                      </a:lnTo>
                      <a:lnTo>
                        <a:pt x="2385" y="359"/>
                      </a:lnTo>
                      <a:lnTo>
                        <a:pt x="2247" y="355"/>
                      </a:lnTo>
                      <a:lnTo>
                        <a:pt x="2112" y="351"/>
                      </a:lnTo>
                      <a:lnTo>
                        <a:pt x="1979" y="345"/>
                      </a:lnTo>
                      <a:lnTo>
                        <a:pt x="1850" y="338"/>
                      </a:lnTo>
                      <a:lnTo>
                        <a:pt x="1723" y="332"/>
                      </a:lnTo>
                      <a:lnTo>
                        <a:pt x="1599" y="324"/>
                      </a:lnTo>
                      <a:lnTo>
                        <a:pt x="1479" y="315"/>
                      </a:lnTo>
                      <a:lnTo>
                        <a:pt x="1363" y="305"/>
                      </a:lnTo>
                      <a:lnTo>
                        <a:pt x="1250" y="295"/>
                      </a:lnTo>
                      <a:lnTo>
                        <a:pt x="1140" y="283"/>
                      </a:lnTo>
                      <a:lnTo>
                        <a:pt x="1035" y="272"/>
                      </a:lnTo>
                      <a:lnTo>
                        <a:pt x="934" y="260"/>
                      </a:lnTo>
                      <a:lnTo>
                        <a:pt x="836" y="248"/>
                      </a:lnTo>
                      <a:lnTo>
                        <a:pt x="745" y="234"/>
                      </a:lnTo>
                      <a:lnTo>
                        <a:pt x="656" y="221"/>
                      </a:lnTo>
                      <a:lnTo>
                        <a:pt x="573" y="206"/>
                      </a:lnTo>
                      <a:lnTo>
                        <a:pt x="495" y="192"/>
                      </a:lnTo>
                      <a:lnTo>
                        <a:pt x="422" y="177"/>
                      </a:lnTo>
                      <a:lnTo>
                        <a:pt x="355" y="161"/>
                      </a:lnTo>
                      <a:lnTo>
                        <a:pt x="292" y="147"/>
                      </a:lnTo>
                      <a:lnTo>
                        <a:pt x="235" y="130"/>
                      </a:lnTo>
                      <a:lnTo>
                        <a:pt x="185" y="114"/>
                      </a:lnTo>
                      <a:lnTo>
                        <a:pt x="139" y="99"/>
                      </a:lnTo>
                      <a:lnTo>
                        <a:pt x="100" y="82"/>
                      </a:lnTo>
                      <a:lnTo>
                        <a:pt x="83" y="74"/>
                      </a:lnTo>
                      <a:lnTo>
                        <a:pt x="67" y="66"/>
                      </a:lnTo>
                      <a:lnTo>
                        <a:pt x="53" y="57"/>
                      </a:lnTo>
                      <a:lnTo>
                        <a:pt x="40" y="49"/>
                      </a:lnTo>
                      <a:lnTo>
                        <a:pt x="29" y="41"/>
                      </a:lnTo>
                      <a:lnTo>
                        <a:pt x="20" y="32"/>
                      </a:lnTo>
                      <a:lnTo>
                        <a:pt x="12" y="25"/>
                      </a:lnTo>
                      <a:lnTo>
                        <a:pt x="7" y="17"/>
                      </a:lnTo>
                      <a:lnTo>
                        <a:pt x="2" y="8"/>
                      </a:lnTo>
                      <a:lnTo>
                        <a:pt x="0" y="0"/>
                      </a:lnTo>
                      <a:lnTo>
                        <a:pt x="329" y="1825"/>
                      </a:lnTo>
                      <a:lnTo>
                        <a:pt x="329" y="1825"/>
                      </a:lnTo>
                      <a:lnTo>
                        <a:pt x="330" y="1832"/>
                      </a:lnTo>
                      <a:lnTo>
                        <a:pt x="333" y="1840"/>
                      </a:lnTo>
                      <a:lnTo>
                        <a:pt x="337" y="1846"/>
                      </a:lnTo>
                      <a:lnTo>
                        <a:pt x="343" y="1854"/>
                      </a:lnTo>
                      <a:lnTo>
                        <a:pt x="349" y="1862"/>
                      </a:lnTo>
                      <a:lnTo>
                        <a:pt x="358" y="1869"/>
                      </a:lnTo>
                      <a:lnTo>
                        <a:pt x="368" y="1877"/>
                      </a:lnTo>
                      <a:lnTo>
                        <a:pt x="380" y="1883"/>
                      </a:lnTo>
                      <a:lnTo>
                        <a:pt x="393" y="1891"/>
                      </a:lnTo>
                      <a:lnTo>
                        <a:pt x="408" y="1898"/>
                      </a:lnTo>
                      <a:lnTo>
                        <a:pt x="441" y="1912"/>
                      </a:lnTo>
                      <a:lnTo>
                        <a:pt x="480" y="1927"/>
                      </a:lnTo>
                      <a:lnTo>
                        <a:pt x="524" y="1942"/>
                      </a:lnTo>
                      <a:lnTo>
                        <a:pt x="574" y="1955"/>
                      </a:lnTo>
                      <a:lnTo>
                        <a:pt x="629" y="1970"/>
                      </a:lnTo>
                      <a:lnTo>
                        <a:pt x="689" y="1983"/>
                      </a:lnTo>
                      <a:lnTo>
                        <a:pt x="754" y="1996"/>
                      </a:lnTo>
                      <a:lnTo>
                        <a:pt x="823" y="2010"/>
                      </a:lnTo>
                      <a:lnTo>
                        <a:pt x="897" y="2022"/>
                      </a:lnTo>
                      <a:lnTo>
                        <a:pt x="974" y="2034"/>
                      </a:lnTo>
                      <a:lnTo>
                        <a:pt x="1057" y="2046"/>
                      </a:lnTo>
                      <a:lnTo>
                        <a:pt x="1143" y="2058"/>
                      </a:lnTo>
                      <a:lnTo>
                        <a:pt x="1233" y="2068"/>
                      </a:lnTo>
                      <a:lnTo>
                        <a:pt x="1327" y="2079"/>
                      </a:lnTo>
                      <a:lnTo>
                        <a:pt x="1424" y="2089"/>
                      </a:lnTo>
                      <a:lnTo>
                        <a:pt x="1525" y="2098"/>
                      </a:lnTo>
                      <a:lnTo>
                        <a:pt x="1629" y="2106"/>
                      </a:lnTo>
                      <a:lnTo>
                        <a:pt x="1735" y="2115"/>
                      </a:lnTo>
                      <a:lnTo>
                        <a:pt x="1846" y="2122"/>
                      </a:lnTo>
                      <a:lnTo>
                        <a:pt x="1958" y="2129"/>
                      </a:lnTo>
                      <a:lnTo>
                        <a:pt x="2074" y="2134"/>
                      </a:lnTo>
                      <a:lnTo>
                        <a:pt x="2192" y="2140"/>
                      </a:lnTo>
                      <a:lnTo>
                        <a:pt x="2312" y="2143"/>
                      </a:lnTo>
                      <a:lnTo>
                        <a:pt x="2434" y="2147"/>
                      </a:lnTo>
                      <a:lnTo>
                        <a:pt x="2558" y="2149"/>
                      </a:lnTo>
                      <a:lnTo>
                        <a:pt x="2685" y="2151"/>
                      </a:lnTo>
                      <a:lnTo>
                        <a:pt x="2813" y="2151"/>
                      </a:lnTo>
                      <a:lnTo>
                        <a:pt x="2813" y="2151"/>
                      </a:lnTo>
                      <a:lnTo>
                        <a:pt x="2940" y="2151"/>
                      </a:lnTo>
                      <a:lnTo>
                        <a:pt x="3067" y="2149"/>
                      </a:lnTo>
                      <a:lnTo>
                        <a:pt x="3191" y="2147"/>
                      </a:lnTo>
                      <a:lnTo>
                        <a:pt x="3313" y="2143"/>
                      </a:lnTo>
                      <a:lnTo>
                        <a:pt x="3433" y="2140"/>
                      </a:lnTo>
                      <a:lnTo>
                        <a:pt x="3550" y="2134"/>
                      </a:lnTo>
                      <a:lnTo>
                        <a:pt x="3667" y="2129"/>
                      </a:lnTo>
                      <a:lnTo>
                        <a:pt x="3779" y="2122"/>
                      </a:lnTo>
                      <a:lnTo>
                        <a:pt x="3890" y="2115"/>
                      </a:lnTo>
                      <a:lnTo>
                        <a:pt x="3996" y="2106"/>
                      </a:lnTo>
                      <a:lnTo>
                        <a:pt x="4100" y="2098"/>
                      </a:lnTo>
                      <a:lnTo>
                        <a:pt x="4201" y="2089"/>
                      </a:lnTo>
                      <a:lnTo>
                        <a:pt x="4298" y="2079"/>
                      </a:lnTo>
                      <a:lnTo>
                        <a:pt x="4392" y="2068"/>
                      </a:lnTo>
                      <a:lnTo>
                        <a:pt x="4482" y="2058"/>
                      </a:lnTo>
                      <a:lnTo>
                        <a:pt x="4568" y="2046"/>
                      </a:lnTo>
                      <a:lnTo>
                        <a:pt x="4651" y="2034"/>
                      </a:lnTo>
                      <a:lnTo>
                        <a:pt x="4728" y="2022"/>
                      </a:lnTo>
                      <a:lnTo>
                        <a:pt x="4802" y="2010"/>
                      </a:lnTo>
                      <a:lnTo>
                        <a:pt x="4871" y="1996"/>
                      </a:lnTo>
                      <a:lnTo>
                        <a:pt x="4936" y="1983"/>
                      </a:lnTo>
                      <a:lnTo>
                        <a:pt x="4996" y="1970"/>
                      </a:lnTo>
                      <a:lnTo>
                        <a:pt x="5051" y="1955"/>
                      </a:lnTo>
                      <a:lnTo>
                        <a:pt x="5101" y="1942"/>
                      </a:lnTo>
                      <a:lnTo>
                        <a:pt x="5145" y="1927"/>
                      </a:lnTo>
                      <a:lnTo>
                        <a:pt x="5184" y="1912"/>
                      </a:lnTo>
                      <a:lnTo>
                        <a:pt x="5217" y="1898"/>
                      </a:lnTo>
                      <a:lnTo>
                        <a:pt x="5232" y="1891"/>
                      </a:lnTo>
                      <a:lnTo>
                        <a:pt x="5245" y="1883"/>
                      </a:lnTo>
                      <a:lnTo>
                        <a:pt x="5257" y="1877"/>
                      </a:lnTo>
                      <a:lnTo>
                        <a:pt x="5267" y="1869"/>
                      </a:lnTo>
                      <a:lnTo>
                        <a:pt x="5276" y="1862"/>
                      </a:lnTo>
                      <a:lnTo>
                        <a:pt x="5282" y="1854"/>
                      </a:lnTo>
                      <a:lnTo>
                        <a:pt x="5288" y="1846"/>
                      </a:lnTo>
                      <a:lnTo>
                        <a:pt x="5292" y="1840"/>
                      </a:lnTo>
                      <a:lnTo>
                        <a:pt x="5295" y="1832"/>
                      </a:lnTo>
                      <a:lnTo>
                        <a:pt x="5296" y="1825"/>
                      </a:lnTo>
                      <a:lnTo>
                        <a:pt x="562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25252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0" name="Freeform 13" title="Funnel"/>
                <p:cNvSpPr>
                  <a:spLocks noEditPoints="1"/>
                </p:cNvSpPr>
                <p:nvPr/>
              </p:nvSpPr>
              <p:spPr bwMode="auto">
                <a:xfrm>
                  <a:off x="2959" y="2919526"/>
                  <a:ext cx="1196300" cy="557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0" y="0"/>
                    </a:cxn>
                    <a:cxn ang="0">
                      <a:pos x="5759" y="0"/>
                    </a:cxn>
                    <a:cxn ang="0">
                      <a:pos x="5760" y="0"/>
                    </a:cxn>
                    <a:cxn ang="0">
                      <a:pos x="32" y="47"/>
                    </a:cxn>
                    <a:cxn ang="0">
                      <a:pos x="1688" y="2530"/>
                    </a:cxn>
                    <a:cxn ang="0">
                      <a:pos x="1688" y="2529"/>
                    </a:cxn>
                    <a:cxn ang="0">
                      <a:pos x="1697" y="2543"/>
                    </a:cxn>
                    <a:cxn ang="0">
                      <a:pos x="1717" y="2558"/>
                    </a:cxn>
                    <a:cxn ang="0">
                      <a:pos x="1748" y="2571"/>
                    </a:cxn>
                    <a:cxn ang="0">
                      <a:pos x="1788" y="2585"/>
                    </a:cxn>
                    <a:cxn ang="0">
                      <a:pos x="1898" y="2611"/>
                    </a:cxn>
                    <a:cxn ang="0">
                      <a:pos x="2042" y="2634"/>
                    </a:cxn>
                    <a:cxn ang="0">
                      <a:pos x="2217" y="2655"/>
                    </a:cxn>
                    <a:cxn ang="0">
                      <a:pos x="2419" y="2670"/>
                    </a:cxn>
                    <a:cxn ang="0">
                      <a:pos x="2641" y="2679"/>
                    </a:cxn>
                    <a:cxn ang="0">
                      <a:pos x="2880" y="2683"/>
                    </a:cxn>
                    <a:cxn ang="0">
                      <a:pos x="3002" y="2682"/>
                    </a:cxn>
                    <a:cxn ang="0">
                      <a:pos x="3233" y="2676"/>
                    </a:cxn>
                    <a:cxn ang="0">
                      <a:pos x="3446" y="2663"/>
                    </a:cxn>
                    <a:cxn ang="0">
                      <a:pos x="3634" y="2645"/>
                    </a:cxn>
                    <a:cxn ang="0">
                      <a:pos x="3793" y="2623"/>
                    </a:cxn>
                    <a:cxn ang="0">
                      <a:pos x="3921" y="2598"/>
                    </a:cxn>
                    <a:cxn ang="0">
                      <a:pos x="3993" y="2578"/>
                    </a:cxn>
                    <a:cxn ang="0">
                      <a:pos x="4029" y="2565"/>
                    </a:cxn>
                    <a:cxn ang="0">
                      <a:pos x="4055" y="2550"/>
                    </a:cxn>
                    <a:cxn ang="0">
                      <a:pos x="4069" y="2536"/>
                    </a:cxn>
                    <a:cxn ang="0">
                      <a:pos x="4072" y="2530"/>
                    </a:cxn>
                    <a:cxn ang="0">
                      <a:pos x="5728" y="47"/>
                    </a:cxn>
                    <a:cxn ang="0">
                      <a:pos x="5706" y="62"/>
                    </a:cxn>
                    <a:cxn ang="0">
                      <a:pos x="5644" y="91"/>
                    </a:cxn>
                    <a:cxn ang="0">
                      <a:pos x="5561" y="118"/>
                    </a:cxn>
                    <a:cxn ang="0">
                      <a:pos x="5458" y="144"/>
                    </a:cxn>
                    <a:cxn ang="0">
                      <a:pos x="5335" y="169"/>
                    </a:cxn>
                    <a:cxn ang="0">
                      <a:pos x="5194" y="193"/>
                    </a:cxn>
                    <a:cxn ang="0">
                      <a:pos x="5036" y="215"/>
                    </a:cxn>
                    <a:cxn ang="0">
                      <a:pos x="4862" y="236"/>
                    </a:cxn>
                    <a:cxn ang="0">
                      <a:pos x="4673" y="254"/>
                    </a:cxn>
                    <a:cxn ang="0">
                      <a:pos x="4469" y="271"/>
                    </a:cxn>
                    <a:cxn ang="0">
                      <a:pos x="4253" y="286"/>
                    </a:cxn>
                    <a:cxn ang="0">
                      <a:pos x="3906" y="304"/>
                    </a:cxn>
                    <a:cxn ang="0">
                      <a:pos x="3409" y="320"/>
                    </a:cxn>
                    <a:cxn ang="0">
                      <a:pos x="2880" y="325"/>
                    </a:cxn>
                    <a:cxn ang="0">
                      <a:pos x="2613" y="324"/>
                    </a:cxn>
                    <a:cxn ang="0">
                      <a:pos x="2098" y="314"/>
                    </a:cxn>
                    <a:cxn ang="0">
                      <a:pos x="1620" y="292"/>
                    </a:cxn>
                    <a:cxn ang="0">
                      <a:pos x="1397" y="279"/>
                    </a:cxn>
                    <a:cxn ang="0">
                      <a:pos x="1188" y="263"/>
                    </a:cxn>
                    <a:cxn ang="0">
                      <a:pos x="992" y="245"/>
                    </a:cxn>
                    <a:cxn ang="0">
                      <a:pos x="809" y="226"/>
                    </a:cxn>
                    <a:cxn ang="0">
                      <a:pos x="642" y="205"/>
                    </a:cxn>
                    <a:cxn ang="0">
                      <a:pos x="492" y="181"/>
                    </a:cxn>
                    <a:cxn ang="0">
                      <a:pos x="361" y="157"/>
                    </a:cxn>
                    <a:cxn ang="0">
                      <a:pos x="247" y="131"/>
                    </a:cxn>
                    <a:cxn ang="0">
                      <a:pos x="154" y="104"/>
                    </a:cxn>
                    <a:cxn ang="0">
                      <a:pos x="82" y="77"/>
                    </a:cxn>
                    <a:cxn ang="0">
                      <a:pos x="43" y="54"/>
                    </a:cxn>
                    <a:cxn ang="0">
                      <a:pos x="32" y="47"/>
                    </a:cxn>
                  </a:cxnLst>
                  <a:rect l="0" t="0" r="r" b="b"/>
                  <a:pathLst>
                    <a:path w="5760" h="268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  <a:moveTo>
                        <a:pt x="5759" y="0"/>
                      </a:moveTo>
                      <a:lnTo>
                        <a:pt x="5759" y="0"/>
                      </a:lnTo>
                      <a:lnTo>
                        <a:pt x="5759" y="1"/>
                      </a:lnTo>
                      <a:lnTo>
                        <a:pt x="5760" y="0"/>
                      </a:lnTo>
                      <a:lnTo>
                        <a:pt x="5759" y="0"/>
                      </a:lnTo>
                      <a:close/>
                      <a:moveTo>
                        <a:pt x="32" y="47"/>
                      </a:moveTo>
                      <a:lnTo>
                        <a:pt x="32" y="47"/>
                      </a:lnTo>
                      <a:lnTo>
                        <a:pt x="1688" y="2530"/>
                      </a:lnTo>
                      <a:lnTo>
                        <a:pt x="1688" y="2529"/>
                      </a:lnTo>
                      <a:lnTo>
                        <a:pt x="1688" y="2529"/>
                      </a:lnTo>
                      <a:lnTo>
                        <a:pt x="1691" y="2536"/>
                      </a:lnTo>
                      <a:lnTo>
                        <a:pt x="1697" y="2543"/>
                      </a:lnTo>
                      <a:lnTo>
                        <a:pt x="1705" y="2550"/>
                      </a:lnTo>
                      <a:lnTo>
                        <a:pt x="1717" y="2558"/>
                      </a:lnTo>
                      <a:lnTo>
                        <a:pt x="1731" y="2565"/>
                      </a:lnTo>
                      <a:lnTo>
                        <a:pt x="1748" y="2571"/>
                      </a:lnTo>
                      <a:lnTo>
                        <a:pt x="1767" y="2578"/>
                      </a:lnTo>
                      <a:lnTo>
                        <a:pt x="1788" y="2585"/>
                      </a:lnTo>
                      <a:lnTo>
                        <a:pt x="1839" y="2598"/>
                      </a:lnTo>
                      <a:lnTo>
                        <a:pt x="1898" y="2611"/>
                      </a:lnTo>
                      <a:lnTo>
                        <a:pt x="1967" y="2623"/>
                      </a:lnTo>
                      <a:lnTo>
                        <a:pt x="2042" y="2634"/>
                      </a:lnTo>
                      <a:lnTo>
                        <a:pt x="2126" y="2645"/>
                      </a:lnTo>
                      <a:lnTo>
                        <a:pt x="2217" y="2655"/>
                      </a:lnTo>
                      <a:lnTo>
                        <a:pt x="2314" y="2663"/>
                      </a:lnTo>
                      <a:lnTo>
                        <a:pt x="2419" y="2670"/>
                      </a:lnTo>
                      <a:lnTo>
                        <a:pt x="2527" y="2676"/>
                      </a:lnTo>
                      <a:lnTo>
                        <a:pt x="2641" y="2679"/>
                      </a:lnTo>
                      <a:lnTo>
                        <a:pt x="2758" y="2682"/>
                      </a:lnTo>
                      <a:lnTo>
                        <a:pt x="2880" y="2683"/>
                      </a:lnTo>
                      <a:lnTo>
                        <a:pt x="2880" y="2683"/>
                      </a:lnTo>
                      <a:lnTo>
                        <a:pt x="3002" y="2682"/>
                      </a:lnTo>
                      <a:lnTo>
                        <a:pt x="3119" y="2679"/>
                      </a:lnTo>
                      <a:lnTo>
                        <a:pt x="3233" y="2676"/>
                      </a:lnTo>
                      <a:lnTo>
                        <a:pt x="3341" y="2670"/>
                      </a:lnTo>
                      <a:lnTo>
                        <a:pt x="3446" y="2663"/>
                      </a:lnTo>
                      <a:lnTo>
                        <a:pt x="3543" y="2655"/>
                      </a:lnTo>
                      <a:lnTo>
                        <a:pt x="3634" y="2645"/>
                      </a:lnTo>
                      <a:lnTo>
                        <a:pt x="3718" y="2634"/>
                      </a:lnTo>
                      <a:lnTo>
                        <a:pt x="3793" y="2623"/>
                      </a:lnTo>
                      <a:lnTo>
                        <a:pt x="3862" y="2611"/>
                      </a:lnTo>
                      <a:lnTo>
                        <a:pt x="3921" y="2598"/>
                      </a:lnTo>
                      <a:lnTo>
                        <a:pt x="3972" y="2585"/>
                      </a:lnTo>
                      <a:lnTo>
                        <a:pt x="3993" y="2578"/>
                      </a:lnTo>
                      <a:lnTo>
                        <a:pt x="4012" y="2571"/>
                      </a:lnTo>
                      <a:lnTo>
                        <a:pt x="4029" y="2565"/>
                      </a:lnTo>
                      <a:lnTo>
                        <a:pt x="4043" y="2558"/>
                      </a:lnTo>
                      <a:lnTo>
                        <a:pt x="4055" y="2550"/>
                      </a:lnTo>
                      <a:lnTo>
                        <a:pt x="4063" y="2543"/>
                      </a:lnTo>
                      <a:lnTo>
                        <a:pt x="4069" y="2536"/>
                      </a:lnTo>
                      <a:lnTo>
                        <a:pt x="4072" y="2529"/>
                      </a:lnTo>
                      <a:lnTo>
                        <a:pt x="4072" y="2530"/>
                      </a:lnTo>
                      <a:lnTo>
                        <a:pt x="5728" y="47"/>
                      </a:lnTo>
                      <a:lnTo>
                        <a:pt x="5728" y="47"/>
                      </a:lnTo>
                      <a:lnTo>
                        <a:pt x="5717" y="54"/>
                      </a:lnTo>
                      <a:lnTo>
                        <a:pt x="5706" y="62"/>
                      </a:lnTo>
                      <a:lnTo>
                        <a:pt x="5678" y="77"/>
                      </a:lnTo>
                      <a:lnTo>
                        <a:pt x="5644" y="91"/>
                      </a:lnTo>
                      <a:lnTo>
                        <a:pt x="5606" y="104"/>
                      </a:lnTo>
                      <a:lnTo>
                        <a:pt x="5561" y="118"/>
                      </a:lnTo>
                      <a:lnTo>
                        <a:pt x="5513" y="131"/>
                      </a:lnTo>
                      <a:lnTo>
                        <a:pt x="5458" y="144"/>
                      </a:lnTo>
                      <a:lnTo>
                        <a:pt x="5399" y="157"/>
                      </a:lnTo>
                      <a:lnTo>
                        <a:pt x="5335" y="169"/>
                      </a:lnTo>
                      <a:lnTo>
                        <a:pt x="5268" y="181"/>
                      </a:lnTo>
                      <a:lnTo>
                        <a:pt x="5194" y="193"/>
                      </a:lnTo>
                      <a:lnTo>
                        <a:pt x="5118" y="205"/>
                      </a:lnTo>
                      <a:lnTo>
                        <a:pt x="5036" y="215"/>
                      </a:lnTo>
                      <a:lnTo>
                        <a:pt x="4951" y="226"/>
                      </a:lnTo>
                      <a:lnTo>
                        <a:pt x="4862" y="236"/>
                      </a:lnTo>
                      <a:lnTo>
                        <a:pt x="4768" y="245"/>
                      </a:lnTo>
                      <a:lnTo>
                        <a:pt x="4673" y="254"/>
                      </a:lnTo>
                      <a:lnTo>
                        <a:pt x="4572" y="263"/>
                      </a:lnTo>
                      <a:lnTo>
                        <a:pt x="4469" y="271"/>
                      </a:lnTo>
                      <a:lnTo>
                        <a:pt x="4363" y="279"/>
                      </a:lnTo>
                      <a:lnTo>
                        <a:pt x="4253" y="286"/>
                      </a:lnTo>
                      <a:lnTo>
                        <a:pt x="4140" y="292"/>
                      </a:lnTo>
                      <a:lnTo>
                        <a:pt x="3906" y="304"/>
                      </a:lnTo>
                      <a:lnTo>
                        <a:pt x="3662" y="314"/>
                      </a:lnTo>
                      <a:lnTo>
                        <a:pt x="3409" y="320"/>
                      </a:lnTo>
                      <a:lnTo>
                        <a:pt x="3147" y="324"/>
                      </a:lnTo>
                      <a:lnTo>
                        <a:pt x="2880" y="325"/>
                      </a:lnTo>
                      <a:lnTo>
                        <a:pt x="2880" y="325"/>
                      </a:lnTo>
                      <a:lnTo>
                        <a:pt x="2613" y="324"/>
                      </a:lnTo>
                      <a:lnTo>
                        <a:pt x="2351" y="320"/>
                      </a:lnTo>
                      <a:lnTo>
                        <a:pt x="2098" y="314"/>
                      </a:lnTo>
                      <a:lnTo>
                        <a:pt x="1854" y="304"/>
                      </a:lnTo>
                      <a:lnTo>
                        <a:pt x="1620" y="292"/>
                      </a:lnTo>
                      <a:lnTo>
                        <a:pt x="1507" y="286"/>
                      </a:lnTo>
                      <a:lnTo>
                        <a:pt x="1397" y="279"/>
                      </a:lnTo>
                      <a:lnTo>
                        <a:pt x="1291" y="271"/>
                      </a:lnTo>
                      <a:lnTo>
                        <a:pt x="1188" y="263"/>
                      </a:lnTo>
                      <a:lnTo>
                        <a:pt x="1087" y="254"/>
                      </a:lnTo>
                      <a:lnTo>
                        <a:pt x="992" y="245"/>
                      </a:lnTo>
                      <a:lnTo>
                        <a:pt x="898" y="236"/>
                      </a:lnTo>
                      <a:lnTo>
                        <a:pt x="809" y="226"/>
                      </a:lnTo>
                      <a:lnTo>
                        <a:pt x="724" y="215"/>
                      </a:lnTo>
                      <a:lnTo>
                        <a:pt x="642" y="205"/>
                      </a:lnTo>
                      <a:lnTo>
                        <a:pt x="566" y="193"/>
                      </a:lnTo>
                      <a:lnTo>
                        <a:pt x="492" y="181"/>
                      </a:lnTo>
                      <a:lnTo>
                        <a:pt x="425" y="169"/>
                      </a:lnTo>
                      <a:lnTo>
                        <a:pt x="361" y="157"/>
                      </a:lnTo>
                      <a:lnTo>
                        <a:pt x="302" y="144"/>
                      </a:lnTo>
                      <a:lnTo>
                        <a:pt x="247" y="131"/>
                      </a:lnTo>
                      <a:lnTo>
                        <a:pt x="199" y="118"/>
                      </a:lnTo>
                      <a:lnTo>
                        <a:pt x="154" y="104"/>
                      </a:lnTo>
                      <a:lnTo>
                        <a:pt x="116" y="91"/>
                      </a:lnTo>
                      <a:lnTo>
                        <a:pt x="82" y="77"/>
                      </a:lnTo>
                      <a:lnTo>
                        <a:pt x="54" y="62"/>
                      </a:lnTo>
                      <a:lnTo>
                        <a:pt x="43" y="54"/>
                      </a:lnTo>
                      <a:lnTo>
                        <a:pt x="32" y="47"/>
                      </a:lnTo>
                      <a:lnTo>
                        <a:pt x="32" y="47"/>
                      </a:lnTo>
                      <a:close/>
                    </a:path>
                  </a:pathLst>
                </a:custGeom>
                <a:gradFill flip="none" rotWithShape="1">
                  <a:gsLst>
                    <a:gs pos="7000">
                      <a:srgbClr val="3D3D3D"/>
                    </a:gs>
                    <a:gs pos="61000">
                      <a:srgbClr val="FFFFFF"/>
                    </a:gs>
                    <a:gs pos="100000">
                      <a:srgbClr val="949494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1" name="Freeform 17"/>
                <p:cNvSpPr>
                  <a:spLocks/>
                </p:cNvSpPr>
                <p:nvPr/>
              </p:nvSpPr>
              <p:spPr bwMode="auto">
                <a:xfrm>
                  <a:off x="12293" y="2854326"/>
                  <a:ext cx="1177638" cy="133246"/>
                </a:xfrm>
                <a:custGeom>
                  <a:avLst/>
                  <a:gdLst/>
                  <a:ahLst/>
                  <a:cxnLst>
                    <a:cxn ang="0">
                      <a:pos x="5567" y="323"/>
                    </a:cxn>
                    <a:cxn ang="0">
                      <a:pos x="5554" y="347"/>
                    </a:cxn>
                    <a:cxn ang="0">
                      <a:pos x="5524" y="371"/>
                    </a:cxn>
                    <a:cxn ang="0">
                      <a:pos x="5480" y="394"/>
                    </a:cxn>
                    <a:cxn ang="0">
                      <a:pos x="5349" y="437"/>
                    </a:cxn>
                    <a:cxn ang="0">
                      <a:pos x="5164" y="478"/>
                    </a:cxn>
                    <a:cxn ang="0">
                      <a:pos x="4932" y="515"/>
                    </a:cxn>
                    <a:cxn ang="0">
                      <a:pos x="4656" y="548"/>
                    </a:cxn>
                    <a:cxn ang="0">
                      <a:pos x="4340" y="576"/>
                    </a:cxn>
                    <a:cxn ang="0">
                      <a:pos x="3991" y="599"/>
                    </a:cxn>
                    <a:cxn ang="0">
                      <a:pos x="3611" y="616"/>
                    </a:cxn>
                    <a:cxn ang="0">
                      <a:pos x="3208" y="627"/>
                    </a:cxn>
                    <a:cxn ang="0">
                      <a:pos x="2784" y="630"/>
                    </a:cxn>
                    <a:cxn ang="0">
                      <a:pos x="2499" y="629"/>
                    </a:cxn>
                    <a:cxn ang="0">
                      <a:pos x="2089" y="620"/>
                    </a:cxn>
                    <a:cxn ang="0">
                      <a:pos x="1700" y="606"/>
                    </a:cxn>
                    <a:cxn ang="0">
                      <a:pos x="1340" y="585"/>
                    </a:cxn>
                    <a:cxn ang="0">
                      <a:pos x="1013" y="558"/>
                    </a:cxn>
                    <a:cxn ang="0">
                      <a:pos x="723" y="528"/>
                    </a:cxn>
                    <a:cxn ang="0">
                      <a:pos x="475" y="491"/>
                    </a:cxn>
                    <a:cxn ang="0">
                      <a:pos x="275" y="452"/>
                    </a:cxn>
                    <a:cxn ang="0">
                      <a:pos x="125" y="409"/>
                    </a:cxn>
                    <a:cxn ang="0">
                      <a:pos x="57" y="379"/>
                    </a:cxn>
                    <a:cxn ang="0">
                      <a:pos x="23" y="355"/>
                    </a:cxn>
                    <a:cxn ang="0">
                      <a:pos x="3" y="332"/>
                    </a:cxn>
                    <a:cxn ang="0">
                      <a:pos x="0" y="315"/>
                    </a:cxn>
                    <a:cxn ang="0">
                      <a:pos x="9" y="291"/>
                    </a:cxn>
                    <a:cxn ang="0">
                      <a:pos x="32" y="267"/>
                    </a:cxn>
                    <a:cxn ang="0">
                      <a:pos x="72" y="243"/>
                    </a:cxn>
                    <a:cxn ang="0">
                      <a:pos x="169" y="206"/>
                    </a:cxn>
                    <a:cxn ang="0">
                      <a:pos x="337" y="164"/>
                    </a:cxn>
                    <a:cxn ang="0">
                      <a:pos x="553" y="127"/>
                    </a:cxn>
                    <a:cxn ang="0">
                      <a:pos x="815" y="91"/>
                    </a:cxn>
                    <a:cxn ang="0">
                      <a:pos x="1118" y="62"/>
                    </a:cxn>
                    <a:cxn ang="0">
                      <a:pos x="1457" y="37"/>
                    </a:cxn>
                    <a:cxn ang="0">
                      <a:pos x="1827" y="19"/>
                    </a:cxn>
                    <a:cxn ang="0">
                      <a:pos x="2223" y="6"/>
                    </a:cxn>
                    <a:cxn ang="0">
                      <a:pos x="2641" y="0"/>
                    </a:cxn>
                    <a:cxn ang="0">
                      <a:pos x="2927" y="0"/>
                    </a:cxn>
                    <a:cxn ang="0">
                      <a:pos x="3345" y="6"/>
                    </a:cxn>
                    <a:cxn ang="0">
                      <a:pos x="3741" y="19"/>
                    </a:cxn>
                    <a:cxn ang="0">
                      <a:pos x="4111" y="37"/>
                    </a:cxn>
                    <a:cxn ang="0">
                      <a:pos x="4450" y="62"/>
                    </a:cxn>
                    <a:cxn ang="0">
                      <a:pos x="4753" y="91"/>
                    </a:cxn>
                    <a:cxn ang="0">
                      <a:pos x="5015" y="127"/>
                    </a:cxn>
                    <a:cxn ang="0">
                      <a:pos x="5231" y="164"/>
                    </a:cxn>
                    <a:cxn ang="0">
                      <a:pos x="5399" y="206"/>
                    </a:cxn>
                    <a:cxn ang="0">
                      <a:pos x="5496" y="243"/>
                    </a:cxn>
                    <a:cxn ang="0">
                      <a:pos x="5536" y="267"/>
                    </a:cxn>
                    <a:cxn ang="0">
                      <a:pos x="5559" y="291"/>
                    </a:cxn>
                    <a:cxn ang="0">
                      <a:pos x="5568" y="315"/>
                    </a:cxn>
                  </a:cxnLst>
                  <a:rect l="0" t="0" r="r" b="b"/>
                  <a:pathLst>
                    <a:path w="5568" h="630">
                      <a:moveTo>
                        <a:pt x="5568" y="315"/>
                      </a:moveTo>
                      <a:lnTo>
                        <a:pt x="5568" y="315"/>
                      </a:lnTo>
                      <a:lnTo>
                        <a:pt x="5567" y="323"/>
                      </a:lnTo>
                      <a:lnTo>
                        <a:pt x="5564" y="332"/>
                      </a:lnTo>
                      <a:lnTo>
                        <a:pt x="5559" y="339"/>
                      </a:lnTo>
                      <a:lnTo>
                        <a:pt x="5554" y="347"/>
                      </a:lnTo>
                      <a:lnTo>
                        <a:pt x="5545" y="355"/>
                      </a:lnTo>
                      <a:lnTo>
                        <a:pt x="5536" y="363"/>
                      </a:lnTo>
                      <a:lnTo>
                        <a:pt x="5524" y="371"/>
                      </a:lnTo>
                      <a:lnTo>
                        <a:pt x="5511" y="379"/>
                      </a:lnTo>
                      <a:lnTo>
                        <a:pt x="5496" y="387"/>
                      </a:lnTo>
                      <a:lnTo>
                        <a:pt x="5480" y="394"/>
                      </a:lnTo>
                      <a:lnTo>
                        <a:pt x="5443" y="409"/>
                      </a:lnTo>
                      <a:lnTo>
                        <a:pt x="5399" y="423"/>
                      </a:lnTo>
                      <a:lnTo>
                        <a:pt x="5349" y="437"/>
                      </a:lnTo>
                      <a:lnTo>
                        <a:pt x="5293" y="452"/>
                      </a:lnTo>
                      <a:lnTo>
                        <a:pt x="5231" y="465"/>
                      </a:lnTo>
                      <a:lnTo>
                        <a:pt x="5164" y="478"/>
                      </a:lnTo>
                      <a:lnTo>
                        <a:pt x="5093" y="491"/>
                      </a:lnTo>
                      <a:lnTo>
                        <a:pt x="5015" y="503"/>
                      </a:lnTo>
                      <a:lnTo>
                        <a:pt x="4932" y="515"/>
                      </a:lnTo>
                      <a:lnTo>
                        <a:pt x="4845" y="528"/>
                      </a:lnTo>
                      <a:lnTo>
                        <a:pt x="4753" y="537"/>
                      </a:lnTo>
                      <a:lnTo>
                        <a:pt x="4656" y="548"/>
                      </a:lnTo>
                      <a:lnTo>
                        <a:pt x="4555" y="558"/>
                      </a:lnTo>
                      <a:lnTo>
                        <a:pt x="4450" y="567"/>
                      </a:lnTo>
                      <a:lnTo>
                        <a:pt x="4340" y="576"/>
                      </a:lnTo>
                      <a:lnTo>
                        <a:pt x="4228" y="585"/>
                      </a:lnTo>
                      <a:lnTo>
                        <a:pt x="4111" y="593"/>
                      </a:lnTo>
                      <a:lnTo>
                        <a:pt x="3991" y="599"/>
                      </a:lnTo>
                      <a:lnTo>
                        <a:pt x="3868" y="606"/>
                      </a:lnTo>
                      <a:lnTo>
                        <a:pt x="3741" y="611"/>
                      </a:lnTo>
                      <a:lnTo>
                        <a:pt x="3611" y="616"/>
                      </a:lnTo>
                      <a:lnTo>
                        <a:pt x="3479" y="620"/>
                      </a:lnTo>
                      <a:lnTo>
                        <a:pt x="3345" y="624"/>
                      </a:lnTo>
                      <a:lnTo>
                        <a:pt x="3208" y="627"/>
                      </a:lnTo>
                      <a:lnTo>
                        <a:pt x="3069" y="629"/>
                      </a:lnTo>
                      <a:lnTo>
                        <a:pt x="2927" y="630"/>
                      </a:lnTo>
                      <a:lnTo>
                        <a:pt x="2784" y="630"/>
                      </a:lnTo>
                      <a:lnTo>
                        <a:pt x="2784" y="630"/>
                      </a:lnTo>
                      <a:lnTo>
                        <a:pt x="2641" y="630"/>
                      </a:lnTo>
                      <a:lnTo>
                        <a:pt x="2499" y="629"/>
                      </a:lnTo>
                      <a:lnTo>
                        <a:pt x="2360" y="627"/>
                      </a:lnTo>
                      <a:lnTo>
                        <a:pt x="2223" y="624"/>
                      </a:lnTo>
                      <a:lnTo>
                        <a:pt x="2089" y="620"/>
                      </a:lnTo>
                      <a:lnTo>
                        <a:pt x="1957" y="616"/>
                      </a:lnTo>
                      <a:lnTo>
                        <a:pt x="1827" y="611"/>
                      </a:lnTo>
                      <a:lnTo>
                        <a:pt x="1700" y="606"/>
                      </a:lnTo>
                      <a:lnTo>
                        <a:pt x="1577" y="599"/>
                      </a:lnTo>
                      <a:lnTo>
                        <a:pt x="1457" y="593"/>
                      </a:lnTo>
                      <a:lnTo>
                        <a:pt x="1340" y="585"/>
                      </a:lnTo>
                      <a:lnTo>
                        <a:pt x="1228" y="576"/>
                      </a:lnTo>
                      <a:lnTo>
                        <a:pt x="1118" y="567"/>
                      </a:lnTo>
                      <a:lnTo>
                        <a:pt x="1013" y="558"/>
                      </a:lnTo>
                      <a:lnTo>
                        <a:pt x="912" y="548"/>
                      </a:lnTo>
                      <a:lnTo>
                        <a:pt x="815" y="537"/>
                      </a:lnTo>
                      <a:lnTo>
                        <a:pt x="723" y="528"/>
                      </a:lnTo>
                      <a:lnTo>
                        <a:pt x="636" y="515"/>
                      </a:lnTo>
                      <a:lnTo>
                        <a:pt x="553" y="503"/>
                      </a:lnTo>
                      <a:lnTo>
                        <a:pt x="475" y="491"/>
                      </a:lnTo>
                      <a:lnTo>
                        <a:pt x="403" y="478"/>
                      </a:lnTo>
                      <a:lnTo>
                        <a:pt x="337" y="465"/>
                      </a:lnTo>
                      <a:lnTo>
                        <a:pt x="275" y="452"/>
                      </a:lnTo>
                      <a:lnTo>
                        <a:pt x="219" y="437"/>
                      </a:lnTo>
                      <a:lnTo>
                        <a:pt x="169" y="423"/>
                      </a:lnTo>
                      <a:lnTo>
                        <a:pt x="125" y="409"/>
                      </a:lnTo>
                      <a:lnTo>
                        <a:pt x="88" y="394"/>
                      </a:lnTo>
                      <a:lnTo>
                        <a:pt x="72" y="387"/>
                      </a:lnTo>
                      <a:lnTo>
                        <a:pt x="57" y="379"/>
                      </a:lnTo>
                      <a:lnTo>
                        <a:pt x="44" y="371"/>
                      </a:lnTo>
                      <a:lnTo>
                        <a:pt x="32" y="363"/>
                      </a:lnTo>
                      <a:lnTo>
                        <a:pt x="23" y="355"/>
                      </a:lnTo>
                      <a:lnTo>
                        <a:pt x="14" y="347"/>
                      </a:lnTo>
                      <a:lnTo>
                        <a:pt x="9" y="339"/>
                      </a:lnTo>
                      <a:lnTo>
                        <a:pt x="3" y="332"/>
                      </a:lnTo>
                      <a:lnTo>
                        <a:pt x="1" y="323"/>
                      </a:lnTo>
                      <a:lnTo>
                        <a:pt x="0" y="315"/>
                      </a:lnTo>
                      <a:lnTo>
                        <a:pt x="0" y="315"/>
                      </a:lnTo>
                      <a:lnTo>
                        <a:pt x="1" y="307"/>
                      </a:lnTo>
                      <a:lnTo>
                        <a:pt x="3" y="298"/>
                      </a:lnTo>
                      <a:lnTo>
                        <a:pt x="9" y="291"/>
                      </a:lnTo>
                      <a:lnTo>
                        <a:pt x="14" y="283"/>
                      </a:lnTo>
                      <a:lnTo>
                        <a:pt x="23" y="274"/>
                      </a:lnTo>
                      <a:lnTo>
                        <a:pt x="32" y="267"/>
                      </a:lnTo>
                      <a:lnTo>
                        <a:pt x="44" y="259"/>
                      </a:lnTo>
                      <a:lnTo>
                        <a:pt x="57" y="251"/>
                      </a:lnTo>
                      <a:lnTo>
                        <a:pt x="72" y="243"/>
                      </a:lnTo>
                      <a:lnTo>
                        <a:pt x="88" y="236"/>
                      </a:lnTo>
                      <a:lnTo>
                        <a:pt x="125" y="221"/>
                      </a:lnTo>
                      <a:lnTo>
                        <a:pt x="169" y="206"/>
                      </a:lnTo>
                      <a:lnTo>
                        <a:pt x="219" y="192"/>
                      </a:lnTo>
                      <a:lnTo>
                        <a:pt x="275" y="178"/>
                      </a:lnTo>
                      <a:lnTo>
                        <a:pt x="337" y="164"/>
                      </a:lnTo>
                      <a:lnTo>
                        <a:pt x="403" y="151"/>
                      </a:lnTo>
                      <a:lnTo>
                        <a:pt x="475" y="139"/>
                      </a:lnTo>
                      <a:lnTo>
                        <a:pt x="553" y="127"/>
                      </a:lnTo>
                      <a:lnTo>
                        <a:pt x="636" y="115"/>
                      </a:lnTo>
                      <a:lnTo>
                        <a:pt x="723" y="102"/>
                      </a:lnTo>
                      <a:lnTo>
                        <a:pt x="815" y="91"/>
                      </a:lnTo>
                      <a:lnTo>
                        <a:pt x="912" y="82"/>
                      </a:lnTo>
                      <a:lnTo>
                        <a:pt x="1013" y="72"/>
                      </a:lnTo>
                      <a:lnTo>
                        <a:pt x="1118" y="62"/>
                      </a:lnTo>
                      <a:lnTo>
                        <a:pt x="1228" y="53"/>
                      </a:lnTo>
                      <a:lnTo>
                        <a:pt x="1340" y="45"/>
                      </a:lnTo>
                      <a:lnTo>
                        <a:pt x="1457" y="37"/>
                      </a:lnTo>
                      <a:lnTo>
                        <a:pt x="1577" y="31"/>
                      </a:lnTo>
                      <a:lnTo>
                        <a:pt x="1700" y="24"/>
                      </a:lnTo>
                      <a:lnTo>
                        <a:pt x="1827" y="19"/>
                      </a:lnTo>
                      <a:lnTo>
                        <a:pt x="1957" y="13"/>
                      </a:lnTo>
                      <a:lnTo>
                        <a:pt x="2089" y="10"/>
                      </a:lnTo>
                      <a:lnTo>
                        <a:pt x="2223" y="6"/>
                      </a:lnTo>
                      <a:lnTo>
                        <a:pt x="2360" y="3"/>
                      </a:lnTo>
                      <a:lnTo>
                        <a:pt x="2499" y="1"/>
                      </a:lnTo>
                      <a:lnTo>
                        <a:pt x="2641" y="0"/>
                      </a:lnTo>
                      <a:lnTo>
                        <a:pt x="2784" y="0"/>
                      </a:lnTo>
                      <a:lnTo>
                        <a:pt x="2784" y="0"/>
                      </a:lnTo>
                      <a:lnTo>
                        <a:pt x="2927" y="0"/>
                      </a:lnTo>
                      <a:lnTo>
                        <a:pt x="3069" y="1"/>
                      </a:lnTo>
                      <a:lnTo>
                        <a:pt x="3208" y="3"/>
                      </a:lnTo>
                      <a:lnTo>
                        <a:pt x="3345" y="6"/>
                      </a:lnTo>
                      <a:lnTo>
                        <a:pt x="3479" y="10"/>
                      </a:lnTo>
                      <a:lnTo>
                        <a:pt x="3611" y="13"/>
                      </a:lnTo>
                      <a:lnTo>
                        <a:pt x="3741" y="19"/>
                      </a:lnTo>
                      <a:lnTo>
                        <a:pt x="3868" y="24"/>
                      </a:lnTo>
                      <a:lnTo>
                        <a:pt x="3991" y="31"/>
                      </a:lnTo>
                      <a:lnTo>
                        <a:pt x="4111" y="37"/>
                      </a:lnTo>
                      <a:lnTo>
                        <a:pt x="4228" y="45"/>
                      </a:lnTo>
                      <a:lnTo>
                        <a:pt x="4340" y="53"/>
                      </a:lnTo>
                      <a:lnTo>
                        <a:pt x="4450" y="62"/>
                      </a:lnTo>
                      <a:lnTo>
                        <a:pt x="4555" y="72"/>
                      </a:lnTo>
                      <a:lnTo>
                        <a:pt x="4656" y="82"/>
                      </a:lnTo>
                      <a:lnTo>
                        <a:pt x="4753" y="91"/>
                      </a:lnTo>
                      <a:lnTo>
                        <a:pt x="4845" y="102"/>
                      </a:lnTo>
                      <a:lnTo>
                        <a:pt x="4932" y="115"/>
                      </a:lnTo>
                      <a:lnTo>
                        <a:pt x="5015" y="127"/>
                      </a:lnTo>
                      <a:lnTo>
                        <a:pt x="5093" y="139"/>
                      </a:lnTo>
                      <a:lnTo>
                        <a:pt x="5164" y="151"/>
                      </a:lnTo>
                      <a:lnTo>
                        <a:pt x="5231" y="164"/>
                      </a:lnTo>
                      <a:lnTo>
                        <a:pt x="5293" y="178"/>
                      </a:lnTo>
                      <a:lnTo>
                        <a:pt x="5349" y="192"/>
                      </a:lnTo>
                      <a:lnTo>
                        <a:pt x="5399" y="206"/>
                      </a:lnTo>
                      <a:lnTo>
                        <a:pt x="5443" y="221"/>
                      </a:lnTo>
                      <a:lnTo>
                        <a:pt x="5480" y="236"/>
                      </a:lnTo>
                      <a:lnTo>
                        <a:pt x="5496" y="243"/>
                      </a:lnTo>
                      <a:lnTo>
                        <a:pt x="5511" y="251"/>
                      </a:lnTo>
                      <a:lnTo>
                        <a:pt x="5524" y="259"/>
                      </a:lnTo>
                      <a:lnTo>
                        <a:pt x="5536" y="267"/>
                      </a:lnTo>
                      <a:lnTo>
                        <a:pt x="5545" y="274"/>
                      </a:lnTo>
                      <a:lnTo>
                        <a:pt x="5554" y="283"/>
                      </a:lnTo>
                      <a:lnTo>
                        <a:pt x="5559" y="291"/>
                      </a:lnTo>
                      <a:lnTo>
                        <a:pt x="5564" y="298"/>
                      </a:lnTo>
                      <a:lnTo>
                        <a:pt x="5567" y="307"/>
                      </a:lnTo>
                      <a:lnTo>
                        <a:pt x="5568" y="315"/>
                      </a:lnTo>
                      <a:lnTo>
                        <a:pt x="5568" y="31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06060"/>
                    </a:gs>
                    <a:gs pos="73000">
                      <a:srgbClr val="FFFFFF"/>
                    </a:gs>
                    <a:gs pos="100000">
                      <a:srgbClr val="BEBEBE"/>
                    </a:gs>
                  </a:gsLst>
                  <a:lin ang="10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Times" charset="0"/>
                  </a:endParaRPr>
                </a:p>
              </p:txBody>
            </p:sp>
            <p:sp>
              <p:nvSpPr>
                <p:cNvPr id="1802" name="Freeform 5"/>
                <p:cNvSpPr>
                  <a:spLocks noEditPoints="1"/>
                </p:cNvSpPr>
                <p:nvPr/>
              </p:nvSpPr>
              <p:spPr bwMode="auto">
                <a:xfrm>
                  <a:off x="0" y="2844173"/>
                  <a:ext cx="1202223" cy="153409"/>
                </a:xfrm>
                <a:custGeom>
                  <a:avLst/>
                  <a:gdLst/>
                  <a:ahLst/>
                  <a:cxnLst>
                    <a:cxn ang="0">
                      <a:pos x="468" y="151"/>
                    </a:cxn>
                    <a:cxn ang="0">
                      <a:pos x="182" y="219"/>
                    </a:cxn>
                    <a:cxn ang="0">
                      <a:pos x="72" y="266"/>
                    </a:cxn>
                    <a:cxn ang="0">
                      <a:pos x="18" y="308"/>
                    </a:cxn>
                    <a:cxn ang="0">
                      <a:pos x="0" y="356"/>
                    </a:cxn>
                    <a:cxn ang="0">
                      <a:pos x="6" y="404"/>
                    </a:cxn>
                    <a:cxn ang="0">
                      <a:pos x="35" y="442"/>
                    </a:cxn>
                    <a:cxn ang="0">
                      <a:pos x="109" y="486"/>
                    </a:cxn>
                    <a:cxn ang="0">
                      <a:pos x="246" y="534"/>
                    </a:cxn>
                    <a:cxn ang="0">
                      <a:pos x="718" y="622"/>
                    </a:cxn>
                    <a:cxn ang="0">
                      <a:pos x="1191" y="673"/>
                    </a:cxn>
                    <a:cxn ang="0">
                      <a:pos x="1792" y="711"/>
                    </a:cxn>
                    <a:cxn ang="0">
                      <a:pos x="2880" y="735"/>
                    </a:cxn>
                    <a:cxn ang="0">
                      <a:pos x="4094" y="704"/>
                    </a:cxn>
                    <a:cxn ang="0">
                      <a:pos x="4679" y="663"/>
                    </a:cxn>
                    <a:cxn ang="0">
                      <a:pos x="5176" y="604"/>
                    </a:cxn>
                    <a:cxn ang="0">
                      <a:pos x="5548" y="524"/>
                    </a:cxn>
                    <a:cxn ang="0">
                      <a:pos x="5671" y="478"/>
                    </a:cxn>
                    <a:cxn ang="0">
                      <a:pos x="5733" y="434"/>
                    </a:cxn>
                    <a:cxn ang="0">
                      <a:pos x="5759" y="390"/>
                    </a:cxn>
                    <a:cxn ang="0">
                      <a:pos x="5759" y="345"/>
                    </a:cxn>
                    <a:cxn ang="0">
                      <a:pos x="5733" y="301"/>
                    </a:cxn>
                    <a:cxn ang="0">
                      <a:pos x="5671" y="257"/>
                    </a:cxn>
                    <a:cxn ang="0">
                      <a:pos x="5548" y="211"/>
                    </a:cxn>
                    <a:cxn ang="0">
                      <a:pos x="5176" y="131"/>
                    </a:cxn>
                    <a:cxn ang="0">
                      <a:pos x="4679" y="72"/>
                    </a:cxn>
                    <a:cxn ang="0">
                      <a:pos x="4094" y="30"/>
                    </a:cxn>
                    <a:cxn ang="0">
                      <a:pos x="2880" y="0"/>
                    </a:cxn>
                    <a:cxn ang="0">
                      <a:pos x="1792" y="24"/>
                    </a:cxn>
                    <a:cxn ang="0">
                      <a:pos x="1191" y="62"/>
                    </a:cxn>
                    <a:cxn ang="0">
                      <a:pos x="927" y="182"/>
                    </a:cxn>
                    <a:cxn ang="0">
                      <a:pos x="1352" y="144"/>
                    </a:cxn>
                    <a:cxn ang="0">
                      <a:pos x="2607" y="95"/>
                    </a:cxn>
                    <a:cxn ang="0">
                      <a:pos x="3680" y="106"/>
                    </a:cxn>
                    <a:cxn ang="0">
                      <a:pos x="4627" y="163"/>
                    </a:cxn>
                    <a:cxn ang="0">
                      <a:pos x="5075" y="212"/>
                    </a:cxn>
                    <a:cxn ang="0">
                      <a:pos x="5467" y="284"/>
                    </a:cxn>
                    <a:cxn ang="0">
                      <a:pos x="5631" y="342"/>
                    </a:cxn>
                    <a:cxn ang="0">
                      <a:pos x="5665" y="368"/>
                    </a:cxn>
                    <a:cxn ang="0">
                      <a:pos x="5612" y="401"/>
                    </a:cxn>
                    <a:cxn ang="0">
                      <a:pos x="5411" y="464"/>
                    </a:cxn>
                    <a:cxn ang="0">
                      <a:pos x="4960" y="539"/>
                    </a:cxn>
                    <a:cxn ang="0">
                      <a:pos x="4519" y="582"/>
                    </a:cxn>
                    <a:cxn ang="0">
                      <a:pos x="3420" y="636"/>
                    </a:cxn>
                    <a:cxn ang="0">
                      <a:pos x="2340" y="636"/>
                    </a:cxn>
                    <a:cxn ang="0">
                      <a:pos x="1241" y="582"/>
                    </a:cxn>
                    <a:cxn ang="0">
                      <a:pos x="800" y="539"/>
                    </a:cxn>
                    <a:cxn ang="0">
                      <a:pos x="349" y="464"/>
                    </a:cxn>
                    <a:cxn ang="0">
                      <a:pos x="147" y="401"/>
                    </a:cxn>
                    <a:cxn ang="0">
                      <a:pos x="95" y="368"/>
                    </a:cxn>
                    <a:cxn ang="0">
                      <a:pos x="129" y="342"/>
                    </a:cxn>
                    <a:cxn ang="0">
                      <a:pos x="293" y="284"/>
                    </a:cxn>
                    <a:cxn ang="0">
                      <a:pos x="684" y="212"/>
                    </a:cxn>
                  </a:cxnLst>
                  <a:rect l="0" t="0" r="r" b="b"/>
                  <a:pathLst>
                    <a:path w="5760" h="735">
                      <a:moveTo>
                        <a:pt x="871" y="93"/>
                      </a:moveTo>
                      <a:lnTo>
                        <a:pt x="871" y="93"/>
                      </a:lnTo>
                      <a:lnTo>
                        <a:pt x="718" y="113"/>
                      </a:lnTo>
                      <a:lnTo>
                        <a:pt x="584" y="131"/>
                      </a:lnTo>
                      <a:lnTo>
                        <a:pt x="468" y="151"/>
                      </a:lnTo>
                      <a:lnTo>
                        <a:pt x="367" y="171"/>
                      </a:lnTo>
                      <a:lnTo>
                        <a:pt x="283" y="191"/>
                      </a:lnTo>
                      <a:lnTo>
                        <a:pt x="246" y="201"/>
                      </a:lnTo>
                      <a:lnTo>
                        <a:pt x="212" y="211"/>
                      </a:lnTo>
                      <a:lnTo>
                        <a:pt x="182" y="219"/>
                      </a:lnTo>
                      <a:lnTo>
                        <a:pt x="155" y="229"/>
                      </a:lnTo>
                      <a:lnTo>
                        <a:pt x="130" y="239"/>
                      </a:lnTo>
                      <a:lnTo>
                        <a:pt x="109" y="249"/>
                      </a:lnTo>
                      <a:lnTo>
                        <a:pt x="89" y="257"/>
                      </a:lnTo>
                      <a:lnTo>
                        <a:pt x="72" y="266"/>
                      </a:lnTo>
                      <a:lnTo>
                        <a:pt x="58" y="276"/>
                      </a:lnTo>
                      <a:lnTo>
                        <a:pt x="45" y="284"/>
                      </a:lnTo>
                      <a:lnTo>
                        <a:pt x="35" y="293"/>
                      </a:lnTo>
                      <a:lnTo>
                        <a:pt x="27" y="301"/>
                      </a:lnTo>
                      <a:lnTo>
                        <a:pt x="18" y="308"/>
                      </a:lnTo>
                      <a:lnTo>
                        <a:pt x="13" y="317"/>
                      </a:lnTo>
                      <a:lnTo>
                        <a:pt x="8" y="324"/>
                      </a:lnTo>
                      <a:lnTo>
                        <a:pt x="6" y="331"/>
                      </a:lnTo>
                      <a:lnTo>
                        <a:pt x="1" y="345"/>
                      </a:lnTo>
                      <a:lnTo>
                        <a:pt x="0" y="356"/>
                      </a:lnTo>
                      <a:lnTo>
                        <a:pt x="0" y="368"/>
                      </a:lnTo>
                      <a:lnTo>
                        <a:pt x="0" y="368"/>
                      </a:lnTo>
                      <a:lnTo>
                        <a:pt x="0" y="377"/>
                      </a:lnTo>
                      <a:lnTo>
                        <a:pt x="1" y="390"/>
                      </a:lnTo>
                      <a:lnTo>
                        <a:pt x="6" y="404"/>
                      </a:lnTo>
                      <a:lnTo>
                        <a:pt x="8" y="411"/>
                      </a:lnTo>
                      <a:lnTo>
                        <a:pt x="13" y="418"/>
                      </a:lnTo>
                      <a:lnTo>
                        <a:pt x="18" y="425"/>
                      </a:lnTo>
                      <a:lnTo>
                        <a:pt x="27" y="434"/>
                      </a:lnTo>
                      <a:lnTo>
                        <a:pt x="35" y="442"/>
                      </a:lnTo>
                      <a:lnTo>
                        <a:pt x="45" y="451"/>
                      </a:lnTo>
                      <a:lnTo>
                        <a:pt x="58" y="459"/>
                      </a:lnTo>
                      <a:lnTo>
                        <a:pt x="72" y="468"/>
                      </a:lnTo>
                      <a:lnTo>
                        <a:pt x="89" y="478"/>
                      </a:lnTo>
                      <a:lnTo>
                        <a:pt x="109" y="486"/>
                      </a:lnTo>
                      <a:lnTo>
                        <a:pt x="130" y="496"/>
                      </a:lnTo>
                      <a:lnTo>
                        <a:pt x="155" y="506"/>
                      </a:lnTo>
                      <a:lnTo>
                        <a:pt x="182" y="515"/>
                      </a:lnTo>
                      <a:lnTo>
                        <a:pt x="212" y="524"/>
                      </a:lnTo>
                      <a:lnTo>
                        <a:pt x="246" y="534"/>
                      </a:lnTo>
                      <a:lnTo>
                        <a:pt x="283" y="544"/>
                      </a:lnTo>
                      <a:lnTo>
                        <a:pt x="367" y="564"/>
                      </a:lnTo>
                      <a:lnTo>
                        <a:pt x="468" y="584"/>
                      </a:lnTo>
                      <a:lnTo>
                        <a:pt x="584" y="604"/>
                      </a:lnTo>
                      <a:lnTo>
                        <a:pt x="718" y="622"/>
                      </a:lnTo>
                      <a:lnTo>
                        <a:pt x="871" y="640"/>
                      </a:lnTo>
                      <a:lnTo>
                        <a:pt x="871" y="640"/>
                      </a:lnTo>
                      <a:lnTo>
                        <a:pt x="974" y="652"/>
                      </a:lnTo>
                      <a:lnTo>
                        <a:pt x="1081" y="663"/>
                      </a:lnTo>
                      <a:lnTo>
                        <a:pt x="1191" y="673"/>
                      </a:lnTo>
                      <a:lnTo>
                        <a:pt x="1304" y="681"/>
                      </a:lnTo>
                      <a:lnTo>
                        <a:pt x="1422" y="690"/>
                      </a:lnTo>
                      <a:lnTo>
                        <a:pt x="1543" y="697"/>
                      </a:lnTo>
                      <a:lnTo>
                        <a:pt x="1666" y="704"/>
                      </a:lnTo>
                      <a:lnTo>
                        <a:pt x="1792" y="711"/>
                      </a:lnTo>
                      <a:lnTo>
                        <a:pt x="2052" y="721"/>
                      </a:lnTo>
                      <a:lnTo>
                        <a:pt x="2322" y="729"/>
                      </a:lnTo>
                      <a:lnTo>
                        <a:pt x="2597" y="734"/>
                      </a:lnTo>
                      <a:lnTo>
                        <a:pt x="2880" y="735"/>
                      </a:lnTo>
                      <a:lnTo>
                        <a:pt x="2880" y="735"/>
                      </a:lnTo>
                      <a:lnTo>
                        <a:pt x="3163" y="734"/>
                      </a:lnTo>
                      <a:lnTo>
                        <a:pt x="3438" y="729"/>
                      </a:lnTo>
                      <a:lnTo>
                        <a:pt x="3707" y="721"/>
                      </a:lnTo>
                      <a:lnTo>
                        <a:pt x="3968" y="711"/>
                      </a:lnTo>
                      <a:lnTo>
                        <a:pt x="4094" y="704"/>
                      </a:lnTo>
                      <a:lnTo>
                        <a:pt x="4217" y="697"/>
                      </a:lnTo>
                      <a:lnTo>
                        <a:pt x="4338" y="690"/>
                      </a:lnTo>
                      <a:lnTo>
                        <a:pt x="4456" y="681"/>
                      </a:lnTo>
                      <a:lnTo>
                        <a:pt x="4569" y="673"/>
                      </a:lnTo>
                      <a:lnTo>
                        <a:pt x="4679" y="663"/>
                      </a:lnTo>
                      <a:lnTo>
                        <a:pt x="4786" y="652"/>
                      </a:lnTo>
                      <a:lnTo>
                        <a:pt x="4888" y="640"/>
                      </a:lnTo>
                      <a:lnTo>
                        <a:pt x="4888" y="640"/>
                      </a:lnTo>
                      <a:lnTo>
                        <a:pt x="5042" y="622"/>
                      </a:lnTo>
                      <a:lnTo>
                        <a:pt x="5176" y="604"/>
                      </a:lnTo>
                      <a:lnTo>
                        <a:pt x="5292" y="584"/>
                      </a:lnTo>
                      <a:lnTo>
                        <a:pt x="5393" y="564"/>
                      </a:lnTo>
                      <a:lnTo>
                        <a:pt x="5477" y="544"/>
                      </a:lnTo>
                      <a:lnTo>
                        <a:pt x="5514" y="534"/>
                      </a:lnTo>
                      <a:lnTo>
                        <a:pt x="5548" y="524"/>
                      </a:lnTo>
                      <a:lnTo>
                        <a:pt x="5578" y="515"/>
                      </a:lnTo>
                      <a:lnTo>
                        <a:pt x="5605" y="506"/>
                      </a:lnTo>
                      <a:lnTo>
                        <a:pt x="5630" y="496"/>
                      </a:lnTo>
                      <a:lnTo>
                        <a:pt x="5651" y="486"/>
                      </a:lnTo>
                      <a:lnTo>
                        <a:pt x="5671" y="478"/>
                      </a:lnTo>
                      <a:lnTo>
                        <a:pt x="5688" y="468"/>
                      </a:lnTo>
                      <a:lnTo>
                        <a:pt x="5702" y="459"/>
                      </a:lnTo>
                      <a:lnTo>
                        <a:pt x="5715" y="451"/>
                      </a:lnTo>
                      <a:lnTo>
                        <a:pt x="5725" y="442"/>
                      </a:lnTo>
                      <a:lnTo>
                        <a:pt x="5733" y="434"/>
                      </a:lnTo>
                      <a:lnTo>
                        <a:pt x="5740" y="425"/>
                      </a:lnTo>
                      <a:lnTo>
                        <a:pt x="5747" y="418"/>
                      </a:lnTo>
                      <a:lnTo>
                        <a:pt x="5752" y="411"/>
                      </a:lnTo>
                      <a:lnTo>
                        <a:pt x="5754" y="404"/>
                      </a:lnTo>
                      <a:lnTo>
                        <a:pt x="5759" y="390"/>
                      </a:lnTo>
                      <a:lnTo>
                        <a:pt x="5760" y="377"/>
                      </a:lnTo>
                      <a:lnTo>
                        <a:pt x="5760" y="368"/>
                      </a:lnTo>
                      <a:lnTo>
                        <a:pt x="5760" y="368"/>
                      </a:lnTo>
                      <a:lnTo>
                        <a:pt x="5760" y="356"/>
                      </a:lnTo>
                      <a:lnTo>
                        <a:pt x="5759" y="345"/>
                      </a:lnTo>
                      <a:lnTo>
                        <a:pt x="5754" y="331"/>
                      </a:lnTo>
                      <a:lnTo>
                        <a:pt x="5752" y="324"/>
                      </a:lnTo>
                      <a:lnTo>
                        <a:pt x="5747" y="317"/>
                      </a:lnTo>
                      <a:lnTo>
                        <a:pt x="5740" y="308"/>
                      </a:lnTo>
                      <a:lnTo>
                        <a:pt x="5733" y="301"/>
                      </a:lnTo>
                      <a:lnTo>
                        <a:pt x="5725" y="293"/>
                      </a:lnTo>
                      <a:lnTo>
                        <a:pt x="5715" y="284"/>
                      </a:lnTo>
                      <a:lnTo>
                        <a:pt x="5702" y="276"/>
                      </a:lnTo>
                      <a:lnTo>
                        <a:pt x="5688" y="266"/>
                      </a:lnTo>
                      <a:lnTo>
                        <a:pt x="5671" y="257"/>
                      </a:lnTo>
                      <a:lnTo>
                        <a:pt x="5651" y="249"/>
                      </a:lnTo>
                      <a:lnTo>
                        <a:pt x="5630" y="239"/>
                      </a:lnTo>
                      <a:lnTo>
                        <a:pt x="5605" y="229"/>
                      </a:lnTo>
                      <a:lnTo>
                        <a:pt x="5578" y="219"/>
                      </a:lnTo>
                      <a:lnTo>
                        <a:pt x="5548" y="211"/>
                      </a:lnTo>
                      <a:lnTo>
                        <a:pt x="5514" y="201"/>
                      </a:lnTo>
                      <a:lnTo>
                        <a:pt x="5477" y="191"/>
                      </a:lnTo>
                      <a:lnTo>
                        <a:pt x="5393" y="171"/>
                      </a:lnTo>
                      <a:lnTo>
                        <a:pt x="5292" y="151"/>
                      </a:lnTo>
                      <a:lnTo>
                        <a:pt x="5176" y="131"/>
                      </a:lnTo>
                      <a:lnTo>
                        <a:pt x="5042" y="113"/>
                      </a:lnTo>
                      <a:lnTo>
                        <a:pt x="4888" y="93"/>
                      </a:lnTo>
                      <a:lnTo>
                        <a:pt x="4888" y="93"/>
                      </a:lnTo>
                      <a:lnTo>
                        <a:pt x="4786" y="83"/>
                      </a:lnTo>
                      <a:lnTo>
                        <a:pt x="4679" y="72"/>
                      </a:lnTo>
                      <a:lnTo>
                        <a:pt x="4569" y="62"/>
                      </a:lnTo>
                      <a:lnTo>
                        <a:pt x="4456" y="54"/>
                      </a:lnTo>
                      <a:lnTo>
                        <a:pt x="4338" y="45"/>
                      </a:lnTo>
                      <a:lnTo>
                        <a:pt x="4217" y="37"/>
                      </a:lnTo>
                      <a:lnTo>
                        <a:pt x="4094" y="30"/>
                      </a:lnTo>
                      <a:lnTo>
                        <a:pt x="3968" y="24"/>
                      </a:lnTo>
                      <a:lnTo>
                        <a:pt x="3707" y="14"/>
                      </a:lnTo>
                      <a:lnTo>
                        <a:pt x="3438" y="6"/>
                      </a:lnTo>
                      <a:lnTo>
                        <a:pt x="3163" y="1"/>
                      </a:lnTo>
                      <a:lnTo>
                        <a:pt x="2880" y="0"/>
                      </a:lnTo>
                      <a:lnTo>
                        <a:pt x="2880" y="0"/>
                      </a:lnTo>
                      <a:lnTo>
                        <a:pt x="2597" y="1"/>
                      </a:lnTo>
                      <a:lnTo>
                        <a:pt x="2322" y="6"/>
                      </a:lnTo>
                      <a:lnTo>
                        <a:pt x="2052" y="14"/>
                      </a:lnTo>
                      <a:lnTo>
                        <a:pt x="1792" y="24"/>
                      </a:lnTo>
                      <a:lnTo>
                        <a:pt x="1666" y="30"/>
                      </a:lnTo>
                      <a:lnTo>
                        <a:pt x="1543" y="37"/>
                      </a:lnTo>
                      <a:lnTo>
                        <a:pt x="1422" y="45"/>
                      </a:lnTo>
                      <a:lnTo>
                        <a:pt x="1304" y="54"/>
                      </a:lnTo>
                      <a:lnTo>
                        <a:pt x="1191" y="62"/>
                      </a:lnTo>
                      <a:lnTo>
                        <a:pt x="1081" y="72"/>
                      </a:lnTo>
                      <a:lnTo>
                        <a:pt x="974" y="83"/>
                      </a:lnTo>
                      <a:lnTo>
                        <a:pt x="871" y="93"/>
                      </a:lnTo>
                      <a:lnTo>
                        <a:pt x="871" y="93"/>
                      </a:lnTo>
                      <a:close/>
                      <a:moveTo>
                        <a:pt x="927" y="182"/>
                      </a:moveTo>
                      <a:lnTo>
                        <a:pt x="927" y="182"/>
                      </a:lnTo>
                      <a:lnTo>
                        <a:pt x="1029" y="171"/>
                      </a:lnTo>
                      <a:lnTo>
                        <a:pt x="1133" y="163"/>
                      </a:lnTo>
                      <a:lnTo>
                        <a:pt x="1241" y="153"/>
                      </a:lnTo>
                      <a:lnTo>
                        <a:pt x="1352" y="144"/>
                      </a:lnTo>
                      <a:lnTo>
                        <a:pt x="1584" y="129"/>
                      </a:lnTo>
                      <a:lnTo>
                        <a:pt x="1827" y="116"/>
                      </a:lnTo>
                      <a:lnTo>
                        <a:pt x="2080" y="106"/>
                      </a:lnTo>
                      <a:lnTo>
                        <a:pt x="2340" y="99"/>
                      </a:lnTo>
                      <a:lnTo>
                        <a:pt x="2607" y="95"/>
                      </a:lnTo>
                      <a:lnTo>
                        <a:pt x="2880" y="93"/>
                      </a:lnTo>
                      <a:lnTo>
                        <a:pt x="2880" y="93"/>
                      </a:lnTo>
                      <a:lnTo>
                        <a:pt x="3153" y="95"/>
                      </a:lnTo>
                      <a:lnTo>
                        <a:pt x="3420" y="99"/>
                      </a:lnTo>
                      <a:lnTo>
                        <a:pt x="3680" y="106"/>
                      </a:lnTo>
                      <a:lnTo>
                        <a:pt x="3933" y="116"/>
                      </a:lnTo>
                      <a:lnTo>
                        <a:pt x="4176" y="129"/>
                      </a:lnTo>
                      <a:lnTo>
                        <a:pt x="4408" y="144"/>
                      </a:lnTo>
                      <a:lnTo>
                        <a:pt x="4519" y="153"/>
                      </a:lnTo>
                      <a:lnTo>
                        <a:pt x="4627" y="163"/>
                      </a:lnTo>
                      <a:lnTo>
                        <a:pt x="4731" y="171"/>
                      </a:lnTo>
                      <a:lnTo>
                        <a:pt x="4833" y="182"/>
                      </a:lnTo>
                      <a:lnTo>
                        <a:pt x="4833" y="182"/>
                      </a:lnTo>
                      <a:lnTo>
                        <a:pt x="4960" y="196"/>
                      </a:lnTo>
                      <a:lnTo>
                        <a:pt x="5075" y="212"/>
                      </a:lnTo>
                      <a:lnTo>
                        <a:pt x="5176" y="228"/>
                      </a:lnTo>
                      <a:lnTo>
                        <a:pt x="5265" y="242"/>
                      </a:lnTo>
                      <a:lnTo>
                        <a:pt x="5343" y="256"/>
                      </a:lnTo>
                      <a:lnTo>
                        <a:pt x="5411" y="271"/>
                      </a:lnTo>
                      <a:lnTo>
                        <a:pt x="5467" y="284"/>
                      </a:lnTo>
                      <a:lnTo>
                        <a:pt x="5516" y="298"/>
                      </a:lnTo>
                      <a:lnTo>
                        <a:pt x="5555" y="311"/>
                      </a:lnTo>
                      <a:lnTo>
                        <a:pt x="5588" y="322"/>
                      </a:lnTo>
                      <a:lnTo>
                        <a:pt x="5612" y="334"/>
                      </a:lnTo>
                      <a:lnTo>
                        <a:pt x="5631" y="342"/>
                      </a:lnTo>
                      <a:lnTo>
                        <a:pt x="5646" y="351"/>
                      </a:lnTo>
                      <a:lnTo>
                        <a:pt x="5655" y="358"/>
                      </a:lnTo>
                      <a:lnTo>
                        <a:pt x="5661" y="363"/>
                      </a:lnTo>
                      <a:lnTo>
                        <a:pt x="5665" y="368"/>
                      </a:lnTo>
                      <a:lnTo>
                        <a:pt x="5665" y="368"/>
                      </a:lnTo>
                      <a:lnTo>
                        <a:pt x="5661" y="372"/>
                      </a:lnTo>
                      <a:lnTo>
                        <a:pt x="5655" y="377"/>
                      </a:lnTo>
                      <a:lnTo>
                        <a:pt x="5646" y="384"/>
                      </a:lnTo>
                      <a:lnTo>
                        <a:pt x="5631" y="393"/>
                      </a:lnTo>
                      <a:lnTo>
                        <a:pt x="5612" y="401"/>
                      </a:lnTo>
                      <a:lnTo>
                        <a:pt x="5588" y="413"/>
                      </a:lnTo>
                      <a:lnTo>
                        <a:pt x="5555" y="424"/>
                      </a:lnTo>
                      <a:lnTo>
                        <a:pt x="5516" y="437"/>
                      </a:lnTo>
                      <a:lnTo>
                        <a:pt x="5467" y="449"/>
                      </a:lnTo>
                      <a:lnTo>
                        <a:pt x="5411" y="464"/>
                      </a:lnTo>
                      <a:lnTo>
                        <a:pt x="5343" y="478"/>
                      </a:lnTo>
                      <a:lnTo>
                        <a:pt x="5265" y="493"/>
                      </a:lnTo>
                      <a:lnTo>
                        <a:pt x="5176" y="507"/>
                      </a:lnTo>
                      <a:lnTo>
                        <a:pt x="5075" y="523"/>
                      </a:lnTo>
                      <a:lnTo>
                        <a:pt x="4960" y="539"/>
                      </a:lnTo>
                      <a:lnTo>
                        <a:pt x="4833" y="553"/>
                      </a:lnTo>
                      <a:lnTo>
                        <a:pt x="4833" y="553"/>
                      </a:lnTo>
                      <a:lnTo>
                        <a:pt x="4731" y="563"/>
                      </a:lnTo>
                      <a:lnTo>
                        <a:pt x="4627" y="572"/>
                      </a:lnTo>
                      <a:lnTo>
                        <a:pt x="4519" y="582"/>
                      </a:lnTo>
                      <a:lnTo>
                        <a:pt x="4408" y="591"/>
                      </a:lnTo>
                      <a:lnTo>
                        <a:pt x="4176" y="606"/>
                      </a:lnTo>
                      <a:lnTo>
                        <a:pt x="3933" y="619"/>
                      </a:lnTo>
                      <a:lnTo>
                        <a:pt x="3680" y="629"/>
                      </a:lnTo>
                      <a:lnTo>
                        <a:pt x="3420" y="636"/>
                      </a:lnTo>
                      <a:lnTo>
                        <a:pt x="3153" y="640"/>
                      </a:lnTo>
                      <a:lnTo>
                        <a:pt x="2880" y="642"/>
                      </a:lnTo>
                      <a:lnTo>
                        <a:pt x="2880" y="642"/>
                      </a:lnTo>
                      <a:lnTo>
                        <a:pt x="2607" y="640"/>
                      </a:lnTo>
                      <a:lnTo>
                        <a:pt x="2340" y="636"/>
                      </a:lnTo>
                      <a:lnTo>
                        <a:pt x="2080" y="629"/>
                      </a:lnTo>
                      <a:lnTo>
                        <a:pt x="1827" y="619"/>
                      </a:lnTo>
                      <a:lnTo>
                        <a:pt x="1584" y="606"/>
                      </a:lnTo>
                      <a:lnTo>
                        <a:pt x="1352" y="591"/>
                      </a:lnTo>
                      <a:lnTo>
                        <a:pt x="1241" y="582"/>
                      </a:lnTo>
                      <a:lnTo>
                        <a:pt x="1133" y="572"/>
                      </a:lnTo>
                      <a:lnTo>
                        <a:pt x="1029" y="563"/>
                      </a:lnTo>
                      <a:lnTo>
                        <a:pt x="927" y="553"/>
                      </a:lnTo>
                      <a:lnTo>
                        <a:pt x="927" y="553"/>
                      </a:lnTo>
                      <a:lnTo>
                        <a:pt x="800" y="539"/>
                      </a:lnTo>
                      <a:lnTo>
                        <a:pt x="684" y="523"/>
                      </a:lnTo>
                      <a:lnTo>
                        <a:pt x="584" y="507"/>
                      </a:lnTo>
                      <a:lnTo>
                        <a:pt x="495" y="493"/>
                      </a:lnTo>
                      <a:lnTo>
                        <a:pt x="417" y="478"/>
                      </a:lnTo>
                      <a:lnTo>
                        <a:pt x="349" y="464"/>
                      </a:lnTo>
                      <a:lnTo>
                        <a:pt x="293" y="449"/>
                      </a:lnTo>
                      <a:lnTo>
                        <a:pt x="244" y="437"/>
                      </a:lnTo>
                      <a:lnTo>
                        <a:pt x="205" y="424"/>
                      </a:lnTo>
                      <a:lnTo>
                        <a:pt x="172" y="413"/>
                      </a:lnTo>
                      <a:lnTo>
                        <a:pt x="147" y="401"/>
                      </a:lnTo>
                      <a:lnTo>
                        <a:pt x="129" y="393"/>
                      </a:lnTo>
                      <a:lnTo>
                        <a:pt x="114" y="384"/>
                      </a:lnTo>
                      <a:lnTo>
                        <a:pt x="105" y="377"/>
                      </a:lnTo>
                      <a:lnTo>
                        <a:pt x="99" y="372"/>
                      </a:lnTo>
                      <a:lnTo>
                        <a:pt x="95" y="368"/>
                      </a:lnTo>
                      <a:lnTo>
                        <a:pt x="95" y="368"/>
                      </a:lnTo>
                      <a:lnTo>
                        <a:pt x="99" y="363"/>
                      </a:lnTo>
                      <a:lnTo>
                        <a:pt x="105" y="358"/>
                      </a:lnTo>
                      <a:lnTo>
                        <a:pt x="114" y="351"/>
                      </a:lnTo>
                      <a:lnTo>
                        <a:pt x="129" y="342"/>
                      </a:lnTo>
                      <a:lnTo>
                        <a:pt x="147" y="334"/>
                      </a:lnTo>
                      <a:lnTo>
                        <a:pt x="172" y="322"/>
                      </a:lnTo>
                      <a:lnTo>
                        <a:pt x="205" y="311"/>
                      </a:lnTo>
                      <a:lnTo>
                        <a:pt x="244" y="298"/>
                      </a:lnTo>
                      <a:lnTo>
                        <a:pt x="293" y="284"/>
                      </a:lnTo>
                      <a:lnTo>
                        <a:pt x="349" y="271"/>
                      </a:lnTo>
                      <a:lnTo>
                        <a:pt x="417" y="256"/>
                      </a:lnTo>
                      <a:lnTo>
                        <a:pt x="495" y="242"/>
                      </a:lnTo>
                      <a:lnTo>
                        <a:pt x="584" y="228"/>
                      </a:lnTo>
                      <a:lnTo>
                        <a:pt x="684" y="212"/>
                      </a:lnTo>
                      <a:lnTo>
                        <a:pt x="800" y="196"/>
                      </a:lnTo>
                      <a:lnTo>
                        <a:pt x="927" y="182"/>
                      </a:lnTo>
                      <a:lnTo>
                        <a:pt x="927" y="18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09090"/>
                    </a:gs>
                    <a:gs pos="59000">
                      <a:srgbClr val="FFFFFF"/>
                    </a:gs>
                    <a:gs pos="100000">
                      <a:srgbClr val="CFCFCF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prstMaterial="softEdge">
                  <a:bevelT w="38100" h="190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15" name="Group 3369"/>
              <p:cNvGrpSpPr/>
              <p:nvPr/>
            </p:nvGrpSpPr>
            <p:grpSpPr>
              <a:xfrm>
                <a:off x="493427" y="3696714"/>
                <a:ext cx="238919" cy="191501"/>
                <a:chOff x="487077" y="3696714"/>
                <a:chExt cx="238919" cy="191501"/>
              </a:xfrm>
            </p:grpSpPr>
            <p:sp>
              <p:nvSpPr>
                <p:cNvPr id="1796" name="Freeform 5"/>
                <p:cNvSpPr>
                  <a:spLocks/>
                </p:cNvSpPr>
                <p:nvPr/>
              </p:nvSpPr>
              <p:spPr bwMode="auto">
                <a:xfrm>
                  <a:off x="487812" y="3696714"/>
                  <a:ext cx="65427" cy="191501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1797" name="Rectangle 6"/>
                <p:cNvSpPr>
                  <a:spLocks noChangeArrowheads="1"/>
                </p:cNvSpPr>
                <p:nvPr/>
              </p:nvSpPr>
              <p:spPr bwMode="auto">
                <a:xfrm>
                  <a:off x="552504" y="3728692"/>
                  <a:ext cx="173492" cy="15952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99000">
                      <a:schemeClr val="accent1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1798" name="Freeform 7"/>
                <p:cNvSpPr>
                  <a:spLocks/>
                </p:cNvSpPr>
                <p:nvPr/>
              </p:nvSpPr>
              <p:spPr bwMode="auto">
                <a:xfrm>
                  <a:off x="487077" y="3696714"/>
                  <a:ext cx="238919" cy="31978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  <p:grpSp>
            <p:nvGrpSpPr>
              <p:cNvPr id="1616" name="Group 3370"/>
              <p:cNvGrpSpPr/>
              <p:nvPr/>
            </p:nvGrpSpPr>
            <p:grpSpPr>
              <a:xfrm>
                <a:off x="493427" y="3999499"/>
                <a:ext cx="238919" cy="191501"/>
                <a:chOff x="487077" y="3999499"/>
                <a:chExt cx="238919" cy="191501"/>
              </a:xfrm>
            </p:grpSpPr>
            <p:sp>
              <p:nvSpPr>
                <p:cNvPr id="1793" name="Freeform 5"/>
                <p:cNvSpPr>
                  <a:spLocks/>
                </p:cNvSpPr>
                <p:nvPr/>
              </p:nvSpPr>
              <p:spPr bwMode="auto">
                <a:xfrm>
                  <a:off x="487812" y="3999499"/>
                  <a:ext cx="65427" cy="191501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1794" name="Rectangle 6"/>
                <p:cNvSpPr>
                  <a:spLocks noChangeArrowheads="1"/>
                </p:cNvSpPr>
                <p:nvPr/>
              </p:nvSpPr>
              <p:spPr bwMode="auto">
                <a:xfrm>
                  <a:off x="552504" y="4031477"/>
                  <a:ext cx="173492" cy="15952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99000">
                      <a:schemeClr val="accent1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1795" name="Freeform 7"/>
                <p:cNvSpPr>
                  <a:spLocks/>
                </p:cNvSpPr>
                <p:nvPr/>
              </p:nvSpPr>
              <p:spPr bwMode="auto">
                <a:xfrm>
                  <a:off x="487077" y="3999499"/>
                  <a:ext cx="238919" cy="31978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  <p:grpSp>
            <p:nvGrpSpPr>
              <p:cNvPr id="1617" name="Group 1691"/>
              <p:cNvGrpSpPr/>
              <p:nvPr/>
            </p:nvGrpSpPr>
            <p:grpSpPr>
              <a:xfrm>
                <a:off x="228310" y="1600200"/>
                <a:ext cx="758380" cy="1362284"/>
                <a:chOff x="249816" y="1600200"/>
                <a:chExt cx="758380" cy="1362284"/>
              </a:xfrm>
            </p:grpSpPr>
            <p:grpSp>
              <p:nvGrpSpPr>
                <p:cNvPr id="1618" name="Group 31"/>
                <p:cNvGrpSpPr/>
                <p:nvPr/>
              </p:nvGrpSpPr>
              <p:grpSpPr>
                <a:xfrm>
                  <a:off x="609312" y="1600200"/>
                  <a:ext cx="170285" cy="1057484"/>
                  <a:chOff x="2438434" y="821266"/>
                  <a:chExt cx="228599" cy="1419366"/>
                </a:xfrm>
              </p:grpSpPr>
              <p:grpSp>
                <p:nvGrpSpPr>
                  <p:cNvPr id="1769" name="Group 6"/>
                  <p:cNvGrpSpPr/>
                  <p:nvPr/>
                </p:nvGrpSpPr>
                <p:grpSpPr>
                  <a:xfrm>
                    <a:off x="2438434" y="20574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9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617DC2"/>
                        </a:gs>
                        <a:gs pos="100000">
                          <a:srgbClr val="26477C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9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9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C9E7FF"/>
                        </a:gs>
                        <a:gs pos="100000">
                          <a:srgbClr val="749FD2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70" name="Group 10"/>
                  <p:cNvGrpSpPr/>
                  <p:nvPr/>
                </p:nvGrpSpPr>
                <p:grpSpPr>
                  <a:xfrm>
                    <a:off x="2438434" y="18288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8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617DC2"/>
                        </a:gs>
                        <a:gs pos="100000">
                          <a:srgbClr val="26477C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8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8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C9E7FF"/>
                        </a:gs>
                        <a:gs pos="100000">
                          <a:srgbClr val="749FD2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71" name="Group 14"/>
                  <p:cNvGrpSpPr/>
                  <p:nvPr/>
                </p:nvGrpSpPr>
                <p:grpSpPr>
                  <a:xfrm>
                    <a:off x="2438434" y="1642532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8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8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8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72" name="Group 18"/>
                  <p:cNvGrpSpPr/>
                  <p:nvPr/>
                </p:nvGrpSpPr>
                <p:grpSpPr>
                  <a:xfrm>
                    <a:off x="2438434" y="14223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8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8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8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73" name="Group 23"/>
                  <p:cNvGrpSpPr/>
                  <p:nvPr/>
                </p:nvGrpSpPr>
                <p:grpSpPr>
                  <a:xfrm>
                    <a:off x="2438434" y="11429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7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7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8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74" name="Group 27"/>
                  <p:cNvGrpSpPr/>
                  <p:nvPr/>
                </p:nvGrpSpPr>
                <p:grpSpPr>
                  <a:xfrm>
                    <a:off x="2438434" y="821266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7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7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7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99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1619" name="Group 31"/>
                <p:cNvGrpSpPr/>
                <p:nvPr/>
              </p:nvGrpSpPr>
              <p:grpSpPr>
                <a:xfrm>
                  <a:off x="249816" y="1752598"/>
                  <a:ext cx="170285" cy="1057484"/>
                  <a:chOff x="2438431" y="821266"/>
                  <a:chExt cx="228599" cy="1419366"/>
                </a:xfrm>
              </p:grpSpPr>
              <p:grpSp>
                <p:nvGrpSpPr>
                  <p:cNvPr id="1745" name="Group 6"/>
                  <p:cNvGrpSpPr/>
                  <p:nvPr/>
                </p:nvGrpSpPr>
                <p:grpSpPr>
                  <a:xfrm>
                    <a:off x="2438431" y="20574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6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6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6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46" name="Group 10"/>
                  <p:cNvGrpSpPr/>
                  <p:nvPr/>
                </p:nvGrpSpPr>
                <p:grpSpPr>
                  <a:xfrm>
                    <a:off x="2438431" y="18288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6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6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6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47" name="Group 14"/>
                  <p:cNvGrpSpPr/>
                  <p:nvPr/>
                </p:nvGrpSpPr>
                <p:grpSpPr>
                  <a:xfrm>
                    <a:off x="2438431" y="1642532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6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6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6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48" name="Group 18"/>
                  <p:cNvGrpSpPr/>
                  <p:nvPr/>
                </p:nvGrpSpPr>
                <p:grpSpPr>
                  <a:xfrm>
                    <a:off x="2438431" y="14223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5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5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5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49" name="Group 23"/>
                  <p:cNvGrpSpPr/>
                  <p:nvPr/>
                </p:nvGrpSpPr>
                <p:grpSpPr>
                  <a:xfrm>
                    <a:off x="2438431" y="11429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5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5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5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50" name="Group 27"/>
                  <p:cNvGrpSpPr/>
                  <p:nvPr/>
                </p:nvGrpSpPr>
                <p:grpSpPr>
                  <a:xfrm>
                    <a:off x="2438431" y="821266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5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5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5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1620" name="Group 31"/>
                <p:cNvGrpSpPr/>
                <p:nvPr/>
              </p:nvGrpSpPr>
              <p:grpSpPr>
                <a:xfrm>
                  <a:off x="837911" y="1752598"/>
                  <a:ext cx="170285" cy="1057484"/>
                  <a:chOff x="2438432" y="821266"/>
                  <a:chExt cx="228599" cy="1419366"/>
                </a:xfrm>
              </p:grpSpPr>
              <p:grpSp>
                <p:nvGrpSpPr>
                  <p:cNvPr id="1721" name="Group 6"/>
                  <p:cNvGrpSpPr/>
                  <p:nvPr/>
                </p:nvGrpSpPr>
                <p:grpSpPr>
                  <a:xfrm>
                    <a:off x="2438432" y="20574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4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4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4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22" name="Group 10"/>
                  <p:cNvGrpSpPr/>
                  <p:nvPr/>
                </p:nvGrpSpPr>
                <p:grpSpPr>
                  <a:xfrm>
                    <a:off x="2438432" y="18288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3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4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4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23" name="Group 14"/>
                  <p:cNvGrpSpPr/>
                  <p:nvPr/>
                </p:nvGrpSpPr>
                <p:grpSpPr>
                  <a:xfrm>
                    <a:off x="2438432" y="1642532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3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3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3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24" name="Group 18"/>
                  <p:cNvGrpSpPr/>
                  <p:nvPr/>
                </p:nvGrpSpPr>
                <p:grpSpPr>
                  <a:xfrm>
                    <a:off x="2438432" y="14223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3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3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3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25" name="Group 23"/>
                  <p:cNvGrpSpPr/>
                  <p:nvPr/>
                </p:nvGrpSpPr>
                <p:grpSpPr>
                  <a:xfrm>
                    <a:off x="2438432" y="11429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3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3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3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26" name="Group 27"/>
                  <p:cNvGrpSpPr/>
                  <p:nvPr/>
                </p:nvGrpSpPr>
                <p:grpSpPr>
                  <a:xfrm>
                    <a:off x="2438432" y="821266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2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2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2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1621" name="Group 31"/>
                <p:cNvGrpSpPr/>
                <p:nvPr/>
              </p:nvGrpSpPr>
              <p:grpSpPr>
                <a:xfrm>
                  <a:off x="456911" y="1676400"/>
                  <a:ext cx="170285" cy="1057484"/>
                  <a:chOff x="2438433" y="821266"/>
                  <a:chExt cx="228599" cy="1419366"/>
                </a:xfrm>
              </p:grpSpPr>
              <p:grpSp>
                <p:nvGrpSpPr>
                  <p:cNvPr id="1697" name="Group 6"/>
                  <p:cNvGrpSpPr/>
                  <p:nvPr/>
                </p:nvGrpSpPr>
                <p:grpSpPr>
                  <a:xfrm>
                    <a:off x="2438433" y="20574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1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1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2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C9E7FF"/>
                        </a:gs>
                        <a:gs pos="100000">
                          <a:srgbClr val="749FD2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98" name="Group 10"/>
                  <p:cNvGrpSpPr/>
                  <p:nvPr/>
                </p:nvGrpSpPr>
                <p:grpSpPr>
                  <a:xfrm>
                    <a:off x="2438433" y="18288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1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1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1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99" name="Group 14"/>
                  <p:cNvGrpSpPr/>
                  <p:nvPr/>
                </p:nvGrpSpPr>
                <p:grpSpPr>
                  <a:xfrm>
                    <a:off x="2438433" y="1642532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1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617DC2"/>
                        </a:gs>
                        <a:gs pos="100000">
                          <a:srgbClr val="26477C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1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99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1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00" name="Group 18"/>
                  <p:cNvGrpSpPr/>
                  <p:nvPr/>
                </p:nvGrpSpPr>
                <p:grpSpPr>
                  <a:xfrm>
                    <a:off x="2438433" y="14223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0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1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1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01" name="Group 23"/>
                  <p:cNvGrpSpPr/>
                  <p:nvPr/>
                </p:nvGrpSpPr>
                <p:grpSpPr>
                  <a:xfrm>
                    <a:off x="2438433" y="11429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0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0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0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C9E7FF"/>
                        </a:gs>
                        <a:gs pos="100000">
                          <a:srgbClr val="749FD2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702" name="Group 27"/>
                  <p:cNvGrpSpPr/>
                  <p:nvPr/>
                </p:nvGrpSpPr>
                <p:grpSpPr>
                  <a:xfrm>
                    <a:off x="2438433" y="821266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70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0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70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1622" name="Group 31"/>
                <p:cNvGrpSpPr/>
                <p:nvPr/>
              </p:nvGrpSpPr>
              <p:grpSpPr>
                <a:xfrm>
                  <a:off x="380711" y="1828800"/>
                  <a:ext cx="170285" cy="1057484"/>
                  <a:chOff x="2438432" y="821266"/>
                  <a:chExt cx="228599" cy="1419366"/>
                </a:xfrm>
              </p:grpSpPr>
              <p:grpSp>
                <p:nvGrpSpPr>
                  <p:cNvPr id="1673" name="Group 6"/>
                  <p:cNvGrpSpPr/>
                  <p:nvPr/>
                </p:nvGrpSpPr>
                <p:grpSpPr>
                  <a:xfrm>
                    <a:off x="2438432" y="20574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9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9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9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74" name="Group 10"/>
                  <p:cNvGrpSpPr/>
                  <p:nvPr/>
                </p:nvGrpSpPr>
                <p:grpSpPr>
                  <a:xfrm>
                    <a:off x="2438432" y="18288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9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9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9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75" name="Group 14"/>
                  <p:cNvGrpSpPr/>
                  <p:nvPr/>
                </p:nvGrpSpPr>
                <p:grpSpPr>
                  <a:xfrm>
                    <a:off x="2438432" y="1642532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8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8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9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76" name="Group 18"/>
                  <p:cNvGrpSpPr/>
                  <p:nvPr/>
                </p:nvGrpSpPr>
                <p:grpSpPr>
                  <a:xfrm>
                    <a:off x="2438432" y="14223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8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8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8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77" name="Group 23"/>
                  <p:cNvGrpSpPr/>
                  <p:nvPr/>
                </p:nvGrpSpPr>
                <p:grpSpPr>
                  <a:xfrm>
                    <a:off x="2438432" y="11429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8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8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8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78" name="Group 27"/>
                  <p:cNvGrpSpPr/>
                  <p:nvPr/>
                </p:nvGrpSpPr>
                <p:grpSpPr>
                  <a:xfrm>
                    <a:off x="2438432" y="821266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7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8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8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1623" name="Group 31"/>
                <p:cNvGrpSpPr/>
                <p:nvPr/>
              </p:nvGrpSpPr>
              <p:grpSpPr>
                <a:xfrm>
                  <a:off x="685511" y="1828800"/>
                  <a:ext cx="170285" cy="1057484"/>
                  <a:chOff x="2438433" y="821266"/>
                  <a:chExt cx="228599" cy="1419366"/>
                </a:xfrm>
              </p:grpSpPr>
              <p:grpSp>
                <p:nvGrpSpPr>
                  <p:cNvPr id="1649" name="Group 6"/>
                  <p:cNvGrpSpPr/>
                  <p:nvPr/>
                </p:nvGrpSpPr>
                <p:grpSpPr>
                  <a:xfrm>
                    <a:off x="2438433" y="20574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7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7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7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50" name="Group 10"/>
                  <p:cNvGrpSpPr/>
                  <p:nvPr/>
                </p:nvGrpSpPr>
                <p:grpSpPr>
                  <a:xfrm>
                    <a:off x="2438433" y="18288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6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6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6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51" name="Group 14"/>
                  <p:cNvGrpSpPr/>
                  <p:nvPr/>
                </p:nvGrpSpPr>
                <p:grpSpPr>
                  <a:xfrm>
                    <a:off x="2438433" y="1642532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6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6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6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52" name="Group 18"/>
                  <p:cNvGrpSpPr/>
                  <p:nvPr/>
                </p:nvGrpSpPr>
                <p:grpSpPr>
                  <a:xfrm>
                    <a:off x="2438433" y="14223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6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6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6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53" name="Group 23"/>
                  <p:cNvGrpSpPr/>
                  <p:nvPr/>
                </p:nvGrpSpPr>
                <p:grpSpPr>
                  <a:xfrm>
                    <a:off x="2438433" y="11429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5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5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6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54" name="Group 27"/>
                  <p:cNvGrpSpPr/>
                  <p:nvPr/>
                </p:nvGrpSpPr>
                <p:grpSpPr>
                  <a:xfrm>
                    <a:off x="2438433" y="821266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5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5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5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1624" name="Group 31"/>
                <p:cNvGrpSpPr/>
                <p:nvPr/>
              </p:nvGrpSpPr>
              <p:grpSpPr>
                <a:xfrm>
                  <a:off x="533112" y="1905000"/>
                  <a:ext cx="170285" cy="1057484"/>
                  <a:chOff x="2438434" y="821266"/>
                  <a:chExt cx="228599" cy="1419366"/>
                </a:xfrm>
              </p:grpSpPr>
              <p:grpSp>
                <p:nvGrpSpPr>
                  <p:cNvPr id="1625" name="Group 6"/>
                  <p:cNvGrpSpPr/>
                  <p:nvPr/>
                </p:nvGrpSpPr>
                <p:grpSpPr>
                  <a:xfrm>
                    <a:off x="2438434" y="20574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4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4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4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26" name="Group 10"/>
                  <p:cNvGrpSpPr/>
                  <p:nvPr/>
                </p:nvGrpSpPr>
                <p:grpSpPr>
                  <a:xfrm>
                    <a:off x="2438434" y="1828800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4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4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4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27" name="Group 14"/>
                  <p:cNvGrpSpPr/>
                  <p:nvPr/>
                </p:nvGrpSpPr>
                <p:grpSpPr>
                  <a:xfrm>
                    <a:off x="2438434" y="1642532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4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4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4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28" name="Group 18"/>
                  <p:cNvGrpSpPr/>
                  <p:nvPr/>
                </p:nvGrpSpPr>
                <p:grpSpPr>
                  <a:xfrm>
                    <a:off x="2438434" y="14223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3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3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3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29" name="Group 23"/>
                  <p:cNvGrpSpPr/>
                  <p:nvPr/>
                </p:nvGrpSpPr>
                <p:grpSpPr>
                  <a:xfrm>
                    <a:off x="2438434" y="1142999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3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3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3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1630" name="Group 27"/>
                  <p:cNvGrpSpPr/>
                  <p:nvPr/>
                </p:nvGrpSpPr>
                <p:grpSpPr>
                  <a:xfrm>
                    <a:off x="2438434" y="821266"/>
                    <a:ext cx="228599" cy="183232"/>
                    <a:chOff x="2433638" y="3948113"/>
                    <a:chExt cx="1031875" cy="827088"/>
                  </a:xfrm>
                </p:grpSpPr>
                <p:sp>
                  <p:nvSpPr>
                    <p:cNvPr id="163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3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163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accent1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655" name="Group 368"/>
            <p:cNvGrpSpPr/>
            <p:nvPr/>
          </p:nvGrpSpPr>
          <p:grpSpPr>
            <a:xfrm>
              <a:off x="4131314" y="536836"/>
              <a:ext cx="926415" cy="2172583"/>
              <a:chOff x="1295400" y="1600200"/>
              <a:chExt cx="1202223" cy="2819400"/>
            </a:xfrm>
          </p:grpSpPr>
          <p:sp>
            <p:nvSpPr>
              <p:cNvPr id="1423" name="AutoShape 110"/>
              <p:cNvSpPr>
                <a:spLocks noChangeArrowheads="1"/>
              </p:cNvSpPr>
              <p:nvPr/>
            </p:nvSpPr>
            <p:spPr bwMode="auto">
              <a:xfrm rot="5400000">
                <a:off x="1548290" y="3780360"/>
                <a:ext cx="718317" cy="560164"/>
              </a:xfrm>
              <a:prstGeom prst="rightArrow">
                <a:avLst>
                  <a:gd name="adj1" fmla="val 55843"/>
                  <a:gd name="adj2" fmla="val 49879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BEBEBE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"/>
                  <a:cs typeface=""/>
                </a:endParaRPr>
              </a:p>
            </p:txBody>
          </p:sp>
          <p:grpSp>
            <p:nvGrpSpPr>
              <p:cNvPr id="1424" name="Group 3372"/>
              <p:cNvGrpSpPr/>
              <p:nvPr/>
            </p:nvGrpSpPr>
            <p:grpSpPr>
              <a:xfrm>
                <a:off x="1295400" y="2844173"/>
                <a:ext cx="1202223" cy="788028"/>
                <a:chOff x="1295400" y="2844173"/>
                <a:chExt cx="1202223" cy="788028"/>
              </a:xfrm>
            </p:grpSpPr>
            <p:sp>
              <p:nvSpPr>
                <p:cNvPr id="1609" name="Freeform 9"/>
                <p:cNvSpPr>
                  <a:spLocks/>
                </p:cNvSpPr>
                <p:nvPr/>
              </p:nvSpPr>
              <p:spPr bwMode="auto">
                <a:xfrm>
                  <a:off x="1649613" y="3443372"/>
                  <a:ext cx="493797" cy="188829"/>
                </a:xfrm>
                <a:custGeom>
                  <a:avLst/>
                  <a:gdLst/>
                  <a:ahLst/>
                  <a:cxnLst>
                    <a:cxn ang="0">
                      <a:pos x="5623" y="8"/>
                    </a:cxn>
                    <a:cxn ang="0">
                      <a:pos x="5605" y="32"/>
                    </a:cxn>
                    <a:cxn ang="0">
                      <a:pos x="5572" y="57"/>
                    </a:cxn>
                    <a:cxn ang="0">
                      <a:pos x="5525" y="82"/>
                    </a:cxn>
                    <a:cxn ang="0">
                      <a:pos x="5390" y="131"/>
                    </a:cxn>
                    <a:cxn ang="0">
                      <a:pos x="5203" y="177"/>
                    </a:cxn>
                    <a:cxn ang="0">
                      <a:pos x="4969" y="221"/>
                    </a:cxn>
                    <a:cxn ang="0">
                      <a:pos x="4691" y="260"/>
                    </a:cxn>
                    <a:cxn ang="0">
                      <a:pos x="4375" y="295"/>
                    </a:cxn>
                    <a:cxn ang="0">
                      <a:pos x="4026" y="324"/>
                    </a:cxn>
                    <a:cxn ang="0">
                      <a:pos x="3646" y="345"/>
                    </a:cxn>
                    <a:cxn ang="0">
                      <a:pos x="3240" y="359"/>
                    </a:cxn>
                    <a:cxn ang="0">
                      <a:pos x="2813" y="363"/>
                    </a:cxn>
                    <a:cxn ang="0">
                      <a:pos x="2525" y="362"/>
                    </a:cxn>
                    <a:cxn ang="0">
                      <a:pos x="2112" y="351"/>
                    </a:cxn>
                    <a:cxn ang="0">
                      <a:pos x="1723" y="332"/>
                    </a:cxn>
                    <a:cxn ang="0">
                      <a:pos x="1363" y="305"/>
                    </a:cxn>
                    <a:cxn ang="0">
                      <a:pos x="1035" y="272"/>
                    </a:cxn>
                    <a:cxn ang="0">
                      <a:pos x="745" y="234"/>
                    </a:cxn>
                    <a:cxn ang="0">
                      <a:pos x="495" y="192"/>
                    </a:cxn>
                    <a:cxn ang="0">
                      <a:pos x="292" y="147"/>
                    </a:cxn>
                    <a:cxn ang="0">
                      <a:pos x="139" y="99"/>
                    </a:cxn>
                    <a:cxn ang="0">
                      <a:pos x="67" y="66"/>
                    </a:cxn>
                    <a:cxn ang="0">
                      <a:pos x="29" y="41"/>
                    </a:cxn>
                    <a:cxn ang="0">
                      <a:pos x="7" y="17"/>
                    </a:cxn>
                    <a:cxn ang="0">
                      <a:pos x="329" y="1825"/>
                    </a:cxn>
                    <a:cxn ang="0">
                      <a:pos x="333" y="1840"/>
                    </a:cxn>
                    <a:cxn ang="0">
                      <a:pos x="349" y="1862"/>
                    </a:cxn>
                    <a:cxn ang="0">
                      <a:pos x="380" y="1883"/>
                    </a:cxn>
                    <a:cxn ang="0">
                      <a:pos x="441" y="1912"/>
                    </a:cxn>
                    <a:cxn ang="0">
                      <a:pos x="574" y="1955"/>
                    </a:cxn>
                    <a:cxn ang="0">
                      <a:pos x="754" y="1996"/>
                    </a:cxn>
                    <a:cxn ang="0">
                      <a:pos x="974" y="2034"/>
                    </a:cxn>
                    <a:cxn ang="0">
                      <a:pos x="1233" y="2068"/>
                    </a:cxn>
                    <a:cxn ang="0">
                      <a:pos x="1525" y="2098"/>
                    </a:cxn>
                    <a:cxn ang="0">
                      <a:pos x="1846" y="2122"/>
                    </a:cxn>
                    <a:cxn ang="0">
                      <a:pos x="2192" y="2140"/>
                    </a:cxn>
                    <a:cxn ang="0">
                      <a:pos x="2558" y="2149"/>
                    </a:cxn>
                    <a:cxn ang="0">
                      <a:pos x="2813" y="2151"/>
                    </a:cxn>
                    <a:cxn ang="0">
                      <a:pos x="3191" y="2147"/>
                    </a:cxn>
                    <a:cxn ang="0">
                      <a:pos x="3550" y="2134"/>
                    </a:cxn>
                    <a:cxn ang="0">
                      <a:pos x="3890" y="2115"/>
                    </a:cxn>
                    <a:cxn ang="0">
                      <a:pos x="4201" y="2089"/>
                    </a:cxn>
                    <a:cxn ang="0">
                      <a:pos x="4482" y="2058"/>
                    </a:cxn>
                    <a:cxn ang="0">
                      <a:pos x="4728" y="2022"/>
                    </a:cxn>
                    <a:cxn ang="0">
                      <a:pos x="4936" y="1983"/>
                    </a:cxn>
                    <a:cxn ang="0">
                      <a:pos x="5101" y="1942"/>
                    </a:cxn>
                    <a:cxn ang="0">
                      <a:pos x="5217" y="1898"/>
                    </a:cxn>
                    <a:cxn ang="0">
                      <a:pos x="5257" y="1877"/>
                    </a:cxn>
                    <a:cxn ang="0">
                      <a:pos x="5282" y="1854"/>
                    </a:cxn>
                    <a:cxn ang="0">
                      <a:pos x="5295" y="1832"/>
                    </a:cxn>
                  </a:cxnLst>
                  <a:rect l="0" t="0" r="r" b="b"/>
                  <a:pathLst>
                    <a:path w="5625" h="2151">
                      <a:moveTo>
                        <a:pt x="5625" y="0"/>
                      </a:moveTo>
                      <a:lnTo>
                        <a:pt x="5625" y="0"/>
                      </a:lnTo>
                      <a:lnTo>
                        <a:pt x="5623" y="8"/>
                      </a:lnTo>
                      <a:lnTo>
                        <a:pt x="5618" y="17"/>
                      </a:lnTo>
                      <a:lnTo>
                        <a:pt x="5613" y="25"/>
                      </a:lnTo>
                      <a:lnTo>
                        <a:pt x="5605" y="32"/>
                      </a:lnTo>
                      <a:lnTo>
                        <a:pt x="5596" y="41"/>
                      </a:lnTo>
                      <a:lnTo>
                        <a:pt x="5585" y="49"/>
                      </a:lnTo>
                      <a:lnTo>
                        <a:pt x="5572" y="57"/>
                      </a:lnTo>
                      <a:lnTo>
                        <a:pt x="5558" y="66"/>
                      </a:lnTo>
                      <a:lnTo>
                        <a:pt x="5542" y="74"/>
                      </a:lnTo>
                      <a:lnTo>
                        <a:pt x="5525" y="82"/>
                      </a:lnTo>
                      <a:lnTo>
                        <a:pt x="5486" y="99"/>
                      </a:lnTo>
                      <a:lnTo>
                        <a:pt x="5440" y="114"/>
                      </a:lnTo>
                      <a:lnTo>
                        <a:pt x="5390" y="131"/>
                      </a:lnTo>
                      <a:lnTo>
                        <a:pt x="5333" y="147"/>
                      </a:lnTo>
                      <a:lnTo>
                        <a:pt x="5270" y="162"/>
                      </a:lnTo>
                      <a:lnTo>
                        <a:pt x="5203" y="177"/>
                      </a:lnTo>
                      <a:lnTo>
                        <a:pt x="5129" y="192"/>
                      </a:lnTo>
                      <a:lnTo>
                        <a:pt x="5052" y="206"/>
                      </a:lnTo>
                      <a:lnTo>
                        <a:pt x="4969" y="221"/>
                      </a:lnTo>
                      <a:lnTo>
                        <a:pt x="4880" y="234"/>
                      </a:lnTo>
                      <a:lnTo>
                        <a:pt x="4789" y="248"/>
                      </a:lnTo>
                      <a:lnTo>
                        <a:pt x="4691" y="260"/>
                      </a:lnTo>
                      <a:lnTo>
                        <a:pt x="4590" y="272"/>
                      </a:lnTo>
                      <a:lnTo>
                        <a:pt x="4485" y="283"/>
                      </a:lnTo>
                      <a:lnTo>
                        <a:pt x="4375" y="295"/>
                      </a:lnTo>
                      <a:lnTo>
                        <a:pt x="4262" y="305"/>
                      </a:lnTo>
                      <a:lnTo>
                        <a:pt x="4146" y="315"/>
                      </a:lnTo>
                      <a:lnTo>
                        <a:pt x="4026" y="324"/>
                      </a:lnTo>
                      <a:lnTo>
                        <a:pt x="3902" y="332"/>
                      </a:lnTo>
                      <a:lnTo>
                        <a:pt x="3775" y="338"/>
                      </a:lnTo>
                      <a:lnTo>
                        <a:pt x="3646" y="345"/>
                      </a:lnTo>
                      <a:lnTo>
                        <a:pt x="3513" y="351"/>
                      </a:lnTo>
                      <a:lnTo>
                        <a:pt x="3378" y="355"/>
                      </a:lnTo>
                      <a:lnTo>
                        <a:pt x="3240" y="359"/>
                      </a:lnTo>
                      <a:lnTo>
                        <a:pt x="3099" y="362"/>
                      </a:lnTo>
                      <a:lnTo>
                        <a:pt x="2957" y="363"/>
                      </a:lnTo>
                      <a:lnTo>
                        <a:pt x="2813" y="363"/>
                      </a:lnTo>
                      <a:lnTo>
                        <a:pt x="2813" y="363"/>
                      </a:lnTo>
                      <a:lnTo>
                        <a:pt x="2668" y="363"/>
                      </a:lnTo>
                      <a:lnTo>
                        <a:pt x="2525" y="362"/>
                      </a:lnTo>
                      <a:lnTo>
                        <a:pt x="2385" y="359"/>
                      </a:lnTo>
                      <a:lnTo>
                        <a:pt x="2247" y="355"/>
                      </a:lnTo>
                      <a:lnTo>
                        <a:pt x="2112" y="351"/>
                      </a:lnTo>
                      <a:lnTo>
                        <a:pt x="1979" y="345"/>
                      </a:lnTo>
                      <a:lnTo>
                        <a:pt x="1850" y="338"/>
                      </a:lnTo>
                      <a:lnTo>
                        <a:pt x="1723" y="332"/>
                      </a:lnTo>
                      <a:lnTo>
                        <a:pt x="1599" y="324"/>
                      </a:lnTo>
                      <a:lnTo>
                        <a:pt x="1479" y="315"/>
                      </a:lnTo>
                      <a:lnTo>
                        <a:pt x="1363" y="305"/>
                      </a:lnTo>
                      <a:lnTo>
                        <a:pt x="1250" y="295"/>
                      </a:lnTo>
                      <a:lnTo>
                        <a:pt x="1140" y="283"/>
                      </a:lnTo>
                      <a:lnTo>
                        <a:pt x="1035" y="272"/>
                      </a:lnTo>
                      <a:lnTo>
                        <a:pt x="934" y="260"/>
                      </a:lnTo>
                      <a:lnTo>
                        <a:pt x="836" y="248"/>
                      </a:lnTo>
                      <a:lnTo>
                        <a:pt x="745" y="234"/>
                      </a:lnTo>
                      <a:lnTo>
                        <a:pt x="656" y="221"/>
                      </a:lnTo>
                      <a:lnTo>
                        <a:pt x="573" y="206"/>
                      </a:lnTo>
                      <a:lnTo>
                        <a:pt x="495" y="192"/>
                      </a:lnTo>
                      <a:lnTo>
                        <a:pt x="422" y="177"/>
                      </a:lnTo>
                      <a:lnTo>
                        <a:pt x="355" y="161"/>
                      </a:lnTo>
                      <a:lnTo>
                        <a:pt x="292" y="147"/>
                      </a:lnTo>
                      <a:lnTo>
                        <a:pt x="235" y="130"/>
                      </a:lnTo>
                      <a:lnTo>
                        <a:pt x="185" y="114"/>
                      </a:lnTo>
                      <a:lnTo>
                        <a:pt x="139" y="99"/>
                      </a:lnTo>
                      <a:lnTo>
                        <a:pt x="100" y="82"/>
                      </a:lnTo>
                      <a:lnTo>
                        <a:pt x="83" y="74"/>
                      </a:lnTo>
                      <a:lnTo>
                        <a:pt x="67" y="66"/>
                      </a:lnTo>
                      <a:lnTo>
                        <a:pt x="53" y="57"/>
                      </a:lnTo>
                      <a:lnTo>
                        <a:pt x="40" y="49"/>
                      </a:lnTo>
                      <a:lnTo>
                        <a:pt x="29" y="41"/>
                      </a:lnTo>
                      <a:lnTo>
                        <a:pt x="20" y="32"/>
                      </a:lnTo>
                      <a:lnTo>
                        <a:pt x="12" y="25"/>
                      </a:lnTo>
                      <a:lnTo>
                        <a:pt x="7" y="17"/>
                      </a:lnTo>
                      <a:lnTo>
                        <a:pt x="2" y="8"/>
                      </a:lnTo>
                      <a:lnTo>
                        <a:pt x="0" y="0"/>
                      </a:lnTo>
                      <a:lnTo>
                        <a:pt x="329" y="1825"/>
                      </a:lnTo>
                      <a:lnTo>
                        <a:pt x="329" y="1825"/>
                      </a:lnTo>
                      <a:lnTo>
                        <a:pt x="330" y="1832"/>
                      </a:lnTo>
                      <a:lnTo>
                        <a:pt x="333" y="1840"/>
                      </a:lnTo>
                      <a:lnTo>
                        <a:pt x="337" y="1846"/>
                      </a:lnTo>
                      <a:lnTo>
                        <a:pt x="343" y="1854"/>
                      </a:lnTo>
                      <a:lnTo>
                        <a:pt x="349" y="1862"/>
                      </a:lnTo>
                      <a:lnTo>
                        <a:pt x="358" y="1869"/>
                      </a:lnTo>
                      <a:lnTo>
                        <a:pt x="368" y="1877"/>
                      </a:lnTo>
                      <a:lnTo>
                        <a:pt x="380" y="1883"/>
                      </a:lnTo>
                      <a:lnTo>
                        <a:pt x="393" y="1891"/>
                      </a:lnTo>
                      <a:lnTo>
                        <a:pt x="408" y="1898"/>
                      </a:lnTo>
                      <a:lnTo>
                        <a:pt x="441" y="1912"/>
                      </a:lnTo>
                      <a:lnTo>
                        <a:pt x="480" y="1927"/>
                      </a:lnTo>
                      <a:lnTo>
                        <a:pt x="524" y="1942"/>
                      </a:lnTo>
                      <a:lnTo>
                        <a:pt x="574" y="1955"/>
                      </a:lnTo>
                      <a:lnTo>
                        <a:pt x="629" y="1970"/>
                      </a:lnTo>
                      <a:lnTo>
                        <a:pt x="689" y="1983"/>
                      </a:lnTo>
                      <a:lnTo>
                        <a:pt x="754" y="1996"/>
                      </a:lnTo>
                      <a:lnTo>
                        <a:pt x="823" y="2010"/>
                      </a:lnTo>
                      <a:lnTo>
                        <a:pt x="897" y="2022"/>
                      </a:lnTo>
                      <a:lnTo>
                        <a:pt x="974" y="2034"/>
                      </a:lnTo>
                      <a:lnTo>
                        <a:pt x="1057" y="2046"/>
                      </a:lnTo>
                      <a:lnTo>
                        <a:pt x="1143" y="2058"/>
                      </a:lnTo>
                      <a:lnTo>
                        <a:pt x="1233" y="2068"/>
                      </a:lnTo>
                      <a:lnTo>
                        <a:pt x="1327" y="2079"/>
                      </a:lnTo>
                      <a:lnTo>
                        <a:pt x="1424" y="2089"/>
                      </a:lnTo>
                      <a:lnTo>
                        <a:pt x="1525" y="2098"/>
                      </a:lnTo>
                      <a:lnTo>
                        <a:pt x="1629" y="2106"/>
                      </a:lnTo>
                      <a:lnTo>
                        <a:pt x="1735" y="2115"/>
                      </a:lnTo>
                      <a:lnTo>
                        <a:pt x="1846" y="2122"/>
                      </a:lnTo>
                      <a:lnTo>
                        <a:pt x="1958" y="2129"/>
                      </a:lnTo>
                      <a:lnTo>
                        <a:pt x="2074" y="2134"/>
                      </a:lnTo>
                      <a:lnTo>
                        <a:pt x="2192" y="2140"/>
                      </a:lnTo>
                      <a:lnTo>
                        <a:pt x="2312" y="2143"/>
                      </a:lnTo>
                      <a:lnTo>
                        <a:pt x="2434" y="2147"/>
                      </a:lnTo>
                      <a:lnTo>
                        <a:pt x="2558" y="2149"/>
                      </a:lnTo>
                      <a:lnTo>
                        <a:pt x="2685" y="2151"/>
                      </a:lnTo>
                      <a:lnTo>
                        <a:pt x="2813" y="2151"/>
                      </a:lnTo>
                      <a:lnTo>
                        <a:pt x="2813" y="2151"/>
                      </a:lnTo>
                      <a:lnTo>
                        <a:pt x="2940" y="2151"/>
                      </a:lnTo>
                      <a:lnTo>
                        <a:pt x="3067" y="2149"/>
                      </a:lnTo>
                      <a:lnTo>
                        <a:pt x="3191" y="2147"/>
                      </a:lnTo>
                      <a:lnTo>
                        <a:pt x="3313" y="2143"/>
                      </a:lnTo>
                      <a:lnTo>
                        <a:pt x="3433" y="2140"/>
                      </a:lnTo>
                      <a:lnTo>
                        <a:pt x="3550" y="2134"/>
                      </a:lnTo>
                      <a:lnTo>
                        <a:pt x="3667" y="2129"/>
                      </a:lnTo>
                      <a:lnTo>
                        <a:pt x="3779" y="2122"/>
                      </a:lnTo>
                      <a:lnTo>
                        <a:pt x="3890" y="2115"/>
                      </a:lnTo>
                      <a:lnTo>
                        <a:pt x="3996" y="2106"/>
                      </a:lnTo>
                      <a:lnTo>
                        <a:pt x="4100" y="2098"/>
                      </a:lnTo>
                      <a:lnTo>
                        <a:pt x="4201" y="2089"/>
                      </a:lnTo>
                      <a:lnTo>
                        <a:pt x="4298" y="2079"/>
                      </a:lnTo>
                      <a:lnTo>
                        <a:pt x="4392" y="2068"/>
                      </a:lnTo>
                      <a:lnTo>
                        <a:pt x="4482" y="2058"/>
                      </a:lnTo>
                      <a:lnTo>
                        <a:pt x="4568" y="2046"/>
                      </a:lnTo>
                      <a:lnTo>
                        <a:pt x="4651" y="2034"/>
                      </a:lnTo>
                      <a:lnTo>
                        <a:pt x="4728" y="2022"/>
                      </a:lnTo>
                      <a:lnTo>
                        <a:pt x="4802" y="2010"/>
                      </a:lnTo>
                      <a:lnTo>
                        <a:pt x="4871" y="1996"/>
                      </a:lnTo>
                      <a:lnTo>
                        <a:pt x="4936" y="1983"/>
                      </a:lnTo>
                      <a:lnTo>
                        <a:pt x="4996" y="1970"/>
                      </a:lnTo>
                      <a:lnTo>
                        <a:pt x="5051" y="1955"/>
                      </a:lnTo>
                      <a:lnTo>
                        <a:pt x="5101" y="1942"/>
                      </a:lnTo>
                      <a:lnTo>
                        <a:pt x="5145" y="1927"/>
                      </a:lnTo>
                      <a:lnTo>
                        <a:pt x="5184" y="1912"/>
                      </a:lnTo>
                      <a:lnTo>
                        <a:pt x="5217" y="1898"/>
                      </a:lnTo>
                      <a:lnTo>
                        <a:pt x="5232" y="1891"/>
                      </a:lnTo>
                      <a:lnTo>
                        <a:pt x="5245" y="1883"/>
                      </a:lnTo>
                      <a:lnTo>
                        <a:pt x="5257" y="1877"/>
                      </a:lnTo>
                      <a:lnTo>
                        <a:pt x="5267" y="1869"/>
                      </a:lnTo>
                      <a:lnTo>
                        <a:pt x="5276" y="1862"/>
                      </a:lnTo>
                      <a:lnTo>
                        <a:pt x="5282" y="1854"/>
                      </a:lnTo>
                      <a:lnTo>
                        <a:pt x="5288" y="1846"/>
                      </a:lnTo>
                      <a:lnTo>
                        <a:pt x="5292" y="1840"/>
                      </a:lnTo>
                      <a:lnTo>
                        <a:pt x="5295" y="1832"/>
                      </a:lnTo>
                      <a:lnTo>
                        <a:pt x="5296" y="1825"/>
                      </a:lnTo>
                      <a:lnTo>
                        <a:pt x="562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25252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"/>
                    <a:cs typeface=""/>
                  </a:endParaRPr>
                </a:p>
              </p:txBody>
            </p:sp>
            <p:sp>
              <p:nvSpPr>
                <p:cNvPr id="1610" name="Freeform 13" title="Funnel"/>
                <p:cNvSpPr>
                  <a:spLocks noEditPoints="1"/>
                </p:cNvSpPr>
                <p:nvPr/>
              </p:nvSpPr>
              <p:spPr bwMode="auto">
                <a:xfrm>
                  <a:off x="1298361" y="2919525"/>
                  <a:ext cx="1196301" cy="557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0" y="0"/>
                    </a:cxn>
                    <a:cxn ang="0">
                      <a:pos x="5759" y="0"/>
                    </a:cxn>
                    <a:cxn ang="0">
                      <a:pos x="5760" y="0"/>
                    </a:cxn>
                    <a:cxn ang="0">
                      <a:pos x="32" y="47"/>
                    </a:cxn>
                    <a:cxn ang="0">
                      <a:pos x="1688" y="2530"/>
                    </a:cxn>
                    <a:cxn ang="0">
                      <a:pos x="1688" y="2529"/>
                    </a:cxn>
                    <a:cxn ang="0">
                      <a:pos x="1697" y="2543"/>
                    </a:cxn>
                    <a:cxn ang="0">
                      <a:pos x="1717" y="2558"/>
                    </a:cxn>
                    <a:cxn ang="0">
                      <a:pos x="1748" y="2571"/>
                    </a:cxn>
                    <a:cxn ang="0">
                      <a:pos x="1788" y="2585"/>
                    </a:cxn>
                    <a:cxn ang="0">
                      <a:pos x="1898" y="2611"/>
                    </a:cxn>
                    <a:cxn ang="0">
                      <a:pos x="2042" y="2634"/>
                    </a:cxn>
                    <a:cxn ang="0">
                      <a:pos x="2217" y="2655"/>
                    </a:cxn>
                    <a:cxn ang="0">
                      <a:pos x="2419" y="2670"/>
                    </a:cxn>
                    <a:cxn ang="0">
                      <a:pos x="2641" y="2679"/>
                    </a:cxn>
                    <a:cxn ang="0">
                      <a:pos x="2880" y="2683"/>
                    </a:cxn>
                    <a:cxn ang="0">
                      <a:pos x="3002" y="2682"/>
                    </a:cxn>
                    <a:cxn ang="0">
                      <a:pos x="3233" y="2676"/>
                    </a:cxn>
                    <a:cxn ang="0">
                      <a:pos x="3446" y="2663"/>
                    </a:cxn>
                    <a:cxn ang="0">
                      <a:pos x="3634" y="2645"/>
                    </a:cxn>
                    <a:cxn ang="0">
                      <a:pos x="3793" y="2623"/>
                    </a:cxn>
                    <a:cxn ang="0">
                      <a:pos x="3921" y="2598"/>
                    </a:cxn>
                    <a:cxn ang="0">
                      <a:pos x="3993" y="2578"/>
                    </a:cxn>
                    <a:cxn ang="0">
                      <a:pos x="4029" y="2565"/>
                    </a:cxn>
                    <a:cxn ang="0">
                      <a:pos x="4055" y="2550"/>
                    </a:cxn>
                    <a:cxn ang="0">
                      <a:pos x="4069" y="2536"/>
                    </a:cxn>
                    <a:cxn ang="0">
                      <a:pos x="4072" y="2530"/>
                    </a:cxn>
                    <a:cxn ang="0">
                      <a:pos x="5728" y="47"/>
                    </a:cxn>
                    <a:cxn ang="0">
                      <a:pos x="5706" y="62"/>
                    </a:cxn>
                    <a:cxn ang="0">
                      <a:pos x="5644" y="91"/>
                    </a:cxn>
                    <a:cxn ang="0">
                      <a:pos x="5561" y="118"/>
                    </a:cxn>
                    <a:cxn ang="0">
                      <a:pos x="5458" y="144"/>
                    </a:cxn>
                    <a:cxn ang="0">
                      <a:pos x="5335" y="169"/>
                    </a:cxn>
                    <a:cxn ang="0">
                      <a:pos x="5194" y="193"/>
                    </a:cxn>
                    <a:cxn ang="0">
                      <a:pos x="5036" y="215"/>
                    </a:cxn>
                    <a:cxn ang="0">
                      <a:pos x="4862" y="236"/>
                    </a:cxn>
                    <a:cxn ang="0">
                      <a:pos x="4673" y="254"/>
                    </a:cxn>
                    <a:cxn ang="0">
                      <a:pos x="4469" y="271"/>
                    </a:cxn>
                    <a:cxn ang="0">
                      <a:pos x="4253" y="286"/>
                    </a:cxn>
                    <a:cxn ang="0">
                      <a:pos x="3906" y="304"/>
                    </a:cxn>
                    <a:cxn ang="0">
                      <a:pos x="3409" y="320"/>
                    </a:cxn>
                    <a:cxn ang="0">
                      <a:pos x="2880" y="325"/>
                    </a:cxn>
                    <a:cxn ang="0">
                      <a:pos x="2613" y="324"/>
                    </a:cxn>
                    <a:cxn ang="0">
                      <a:pos x="2098" y="314"/>
                    </a:cxn>
                    <a:cxn ang="0">
                      <a:pos x="1620" y="292"/>
                    </a:cxn>
                    <a:cxn ang="0">
                      <a:pos x="1397" y="279"/>
                    </a:cxn>
                    <a:cxn ang="0">
                      <a:pos x="1188" y="263"/>
                    </a:cxn>
                    <a:cxn ang="0">
                      <a:pos x="992" y="245"/>
                    </a:cxn>
                    <a:cxn ang="0">
                      <a:pos x="809" y="226"/>
                    </a:cxn>
                    <a:cxn ang="0">
                      <a:pos x="642" y="205"/>
                    </a:cxn>
                    <a:cxn ang="0">
                      <a:pos x="492" y="181"/>
                    </a:cxn>
                    <a:cxn ang="0">
                      <a:pos x="361" y="157"/>
                    </a:cxn>
                    <a:cxn ang="0">
                      <a:pos x="247" y="131"/>
                    </a:cxn>
                    <a:cxn ang="0">
                      <a:pos x="154" y="104"/>
                    </a:cxn>
                    <a:cxn ang="0">
                      <a:pos x="82" y="77"/>
                    </a:cxn>
                    <a:cxn ang="0">
                      <a:pos x="43" y="54"/>
                    </a:cxn>
                    <a:cxn ang="0">
                      <a:pos x="32" y="47"/>
                    </a:cxn>
                  </a:cxnLst>
                  <a:rect l="0" t="0" r="r" b="b"/>
                  <a:pathLst>
                    <a:path w="5760" h="268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  <a:moveTo>
                        <a:pt x="5759" y="0"/>
                      </a:moveTo>
                      <a:lnTo>
                        <a:pt x="5759" y="0"/>
                      </a:lnTo>
                      <a:lnTo>
                        <a:pt x="5759" y="1"/>
                      </a:lnTo>
                      <a:lnTo>
                        <a:pt x="5760" y="0"/>
                      </a:lnTo>
                      <a:lnTo>
                        <a:pt x="5759" y="0"/>
                      </a:lnTo>
                      <a:close/>
                      <a:moveTo>
                        <a:pt x="32" y="47"/>
                      </a:moveTo>
                      <a:lnTo>
                        <a:pt x="32" y="47"/>
                      </a:lnTo>
                      <a:lnTo>
                        <a:pt x="1688" y="2530"/>
                      </a:lnTo>
                      <a:lnTo>
                        <a:pt x="1688" y="2529"/>
                      </a:lnTo>
                      <a:lnTo>
                        <a:pt x="1688" y="2529"/>
                      </a:lnTo>
                      <a:lnTo>
                        <a:pt x="1691" y="2536"/>
                      </a:lnTo>
                      <a:lnTo>
                        <a:pt x="1697" y="2543"/>
                      </a:lnTo>
                      <a:lnTo>
                        <a:pt x="1705" y="2550"/>
                      </a:lnTo>
                      <a:lnTo>
                        <a:pt x="1717" y="2558"/>
                      </a:lnTo>
                      <a:lnTo>
                        <a:pt x="1731" y="2565"/>
                      </a:lnTo>
                      <a:lnTo>
                        <a:pt x="1748" y="2571"/>
                      </a:lnTo>
                      <a:lnTo>
                        <a:pt x="1767" y="2578"/>
                      </a:lnTo>
                      <a:lnTo>
                        <a:pt x="1788" y="2585"/>
                      </a:lnTo>
                      <a:lnTo>
                        <a:pt x="1839" y="2598"/>
                      </a:lnTo>
                      <a:lnTo>
                        <a:pt x="1898" y="2611"/>
                      </a:lnTo>
                      <a:lnTo>
                        <a:pt x="1967" y="2623"/>
                      </a:lnTo>
                      <a:lnTo>
                        <a:pt x="2042" y="2634"/>
                      </a:lnTo>
                      <a:lnTo>
                        <a:pt x="2126" y="2645"/>
                      </a:lnTo>
                      <a:lnTo>
                        <a:pt x="2217" y="2655"/>
                      </a:lnTo>
                      <a:lnTo>
                        <a:pt x="2314" y="2663"/>
                      </a:lnTo>
                      <a:lnTo>
                        <a:pt x="2419" y="2670"/>
                      </a:lnTo>
                      <a:lnTo>
                        <a:pt x="2527" y="2676"/>
                      </a:lnTo>
                      <a:lnTo>
                        <a:pt x="2641" y="2679"/>
                      </a:lnTo>
                      <a:lnTo>
                        <a:pt x="2758" y="2682"/>
                      </a:lnTo>
                      <a:lnTo>
                        <a:pt x="2880" y="2683"/>
                      </a:lnTo>
                      <a:lnTo>
                        <a:pt x="2880" y="2683"/>
                      </a:lnTo>
                      <a:lnTo>
                        <a:pt x="3002" y="2682"/>
                      </a:lnTo>
                      <a:lnTo>
                        <a:pt x="3119" y="2679"/>
                      </a:lnTo>
                      <a:lnTo>
                        <a:pt x="3233" y="2676"/>
                      </a:lnTo>
                      <a:lnTo>
                        <a:pt x="3341" y="2670"/>
                      </a:lnTo>
                      <a:lnTo>
                        <a:pt x="3446" y="2663"/>
                      </a:lnTo>
                      <a:lnTo>
                        <a:pt x="3543" y="2655"/>
                      </a:lnTo>
                      <a:lnTo>
                        <a:pt x="3634" y="2645"/>
                      </a:lnTo>
                      <a:lnTo>
                        <a:pt x="3718" y="2634"/>
                      </a:lnTo>
                      <a:lnTo>
                        <a:pt x="3793" y="2623"/>
                      </a:lnTo>
                      <a:lnTo>
                        <a:pt x="3862" y="2611"/>
                      </a:lnTo>
                      <a:lnTo>
                        <a:pt x="3921" y="2598"/>
                      </a:lnTo>
                      <a:lnTo>
                        <a:pt x="3972" y="2585"/>
                      </a:lnTo>
                      <a:lnTo>
                        <a:pt x="3993" y="2578"/>
                      </a:lnTo>
                      <a:lnTo>
                        <a:pt x="4012" y="2571"/>
                      </a:lnTo>
                      <a:lnTo>
                        <a:pt x="4029" y="2565"/>
                      </a:lnTo>
                      <a:lnTo>
                        <a:pt x="4043" y="2558"/>
                      </a:lnTo>
                      <a:lnTo>
                        <a:pt x="4055" y="2550"/>
                      </a:lnTo>
                      <a:lnTo>
                        <a:pt x="4063" y="2543"/>
                      </a:lnTo>
                      <a:lnTo>
                        <a:pt x="4069" y="2536"/>
                      </a:lnTo>
                      <a:lnTo>
                        <a:pt x="4072" y="2529"/>
                      </a:lnTo>
                      <a:lnTo>
                        <a:pt x="4072" y="2530"/>
                      </a:lnTo>
                      <a:lnTo>
                        <a:pt x="5728" y="47"/>
                      </a:lnTo>
                      <a:lnTo>
                        <a:pt x="5728" y="47"/>
                      </a:lnTo>
                      <a:lnTo>
                        <a:pt x="5717" y="54"/>
                      </a:lnTo>
                      <a:lnTo>
                        <a:pt x="5706" y="62"/>
                      </a:lnTo>
                      <a:lnTo>
                        <a:pt x="5678" y="77"/>
                      </a:lnTo>
                      <a:lnTo>
                        <a:pt x="5644" y="91"/>
                      </a:lnTo>
                      <a:lnTo>
                        <a:pt x="5606" y="104"/>
                      </a:lnTo>
                      <a:lnTo>
                        <a:pt x="5561" y="118"/>
                      </a:lnTo>
                      <a:lnTo>
                        <a:pt x="5513" y="131"/>
                      </a:lnTo>
                      <a:lnTo>
                        <a:pt x="5458" y="144"/>
                      </a:lnTo>
                      <a:lnTo>
                        <a:pt x="5399" y="157"/>
                      </a:lnTo>
                      <a:lnTo>
                        <a:pt x="5335" y="169"/>
                      </a:lnTo>
                      <a:lnTo>
                        <a:pt x="5268" y="181"/>
                      </a:lnTo>
                      <a:lnTo>
                        <a:pt x="5194" y="193"/>
                      </a:lnTo>
                      <a:lnTo>
                        <a:pt x="5118" y="205"/>
                      </a:lnTo>
                      <a:lnTo>
                        <a:pt x="5036" y="215"/>
                      </a:lnTo>
                      <a:lnTo>
                        <a:pt x="4951" y="226"/>
                      </a:lnTo>
                      <a:lnTo>
                        <a:pt x="4862" y="236"/>
                      </a:lnTo>
                      <a:lnTo>
                        <a:pt x="4768" y="245"/>
                      </a:lnTo>
                      <a:lnTo>
                        <a:pt x="4673" y="254"/>
                      </a:lnTo>
                      <a:lnTo>
                        <a:pt x="4572" y="263"/>
                      </a:lnTo>
                      <a:lnTo>
                        <a:pt x="4469" y="271"/>
                      </a:lnTo>
                      <a:lnTo>
                        <a:pt x="4363" y="279"/>
                      </a:lnTo>
                      <a:lnTo>
                        <a:pt x="4253" y="286"/>
                      </a:lnTo>
                      <a:lnTo>
                        <a:pt x="4140" y="292"/>
                      </a:lnTo>
                      <a:lnTo>
                        <a:pt x="3906" y="304"/>
                      </a:lnTo>
                      <a:lnTo>
                        <a:pt x="3662" y="314"/>
                      </a:lnTo>
                      <a:lnTo>
                        <a:pt x="3409" y="320"/>
                      </a:lnTo>
                      <a:lnTo>
                        <a:pt x="3147" y="324"/>
                      </a:lnTo>
                      <a:lnTo>
                        <a:pt x="2880" y="325"/>
                      </a:lnTo>
                      <a:lnTo>
                        <a:pt x="2880" y="325"/>
                      </a:lnTo>
                      <a:lnTo>
                        <a:pt x="2613" y="324"/>
                      </a:lnTo>
                      <a:lnTo>
                        <a:pt x="2351" y="320"/>
                      </a:lnTo>
                      <a:lnTo>
                        <a:pt x="2098" y="314"/>
                      </a:lnTo>
                      <a:lnTo>
                        <a:pt x="1854" y="304"/>
                      </a:lnTo>
                      <a:lnTo>
                        <a:pt x="1620" y="292"/>
                      </a:lnTo>
                      <a:lnTo>
                        <a:pt x="1507" y="286"/>
                      </a:lnTo>
                      <a:lnTo>
                        <a:pt x="1397" y="279"/>
                      </a:lnTo>
                      <a:lnTo>
                        <a:pt x="1291" y="271"/>
                      </a:lnTo>
                      <a:lnTo>
                        <a:pt x="1188" y="263"/>
                      </a:lnTo>
                      <a:lnTo>
                        <a:pt x="1087" y="254"/>
                      </a:lnTo>
                      <a:lnTo>
                        <a:pt x="992" y="245"/>
                      </a:lnTo>
                      <a:lnTo>
                        <a:pt x="898" y="236"/>
                      </a:lnTo>
                      <a:lnTo>
                        <a:pt x="809" y="226"/>
                      </a:lnTo>
                      <a:lnTo>
                        <a:pt x="724" y="215"/>
                      </a:lnTo>
                      <a:lnTo>
                        <a:pt x="642" y="205"/>
                      </a:lnTo>
                      <a:lnTo>
                        <a:pt x="566" y="193"/>
                      </a:lnTo>
                      <a:lnTo>
                        <a:pt x="492" y="181"/>
                      </a:lnTo>
                      <a:lnTo>
                        <a:pt x="425" y="169"/>
                      </a:lnTo>
                      <a:lnTo>
                        <a:pt x="361" y="157"/>
                      </a:lnTo>
                      <a:lnTo>
                        <a:pt x="302" y="144"/>
                      </a:lnTo>
                      <a:lnTo>
                        <a:pt x="247" y="131"/>
                      </a:lnTo>
                      <a:lnTo>
                        <a:pt x="199" y="118"/>
                      </a:lnTo>
                      <a:lnTo>
                        <a:pt x="154" y="104"/>
                      </a:lnTo>
                      <a:lnTo>
                        <a:pt x="116" y="91"/>
                      </a:lnTo>
                      <a:lnTo>
                        <a:pt x="82" y="77"/>
                      </a:lnTo>
                      <a:lnTo>
                        <a:pt x="54" y="62"/>
                      </a:lnTo>
                      <a:lnTo>
                        <a:pt x="43" y="54"/>
                      </a:lnTo>
                      <a:lnTo>
                        <a:pt x="32" y="47"/>
                      </a:lnTo>
                      <a:lnTo>
                        <a:pt x="32" y="47"/>
                      </a:lnTo>
                      <a:close/>
                    </a:path>
                  </a:pathLst>
                </a:custGeom>
                <a:gradFill flip="none" rotWithShape="1">
                  <a:gsLst>
                    <a:gs pos="7000">
                      <a:srgbClr val="3D3D3D"/>
                    </a:gs>
                    <a:gs pos="61000">
                      <a:srgbClr val="FFFFFF"/>
                    </a:gs>
                    <a:gs pos="100000">
                      <a:srgbClr val="949494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"/>
                    <a:cs typeface=""/>
                  </a:endParaRPr>
                </a:p>
              </p:txBody>
            </p:sp>
            <p:sp>
              <p:nvSpPr>
                <p:cNvPr id="1611" name="Freeform 17"/>
                <p:cNvSpPr>
                  <a:spLocks/>
                </p:cNvSpPr>
                <p:nvPr/>
              </p:nvSpPr>
              <p:spPr bwMode="auto">
                <a:xfrm>
                  <a:off x="1307693" y="2854326"/>
                  <a:ext cx="1177638" cy="133246"/>
                </a:xfrm>
                <a:custGeom>
                  <a:avLst/>
                  <a:gdLst/>
                  <a:ahLst/>
                  <a:cxnLst>
                    <a:cxn ang="0">
                      <a:pos x="5567" y="323"/>
                    </a:cxn>
                    <a:cxn ang="0">
                      <a:pos x="5554" y="347"/>
                    </a:cxn>
                    <a:cxn ang="0">
                      <a:pos x="5524" y="371"/>
                    </a:cxn>
                    <a:cxn ang="0">
                      <a:pos x="5480" y="394"/>
                    </a:cxn>
                    <a:cxn ang="0">
                      <a:pos x="5349" y="437"/>
                    </a:cxn>
                    <a:cxn ang="0">
                      <a:pos x="5164" y="478"/>
                    </a:cxn>
                    <a:cxn ang="0">
                      <a:pos x="4932" y="515"/>
                    </a:cxn>
                    <a:cxn ang="0">
                      <a:pos x="4656" y="548"/>
                    </a:cxn>
                    <a:cxn ang="0">
                      <a:pos x="4340" y="576"/>
                    </a:cxn>
                    <a:cxn ang="0">
                      <a:pos x="3991" y="599"/>
                    </a:cxn>
                    <a:cxn ang="0">
                      <a:pos x="3611" y="616"/>
                    </a:cxn>
                    <a:cxn ang="0">
                      <a:pos x="3208" y="627"/>
                    </a:cxn>
                    <a:cxn ang="0">
                      <a:pos x="2784" y="630"/>
                    </a:cxn>
                    <a:cxn ang="0">
                      <a:pos x="2499" y="629"/>
                    </a:cxn>
                    <a:cxn ang="0">
                      <a:pos x="2089" y="620"/>
                    </a:cxn>
                    <a:cxn ang="0">
                      <a:pos x="1700" y="606"/>
                    </a:cxn>
                    <a:cxn ang="0">
                      <a:pos x="1340" y="585"/>
                    </a:cxn>
                    <a:cxn ang="0">
                      <a:pos x="1013" y="558"/>
                    </a:cxn>
                    <a:cxn ang="0">
                      <a:pos x="723" y="528"/>
                    </a:cxn>
                    <a:cxn ang="0">
                      <a:pos x="475" y="491"/>
                    </a:cxn>
                    <a:cxn ang="0">
                      <a:pos x="275" y="452"/>
                    </a:cxn>
                    <a:cxn ang="0">
                      <a:pos x="125" y="409"/>
                    </a:cxn>
                    <a:cxn ang="0">
                      <a:pos x="57" y="379"/>
                    </a:cxn>
                    <a:cxn ang="0">
                      <a:pos x="23" y="355"/>
                    </a:cxn>
                    <a:cxn ang="0">
                      <a:pos x="3" y="332"/>
                    </a:cxn>
                    <a:cxn ang="0">
                      <a:pos x="0" y="315"/>
                    </a:cxn>
                    <a:cxn ang="0">
                      <a:pos x="9" y="291"/>
                    </a:cxn>
                    <a:cxn ang="0">
                      <a:pos x="32" y="267"/>
                    </a:cxn>
                    <a:cxn ang="0">
                      <a:pos x="72" y="243"/>
                    </a:cxn>
                    <a:cxn ang="0">
                      <a:pos x="169" y="206"/>
                    </a:cxn>
                    <a:cxn ang="0">
                      <a:pos x="337" y="164"/>
                    </a:cxn>
                    <a:cxn ang="0">
                      <a:pos x="553" y="127"/>
                    </a:cxn>
                    <a:cxn ang="0">
                      <a:pos x="815" y="91"/>
                    </a:cxn>
                    <a:cxn ang="0">
                      <a:pos x="1118" y="62"/>
                    </a:cxn>
                    <a:cxn ang="0">
                      <a:pos x="1457" y="37"/>
                    </a:cxn>
                    <a:cxn ang="0">
                      <a:pos x="1827" y="19"/>
                    </a:cxn>
                    <a:cxn ang="0">
                      <a:pos x="2223" y="6"/>
                    </a:cxn>
                    <a:cxn ang="0">
                      <a:pos x="2641" y="0"/>
                    </a:cxn>
                    <a:cxn ang="0">
                      <a:pos x="2927" y="0"/>
                    </a:cxn>
                    <a:cxn ang="0">
                      <a:pos x="3345" y="6"/>
                    </a:cxn>
                    <a:cxn ang="0">
                      <a:pos x="3741" y="19"/>
                    </a:cxn>
                    <a:cxn ang="0">
                      <a:pos x="4111" y="37"/>
                    </a:cxn>
                    <a:cxn ang="0">
                      <a:pos x="4450" y="62"/>
                    </a:cxn>
                    <a:cxn ang="0">
                      <a:pos x="4753" y="91"/>
                    </a:cxn>
                    <a:cxn ang="0">
                      <a:pos x="5015" y="127"/>
                    </a:cxn>
                    <a:cxn ang="0">
                      <a:pos x="5231" y="164"/>
                    </a:cxn>
                    <a:cxn ang="0">
                      <a:pos x="5399" y="206"/>
                    </a:cxn>
                    <a:cxn ang="0">
                      <a:pos x="5496" y="243"/>
                    </a:cxn>
                    <a:cxn ang="0">
                      <a:pos x="5536" y="267"/>
                    </a:cxn>
                    <a:cxn ang="0">
                      <a:pos x="5559" y="291"/>
                    </a:cxn>
                    <a:cxn ang="0">
                      <a:pos x="5568" y="315"/>
                    </a:cxn>
                  </a:cxnLst>
                  <a:rect l="0" t="0" r="r" b="b"/>
                  <a:pathLst>
                    <a:path w="5568" h="630">
                      <a:moveTo>
                        <a:pt x="5568" y="315"/>
                      </a:moveTo>
                      <a:lnTo>
                        <a:pt x="5568" y="315"/>
                      </a:lnTo>
                      <a:lnTo>
                        <a:pt x="5567" y="323"/>
                      </a:lnTo>
                      <a:lnTo>
                        <a:pt x="5564" y="332"/>
                      </a:lnTo>
                      <a:lnTo>
                        <a:pt x="5559" y="339"/>
                      </a:lnTo>
                      <a:lnTo>
                        <a:pt x="5554" y="347"/>
                      </a:lnTo>
                      <a:lnTo>
                        <a:pt x="5545" y="355"/>
                      </a:lnTo>
                      <a:lnTo>
                        <a:pt x="5536" y="363"/>
                      </a:lnTo>
                      <a:lnTo>
                        <a:pt x="5524" y="371"/>
                      </a:lnTo>
                      <a:lnTo>
                        <a:pt x="5511" y="379"/>
                      </a:lnTo>
                      <a:lnTo>
                        <a:pt x="5496" y="387"/>
                      </a:lnTo>
                      <a:lnTo>
                        <a:pt x="5480" y="394"/>
                      </a:lnTo>
                      <a:lnTo>
                        <a:pt x="5443" y="409"/>
                      </a:lnTo>
                      <a:lnTo>
                        <a:pt x="5399" y="423"/>
                      </a:lnTo>
                      <a:lnTo>
                        <a:pt x="5349" y="437"/>
                      </a:lnTo>
                      <a:lnTo>
                        <a:pt x="5293" y="452"/>
                      </a:lnTo>
                      <a:lnTo>
                        <a:pt x="5231" y="465"/>
                      </a:lnTo>
                      <a:lnTo>
                        <a:pt x="5164" y="478"/>
                      </a:lnTo>
                      <a:lnTo>
                        <a:pt x="5093" y="491"/>
                      </a:lnTo>
                      <a:lnTo>
                        <a:pt x="5015" y="503"/>
                      </a:lnTo>
                      <a:lnTo>
                        <a:pt x="4932" y="515"/>
                      </a:lnTo>
                      <a:lnTo>
                        <a:pt x="4845" y="528"/>
                      </a:lnTo>
                      <a:lnTo>
                        <a:pt x="4753" y="537"/>
                      </a:lnTo>
                      <a:lnTo>
                        <a:pt x="4656" y="548"/>
                      </a:lnTo>
                      <a:lnTo>
                        <a:pt x="4555" y="558"/>
                      </a:lnTo>
                      <a:lnTo>
                        <a:pt x="4450" y="567"/>
                      </a:lnTo>
                      <a:lnTo>
                        <a:pt x="4340" y="576"/>
                      </a:lnTo>
                      <a:lnTo>
                        <a:pt x="4228" y="585"/>
                      </a:lnTo>
                      <a:lnTo>
                        <a:pt x="4111" y="593"/>
                      </a:lnTo>
                      <a:lnTo>
                        <a:pt x="3991" y="599"/>
                      </a:lnTo>
                      <a:lnTo>
                        <a:pt x="3868" y="606"/>
                      </a:lnTo>
                      <a:lnTo>
                        <a:pt x="3741" y="611"/>
                      </a:lnTo>
                      <a:lnTo>
                        <a:pt x="3611" y="616"/>
                      </a:lnTo>
                      <a:lnTo>
                        <a:pt x="3479" y="620"/>
                      </a:lnTo>
                      <a:lnTo>
                        <a:pt x="3345" y="624"/>
                      </a:lnTo>
                      <a:lnTo>
                        <a:pt x="3208" y="627"/>
                      </a:lnTo>
                      <a:lnTo>
                        <a:pt x="3069" y="629"/>
                      </a:lnTo>
                      <a:lnTo>
                        <a:pt x="2927" y="630"/>
                      </a:lnTo>
                      <a:lnTo>
                        <a:pt x="2784" y="630"/>
                      </a:lnTo>
                      <a:lnTo>
                        <a:pt x="2784" y="630"/>
                      </a:lnTo>
                      <a:lnTo>
                        <a:pt x="2641" y="630"/>
                      </a:lnTo>
                      <a:lnTo>
                        <a:pt x="2499" y="629"/>
                      </a:lnTo>
                      <a:lnTo>
                        <a:pt x="2360" y="627"/>
                      </a:lnTo>
                      <a:lnTo>
                        <a:pt x="2223" y="624"/>
                      </a:lnTo>
                      <a:lnTo>
                        <a:pt x="2089" y="620"/>
                      </a:lnTo>
                      <a:lnTo>
                        <a:pt x="1957" y="616"/>
                      </a:lnTo>
                      <a:lnTo>
                        <a:pt x="1827" y="611"/>
                      </a:lnTo>
                      <a:lnTo>
                        <a:pt x="1700" y="606"/>
                      </a:lnTo>
                      <a:lnTo>
                        <a:pt x="1577" y="599"/>
                      </a:lnTo>
                      <a:lnTo>
                        <a:pt x="1457" y="593"/>
                      </a:lnTo>
                      <a:lnTo>
                        <a:pt x="1340" y="585"/>
                      </a:lnTo>
                      <a:lnTo>
                        <a:pt x="1228" y="576"/>
                      </a:lnTo>
                      <a:lnTo>
                        <a:pt x="1118" y="567"/>
                      </a:lnTo>
                      <a:lnTo>
                        <a:pt x="1013" y="558"/>
                      </a:lnTo>
                      <a:lnTo>
                        <a:pt x="912" y="548"/>
                      </a:lnTo>
                      <a:lnTo>
                        <a:pt x="815" y="537"/>
                      </a:lnTo>
                      <a:lnTo>
                        <a:pt x="723" y="528"/>
                      </a:lnTo>
                      <a:lnTo>
                        <a:pt x="636" y="515"/>
                      </a:lnTo>
                      <a:lnTo>
                        <a:pt x="553" y="503"/>
                      </a:lnTo>
                      <a:lnTo>
                        <a:pt x="475" y="491"/>
                      </a:lnTo>
                      <a:lnTo>
                        <a:pt x="403" y="478"/>
                      </a:lnTo>
                      <a:lnTo>
                        <a:pt x="337" y="465"/>
                      </a:lnTo>
                      <a:lnTo>
                        <a:pt x="275" y="452"/>
                      </a:lnTo>
                      <a:lnTo>
                        <a:pt x="219" y="437"/>
                      </a:lnTo>
                      <a:lnTo>
                        <a:pt x="169" y="423"/>
                      </a:lnTo>
                      <a:lnTo>
                        <a:pt x="125" y="409"/>
                      </a:lnTo>
                      <a:lnTo>
                        <a:pt x="88" y="394"/>
                      </a:lnTo>
                      <a:lnTo>
                        <a:pt x="72" y="387"/>
                      </a:lnTo>
                      <a:lnTo>
                        <a:pt x="57" y="379"/>
                      </a:lnTo>
                      <a:lnTo>
                        <a:pt x="44" y="371"/>
                      </a:lnTo>
                      <a:lnTo>
                        <a:pt x="32" y="363"/>
                      </a:lnTo>
                      <a:lnTo>
                        <a:pt x="23" y="355"/>
                      </a:lnTo>
                      <a:lnTo>
                        <a:pt x="14" y="347"/>
                      </a:lnTo>
                      <a:lnTo>
                        <a:pt x="9" y="339"/>
                      </a:lnTo>
                      <a:lnTo>
                        <a:pt x="3" y="332"/>
                      </a:lnTo>
                      <a:lnTo>
                        <a:pt x="1" y="323"/>
                      </a:lnTo>
                      <a:lnTo>
                        <a:pt x="0" y="315"/>
                      </a:lnTo>
                      <a:lnTo>
                        <a:pt x="0" y="315"/>
                      </a:lnTo>
                      <a:lnTo>
                        <a:pt x="1" y="307"/>
                      </a:lnTo>
                      <a:lnTo>
                        <a:pt x="3" y="298"/>
                      </a:lnTo>
                      <a:lnTo>
                        <a:pt x="9" y="291"/>
                      </a:lnTo>
                      <a:lnTo>
                        <a:pt x="14" y="283"/>
                      </a:lnTo>
                      <a:lnTo>
                        <a:pt x="23" y="274"/>
                      </a:lnTo>
                      <a:lnTo>
                        <a:pt x="32" y="267"/>
                      </a:lnTo>
                      <a:lnTo>
                        <a:pt x="44" y="259"/>
                      </a:lnTo>
                      <a:lnTo>
                        <a:pt x="57" y="251"/>
                      </a:lnTo>
                      <a:lnTo>
                        <a:pt x="72" y="243"/>
                      </a:lnTo>
                      <a:lnTo>
                        <a:pt x="88" y="236"/>
                      </a:lnTo>
                      <a:lnTo>
                        <a:pt x="125" y="221"/>
                      </a:lnTo>
                      <a:lnTo>
                        <a:pt x="169" y="206"/>
                      </a:lnTo>
                      <a:lnTo>
                        <a:pt x="219" y="192"/>
                      </a:lnTo>
                      <a:lnTo>
                        <a:pt x="275" y="178"/>
                      </a:lnTo>
                      <a:lnTo>
                        <a:pt x="337" y="164"/>
                      </a:lnTo>
                      <a:lnTo>
                        <a:pt x="403" y="151"/>
                      </a:lnTo>
                      <a:lnTo>
                        <a:pt x="475" y="139"/>
                      </a:lnTo>
                      <a:lnTo>
                        <a:pt x="553" y="127"/>
                      </a:lnTo>
                      <a:lnTo>
                        <a:pt x="636" y="115"/>
                      </a:lnTo>
                      <a:lnTo>
                        <a:pt x="723" y="102"/>
                      </a:lnTo>
                      <a:lnTo>
                        <a:pt x="815" y="91"/>
                      </a:lnTo>
                      <a:lnTo>
                        <a:pt x="912" y="82"/>
                      </a:lnTo>
                      <a:lnTo>
                        <a:pt x="1013" y="72"/>
                      </a:lnTo>
                      <a:lnTo>
                        <a:pt x="1118" y="62"/>
                      </a:lnTo>
                      <a:lnTo>
                        <a:pt x="1228" y="53"/>
                      </a:lnTo>
                      <a:lnTo>
                        <a:pt x="1340" y="45"/>
                      </a:lnTo>
                      <a:lnTo>
                        <a:pt x="1457" y="37"/>
                      </a:lnTo>
                      <a:lnTo>
                        <a:pt x="1577" y="31"/>
                      </a:lnTo>
                      <a:lnTo>
                        <a:pt x="1700" y="24"/>
                      </a:lnTo>
                      <a:lnTo>
                        <a:pt x="1827" y="19"/>
                      </a:lnTo>
                      <a:lnTo>
                        <a:pt x="1957" y="13"/>
                      </a:lnTo>
                      <a:lnTo>
                        <a:pt x="2089" y="10"/>
                      </a:lnTo>
                      <a:lnTo>
                        <a:pt x="2223" y="6"/>
                      </a:lnTo>
                      <a:lnTo>
                        <a:pt x="2360" y="3"/>
                      </a:lnTo>
                      <a:lnTo>
                        <a:pt x="2499" y="1"/>
                      </a:lnTo>
                      <a:lnTo>
                        <a:pt x="2641" y="0"/>
                      </a:lnTo>
                      <a:lnTo>
                        <a:pt x="2784" y="0"/>
                      </a:lnTo>
                      <a:lnTo>
                        <a:pt x="2784" y="0"/>
                      </a:lnTo>
                      <a:lnTo>
                        <a:pt x="2927" y="0"/>
                      </a:lnTo>
                      <a:lnTo>
                        <a:pt x="3069" y="1"/>
                      </a:lnTo>
                      <a:lnTo>
                        <a:pt x="3208" y="3"/>
                      </a:lnTo>
                      <a:lnTo>
                        <a:pt x="3345" y="6"/>
                      </a:lnTo>
                      <a:lnTo>
                        <a:pt x="3479" y="10"/>
                      </a:lnTo>
                      <a:lnTo>
                        <a:pt x="3611" y="13"/>
                      </a:lnTo>
                      <a:lnTo>
                        <a:pt x="3741" y="19"/>
                      </a:lnTo>
                      <a:lnTo>
                        <a:pt x="3868" y="24"/>
                      </a:lnTo>
                      <a:lnTo>
                        <a:pt x="3991" y="31"/>
                      </a:lnTo>
                      <a:lnTo>
                        <a:pt x="4111" y="37"/>
                      </a:lnTo>
                      <a:lnTo>
                        <a:pt x="4228" y="45"/>
                      </a:lnTo>
                      <a:lnTo>
                        <a:pt x="4340" y="53"/>
                      </a:lnTo>
                      <a:lnTo>
                        <a:pt x="4450" y="62"/>
                      </a:lnTo>
                      <a:lnTo>
                        <a:pt x="4555" y="72"/>
                      </a:lnTo>
                      <a:lnTo>
                        <a:pt x="4656" y="82"/>
                      </a:lnTo>
                      <a:lnTo>
                        <a:pt x="4753" y="91"/>
                      </a:lnTo>
                      <a:lnTo>
                        <a:pt x="4845" y="102"/>
                      </a:lnTo>
                      <a:lnTo>
                        <a:pt x="4932" y="115"/>
                      </a:lnTo>
                      <a:lnTo>
                        <a:pt x="5015" y="127"/>
                      </a:lnTo>
                      <a:lnTo>
                        <a:pt x="5093" y="139"/>
                      </a:lnTo>
                      <a:lnTo>
                        <a:pt x="5164" y="151"/>
                      </a:lnTo>
                      <a:lnTo>
                        <a:pt x="5231" y="164"/>
                      </a:lnTo>
                      <a:lnTo>
                        <a:pt x="5293" y="178"/>
                      </a:lnTo>
                      <a:lnTo>
                        <a:pt x="5349" y="192"/>
                      </a:lnTo>
                      <a:lnTo>
                        <a:pt x="5399" y="206"/>
                      </a:lnTo>
                      <a:lnTo>
                        <a:pt x="5443" y="221"/>
                      </a:lnTo>
                      <a:lnTo>
                        <a:pt x="5480" y="236"/>
                      </a:lnTo>
                      <a:lnTo>
                        <a:pt x="5496" y="243"/>
                      </a:lnTo>
                      <a:lnTo>
                        <a:pt x="5511" y="251"/>
                      </a:lnTo>
                      <a:lnTo>
                        <a:pt x="5524" y="259"/>
                      </a:lnTo>
                      <a:lnTo>
                        <a:pt x="5536" y="267"/>
                      </a:lnTo>
                      <a:lnTo>
                        <a:pt x="5545" y="274"/>
                      </a:lnTo>
                      <a:lnTo>
                        <a:pt x="5554" y="283"/>
                      </a:lnTo>
                      <a:lnTo>
                        <a:pt x="5559" y="291"/>
                      </a:lnTo>
                      <a:lnTo>
                        <a:pt x="5564" y="298"/>
                      </a:lnTo>
                      <a:lnTo>
                        <a:pt x="5567" y="307"/>
                      </a:lnTo>
                      <a:lnTo>
                        <a:pt x="5568" y="315"/>
                      </a:lnTo>
                      <a:lnTo>
                        <a:pt x="5568" y="31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06060"/>
                    </a:gs>
                    <a:gs pos="73000">
                      <a:srgbClr val="FFFFFF"/>
                    </a:gs>
                    <a:gs pos="100000">
                      <a:srgbClr val="BEBEBE"/>
                    </a:gs>
                  </a:gsLst>
                  <a:lin ang="10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"/>
                    <a:cs typeface=""/>
                  </a:endParaRPr>
                </a:p>
              </p:txBody>
            </p:sp>
            <p:sp>
              <p:nvSpPr>
                <p:cNvPr id="1612" name="Freeform 5"/>
                <p:cNvSpPr>
                  <a:spLocks noEditPoints="1"/>
                </p:cNvSpPr>
                <p:nvPr/>
              </p:nvSpPr>
              <p:spPr bwMode="auto">
                <a:xfrm>
                  <a:off x="1295400" y="2844173"/>
                  <a:ext cx="1202223" cy="153409"/>
                </a:xfrm>
                <a:custGeom>
                  <a:avLst/>
                  <a:gdLst/>
                  <a:ahLst/>
                  <a:cxnLst>
                    <a:cxn ang="0">
                      <a:pos x="468" y="151"/>
                    </a:cxn>
                    <a:cxn ang="0">
                      <a:pos x="182" y="219"/>
                    </a:cxn>
                    <a:cxn ang="0">
                      <a:pos x="72" y="266"/>
                    </a:cxn>
                    <a:cxn ang="0">
                      <a:pos x="18" y="308"/>
                    </a:cxn>
                    <a:cxn ang="0">
                      <a:pos x="0" y="356"/>
                    </a:cxn>
                    <a:cxn ang="0">
                      <a:pos x="6" y="404"/>
                    </a:cxn>
                    <a:cxn ang="0">
                      <a:pos x="35" y="442"/>
                    </a:cxn>
                    <a:cxn ang="0">
                      <a:pos x="109" y="486"/>
                    </a:cxn>
                    <a:cxn ang="0">
                      <a:pos x="246" y="534"/>
                    </a:cxn>
                    <a:cxn ang="0">
                      <a:pos x="718" y="622"/>
                    </a:cxn>
                    <a:cxn ang="0">
                      <a:pos x="1191" y="673"/>
                    </a:cxn>
                    <a:cxn ang="0">
                      <a:pos x="1792" y="711"/>
                    </a:cxn>
                    <a:cxn ang="0">
                      <a:pos x="2880" y="735"/>
                    </a:cxn>
                    <a:cxn ang="0">
                      <a:pos x="4094" y="704"/>
                    </a:cxn>
                    <a:cxn ang="0">
                      <a:pos x="4679" y="663"/>
                    </a:cxn>
                    <a:cxn ang="0">
                      <a:pos x="5176" y="604"/>
                    </a:cxn>
                    <a:cxn ang="0">
                      <a:pos x="5548" y="524"/>
                    </a:cxn>
                    <a:cxn ang="0">
                      <a:pos x="5671" y="478"/>
                    </a:cxn>
                    <a:cxn ang="0">
                      <a:pos x="5733" y="434"/>
                    </a:cxn>
                    <a:cxn ang="0">
                      <a:pos x="5759" y="390"/>
                    </a:cxn>
                    <a:cxn ang="0">
                      <a:pos x="5759" y="345"/>
                    </a:cxn>
                    <a:cxn ang="0">
                      <a:pos x="5733" y="301"/>
                    </a:cxn>
                    <a:cxn ang="0">
                      <a:pos x="5671" y="257"/>
                    </a:cxn>
                    <a:cxn ang="0">
                      <a:pos x="5548" y="211"/>
                    </a:cxn>
                    <a:cxn ang="0">
                      <a:pos x="5176" y="131"/>
                    </a:cxn>
                    <a:cxn ang="0">
                      <a:pos x="4679" y="72"/>
                    </a:cxn>
                    <a:cxn ang="0">
                      <a:pos x="4094" y="30"/>
                    </a:cxn>
                    <a:cxn ang="0">
                      <a:pos x="2880" y="0"/>
                    </a:cxn>
                    <a:cxn ang="0">
                      <a:pos x="1792" y="24"/>
                    </a:cxn>
                    <a:cxn ang="0">
                      <a:pos x="1191" y="62"/>
                    </a:cxn>
                    <a:cxn ang="0">
                      <a:pos x="927" y="182"/>
                    </a:cxn>
                    <a:cxn ang="0">
                      <a:pos x="1352" y="144"/>
                    </a:cxn>
                    <a:cxn ang="0">
                      <a:pos x="2607" y="95"/>
                    </a:cxn>
                    <a:cxn ang="0">
                      <a:pos x="3680" y="106"/>
                    </a:cxn>
                    <a:cxn ang="0">
                      <a:pos x="4627" y="163"/>
                    </a:cxn>
                    <a:cxn ang="0">
                      <a:pos x="5075" y="212"/>
                    </a:cxn>
                    <a:cxn ang="0">
                      <a:pos x="5467" y="284"/>
                    </a:cxn>
                    <a:cxn ang="0">
                      <a:pos x="5631" y="342"/>
                    </a:cxn>
                    <a:cxn ang="0">
                      <a:pos x="5665" y="368"/>
                    </a:cxn>
                    <a:cxn ang="0">
                      <a:pos x="5612" y="401"/>
                    </a:cxn>
                    <a:cxn ang="0">
                      <a:pos x="5411" y="464"/>
                    </a:cxn>
                    <a:cxn ang="0">
                      <a:pos x="4960" y="539"/>
                    </a:cxn>
                    <a:cxn ang="0">
                      <a:pos x="4519" y="582"/>
                    </a:cxn>
                    <a:cxn ang="0">
                      <a:pos x="3420" y="636"/>
                    </a:cxn>
                    <a:cxn ang="0">
                      <a:pos x="2340" y="636"/>
                    </a:cxn>
                    <a:cxn ang="0">
                      <a:pos x="1241" y="582"/>
                    </a:cxn>
                    <a:cxn ang="0">
                      <a:pos x="800" y="539"/>
                    </a:cxn>
                    <a:cxn ang="0">
                      <a:pos x="349" y="464"/>
                    </a:cxn>
                    <a:cxn ang="0">
                      <a:pos x="147" y="401"/>
                    </a:cxn>
                    <a:cxn ang="0">
                      <a:pos x="95" y="368"/>
                    </a:cxn>
                    <a:cxn ang="0">
                      <a:pos x="129" y="342"/>
                    </a:cxn>
                    <a:cxn ang="0">
                      <a:pos x="293" y="284"/>
                    </a:cxn>
                    <a:cxn ang="0">
                      <a:pos x="684" y="212"/>
                    </a:cxn>
                  </a:cxnLst>
                  <a:rect l="0" t="0" r="r" b="b"/>
                  <a:pathLst>
                    <a:path w="5760" h="735">
                      <a:moveTo>
                        <a:pt x="871" y="93"/>
                      </a:moveTo>
                      <a:lnTo>
                        <a:pt x="871" y="93"/>
                      </a:lnTo>
                      <a:lnTo>
                        <a:pt x="718" y="113"/>
                      </a:lnTo>
                      <a:lnTo>
                        <a:pt x="584" y="131"/>
                      </a:lnTo>
                      <a:lnTo>
                        <a:pt x="468" y="151"/>
                      </a:lnTo>
                      <a:lnTo>
                        <a:pt x="367" y="171"/>
                      </a:lnTo>
                      <a:lnTo>
                        <a:pt x="283" y="191"/>
                      </a:lnTo>
                      <a:lnTo>
                        <a:pt x="246" y="201"/>
                      </a:lnTo>
                      <a:lnTo>
                        <a:pt x="212" y="211"/>
                      </a:lnTo>
                      <a:lnTo>
                        <a:pt x="182" y="219"/>
                      </a:lnTo>
                      <a:lnTo>
                        <a:pt x="155" y="229"/>
                      </a:lnTo>
                      <a:lnTo>
                        <a:pt x="130" y="239"/>
                      </a:lnTo>
                      <a:lnTo>
                        <a:pt x="109" y="249"/>
                      </a:lnTo>
                      <a:lnTo>
                        <a:pt x="89" y="257"/>
                      </a:lnTo>
                      <a:lnTo>
                        <a:pt x="72" y="266"/>
                      </a:lnTo>
                      <a:lnTo>
                        <a:pt x="58" y="276"/>
                      </a:lnTo>
                      <a:lnTo>
                        <a:pt x="45" y="284"/>
                      </a:lnTo>
                      <a:lnTo>
                        <a:pt x="35" y="293"/>
                      </a:lnTo>
                      <a:lnTo>
                        <a:pt x="27" y="301"/>
                      </a:lnTo>
                      <a:lnTo>
                        <a:pt x="18" y="308"/>
                      </a:lnTo>
                      <a:lnTo>
                        <a:pt x="13" y="317"/>
                      </a:lnTo>
                      <a:lnTo>
                        <a:pt x="8" y="324"/>
                      </a:lnTo>
                      <a:lnTo>
                        <a:pt x="6" y="331"/>
                      </a:lnTo>
                      <a:lnTo>
                        <a:pt x="1" y="345"/>
                      </a:lnTo>
                      <a:lnTo>
                        <a:pt x="0" y="356"/>
                      </a:lnTo>
                      <a:lnTo>
                        <a:pt x="0" y="368"/>
                      </a:lnTo>
                      <a:lnTo>
                        <a:pt x="0" y="368"/>
                      </a:lnTo>
                      <a:lnTo>
                        <a:pt x="0" y="377"/>
                      </a:lnTo>
                      <a:lnTo>
                        <a:pt x="1" y="390"/>
                      </a:lnTo>
                      <a:lnTo>
                        <a:pt x="6" y="404"/>
                      </a:lnTo>
                      <a:lnTo>
                        <a:pt x="8" y="411"/>
                      </a:lnTo>
                      <a:lnTo>
                        <a:pt x="13" y="418"/>
                      </a:lnTo>
                      <a:lnTo>
                        <a:pt x="18" y="425"/>
                      </a:lnTo>
                      <a:lnTo>
                        <a:pt x="27" y="434"/>
                      </a:lnTo>
                      <a:lnTo>
                        <a:pt x="35" y="442"/>
                      </a:lnTo>
                      <a:lnTo>
                        <a:pt x="45" y="451"/>
                      </a:lnTo>
                      <a:lnTo>
                        <a:pt x="58" y="459"/>
                      </a:lnTo>
                      <a:lnTo>
                        <a:pt x="72" y="468"/>
                      </a:lnTo>
                      <a:lnTo>
                        <a:pt x="89" y="478"/>
                      </a:lnTo>
                      <a:lnTo>
                        <a:pt x="109" y="486"/>
                      </a:lnTo>
                      <a:lnTo>
                        <a:pt x="130" y="496"/>
                      </a:lnTo>
                      <a:lnTo>
                        <a:pt x="155" y="506"/>
                      </a:lnTo>
                      <a:lnTo>
                        <a:pt x="182" y="515"/>
                      </a:lnTo>
                      <a:lnTo>
                        <a:pt x="212" y="524"/>
                      </a:lnTo>
                      <a:lnTo>
                        <a:pt x="246" y="534"/>
                      </a:lnTo>
                      <a:lnTo>
                        <a:pt x="283" y="544"/>
                      </a:lnTo>
                      <a:lnTo>
                        <a:pt x="367" y="564"/>
                      </a:lnTo>
                      <a:lnTo>
                        <a:pt x="468" y="584"/>
                      </a:lnTo>
                      <a:lnTo>
                        <a:pt x="584" y="604"/>
                      </a:lnTo>
                      <a:lnTo>
                        <a:pt x="718" y="622"/>
                      </a:lnTo>
                      <a:lnTo>
                        <a:pt x="871" y="640"/>
                      </a:lnTo>
                      <a:lnTo>
                        <a:pt x="871" y="640"/>
                      </a:lnTo>
                      <a:lnTo>
                        <a:pt x="974" y="652"/>
                      </a:lnTo>
                      <a:lnTo>
                        <a:pt x="1081" y="663"/>
                      </a:lnTo>
                      <a:lnTo>
                        <a:pt x="1191" y="673"/>
                      </a:lnTo>
                      <a:lnTo>
                        <a:pt x="1304" y="681"/>
                      </a:lnTo>
                      <a:lnTo>
                        <a:pt x="1422" y="690"/>
                      </a:lnTo>
                      <a:lnTo>
                        <a:pt x="1543" y="697"/>
                      </a:lnTo>
                      <a:lnTo>
                        <a:pt x="1666" y="704"/>
                      </a:lnTo>
                      <a:lnTo>
                        <a:pt x="1792" y="711"/>
                      </a:lnTo>
                      <a:lnTo>
                        <a:pt x="2052" y="721"/>
                      </a:lnTo>
                      <a:lnTo>
                        <a:pt x="2322" y="729"/>
                      </a:lnTo>
                      <a:lnTo>
                        <a:pt x="2597" y="734"/>
                      </a:lnTo>
                      <a:lnTo>
                        <a:pt x="2880" y="735"/>
                      </a:lnTo>
                      <a:lnTo>
                        <a:pt x="2880" y="735"/>
                      </a:lnTo>
                      <a:lnTo>
                        <a:pt x="3163" y="734"/>
                      </a:lnTo>
                      <a:lnTo>
                        <a:pt x="3438" y="729"/>
                      </a:lnTo>
                      <a:lnTo>
                        <a:pt x="3707" y="721"/>
                      </a:lnTo>
                      <a:lnTo>
                        <a:pt x="3968" y="711"/>
                      </a:lnTo>
                      <a:lnTo>
                        <a:pt x="4094" y="704"/>
                      </a:lnTo>
                      <a:lnTo>
                        <a:pt x="4217" y="697"/>
                      </a:lnTo>
                      <a:lnTo>
                        <a:pt x="4338" y="690"/>
                      </a:lnTo>
                      <a:lnTo>
                        <a:pt x="4456" y="681"/>
                      </a:lnTo>
                      <a:lnTo>
                        <a:pt x="4569" y="673"/>
                      </a:lnTo>
                      <a:lnTo>
                        <a:pt x="4679" y="663"/>
                      </a:lnTo>
                      <a:lnTo>
                        <a:pt x="4786" y="652"/>
                      </a:lnTo>
                      <a:lnTo>
                        <a:pt x="4888" y="640"/>
                      </a:lnTo>
                      <a:lnTo>
                        <a:pt x="4888" y="640"/>
                      </a:lnTo>
                      <a:lnTo>
                        <a:pt x="5042" y="622"/>
                      </a:lnTo>
                      <a:lnTo>
                        <a:pt x="5176" y="604"/>
                      </a:lnTo>
                      <a:lnTo>
                        <a:pt x="5292" y="584"/>
                      </a:lnTo>
                      <a:lnTo>
                        <a:pt x="5393" y="564"/>
                      </a:lnTo>
                      <a:lnTo>
                        <a:pt x="5477" y="544"/>
                      </a:lnTo>
                      <a:lnTo>
                        <a:pt x="5514" y="534"/>
                      </a:lnTo>
                      <a:lnTo>
                        <a:pt x="5548" y="524"/>
                      </a:lnTo>
                      <a:lnTo>
                        <a:pt x="5578" y="515"/>
                      </a:lnTo>
                      <a:lnTo>
                        <a:pt x="5605" y="506"/>
                      </a:lnTo>
                      <a:lnTo>
                        <a:pt x="5630" y="496"/>
                      </a:lnTo>
                      <a:lnTo>
                        <a:pt x="5651" y="486"/>
                      </a:lnTo>
                      <a:lnTo>
                        <a:pt x="5671" y="478"/>
                      </a:lnTo>
                      <a:lnTo>
                        <a:pt x="5688" y="468"/>
                      </a:lnTo>
                      <a:lnTo>
                        <a:pt x="5702" y="459"/>
                      </a:lnTo>
                      <a:lnTo>
                        <a:pt x="5715" y="451"/>
                      </a:lnTo>
                      <a:lnTo>
                        <a:pt x="5725" y="442"/>
                      </a:lnTo>
                      <a:lnTo>
                        <a:pt x="5733" y="434"/>
                      </a:lnTo>
                      <a:lnTo>
                        <a:pt x="5740" y="425"/>
                      </a:lnTo>
                      <a:lnTo>
                        <a:pt x="5747" y="418"/>
                      </a:lnTo>
                      <a:lnTo>
                        <a:pt x="5752" y="411"/>
                      </a:lnTo>
                      <a:lnTo>
                        <a:pt x="5754" y="404"/>
                      </a:lnTo>
                      <a:lnTo>
                        <a:pt x="5759" y="390"/>
                      </a:lnTo>
                      <a:lnTo>
                        <a:pt x="5760" y="377"/>
                      </a:lnTo>
                      <a:lnTo>
                        <a:pt x="5760" y="368"/>
                      </a:lnTo>
                      <a:lnTo>
                        <a:pt x="5760" y="368"/>
                      </a:lnTo>
                      <a:lnTo>
                        <a:pt x="5760" y="356"/>
                      </a:lnTo>
                      <a:lnTo>
                        <a:pt x="5759" y="345"/>
                      </a:lnTo>
                      <a:lnTo>
                        <a:pt x="5754" y="331"/>
                      </a:lnTo>
                      <a:lnTo>
                        <a:pt x="5752" y="324"/>
                      </a:lnTo>
                      <a:lnTo>
                        <a:pt x="5747" y="317"/>
                      </a:lnTo>
                      <a:lnTo>
                        <a:pt x="5740" y="308"/>
                      </a:lnTo>
                      <a:lnTo>
                        <a:pt x="5733" y="301"/>
                      </a:lnTo>
                      <a:lnTo>
                        <a:pt x="5725" y="293"/>
                      </a:lnTo>
                      <a:lnTo>
                        <a:pt x="5715" y="284"/>
                      </a:lnTo>
                      <a:lnTo>
                        <a:pt x="5702" y="276"/>
                      </a:lnTo>
                      <a:lnTo>
                        <a:pt x="5688" y="266"/>
                      </a:lnTo>
                      <a:lnTo>
                        <a:pt x="5671" y="257"/>
                      </a:lnTo>
                      <a:lnTo>
                        <a:pt x="5651" y="249"/>
                      </a:lnTo>
                      <a:lnTo>
                        <a:pt x="5630" y="239"/>
                      </a:lnTo>
                      <a:lnTo>
                        <a:pt x="5605" y="229"/>
                      </a:lnTo>
                      <a:lnTo>
                        <a:pt x="5578" y="219"/>
                      </a:lnTo>
                      <a:lnTo>
                        <a:pt x="5548" y="211"/>
                      </a:lnTo>
                      <a:lnTo>
                        <a:pt x="5514" y="201"/>
                      </a:lnTo>
                      <a:lnTo>
                        <a:pt x="5477" y="191"/>
                      </a:lnTo>
                      <a:lnTo>
                        <a:pt x="5393" y="171"/>
                      </a:lnTo>
                      <a:lnTo>
                        <a:pt x="5292" y="151"/>
                      </a:lnTo>
                      <a:lnTo>
                        <a:pt x="5176" y="131"/>
                      </a:lnTo>
                      <a:lnTo>
                        <a:pt x="5042" y="113"/>
                      </a:lnTo>
                      <a:lnTo>
                        <a:pt x="4888" y="93"/>
                      </a:lnTo>
                      <a:lnTo>
                        <a:pt x="4888" y="93"/>
                      </a:lnTo>
                      <a:lnTo>
                        <a:pt x="4786" y="83"/>
                      </a:lnTo>
                      <a:lnTo>
                        <a:pt x="4679" y="72"/>
                      </a:lnTo>
                      <a:lnTo>
                        <a:pt x="4569" y="62"/>
                      </a:lnTo>
                      <a:lnTo>
                        <a:pt x="4456" y="54"/>
                      </a:lnTo>
                      <a:lnTo>
                        <a:pt x="4338" y="45"/>
                      </a:lnTo>
                      <a:lnTo>
                        <a:pt x="4217" y="37"/>
                      </a:lnTo>
                      <a:lnTo>
                        <a:pt x="4094" y="30"/>
                      </a:lnTo>
                      <a:lnTo>
                        <a:pt x="3968" y="24"/>
                      </a:lnTo>
                      <a:lnTo>
                        <a:pt x="3707" y="14"/>
                      </a:lnTo>
                      <a:lnTo>
                        <a:pt x="3438" y="6"/>
                      </a:lnTo>
                      <a:lnTo>
                        <a:pt x="3163" y="1"/>
                      </a:lnTo>
                      <a:lnTo>
                        <a:pt x="2880" y="0"/>
                      </a:lnTo>
                      <a:lnTo>
                        <a:pt x="2880" y="0"/>
                      </a:lnTo>
                      <a:lnTo>
                        <a:pt x="2597" y="1"/>
                      </a:lnTo>
                      <a:lnTo>
                        <a:pt x="2322" y="6"/>
                      </a:lnTo>
                      <a:lnTo>
                        <a:pt x="2052" y="14"/>
                      </a:lnTo>
                      <a:lnTo>
                        <a:pt x="1792" y="24"/>
                      </a:lnTo>
                      <a:lnTo>
                        <a:pt x="1666" y="30"/>
                      </a:lnTo>
                      <a:lnTo>
                        <a:pt x="1543" y="37"/>
                      </a:lnTo>
                      <a:lnTo>
                        <a:pt x="1422" y="45"/>
                      </a:lnTo>
                      <a:lnTo>
                        <a:pt x="1304" y="54"/>
                      </a:lnTo>
                      <a:lnTo>
                        <a:pt x="1191" y="62"/>
                      </a:lnTo>
                      <a:lnTo>
                        <a:pt x="1081" y="72"/>
                      </a:lnTo>
                      <a:lnTo>
                        <a:pt x="974" y="83"/>
                      </a:lnTo>
                      <a:lnTo>
                        <a:pt x="871" y="93"/>
                      </a:lnTo>
                      <a:lnTo>
                        <a:pt x="871" y="93"/>
                      </a:lnTo>
                      <a:close/>
                      <a:moveTo>
                        <a:pt x="927" y="182"/>
                      </a:moveTo>
                      <a:lnTo>
                        <a:pt x="927" y="182"/>
                      </a:lnTo>
                      <a:lnTo>
                        <a:pt x="1029" y="171"/>
                      </a:lnTo>
                      <a:lnTo>
                        <a:pt x="1133" y="163"/>
                      </a:lnTo>
                      <a:lnTo>
                        <a:pt x="1241" y="153"/>
                      </a:lnTo>
                      <a:lnTo>
                        <a:pt x="1352" y="144"/>
                      </a:lnTo>
                      <a:lnTo>
                        <a:pt x="1584" y="129"/>
                      </a:lnTo>
                      <a:lnTo>
                        <a:pt x="1827" y="116"/>
                      </a:lnTo>
                      <a:lnTo>
                        <a:pt x="2080" y="106"/>
                      </a:lnTo>
                      <a:lnTo>
                        <a:pt x="2340" y="99"/>
                      </a:lnTo>
                      <a:lnTo>
                        <a:pt x="2607" y="95"/>
                      </a:lnTo>
                      <a:lnTo>
                        <a:pt x="2880" y="93"/>
                      </a:lnTo>
                      <a:lnTo>
                        <a:pt x="2880" y="93"/>
                      </a:lnTo>
                      <a:lnTo>
                        <a:pt x="3153" y="95"/>
                      </a:lnTo>
                      <a:lnTo>
                        <a:pt x="3420" y="99"/>
                      </a:lnTo>
                      <a:lnTo>
                        <a:pt x="3680" y="106"/>
                      </a:lnTo>
                      <a:lnTo>
                        <a:pt x="3933" y="116"/>
                      </a:lnTo>
                      <a:lnTo>
                        <a:pt x="4176" y="129"/>
                      </a:lnTo>
                      <a:lnTo>
                        <a:pt x="4408" y="144"/>
                      </a:lnTo>
                      <a:lnTo>
                        <a:pt x="4519" y="153"/>
                      </a:lnTo>
                      <a:lnTo>
                        <a:pt x="4627" y="163"/>
                      </a:lnTo>
                      <a:lnTo>
                        <a:pt x="4731" y="171"/>
                      </a:lnTo>
                      <a:lnTo>
                        <a:pt x="4833" y="182"/>
                      </a:lnTo>
                      <a:lnTo>
                        <a:pt x="4833" y="182"/>
                      </a:lnTo>
                      <a:lnTo>
                        <a:pt x="4960" y="196"/>
                      </a:lnTo>
                      <a:lnTo>
                        <a:pt x="5075" y="212"/>
                      </a:lnTo>
                      <a:lnTo>
                        <a:pt x="5176" y="228"/>
                      </a:lnTo>
                      <a:lnTo>
                        <a:pt x="5265" y="242"/>
                      </a:lnTo>
                      <a:lnTo>
                        <a:pt x="5343" y="256"/>
                      </a:lnTo>
                      <a:lnTo>
                        <a:pt x="5411" y="271"/>
                      </a:lnTo>
                      <a:lnTo>
                        <a:pt x="5467" y="284"/>
                      </a:lnTo>
                      <a:lnTo>
                        <a:pt x="5516" y="298"/>
                      </a:lnTo>
                      <a:lnTo>
                        <a:pt x="5555" y="311"/>
                      </a:lnTo>
                      <a:lnTo>
                        <a:pt x="5588" y="322"/>
                      </a:lnTo>
                      <a:lnTo>
                        <a:pt x="5612" y="334"/>
                      </a:lnTo>
                      <a:lnTo>
                        <a:pt x="5631" y="342"/>
                      </a:lnTo>
                      <a:lnTo>
                        <a:pt x="5646" y="351"/>
                      </a:lnTo>
                      <a:lnTo>
                        <a:pt x="5655" y="358"/>
                      </a:lnTo>
                      <a:lnTo>
                        <a:pt x="5661" y="363"/>
                      </a:lnTo>
                      <a:lnTo>
                        <a:pt x="5665" y="368"/>
                      </a:lnTo>
                      <a:lnTo>
                        <a:pt x="5665" y="368"/>
                      </a:lnTo>
                      <a:lnTo>
                        <a:pt x="5661" y="372"/>
                      </a:lnTo>
                      <a:lnTo>
                        <a:pt x="5655" y="377"/>
                      </a:lnTo>
                      <a:lnTo>
                        <a:pt x="5646" y="384"/>
                      </a:lnTo>
                      <a:lnTo>
                        <a:pt x="5631" y="393"/>
                      </a:lnTo>
                      <a:lnTo>
                        <a:pt x="5612" y="401"/>
                      </a:lnTo>
                      <a:lnTo>
                        <a:pt x="5588" y="413"/>
                      </a:lnTo>
                      <a:lnTo>
                        <a:pt x="5555" y="424"/>
                      </a:lnTo>
                      <a:lnTo>
                        <a:pt x="5516" y="437"/>
                      </a:lnTo>
                      <a:lnTo>
                        <a:pt x="5467" y="449"/>
                      </a:lnTo>
                      <a:lnTo>
                        <a:pt x="5411" y="464"/>
                      </a:lnTo>
                      <a:lnTo>
                        <a:pt x="5343" y="478"/>
                      </a:lnTo>
                      <a:lnTo>
                        <a:pt x="5265" y="493"/>
                      </a:lnTo>
                      <a:lnTo>
                        <a:pt x="5176" y="507"/>
                      </a:lnTo>
                      <a:lnTo>
                        <a:pt x="5075" y="523"/>
                      </a:lnTo>
                      <a:lnTo>
                        <a:pt x="4960" y="539"/>
                      </a:lnTo>
                      <a:lnTo>
                        <a:pt x="4833" y="553"/>
                      </a:lnTo>
                      <a:lnTo>
                        <a:pt x="4833" y="553"/>
                      </a:lnTo>
                      <a:lnTo>
                        <a:pt x="4731" y="563"/>
                      </a:lnTo>
                      <a:lnTo>
                        <a:pt x="4627" y="572"/>
                      </a:lnTo>
                      <a:lnTo>
                        <a:pt x="4519" y="582"/>
                      </a:lnTo>
                      <a:lnTo>
                        <a:pt x="4408" y="591"/>
                      </a:lnTo>
                      <a:lnTo>
                        <a:pt x="4176" y="606"/>
                      </a:lnTo>
                      <a:lnTo>
                        <a:pt x="3933" y="619"/>
                      </a:lnTo>
                      <a:lnTo>
                        <a:pt x="3680" y="629"/>
                      </a:lnTo>
                      <a:lnTo>
                        <a:pt x="3420" y="636"/>
                      </a:lnTo>
                      <a:lnTo>
                        <a:pt x="3153" y="640"/>
                      </a:lnTo>
                      <a:lnTo>
                        <a:pt x="2880" y="642"/>
                      </a:lnTo>
                      <a:lnTo>
                        <a:pt x="2880" y="642"/>
                      </a:lnTo>
                      <a:lnTo>
                        <a:pt x="2607" y="640"/>
                      </a:lnTo>
                      <a:lnTo>
                        <a:pt x="2340" y="636"/>
                      </a:lnTo>
                      <a:lnTo>
                        <a:pt x="2080" y="629"/>
                      </a:lnTo>
                      <a:lnTo>
                        <a:pt x="1827" y="619"/>
                      </a:lnTo>
                      <a:lnTo>
                        <a:pt x="1584" y="606"/>
                      </a:lnTo>
                      <a:lnTo>
                        <a:pt x="1352" y="591"/>
                      </a:lnTo>
                      <a:lnTo>
                        <a:pt x="1241" y="582"/>
                      </a:lnTo>
                      <a:lnTo>
                        <a:pt x="1133" y="572"/>
                      </a:lnTo>
                      <a:lnTo>
                        <a:pt x="1029" y="563"/>
                      </a:lnTo>
                      <a:lnTo>
                        <a:pt x="927" y="553"/>
                      </a:lnTo>
                      <a:lnTo>
                        <a:pt x="927" y="553"/>
                      </a:lnTo>
                      <a:lnTo>
                        <a:pt x="800" y="539"/>
                      </a:lnTo>
                      <a:lnTo>
                        <a:pt x="684" y="523"/>
                      </a:lnTo>
                      <a:lnTo>
                        <a:pt x="584" y="507"/>
                      </a:lnTo>
                      <a:lnTo>
                        <a:pt x="495" y="493"/>
                      </a:lnTo>
                      <a:lnTo>
                        <a:pt x="417" y="478"/>
                      </a:lnTo>
                      <a:lnTo>
                        <a:pt x="349" y="464"/>
                      </a:lnTo>
                      <a:lnTo>
                        <a:pt x="293" y="449"/>
                      </a:lnTo>
                      <a:lnTo>
                        <a:pt x="244" y="437"/>
                      </a:lnTo>
                      <a:lnTo>
                        <a:pt x="205" y="424"/>
                      </a:lnTo>
                      <a:lnTo>
                        <a:pt x="172" y="413"/>
                      </a:lnTo>
                      <a:lnTo>
                        <a:pt x="147" y="401"/>
                      </a:lnTo>
                      <a:lnTo>
                        <a:pt x="129" y="393"/>
                      </a:lnTo>
                      <a:lnTo>
                        <a:pt x="114" y="384"/>
                      </a:lnTo>
                      <a:lnTo>
                        <a:pt x="105" y="377"/>
                      </a:lnTo>
                      <a:lnTo>
                        <a:pt x="99" y="372"/>
                      </a:lnTo>
                      <a:lnTo>
                        <a:pt x="95" y="368"/>
                      </a:lnTo>
                      <a:lnTo>
                        <a:pt x="95" y="368"/>
                      </a:lnTo>
                      <a:lnTo>
                        <a:pt x="99" y="363"/>
                      </a:lnTo>
                      <a:lnTo>
                        <a:pt x="105" y="358"/>
                      </a:lnTo>
                      <a:lnTo>
                        <a:pt x="114" y="351"/>
                      </a:lnTo>
                      <a:lnTo>
                        <a:pt x="129" y="342"/>
                      </a:lnTo>
                      <a:lnTo>
                        <a:pt x="147" y="334"/>
                      </a:lnTo>
                      <a:lnTo>
                        <a:pt x="172" y="322"/>
                      </a:lnTo>
                      <a:lnTo>
                        <a:pt x="205" y="311"/>
                      </a:lnTo>
                      <a:lnTo>
                        <a:pt x="244" y="298"/>
                      </a:lnTo>
                      <a:lnTo>
                        <a:pt x="293" y="284"/>
                      </a:lnTo>
                      <a:lnTo>
                        <a:pt x="349" y="271"/>
                      </a:lnTo>
                      <a:lnTo>
                        <a:pt x="417" y="256"/>
                      </a:lnTo>
                      <a:lnTo>
                        <a:pt x="495" y="242"/>
                      </a:lnTo>
                      <a:lnTo>
                        <a:pt x="584" y="228"/>
                      </a:lnTo>
                      <a:lnTo>
                        <a:pt x="684" y="212"/>
                      </a:lnTo>
                      <a:lnTo>
                        <a:pt x="800" y="196"/>
                      </a:lnTo>
                      <a:lnTo>
                        <a:pt x="927" y="182"/>
                      </a:lnTo>
                      <a:lnTo>
                        <a:pt x="927" y="18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09090"/>
                    </a:gs>
                    <a:gs pos="59000">
                      <a:srgbClr val="FFFFFF"/>
                    </a:gs>
                    <a:gs pos="100000">
                      <a:srgbClr val="CFCFCF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prstMaterial="softEdge">
                  <a:bevelT w="38100" h="190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"/>
                    <a:cs typeface=""/>
                  </a:endParaRPr>
                </a:p>
              </p:txBody>
            </p:sp>
          </p:grpSp>
          <p:grpSp>
            <p:nvGrpSpPr>
              <p:cNvPr id="1425" name="Group 3373"/>
              <p:cNvGrpSpPr/>
              <p:nvPr/>
            </p:nvGrpSpPr>
            <p:grpSpPr>
              <a:xfrm>
                <a:off x="1524027" y="1600200"/>
                <a:ext cx="764702" cy="1364721"/>
                <a:chOff x="1524027" y="1600200"/>
                <a:chExt cx="764702" cy="1364721"/>
              </a:xfrm>
            </p:grpSpPr>
            <p:grpSp>
              <p:nvGrpSpPr>
                <p:cNvPr id="1434" name="Group 1490"/>
                <p:cNvGrpSpPr/>
                <p:nvPr/>
              </p:nvGrpSpPr>
              <p:grpSpPr>
                <a:xfrm>
                  <a:off x="1875391" y="1600200"/>
                  <a:ext cx="176270" cy="1059920"/>
                  <a:chOff x="1143028" y="838200"/>
                  <a:chExt cx="176270" cy="1059920"/>
                </a:xfrm>
              </p:grpSpPr>
              <p:grpSp>
                <p:nvGrpSpPr>
                  <p:cNvPr id="1585" name="Group 161"/>
                  <p:cNvGrpSpPr/>
                  <p:nvPr/>
                </p:nvGrpSpPr>
                <p:grpSpPr>
                  <a:xfrm>
                    <a:off x="1143028" y="15874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60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679060"/>
                        </a:gs>
                        <a:gs pos="100000">
                          <a:srgbClr val="3E5D3A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60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60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D7F6DB"/>
                        </a:gs>
                        <a:gs pos="100000">
                          <a:srgbClr val="91BD96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86" name="Group 161"/>
                  <p:cNvGrpSpPr/>
                  <p:nvPr/>
                </p:nvGrpSpPr>
                <p:grpSpPr>
                  <a:xfrm>
                    <a:off x="1143028" y="1756832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60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679060"/>
                        </a:gs>
                        <a:gs pos="100000">
                          <a:srgbClr val="3E5D3A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60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7DB78A"/>
                        </a:gs>
                        <a:gs pos="100000">
                          <a:srgbClr val="4B8563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60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D7F6DB"/>
                        </a:gs>
                        <a:gs pos="100000">
                          <a:srgbClr val="91BD96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87" name="Group 161"/>
                  <p:cNvGrpSpPr/>
                  <p:nvPr/>
                </p:nvGrpSpPr>
                <p:grpSpPr>
                  <a:xfrm>
                    <a:off x="1143028" y="14477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60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60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99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60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88" name="Group 161"/>
                  <p:cNvGrpSpPr/>
                  <p:nvPr/>
                </p:nvGrpSpPr>
                <p:grpSpPr>
                  <a:xfrm>
                    <a:off x="1143028" y="1286933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9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9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99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9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89" name="Group 161"/>
                  <p:cNvGrpSpPr/>
                  <p:nvPr/>
                </p:nvGrpSpPr>
                <p:grpSpPr>
                  <a:xfrm>
                    <a:off x="1143028" y="1075267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9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9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99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9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90" name="Group 161"/>
                  <p:cNvGrpSpPr/>
                  <p:nvPr/>
                </p:nvGrpSpPr>
                <p:grpSpPr>
                  <a:xfrm>
                    <a:off x="1143028" y="838200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9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9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9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</p:grpSp>
            <p:grpSp>
              <p:nvGrpSpPr>
                <p:cNvPr id="1435" name="Group 3009"/>
                <p:cNvGrpSpPr/>
                <p:nvPr/>
              </p:nvGrpSpPr>
              <p:grpSpPr>
                <a:xfrm>
                  <a:off x="2112459" y="1752600"/>
                  <a:ext cx="176270" cy="1059920"/>
                  <a:chOff x="1143029" y="838200"/>
                  <a:chExt cx="176270" cy="1059920"/>
                </a:xfrm>
              </p:grpSpPr>
              <p:grpSp>
                <p:nvGrpSpPr>
                  <p:cNvPr id="1561" name="Group 161"/>
                  <p:cNvGrpSpPr/>
                  <p:nvPr/>
                </p:nvGrpSpPr>
                <p:grpSpPr>
                  <a:xfrm>
                    <a:off x="1143029" y="15874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8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8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8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62" name="Group 161"/>
                  <p:cNvGrpSpPr/>
                  <p:nvPr/>
                </p:nvGrpSpPr>
                <p:grpSpPr>
                  <a:xfrm>
                    <a:off x="1143029" y="1756832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7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8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8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63" name="Group 161"/>
                  <p:cNvGrpSpPr/>
                  <p:nvPr/>
                </p:nvGrpSpPr>
                <p:grpSpPr>
                  <a:xfrm>
                    <a:off x="1143029" y="14477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7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7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7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64" name="Group 161"/>
                  <p:cNvGrpSpPr/>
                  <p:nvPr/>
                </p:nvGrpSpPr>
                <p:grpSpPr>
                  <a:xfrm>
                    <a:off x="1143029" y="1286933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7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7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7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65" name="Group 161"/>
                  <p:cNvGrpSpPr/>
                  <p:nvPr/>
                </p:nvGrpSpPr>
                <p:grpSpPr>
                  <a:xfrm>
                    <a:off x="1143029" y="1075267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7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7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7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66" name="Group 161"/>
                  <p:cNvGrpSpPr/>
                  <p:nvPr/>
                </p:nvGrpSpPr>
                <p:grpSpPr>
                  <a:xfrm>
                    <a:off x="1143029" y="838200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6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6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6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</p:grpSp>
            <p:grpSp>
              <p:nvGrpSpPr>
                <p:cNvPr id="1436" name="Group 3034"/>
                <p:cNvGrpSpPr/>
                <p:nvPr/>
              </p:nvGrpSpPr>
              <p:grpSpPr>
                <a:xfrm>
                  <a:off x="1731460" y="1676400"/>
                  <a:ext cx="176270" cy="1082248"/>
                  <a:chOff x="1143030" y="838200"/>
                  <a:chExt cx="176270" cy="1082248"/>
                </a:xfrm>
              </p:grpSpPr>
              <p:grpSp>
                <p:nvGrpSpPr>
                  <p:cNvPr id="1537" name="Group 161"/>
                  <p:cNvGrpSpPr/>
                  <p:nvPr/>
                </p:nvGrpSpPr>
                <p:grpSpPr>
                  <a:xfrm>
                    <a:off x="1143030" y="15874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5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679060"/>
                        </a:gs>
                        <a:gs pos="100000">
                          <a:srgbClr val="3E5D3A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5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99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6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38" name="Group 161"/>
                  <p:cNvGrpSpPr/>
                  <p:nvPr/>
                </p:nvGrpSpPr>
                <p:grpSpPr>
                  <a:xfrm>
                    <a:off x="1143030" y="1756832"/>
                    <a:ext cx="176270" cy="163616"/>
                    <a:chOff x="2433638" y="3948113"/>
                    <a:chExt cx="1031875" cy="957794"/>
                  </a:xfrm>
                </p:grpSpPr>
                <p:sp>
                  <p:nvSpPr>
                    <p:cNvPr id="155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679060"/>
                        </a:gs>
                        <a:gs pos="100000">
                          <a:srgbClr val="3E5D3A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5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3409" y="4216934"/>
                      <a:ext cx="749299" cy="688973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5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D7F6DB"/>
                        </a:gs>
                        <a:gs pos="100000">
                          <a:srgbClr val="91BD96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39" name="Group 161"/>
                  <p:cNvGrpSpPr/>
                  <p:nvPr/>
                </p:nvGrpSpPr>
                <p:grpSpPr>
                  <a:xfrm>
                    <a:off x="1143030" y="14477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5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5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99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5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40" name="Group 161"/>
                  <p:cNvGrpSpPr/>
                  <p:nvPr/>
                </p:nvGrpSpPr>
                <p:grpSpPr>
                  <a:xfrm>
                    <a:off x="1143030" y="1286933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4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5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5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41" name="Group 161"/>
                  <p:cNvGrpSpPr/>
                  <p:nvPr/>
                </p:nvGrpSpPr>
                <p:grpSpPr>
                  <a:xfrm>
                    <a:off x="1143030" y="1075267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4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4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4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D7F6DB"/>
                        </a:gs>
                        <a:gs pos="100000">
                          <a:srgbClr val="91BD96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42" name="Group 161"/>
                  <p:cNvGrpSpPr/>
                  <p:nvPr/>
                </p:nvGrpSpPr>
                <p:grpSpPr>
                  <a:xfrm>
                    <a:off x="1143030" y="838200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4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4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4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</p:grpSp>
            <p:grpSp>
              <p:nvGrpSpPr>
                <p:cNvPr id="1437" name="Group 3059"/>
                <p:cNvGrpSpPr/>
                <p:nvPr/>
              </p:nvGrpSpPr>
              <p:grpSpPr>
                <a:xfrm>
                  <a:off x="1524027" y="1748367"/>
                  <a:ext cx="176270" cy="1059920"/>
                  <a:chOff x="1143031" y="838200"/>
                  <a:chExt cx="176270" cy="1059920"/>
                </a:xfrm>
              </p:grpSpPr>
              <p:grpSp>
                <p:nvGrpSpPr>
                  <p:cNvPr id="1513" name="Group 161"/>
                  <p:cNvGrpSpPr/>
                  <p:nvPr/>
                </p:nvGrpSpPr>
                <p:grpSpPr>
                  <a:xfrm>
                    <a:off x="1143031" y="15874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3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3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3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14" name="Group 161"/>
                  <p:cNvGrpSpPr/>
                  <p:nvPr/>
                </p:nvGrpSpPr>
                <p:grpSpPr>
                  <a:xfrm>
                    <a:off x="1143031" y="1756832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3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3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3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15" name="Group 161"/>
                  <p:cNvGrpSpPr/>
                  <p:nvPr/>
                </p:nvGrpSpPr>
                <p:grpSpPr>
                  <a:xfrm>
                    <a:off x="1143031" y="14477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2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2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3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16" name="Group 161"/>
                  <p:cNvGrpSpPr/>
                  <p:nvPr/>
                </p:nvGrpSpPr>
                <p:grpSpPr>
                  <a:xfrm>
                    <a:off x="1143031" y="1286933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2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2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2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17" name="Group 161"/>
                  <p:cNvGrpSpPr/>
                  <p:nvPr/>
                </p:nvGrpSpPr>
                <p:grpSpPr>
                  <a:xfrm>
                    <a:off x="1143031" y="1075267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2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2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2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518" name="Group 161"/>
                  <p:cNvGrpSpPr/>
                  <p:nvPr/>
                </p:nvGrpSpPr>
                <p:grpSpPr>
                  <a:xfrm>
                    <a:off x="1143031" y="838200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1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2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2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</p:grpSp>
            <p:grpSp>
              <p:nvGrpSpPr>
                <p:cNvPr id="1438" name="Group 3084"/>
                <p:cNvGrpSpPr/>
                <p:nvPr/>
              </p:nvGrpSpPr>
              <p:grpSpPr>
                <a:xfrm>
                  <a:off x="1646795" y="1824567"/>
                  <a:ext cx="176270" cy="1059920"/>
                  <a:chOff x="1143032" y="838200"/>
                  <a:chExt cx="176270" cy="1059920"/>
                </a:xfrm>
              </p:grpSpPr>
              <p:grpSp>
                <p:nvGrpSpPr>
                  <p:cNvPr id="1489" name="Group 161"/>
                  <p:cNvGrpSpPr/>
                  <p:nvPr/>
                </p:nvGrpSpPr>
                <p:grpSpPr>
                  <a:xfrm>
                    <a:off x="1143032" y="15874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1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1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1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90" name="Group 161"/>
                  <p:cNvGrpSpPr/>
                  <p:nvPr/>
                </p:nvGrpSpPr>
                <p:grpSpPr>
                  <a:xfrm>
                    <a:off x="1143032" y="1756832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0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0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0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91" name="Group 161"/>
                  <p:cNvGrpSpPr/>
                  <p:nvPr/>
                </p:nvGrpSpPr>
                <p:grpSpPr>
                  <a:xfrm>
                    <a:off x="1143032" y="14477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0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0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0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92" name="Group 161"/>
                  <p:cNvGrpSpPr/>
                  <p:nvPr/>
                </p:nvGrpSpPr>
                <p:grpSpPr>
                  <a:xfrm>
                    <a:off x="1143032" y="1286933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50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0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0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93" name="Group 161"/>
                  <p:cNvGrpSpPr/>
                  <p:nvPr/>
                </p:nvGrpSpPr>
                <p:grpSpPr>
                  <a:xfrm>
                    <a:off x="1143032" y="1075267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9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9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50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94" name="Group 161"/>
                  <p:cNvGrpSpPr/>
                  <p:nvPr/>
                </p:nvGrpSpPr>
                <p:grpSpPr>
                  <a:xfrm>
                    <a:off x="1143032" y="838200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9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9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9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</p:grpSp>
            <p:grpSp>
              <p:nvGrpSpPr>
                <p:cNvPr id="1439" name="Group 3109"/>
                <p:cNvGrpSpPr/>
                <p:nvPr/>
              </p:nvGrpSpPr>
              <p:grpSpPr>
                <a:xfrm>
                  <a:off x="1951596" y="1824567"/>
                  <a:ext cx="176270" cy="1059920"/>
                  <a:chOff x="1143033" y="838200"/>
                  <a:chExt cx="176270" cy="1059920"/>
                </a:xfrm>
              </p:grpSpPr>
              <p:grpSp>
                <p:nvGrpSpPr>
                  <p:cNvPr id="1465" name="Group 161"/>
                  <p:cNvGrpSpPr/>
                  <p:nvPr/>
                </p:nvGrpSpPr>
                <p:grpSpPr>
                  <a:xfrm>
                    <a:off x="1143033" y="15874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8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8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8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66" name="Group 161"/>
                  <p:cNvGrpSpPr/>
                  <p:nvPr/>
                </p:nvGrpSpPr>
                <p:grpSpPr>
                  <a:xfrm>
                    <a:off x="1143033" y="1756832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8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8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8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67" name="Group 161"/>
                  <p:cNvGrpSpPr/>
                  <p:nvPr/>
                </p:nvGrpSpPr>
                <p:grpSpPr>
                  <a:xfrm>
                    <a:off x="1143033" y="14477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8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8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8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68" name="Group 161"/>
                  <p:cNvGrpSpPr/>
                  <p:nvPr/>
                </p:nvGrpSpPr>
                <p:grpSpPr>
                  <a:xfrm>
                    <a:off x="1143033" y="1286933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7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7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7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69" name="Group 161"/>
                  <p:cNvGrpSpPr/>
                  <p:nvPr/>
                </p:nvGrpSpPr>
                <p:grpSpPr>
                  <a:xfrm>
                    <a:off x="1143033" y="1075267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7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7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7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70" name="Group 161"/>
                  <p:cNvGrpSpPr/>
                  <p:nvPr/>
                </p:nvGrpSpPr>
                <p:grpSpPr>
                  <a:xfrm>
                    <a:off x="1143033" y="838200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7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7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7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</p:grpSp>
            <p:grpSp>
              <p:nvGrpSpPr>
                <p:cNvPr id="1440" name="Group 3134"/>
                <p:cNvGrpSpPr/>
                <p:nvPr/>
              </p:nvGrpSpPr>
              <p:grpSpPr>
                <a:xfrm>
                  <a:off x="1807664" y="1905001"/>
                  <a:ext cx="176270" cy="1059920"/>
                  <a:chOff x="1143034" y="838200"/>
                  <a:chExt cx="176270" cy="1059920"/>
                </a:xfrm>
              </p:grpSpPr>
              <p:grpSp>
                <p:nvGrpSpPr>
                  <p:cNvPr id="1441" name="Group 161"/>
                  <p:cNvGrpSpPr/>
                  <p:nvPr/>
                </p:nvGrpSpPr>
                <p:grpSpPr>
                  <a:xfrm>
                    <a:off x="1143034" y="15874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6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6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64" name="Freeform 1463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42" name="Group 161"/>
                  <p:cNvGrpSpPr/>
                  <p:nvPr/>
                </p:nvGrpSpPr>
                <p:grpSpPr>
                  <a:xfrm>
                    <a:off x="1143034" y="1756832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5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6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6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43" name="Group 161"/>
                  <p:cNvGrpSpPr/>
                  <p:nvPr/>
                </p:nvGrpSpPr>
                <p:grpSpPr>
                  <a:xfrm>
                    <a:off x="1143034" y="1447799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5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5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5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44" name="Group 161"/>
                  <p:cNvGrpSpPr/>
                  <p:nvPr/>
                </p:nvGrpSpPr>
                <p:grpSpPr>
                  <a:xfrm>
                    <a:off x="1143034" y="1286933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5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5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5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45" name="Group 161"/>
                  <p:cNvGrpSpPr/>
                  <p:nvPr/>
                </p:nvGrpSpPr>
                <p:grpSpPr>
                  <a:xfrm>
                    <a:off x="1143034" y="1075267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5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5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5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  <p:grpSp>
                <p:nvGrpSpPr>
                  <p:cNvPr id="1446" name="Group 161"/>
                  <p:cNvGrpSpPr/>
                  <p:nvPr/>
                </p:nvGrpSpPr>
                <p:grpSpPr>
                  <a:xfrm>
                    <a:off x="1143034" y="838200"/>
                    <a:ext cx="176270" cy="141288"/>
                    <a:chOff x="2433638" y="3948113"/>
                    <a:chExt cx="1031875" cy="827088"/>
                  </a:xfrm>
                </p:grpSpPr>
                <p:sp>
                  <p:nvSpPr>
                    <p:cNvPr id="144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/>
                        </a:gs>
                        <a:gs pos="100000">
                          <a:schemeClr val="accent6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4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>
                        <a:solidFill>
                          <a:schemeClr val="bg1"/>
                        </a:solidFill>
                        <a:latin typeface=""/>
                        <a:cs typeface=""/>
                      </a:endParaRPr>
                    </a:p>
                  </p:txBody>
                </p:sp>
                <p:sp>
                  <p:nvSpPr>
                    <p:cNvPr id="144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baseline="-25000" dirty="0">
                        <a:latin typeface=""/>
                        <a:cs typeface=""/>
                      </a:endParaRPr>
                    </a:p>
                  </p:txBody>
                </p:sp>
              </p:grpSp>
            </p:grpSp>
          </p:grpSp>
          <p:grpSp>
            <p:nvGrpSpPr>
              <p:cNvPr id="1426" name="Group 161"/>
              <p:cNvGrpSpPr/>
              <p:nvPr/>
            </p:nvGrpSpPr>
            <p:grpSpPr>
              <a:xfrm>
                <a:off x="1788579" y="3695700"/>
                <a:ext cx="237666" cy="190500"/>
                <a:chOff x="2433638" y="3948113"/>
                <a:chExt cx="1031875" cy="827088"/>
              </a:xfrm>
            </p:grpSpPr>
            <p:sp>
              <p:nvSpPr>
                <p:cNvPr id="1431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6"/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baseline="-25000" dirty="0">
                    <a:solidFill>
                      <a:schemeClr val="bg1"/>
                    </a:solidFill>
                    <a:latin typeface=""/>
                    <a:cs typeface=""/>
                  </a:endParaRPr>
                </a:p>
              </p:txBody>
            </p:sp>
            <p:sp>
              <p:nvSpPr>
                <p:cNvPr id="1432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baseline="-25000">
                    <a:solidFill>
                      <a:schemeClr val="bg1"/>
                    </a:solidFill>
                    <a:latin typeface=""/>
                    <a:cs typeface=""/>
                  </a:endParaRPr>
                </a:p>
              </p:txBody>
            </p:sp>
            <p:sp>
              <p:nvSpPr>
                <p:cNvPr id="1433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baseline="-25000" dirty="0">
                    <a:latin typeface=""/>
                    <a:cs typeface=""/>
                  </a:endParaRPr>
                </a:p>
              </p:txBody>
            </p:sp>
          </p:grpSp>
          <p:grpSp>
            <p:nvGrpSpPr>
              <p:cNvPr id="1427" name="Group 161"/>
              <p:cNvGrpSpPr/>
              <p:nvPr/>
            </p:nvGrpSpPr>
            <p:grpSpPr>
              <a:xfrm>
                <a:off x="1788579" y="4000500"/>
                <a:ext cx="237666" cy="190500"/>
                <a:chOff x="2433638" y="3948113"/>
                <a:chExt cx="1031875" cy="827088"/>
              </a:xfrm>
            </p:grpSpPr>
            <p:sp>
              <p:nvSpPr>
                <p:cNvPr id="1428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6"/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baseline="-25000" dirty="0">
                    <a:solidFill>
                      <a:schemeClr val="bg1"/>
                    </a:solidFill>
                    <a:latin typeface=""/>
                    <a:cs typeface=""/>
                  </a:endParaRPr>
                </a:p>
              </p:txBody>
            </p:sp>
            <p:sp>
              <p:nvSpPr>
                <p:cNvPr id="1429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baseline="-25000">
                    <a:solidFill>
                      <a:schemeClr val="bg1"/>
                    </a:solidFill>
                    <a:latin typeface=""/>
                    <a:cs typeface=""/>
                  </a:endParaRPr>
                </a:p>
              </p:txBody>
            </p:sp>
            <p:sp>
              <p:nvSpPr>
                <p:cNvPr id="1430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100000">
                      <a:schemeClr val="accent6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baseline="-25000" dirty="0">
                    <a:latin typeface=""/>
                    <a:cs typeface=""/>
                  </a:endParaRPr>
                </a:p>
              </p:txBody>
            </p:sp>
          </p:grpSp>
        </p:grpSp>
        <p:grpSp>
          <p:nvGrpSpPr>
            <p:cNvPr id="656" name="Group 559"/>
            <p:cNvGrpSpPr/>
            <p:nvPr/>
          </p:nvGrpSpPr>
          <p:grpSpPr>
            <a:xfrm>
              <a:off x="5150541" y="536836"/>
              <a:ext cx="926410" cy="2172583"/>
              <a:chOff x="2578100" y="1600200"/>
              <a:chExt cx="1202223" cy="2819400"/>
            </a:xfrm>
          </p:grpSpPr>
          <p:sp>
            <p:nvSpPr>
              <p:cNvPr id="657" name="AutoShape 110"/>
              <p:cNvSpPr>
                <a:spLocks noChangeArrowheads="1"/>
              </p:cNvSpPr>
              <p:nvPr/>
            </p:nvSpPr>
            <p:spPr bwMode="auto">
              <a:xfrm rot="5400000">
                <a:off x="2830990" y="3780360"/>
                <a:ext cx="718317" cy="560164"/>
              </a:xfrm>
              <a:prstGeom prst="rightArrow">
                <a:avLst>
                  <a:gd name="adj1" fmla="val 55843"/>
                  <a:gd name="adj2" fmla="val 49879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BEBEBE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58" name="Group 3378"/>
              <p:cNvGrpSpPr/>
              <p:nvPr/>
            </p:nvGrpSpPr>
            <p:grpSpPr>
              <a:xfrm>
                <a:off x="2578100" y="2844173"/>
                <a:ext cx="1202223" cy="788028"/>
                <a:chOff x="0" y="2844173"/>
                <a:chExt cx="1202223" cy="788028"/>
              </a:xfrm>
            </p:grpSpPr>
            <p:sp>
              <p:nvSpPr>
                <p:cNvPr id="1419" name="Freeform 9"/>
                <p:cNvSpPr>
                  <a:spLocks/>
                </p:cNvSpPr>
                <p:nvPr/>
              </p:nvSpPr>
              <p:spPr bwMode="auto">
                <a:xfrm>
                  <a:off x="354213" y="3443372"/>
                  <a:ext cx="493797" cy="188829"/>
                </a:xfrm>
                <a:custGeom>
                  <a:avLst/>
                  <a:gdLst/>
                  <a:ahLst/>
                  <a:cxnLst>
                    <a:cxn ang="0">
                      <a:pos x="5623" y="8"/>
                    </a:cxn>
                    <a:cxn ang="0">
                      <a:pos x="5605" y="32"/>
                    </a:cxn>
                    <a:cxn ang="0">
                      <a:pos x="5572" y="57"/>
                    </a:cxn>
                    <a:cxn ang="0">
                      <a:pos x="5525" y="82"/>
                    </a:cxn>
                    <a:cxn ang="0">
                      <a:pos x="5390" y="131"/>
                    </a:cxn>
                    <a:cxn ang="0">
                      <a:pos x="5203" y="177"/>
                    </a:cxn>
                    <a:cxn ang="0">
                      <a:pos x="4969" y="221"/>
                    </a:cxn>
                    <a:cxn ang="0">
                      <a:pos x="4691" y="260"/>
                    </a:cxn>
                    <a:cxn ang="0">
                      <a:pos x="4375" y="295"/>
                    </a:cxn>
                    <a:cxn ang="0">
                      <a:pos x="4026" y="324"/>
                    </a:cxn>
                    <a:cxn ang="0">
                      <a:pos x="3646" y="345"/>
                    </a:cxn>
                    <a:cxn ang="0">
                      <a:pos x="3240" y="359"/>
                    </a:cxn>
                    <a:cxn ang="0">
                      <a:pos x="2813" y="363"/>
                    </a:cxn>
                    <a:cxn ang="0">
                      <a:pos x="2525" y="362"/>
                    </a:cxn>
                    <a:cxn ang="0">
                      <a:pos x="2112" y="351"/>
                    </a:cxn>
                    <a:cxn ang="0">
                      <a:pos x="1723" y="332"/>
                    </a:cxn>
                    <a:cxn ang="0">
                      <a:pos x="1363" y="305"/>
                    </a:cxn>
                    <a:cxn ang="0">
                      <a:pos x="1035" y="272"/>
                    </a:cxn>
                    <a:cxn ang="0">
                      <a:pos x="745" y="234"/>
                    </a:cxn>
                    <a:cxn ang="0">
                      <a:pos x="495" y="192"/>
                    </a:cxn>
                    <a:cxn ang="0">
                      <a:pos x="292" y="147"/>
                    </a:cxn>
                    <a:cxn ang="0">
                      <a:pos x="139" y="99"/>
                    </a:cxn>
                    <a:cxn ang="0">
                      <a:pos x="67" y="66"/>
                    </a:cxn>
                    <a:cxn ang="0">
                      <a:pos x="29" y="41"/>
                    </a:cxn>
                    <a:cxn ang="0">
                      <a:pos x="7" y="17"/>
                    </a:cxn>
                    <a:cxn ang="0">
                      <a:pos x="329" y="1825"/>
                    </a:cxn>
                    <a:cxn ang="0">
                      <a:pos x="333" y="1840"/>
                    </a:cxn>
                    <a:cxn ang="0">
                      <a:pos x="349" y="1862"/>
                    </a:cxn>
                    <a:cxn ang="0">
                      <a:pos x="380" y="1883"/>
                    </a:cxn>
                    <a:cxn ang="0">
                      <a:pos x="441" y="1912"/>
                    </a:cxn>
                    <a:cxn ang="0">
                      <a:pos x="574" y="1955"/>
                    </a:cxn>
                    <a:cxn ang="0">
                      <a:pos x="754" y="1996"/>
                    </a:cxn>
                    <a:cxn ang="0">
                      <a:pos x="974" y="2034"/>
                    </a:cxn>
                    <a:cxn ang="0">
                      <a:pos x="1233" y="2068"/>
                    </a:cxn>
                    <a:cxn ang="0">
                      <a:pos x="1525" y="2098"/>
                    </a:cxn>
                    <a:cxn ang="0">
                      <a:pos x="1846" y="2122"/>
                    </a:cxn>
                    <a:cxn ang="0">
                      <a:pos x="2192" y="2140"/>
                    </a:cxn>
                    <a:cxn ang="0">
                      <a:pos x="2558" y="2149"/>
                    </a:cxn>
                    <a:cxn ang="0">
                      <a:pos x="2813" y="2151"/>
                    </a:cxn>
                    <a:cxn ang="0">
                      <a:pos x="3191" y="2147"/>
                    </a:cxn>
                    <a:cxn ang="0">
                      <a:pos x="3550" y="2134"/>
                    </a:cxn>
                    <a:cxn ang="0">
                      <a:pos x="3890" y="2115"/>
                    </a:cxn>
                    <a:cxn ang="0">
                      <a:pos x="4201" y="2089"/>
                    </a:cxn>
                    <a:cxn ang="0">
                      <a:pos x="4482" y="2058"/>
                    </a:cxn>
                    <a:cxn ang="0">
                      <a:pos x="4728" y="2022"/>
                    </a:cxn>
                    <a:cxn ang="0">
                      <a:pos x="4936" y="1983"/>
                    </a:cxn>
                    <a:cxn ang="0">
                      <a:pos x="5101" y="1942"/>
                    </a:cxn>
                    <a:cxn ang="0">
                      <a:pos x="5217" y="1898"/>
                    </a:cxn>
                    <a:cxn ang="0">
                      <a:pos x="5257" y="1877"/>
                    </a:cxn>
                    <a:cxn ang="0">
                      <a:pos x="5282" y="1854"/>
                    </a:cxn>
                    <a:cxn ang="0">
                      <a:pos x="5295" y="1832"/>
                    </a:cxn>
                  </a:cxnLst>
                  <a:rect l="0" t="0" r="r" b="b"/>
                  <a:pathLst>
                    <a:path w="5625" h="2151">
                      <a:moveTo>
                        <a:pt x="5625" y="0"/>
                      </a:moveTo>
                      <a:lnTo>
                        <a:pt x="5625" y="0"/>
                      </a:lnTo>
                      <a:lnTo>
                        <a:pt x="5623" y="8"/>
                      </a:lnTo>
                      <a:lnTo>
                        <a:pt x="5618" y="17"/>
                      </a:lnTo>
                      <a:lnTo>
                        <a:pt x="5613" y="25"/>
                      </a:lnTo>
                      <a:lnTo>
                        <a:pt x="5605" y="32"/>
                      </a:lnTo>
                      <a:lnTo>
                        <a:pt x="5596" y="41"/>
                      </a:lnTo>
                      <a:lnTo>
                        <a:pt x="5585" y="49"/>
                      </a:lnTo>
                      <a:lnTo>
                        <a:pt x="5572" y="57"/>
                      </a:lnTo>
                      <a:lnTo>
                        <a:pt x="5558" y="66"/>
                      </a:lnTo>
                      <a:lnTo>
                        <a:pt x="5542" y="74"/>
                      </a:lnTo>
                      <a:lnTo>
                        <a:pt x="5525" y="82"/>
                      </a:lnTo>
                      <a:lnTo>
                        <a:pt x="5486" y="99"/>
                      </a:lnTo>
                      <a:lnTo>
                        <a:pt x="5440" y="114"/>
                      </a:lnTo>
                      <a:lnTo>
                        <a:pt x="5390" y="131"/>
                      </a:lnTo>
                      <a:lnTo>
                        <a:pt x="5333" y="147"/>
                      </a:lnTo>
                      <a:lnTo>
                        <a:pt x="5270" y="162"/>
                      </a:lnTo>
                      <a:lnTo>
                        <a:pt x="5203" y="177"/>
                      </a:lnTo>
                      <a:lnTo>
                        <a:pt x="5129" y="192"/>
                      </a:lnTo>
                      <a:lnTo>
                        <a:pt x="5052" y="206"/>
                      </a:lnTo>
                      <a:lnTo>
                        <a:pt x="4969" y="221"/>
                      </a:lnTo>
                      <a:lnTo>
                        <a:pt x="4880" y="234"/>
                      </a:lnTo>
                      <a:lnTo>
                        <a:pt x="4789" y="248"/>
                      </a:lnTo>
                      <a:lnTo>
                        <a:pt x="4691" y="260"/>
                      </a:lnTo>
                      <a:lnTo>
                        <a:pt x="4590" y="272"/>
                      </a:lnTo>
                      <a:lnTo>
                        <a:pt x="4485" y="283"/>
                      </a:lnTo>
                      <a:lnTo>
                        <a:pt x="4375" y="295"/>
                      </a:lnTo>
                      <a:lnTo>
                        <a:pt x="4262" y="305"/>
                      </a:lnTo>
                      <a:lnTo>
                        <a:pt x="4146" y="315"/>
                      </a:lnTo>
                      <a:lnTo>
                        <a:pt x="4026" y="324"/>
                      </a:lnTo>
                      <a:lnTo>
                        <a:pt x="3902" y="332"/>
                      </a:lnTo>
                      <a:lnTo>
                        <a:pt x="3775" y="338"/>
                      </a:lnTo>
                      <a:lnTo>
                        <a:pt x="3646" y="345"/>
                      </a:lnTo>
                      <a:lnTo>
                        <a:pt x="3513" y="351"/>
                      </a:lnTo>
                      <a:lnTo>
                        <a:pt x="3378" y="355"/>
                      </a:lnTo>
                      <a:lnTo>
                        <a:pt x="3240" y="359"/>
                      </a:lnTo>
                      <a:lnTo>
                        <a:pt x="3099" y="362"/>
                      </a:lnTo>
                      <a:lnTo>
                        <a:pt x="2957" y="363"/>
                      </a:lnTo>
                      <a:lnTo>
                        <a:pt x="2813" y="363"/>
                      </a:lnTo>
                      <a:lnTo>
                        <a:pt x="2813" y="363"/>
                      </a:lnTo>
                      <a:lnTo>
                        <a:pt x="2668" y="363"/>
                      </a:lnTo>
                      <a:lnTo>
                        <a:pt x="2525" y="362"/>
                      </a:lnTo>
                      <a:lnTo>
                        <a:pt x="2385" y="359"/>
                      </a:lnTo>
                      <a:lnTo>
                        <a:pt x="2247" y="355"/>
                      </a:lnTo>
                      <a:lnTo>
                        <a:pt x="2112" y="351"/>
                      </a:lnTo>
                      <a:lnTo>
                        <a:pt x="1979" y="345"/>
                      </a:lnTo>
                      <a:lnTo>
                        <a:pt x="1850" y="338"/>
                      </a:lnTo>
                      <a:lnTo>
                        <a:pt x="1723" y="332"/>
                      </a:lnTo>
                      <a:lnTo>
                        <a:pt x="1599" y="324"/>
                      </a:lnTo>
                      <a:lnTo>
                        <a:pt x="1479" y="315"/>
                      </a:lnTo>
                      <a:lnTo>
                        <a:pt x="1363" y="305"/>
                      </a:lnTo>
                      <a:lnTo>
                        <a:pt x="1250" y="295"/>
                      </a:lnTo>
                      <a:lnTo>
                        <a:pt x="1140" y="283"/>
                      </a:lnTo>
                      <a:lnTo>
                        <a:pt x="1035" y="272"/>
                      </a:lnTo>
                      <a:lnTo>
                        <a:pt x="934" y="260"/>
                      </a:lnTo>
                      <a:lnTo>
                        <a:pt x="836" y="248"/>
                      </a:lnTo>
                      <a:lnTo>
                        <a:pt x="745" y="234"/>
                      </a:lnTo>
                      <a:lnTo>
                        <a:pt x="656" y="221"/>
                      </a:lnTo>
                      <a:lnTo>
                        <a:pt x="573" y="206"/>
                      </a:lnTo>
                      <a:lnTo>
                        <a:pt x="495" y="192"/>
                      </a:lnTo>
                      <a:lnTo>
                        <a:pt x="422" y="177"/>
                      </a:lnTo>
                      <a:lnTo>
                        <a:pt x="355" y="161"/>
                      </a:lnTo>
                      <a:lnTo>
                        <a:pt x="292" y="147"/>
                      </a:lnTo>
                      <a:lnTo>
                        <a:pt x="235" y="130"/>
                      </a:lnTo>
                      <a:lnTo>
                        <a:pt x="185" y="114"/>
                      </a:lnTo>
                      <a:lnTo>
                        <a:pt x="139" y="99"/>
                      </a:lnTo>
                      <a:lnTo>
                        <a:pt x="100" y="82"/>
                      </a:lnTo>
                      <a:lnTo>
                        <a:pt x="83" y="74"/>
                      </a:lnTo>
                      <a:lnTo>
                        <a:pt x="67" y="66"/>
                      </a:lnTo>
                      <a:lnTo>
                        <a:pt x="53" y="57"/>
                      </a:lnTo>
                      <a:lnTo>
                        <a:pt x="40" y="49"/>
                      </a:lnTo>
                      <a:lnTo>
                        <a:pt x="29" y="41"/>
                      </a:lnTo>
                      <a:lnTo>
                        <a:pt x="20" y="32"/>
                      </a:lnTo>
                      <a:lnTo>
                        <a:pt x="12" y="25"/>
                      </a:lnTo>
                      <a:lnTo>
                        <a:pt x="7" y="17"/>
                      </a:lnTo>
                      <a:lnTo>
                        <a:pt x="2" y="8"/>
                      </a:lnTo>
                      <a:lnTo>
                        <a:pt x="0" y="0"/>
                      </a:lnTo>
                      <a:lnTo>
                        <a:pt x="329" y="1825"/>
                      </a:lnTo>
                      <a:lnTo>
                        <a:pt x="329" y="1825"/>
                      </a:lnTo>
                      <a:lnTo>
                        <a:pt x="330" y="1832"/>
                      </a:lnTo>
                      <a:lnTo>
                        <a:pt x="333" y="1840"/>
                      </a:lnTo>
                      <a:lnTo>
                        <a:pt x="337" y="1846"/>
                      </a:lnTo>
                      <a:lnTo>
                        <a:pt x="343" y="1854"/>
                      </a:lnTo>
                      <a:lnTo>
                        <a:pt x="349" y="1862"/>
                      </a:lnTo>
                      <a:lnTo>
                        <a:pt x="358" y="1869"/>
                      </a:lnTo>
                      <a:lnTo>
                        <a:pt x="368" y="1877"/>
                      </a:lnTo>
                      <a:lnTo>
                        <a:pt x="380" y="1883"/>
                      </a:lnTo>
                      <a:lnTo>
                        <a:pt x="393" y="1891"/>
                      </a:lnTo>
                      <a:lnTo>
                        <a:pt x="408" y="1898"/>
                      </a:lnTo>
                      <a:lnTo>
                        <a:pt x="441" y="1912"/>
                      </a:lnTo>
                      <a:lnTo>
                        <a:pt x="480" y="1927"/>
                      </a:lnTo>
                      <a:lnTo>
                        <a:pt x="524" y="1942"/>
                      </a:lnTo>
                      <a:lnTo>
                        <a:pt x="574" y="1955"/>
                      </a:lnTo>
                      <a:lnTo>
                        <a:pt x="629" y="1970"/>
                      </a:lnTo>
                      <a:lnTo>
                        <a:pt x="689" y="1983"/>
                      </a:lnTo>
                      <a:lnTo>
                        <a:pt x="754" y="1996"/>
                      </a:lnTo>
                      <a:lnTo>
                        <a:pt x="823" y="2010"/>
                      </a:lnTo>
                      <a:lnTo>
                        <a:pt x="897" y="2022"/>
                      </a:lnTo>
                      <a:lnTo>
                        <a:pt x="974" y="2034"/>
                      </a:lnTo>
                      <a:lnTo>
                        <a:pt x="1057" y="2046"/>
                      </a:lnTo>
                      <a:lnTo>
                        <a:pt x="1143" y="2058"/>
                      </a:lnTo>
                      <a:lnTo>
                        <a:pt x="1233" y="2068"/>
                      </a:lnTo>
                      <a:lnTo>
                        <a:pt x="1327" y="2079"/>
                      </a:lnTo>
                      <a:lnTo>
                        <a:pt x="1424" y="2089"/>
                      </a:lnTo>
                      <a:lnTo>
                        <a:pt x="1525" y="2098"/>
                      </a:lnTo>
                      <a:lnTo>
                        <a:pt x="1629" y="2106"/>
                      </a:lnTo>
                      <a:lnTo>
                        <a:pt x="1735" y="2115"/>
                      </a:lnTo>
                      <a:lnTo>
                        <a:pt x="1846" y="2122"/>
                      </a:lnTo>
                      <a:lnTo>
                        <a:pt x="1958" y="2129"/>
                      </a:lnTo>
                      <a:lnTo>
                        <a:pt x="2074" y="2134"/>
                      </a:lnTo>
                      <a:lnTo>
                        <a:pt x="2192" y="2140"/>
                      </a:lnTo>
                      <a:lnTo>
                        <a:pt x="2312" y="2143"/>
                      </a:lnTo>
                      <a:lnTo>
                        <a:pt x="2434" y="2147"/>
                      </a:lnTo>
                      <a:lnTo>
                        <a:pt x="2558" y="2149"/>
                      </a:lnTo>
                      <a:lnTo>
                        <a:pt x="2685" y="2151"/>
                      </a:lnTo>
                      <a:lnTo>
                        <a:pt x="2813" y="2151"/>
                      </a:lnTo>
                      <a:lnTo>
                        <a:pt x="2813" y="2151"/>
                      </a:lnTo>
                      <a:lnTo>
                        <a:pt x="2940" y="2151"/>
                      </a:lnTo>
                      <a:lnTo>
                        <a:pt x="3067" y="2149"/>
                      </a:lnTo>
                      <a:lnTo>
                        <a:pt x="3191" y="2147"/>
                      </a:lnTo>
                      <a:lnTo>
                        <a:pt x="3313" y="2143"/>
                      </a:lnTo>
                      <a:lnTo>
                        <a:pt x="3433" y="2140"/>
                      </a:lnTo>
                      <a:lnTo>
                        <a:pt x="3550" y="2134"/>
                      </a:lnTo>
                      <a:lnTo>
                        <a:pt x="3667" y="2129"/>
                      </a:lnTo>
                      <a:lnTo>
                        <a:pt x="3779" y="2122"/>
                      </a:lnTo>
                      <a:lnTo>
                        <a:pt x="3890" y="2115"/>
                      </a:lnTo>
                      <a:lnTo>
                        <a:pt x="3996" y="2106"/>
                      </a:lnTo>
                      <a:lnTo>
                        <a:pt x="4100" y="2098"/>
                      </a:lnTo>
                      <a:lnTo>
                        <a:pt x="4201" y="2089"/>
                      </a:lnTo>
                      <a:lnTo>
                        <a:pt x="4298" y="2079"/>
                      </a:lnTo>
                      <a:lnTo>
                        <a:pt x="4392" y="2068"/>
                      </a:lnTo>
                      <a:lnTo>
                        <a:pt x="4482" y="2058"/>
                      </a:lnTo>
                      <a:lnTo>
                        <a:pt x="4568" y="2046"/>
                      </a:lnTo>
                      <a:lnTo>
                        <a:pt x="4651" y="2034"/>
                      </a:lnTo>
                      <a:lnTo>
                        <a:pt x="4728" y="2022"/>
                      </a:lnTo>
                      <a:lnTo>
                        <a:pt x="4802" y="2010"/>
                      </a:lnTo>
                      <a:lnTo>
                        <a:pt x="4871" y="1996"/>
                      </a:lnTo>
                      <a:lnTo>
                        <a:pt x="4936" y="1983"/>
                      </a:lnTo>
                      <a:lnTo>
                        <a:pt x="4996" y="1970"/>
                      </a:lnTo>
                      <a:lnTo>
                        <a:pt x="5051" y="1955"/>
                      </a:lnTo>
                      <a:lnTo>
                        <a:pt x="5101" y="1942"/>
                      </a:lnTo>
                      <a:lnTo>
                        <a:pt x="5145" y="1927"/>
                      </a:lnTo>
                      <a:lnTo>
                        <a:pt x="5184" y="1912"/>
                      </a:lnTo>
                      <a:lnTo>
                        <a:pt x="5217" y="1898"/>
                      </a:lnTo>
                      <a:lnTo>
                        <a:pt x="5232" y="1891"/>
                      </a:lnTo>
                      <a:lnTo>
                        <a:pt x="5245" y="1883"/>
                      </a:lnTo>
                      <a:lnTo>
                        <a:pt x="5257" y="1877"/>
                      </a:lnTo>
                      <a:lnTo>
                        <a:pt x="5267" y="1869"/>
                      </a:lnTo>
                      <a:lnTo>
                        <a:pt x="5276" y="1862"/>
                      </a:lnTo>
                      <a:lnTo>
                        <a:pt x="5282" y="1854"/>
                      </a:lnTo>
                      <a:lnTo>
                        <a:pt x="5288" y="1846"/>
                      </a:lnTo>
                      <a:lnTo>
                        <a:pt x="5292" y="1840"/>
                      </a:lnTo>
                      <a:lnTo>
                        <a:pt x="5295" y="1832"/>
                      </a:lnTo>
                      <a:lnTo>
                        <a:pt x="5296" y="1825"/>
                      </a:lnTo>
                      <a:lnTo>
                        <a:pt x="562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25252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0" name="Freeform 13" title="Funnel"/>
                <p:cNvSpPr>
                  <a:spLocks noEditPoints="1"/>
                </p:cNvSpPr>
                <p:nvPr/>
              </p:nvSpPr>
              <p:spPr bwMode="auto">
                <a:xfrm>
                  <a:off x="2961" y="2919525"/>
                  <a:ext cx="1196301" cy="557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0" y="0"/>
                    </a:cxn>
                    <a:cxn ang="0">
                      <a:pos x="5759" y="0"/>
                    </a:cxn>
                    <a:cxn ang="0">
                      <a:pos x="5760" y="0"/>
                    </a:cxn>
                    <a:cxn ang="0">
                      <a:pos x="32" y="47"/>
                    </a:cxn>
                    <a:cxn ang="0">
                      <a:pos x="1688" y="2530"/>
                    </a:cxn>
                    <a:cxn ang="0">
                      <a:pos x="1688" y="2529"/>
                    </a:cxn>
                    <a:cxn ang="0">
                      <a:pos x="1697" y="2543"/>
                    </a:cxn>
                    <a:cxn ang="0">
                      <a:pos x="1717" y="2558"/>
                    </a:cxn>
                    <a:cxn ang="0">
                      <a:pos x="1748" y="2571"/>
                    </a:cxn>
                    <a:cxn ang="0">
                      <a:pos x="1788" y="2585"/>
                    </a:cxn>
                    <a:cxn ang="0">
                      <a:pos x="1898" y="2611"/>
                    </a:cxn>
                    <a:cxn ang="0">
                      <a:pos x="2042" y="2634"/>
                    </a:cxn>
                    <a:cxn ang="0">
                      <a:pos x="2217" y="2655"/>
                    </a:cxn>
                    <a:cxn ang="0">
                      <a:pos x="2419" y="2670"/>
                    </a:cxn>
                    <a:cxn ang="0">
                      <a:pos x="2641" y="2679"/>
                    </a:cxn>
                    <a:cxn ang="0">
                      <a:pos x="2880" y="2683"/>
                    </a:cxn>
                    <a:cxn ang="0">
                      <a:pos x="3002" y="2682"/>
                    </a:cxn>
                    <a:cxn ang="0">
                      <a:pos x="3233" y="2676"/>
                    </a:cxn>
                    <a:cxn ang="0">
                      <a:pos x="3446" y="2663"/>
                    </a:cxn>
                    <a:cxn ang="0">
                      <a:pos x="3634" y="2645"/>
                    </a:cxn>
                    <a:cxn ang="0">
                      <a:pos x="3793" y="2623"/>
                    </a:cxn>
                    <a:cxn ang="0">
                      <a:pos x="3921" y="2598"/>
                    </a:cxn>
                    <a:cxn ang="0">
                      <a:pos x="3993" y="2578"/>
                    </a:cxn>
                    <a:cxn ang="0">
                      <a:pos x="4029" y="2565"/>
                    </a:cxn>
                    <a:cxn ang="0">
                      <a:pos x="4055" y="2550"/>
                    </a:cxn>
                    <a:cxn ang="0">
                      <a:pos x="4069" y="2536"/>
                    </a:cxn>
                    <a:cxn ang="0">
                      <a:pos x="4072" y="2530"/>
                    </a:cxn>
                    <a:cxn ang="0">
                      <a:pos x="5728" y="47"/>
                    </a:cxn>
                    <a:cxn ang="0">
                      <a:pos x="5706" y="62"/>
                    </a:cxn>
                    <a:cxn ang="0">
                      <a:pos x="5644" y="91"/>
                    </a:cxn>
                    <a:cxn ang="0">
                      <a:pos x="5561" y="118"/>
                    </a:cxn>
                    <a:cxn ang="0">
                      <a:pos x="5458" y="144"/>
                    </a:cxn>
                    <a:cxn ang="0">
                      <a:pos x="5335" y="169"/>
                    </a:cxn>
                    <a:cxn ang="0">
                      <a:pos x="5194" y="193"/>
                    </a:cxn>
                    <a:cxn ang="0">
                      <a:pos x="5036" y="215"/>
                    </a:cxn>
                    <a:cxn ang="0">
                      <a:pos x="4862" y="236"/>
                    </a:cxn>
                    <a:cxn ang="0">
                      <a:pos x="4673" y="254"/>
                    </a:cxn>
                    <a:cxn ang="0">
                      <a:pos x="4469" y="271"/>
                    </a:cxn>
                    <a:cxn ang="0">
                      <a:pos x="4253" y="286"/>
                    </a:cxn>
                    <a:cxn ang="0">
                      <a:pos x="3906" y="304"/>
                    </a:cxn>
                    <a:cxn ang="0">
                      <a:pos x="3409" y="320"/>
                    </a:cxn>
                    <a:cxn ang="0">
                      <a:pos x="2880" y="325"/>
                    </a:cxn>
                    <a:cxn ang="0">
                      <a:pos x="2613" y="324"/>
                    </a:cxn>
                    <a:cxn ang="0">
                      <a:pos x="2098" y="314"/>
                    </a:cxn>
                    <a:cxn ang="0">
                      <a:pos x="1620" y="292"/>
                    </a:cxn>
                    <a:cxn ang="0">
                      <a:pos x="1397" y="279"/>
                    </a:cxn>
                    <a:cxn ang="0">
                      <a:pos x="1188" y="263"/>
                    </a:cxn>
                    <a:cxn ang="0">
                      <a:pos x="992" y="245"/>
                    </a:cxn>
                    <a:cxn ang="0">
                      <a:pos x="809" y="226"/>
                    </a:cxn>
                    <a:cxn ang="0">
                      <a:pos x="642" y="205"/>
                    </a:cxn>
                    <a:cxn ang="0">
                      <a:pos x="492" y="181"/>
                    </a:cxn>
                    <a:cxn ang="0">
                      <a:pos x="361" y="157"/>
                    </a:cxn>
                    <a:cxn ang="0">
                      <a:pos x="247" y="131"/>
                    </a:cxn>
                    <a:cxn ang="0">
                      <a:pos x="154" y="104"/>
                    </a:cxn>
                    <a:cxn ang="0">
                      <a:pos x="82" y="77"/>
                    </a:cxn>
                    <a:cxn ang="0">
                      <a:pos x="43" y="54"/>
                    </a:cxn>
                    <a:cxn ang="0">
                      <a:pos x="32" y="47"/>
                    </a:cxn>
                  </a:cxnLst>
                  <a:rect l="0" t="0" r="r" b="b"/>
                  <a:pathLst>
                    <a:path w="5760" h="268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  <a:moveTo>
                        <a:pt x="5759" y="0"/>
                      </a:moveTo>
                      <a:lnTo>
                        <a:pt x="5759" y="0"/>
                      </a:lnTo>
                      <a:lnTo>
                        <a:pt x="5759" y="1"/>
                      </a:lnTo>
                      <a:lnTo>
                        <a:pt x="5760" y="0"/>
                      </a:lnTo>
                      <a:lnTo>
                        <a:pt x="5759" y="0"/>
                      </a:lnTo>
                      <a:close/>
                      <a:moveTo>
                        <a:pt x="32" y="47"/>
                      </a:moveTo>
                      <a:lnTo>
                        <a:pt x="32" y="47"/>
                      </a:lnTo>
                      <a:lnTo>
                        <a:pt x="1688" y="2530"/>
                      </a:lnTo>
                      <a:lnTo>
                        <a:pt x="1688" y="2529"/>
                      </a:lnTo>
                      <a:lnTo>
                        <a:pt x="1688" y="2529"/>
                      </a:lnTo>
                      <a:lnTo>
                        <a:pt x="1691" y="2536"/>
                      </a:lnTo>
                      <a:lnTo>
                        <a:pt x="1697" y="2543"/>
                      </a:lnTo>
                      <a:lnTo>
                        <a:pt x="1705" y="2550"/>
                      </a:lnTo>
                      <a:lnTo>
                        <a:pt x="1717" y="2558"/>
                      </a:lnTo>
                      <a:lnTo>
                        <a:pt x="1731" y="2565"/>
                      </a:lnTo>
                      <a:lnTo>
                        <a:pt x="1748" y="2571"/>
                      </a:lnTo>
                      <a:lnTo>
                        <a:pt x="1767" y="2578"/>
                      </a:lnTo>
                      <a:lnTo>
                        <a:pt x="1788" y="2585"/>
                      </a:lnTo>
                      <a:lnTo>
                        <a:pt x="1839" y="2598"/>
                      </a:lnTo>
                      <a:lnTo>
                        <a:pt x="1898" y="2611"/>
                      </a:lnTo>
                      <a:lnTo>
                        <a:pt x="1967" y="2623"/>
                      </a:lnTo>
                      <a:lnTo>
                        <a:pt x="2042" y="2634"/>
                      </a:lnTo>
                      <a:lnTo>
                        <a:pt x="2126" y="2645"/>
                      </a:lnTo>
                      <a:lnTo>
                        <a:pt x="2217" y="2655"/>
                      </a:lnTo>
                      <a:lnTo>
                        <a:pt x="2314" y="2663"/>
                      </a:lnTo>
                      <a:lnTo>
                        <a:pt x="2419" y="2670"/>
                      </a:lnTo>
                      <a:lnTo>
                        <a:pt x="2527" y="2676"/>
                      </a:lnTo>
                      <a:lnTo>
                        <a:pt x="2641" y="2679"/>
                      </a:lnTo>
                      <a:lnTo>
                        <a:pt x="2758" y="2682"/>
                      </a:lnTo>
                      <a:lnTo>
                        <a:pt x="2880" y="2683"/>
                      </a:lnTo>
                      <a:lnTo>
                        <a:pt x="2880" y="2683"/>
                      </a:lnTo>
                      <a:lnTo>
                        <a:pt x="3002" y="2682"/>
                      </a:lnTo>
                      <a:lnTo>
                        <a:pt x="3119" y="2679"/>
                      </a:lnTo>
                      <a:lnTo>
                        <a:pt x="3233" y="2676"/>
                      </a:lnTo>
                      <a:lnTo>
                        <a:pt x="3341" y="2670"/>
                      </a:lnTo>
                      <a:lnTo>
                        <a:pt x="3446" y="2663"/>
                      </a:lnTo>
                      <a:lnTo>
                        <a:pt x="3543" y="2655"/>
                      </a:lnTo>
                      <a:lnTo>
                        <a:pt x="3634" y="2645"/>
                      </a:lnTo>
                      <a:lnTo>
                        <a:pt x="3718" y="2634"/>
                      </a:lnTo>
                      <a:lnTo>
                        <a:pt x="3793" y="2623"/>
                      </a:lnTo>
                      <a:lnTo>
                        <a:pt x="3862" y="2611"/>
                      </a:lnTo>
                      <a:lnTo>
                        <a:pt x="3921" y="2598"/>
                      </a:lnTo>
                      <a:lnTo>
                        <a:pt x="3972" y="2585"/>
                      </a:lnTo>
                      <a:lnTo>
                        <a:pt x="3993" y="2578"/>
                      </a:lnTo>
                      <a:lnTo>
                        <a:pt x="4012" y="2571"/>
                      </a:lnTo>
                      <a:lnTo>
                        <a:pt x="4029" y="2565"/>
                      </a:lnTo>
                      <a:lnTo>
                        <a:pt x="4043" y="2558"/>
                      </a:lnTo>
                      <a:lnTo>
                        <a:pt x="4055" y="2550"/>
                      </a:lnTo>
                      <a:lnTo>
                        <a:pt x="4063" y="2543"/>
                      </a:lnTo>
                      <a:lnTo>
                        <a:pt x="4069" y="2536"/>
                      </a:lnTo>
                      <a:lnTo>
                        <a:pt x="4072" y="2529"/>
                      </a:lnTo>
                      <a:lnTo>
                        <a:pt x="4072" y="2530"/>
                      </a:lnTo>
                      <a:lnTo>
                        <a:pt x="5728" y="47"/>
                      </a:lnTo>
                      <a:lnTo>
                        <a:pt x="5728" y="47"/>
                      </a:lnTo>
                      <a:lnTo>
                        <a:pt x="5717" y="54"/>
                      </a:lnTo>
                      <a:lnTo>
                        <a:pt x="5706" y="62"/>
                      </a:lnTo>
                      <a:lnTo>
                        <a:pt x="5678" y="77"/>
                      </a:lnTo>
                      <a:lnTo>
                        <a:pt x="5644" y="91"/>
                      </a:lnTo>
                      <a:lnTo>
                        <a:pt x="5606" y="104"/>
                      </a:lnTo>
                      <a:lnTo>
                        <a:pt x="5561" y="118"/>
                      </a:lnTo>
                      <a:lnTo>
                        <a:pt x="5513" y="131"/>
                      </a:lnTo>
                      <a:lnTo>
                        <a:pt x="5458" y="144"/>
                      </a:lnTo>
                      <a:lnTo>
                        <a:pt x="5399" y="157"/>
                      </a:lnTo>
                      <a:lnTo>
                        <a:pt x="5335" y="169"/>
                      </a:lnTo>
                      <a:lnTo>
                        <a:pt x="5268" y="181"/>
                      </a:lnTo>
                      <a:lnTo>
                        <a:pt x="5194" y="193"/>
                      </a:lnTo>
                      <a:lnTo>
                        <a:pt x="5118" y="205"/>
                      </a:lnTo>
                      <a:lnTo>
                        <a:pt x="5036" y="215"/>
                      </a:lnTo>
                      <a:lnTo>
                        <a:pt x="4951" y="226"/>
                      </a:lnTo>
                      <a:lnTo>
                        <a:pt x="4862" y="236"/>
                      </a:lnTo>
                      <a:lnTo>
                        <a:pt x="4768" y="245"/>
                      </a:lnTo>
                      <a:lnTo>
                        <a:pt x="4673" y="254"/>
                      </a:lnTo>
                      <a:lnTo>
                        <a:pt x="4572" y="263"/>
                      </a:lnTo>
                      <a:lnTo>
                        <a:pt x="4469" y="271"/>
                      </a:lnTo>
                      <a:lnTo>
                        <a:pt x="4363" y="279"/>
                      </a:lnTo>
                      <a:lnTo>
                        <a:pt x="4253" y="286"/>
                      </a:lnTo>
                      <a:lnTo>
                        <a:pt x="4140" y="292"/>
                      </a:lnTo>
                      <a:lnTo>
                        <a:pt x="3906" y="304"/>
                      </a:lnTo>
                      <a:lnTo>
                        <a:pt x="3662" y="314"/>
                      </a:lnTo>
                      <a:lnTo>
                        <a:pt x="3409" y="320"/>
                      </a:lnTo>
                      <a:lnTo>
                        <a:pt x="3147" y="324"/>
                      </a:lnTo>
                      <a:lnTo>
                        <a:pt x="2880" y="325"/>
                      </a:lnTo>
                      <a:lnTo>
                        <a:pt x="2880" y="325"/>
                      </a:lnTo>
                      <a:lnTo>
                        <a:pt x="2613" y="324"/>
                      </a:lnTo>
                      <a:lnTo>
                        <a:pt x="2351" y="320"/>
                      </a:lnTo>
                      <a:lnTo>
                        <a:pt x="2098" y="314"/>
                      </a:lnTo>
                      <a:lnTo>
                        <a:pt x="1854" y="304"/>
                      </a:lnTo>
                      <a:lnTo>
                        <a:pt x="1620" y="292"/>
                      </a:lnTo>
                      <a:lnTo>
                        <a:pt x="1507" y="286"/>
                      </a:lnTo>
                      <a:lnTo>
                        <a:pt x="1397" y="279"/>
                      </a:lnTo>
                      <a:lnTo>
                        <a:pt x="1291" y="271"/>
                      </a:lnTo>
                      <a:lnTo>
                        <a:pt x="1188" y="263"/>
                      </a:lnTo>
                      <a:lnTo>
                        <a:pt x="1087" y="254"/>
                      </a:lnTo>
                      <a:lnTo>
                        <a:pt x="992" y="245"/>
                      </a:lnTo>
                      <a:lnTo>
                        <a:pt x="898" y="236"/>
                      </a:lnTo>
                      <a:lnTo>
                        <a:pt x="809" y="226"/>
                      </a:lnTo>
                      <a:lnTo>
                        <a:pt x="724" y="215"/>
                      </a:lnTo>
                      <a:lnTo>
                        <a:pt x="642" y="205"/>
                      </a:lnTo>
                      <a:lnTo>
                        <a:pt x="566" y="193"/>
                      </a:lnTo>
                      <a:lnTo>
                        <a:pt x="492" y="181"/>
                      </a:lnTo>
                      <a:lnTo>
                        <a:pt x="425" y="169"/>
                      </a:lnTo>
                      <a:lnTo>
                        <a:pt x="361" y="157"/>
                      </a:lnTo>
                      <a:lnTo>
                        <a:pt x="302" y="144"/>
                      </a:lnTo>
                      <a:lnTo>
                        <a:pt x="247" y="131"/>
                      </a:lnTo>
                      <a:lnTo>
                        <a:pt x="199" y="118"/>
                      </a:lnTo>
                      <a:lnTo>
                        <a:pt x="154" y="104"/>
                      </a:lnTo>
                      <a:lnTo>
                        <a:pt x="116" y="91"/>
                      </a:lnTo>
                      <a:lnTo>
                        <a:pt x="82" y="77"/>
                      </a:lnTo>
                      <a:lnTo>
                        <a:pt x="54" y="62"/>
                      </a:lnTo>
                      <a:lnTo>
                        <a:pt x="43" y="54"/>
                      </a:lnTo>
                      <a:lnTo>
                        <a:pt x="32" y="47"/>
                      </a:lnTo>
                      <a:lnTo>
                        <a:pt x="32" y="47"/>
                      </a:lnTo>
                      <a:close/>
                    </a:path>
                  </a:pathLst>
                </a:custGeom>
                <a:gradFill flip="none" rotWithShape="1">
                  <a:gsLst>
                    <a:gs pos="7000">
                      <a:srgbClr val="3D3D3D"/>
                    </a:gs>
                    <a:gs pos="61000">
                      <a:srgbClr val="FFFFFF"/>
                    </a:gs>
                    <a:gs pos="100000">
                      <a:srgbClr val="949494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1" name="Freeform 17"/>
                <p:cNvSpPr>
                  <a:spLocks/>
                </p:cNvSpPr>
                <p:nvPr/>
              </p:nvSpPr>
              <p:spPr bwMode="auto">
                <a:xfrm>
                  <a:off x="12293" y="2854326"/>
                  <a:ext cx="1177638" cy="133246"/>
                </a:xfrm>
                <a:custGeom>
                  <a:avLst/>
                  <a:gdLst/>
                  <a:ahLst/>
                  <a:cxnLst>
                    <a:cxn ang="0">
                      <a:pos x="5567" y="323"/>
                    </a:cxn>
                    <a:cxn ang="0">
                      <a:pos x="5554" y="347"/>
                    </a:cxn>
                    <a:cxn ang="0">
                      <a:pos x="5524" y="371"/>
                    </a:cxn>
                    <a:cxn ang="0">
                      <a:pos x="5480" y="394"/>
                    </a:cxn>
                    <a:cxn ang="0">
                      <a:pos x="5349" y="437"/>
                    </a:cxn>
                    <a:cxn ang="0">
                      <a:pos x="5164" y="478"/>
                    </a:cxn>
                    <a:cxn ang="0">
                      <a:pos x="4932" y="515"/>
                    </a:cxn>
                    <a:cxn ang="0">
                      <a:pos x="4656" y="548"/>
                    </a:cxn>
                    <a:cxn ang="0">
                      <a:pos x="4340" y="576"/>
                    </a:cxn>
                    <a:cxn ang="0">
                      <a:pos x="3991" y="599"/>
                    </a:cxn>
                    <a:cxn ang="0">
                      <a:pos x="3611" y="616"/>
                    </a:cxn>
                    <a:cxn ang="0">
                      <a:pos x="3208" y="627"/>
                    </a:cxn>
                    <a:cxn ang="0">
                      <a:pos x="2784" y="630"/>
                    </a:cxn>
                    <a:cxn ang="0">
                      <a:pos x="2499" y="629"/>
                    </a:cxn>
                    <a:cxn ang="0">
                      <a:pos x="2089" y="620"/>
                    </a:cxn>
                    <a:cxn ang="0">
                      <a:pos x="1700" y="606"/>
                    </a:cxn>
                    <a:cxn ang="0">
                      <a:pos x="1340" y="585"/>
                    </a:cxn>
                    <a:cxn ang="0">
                      <a:pos x="1013" y="558"/>
                    </a:cxn>
                    <a:cxn ang="0">
                      <a:pos x="723" y="528"/>
                    </a:cxn>
                    <a:cxn ang="0">
                      <a:pos x="475" y="491"/>
                    </a:cxn>
                    <a:cxn ang="0">
                      <a:pos x="275" y="452"/>
                    </a:cxn>
                    <a:cxn ang="0">
                      <a:pos x="125" y="409"/>
                    </a:cxn>
                    <a:cxn ang="0">
                      <a:pos x="57" y="379"/>
                    </a:cxn>
                    <a:cxn ang="0">
                      <a:pos x="23" y="355"/>
                    </a:cxn>
                    <a:cxn ang="0">
                      <a:pos x="3" y="332"/>
                    </a:cxn>
                    <a:cxn ang="0">
                      <a:pos x="0" y="315"/>
                    </a:cxn>
                    <a:cxn ang="0">
                      <a:pos x="9" y="291"/>
                    </a:cxn>
                    <a:cxn ang="0">
                      <a:pos x="32" y="267"/>
                    </a:cxn>
                    <a:cxn ang="0">
                      <a:pos x="72" y="243"/>
                    </a:cxn>
                    <a:cxn ang="0">
                      <a:pos x="169" y="206"/>
                    </a:cxn>
                    <a:cxn ang="0">
                      <a:pos x="337" y="164"/>
                    </a:cxn>
                    <a:cxn ang="0">
                      <a:pos x="553" y="127"/>
                    </a:cxn>
                    <a:cxn ang="0">
                      <a:pos x="815" y="91"/>
                    </a:cxn>
                    <a:cxn ang="0">
                      <a:pos x="1118" y="62"/>
                    </a:cxn>
                    <a:cxn ang="0">
                      <a:pos x="1457" y="37"/>
                    </a:cxn>
                    <a:cxn ang="0">
                      <a:pos x="1827" y="19"/>
                    </a:cxn>
                    <a:cxn ang="0">
                      <a:pos x="2223" y="6"/>
                    </a:cxn>
                    <a:cxn ang="0">
                      <a:pos x="2641" y="0"/>
                    </a:cxn>
                    <a:cxn ang="0">
                      <a:pos x="2927" y="0"/>
                    </a:cxn>
                    <a:cxn ang="0">
                      <a:pos x="3345" y="6"/>
                    </a:cxn>
                    <a:cxn ang="0">
                      <a:pos x="3741" y="19"/>
                    </a:cxn>
                    <a:cxn ang="0">
                      <a:pos x="4111" y="37"/>
                    </a:cxn>
                    <a:cxn ang="0">
                      <a:pos x="4450" y="62"/>
                    </a:cxn>
                    <a:cxn ang="0">
                      <a:pos x="4753" y="91"/>
                    </a:cxn>
                    <a:cxn ang="0">
                      <a:pos x="5015" y="127"/>
                    </a:cxn>
                    <a:cxn ang="0">
                      <a:pos x="5231" y="164"/>
                    </a:cxn>
                    <a:cxn ang="0">
                      <a:pos x="5399" y="206"/>
                    </a:cxn>
                    <a:cxn ang="0">
                      <a:pos x="5496" y="243"/>
                    </a:cxn>
                    <a:cxn ang="0">
                      <a:pos x="5536" y="267"/>
                    </a:cxn>
                    <a:cxn ang="0">
                      <a:pos x="5559" y="291"/>
                    </a:cxn>
                    <a:cxn ang="0">
                      <a:pos x="5568" y="315"/>
                    </a:cxn>
                  </a:cxnLst>
                  <a:rect l="0" t="0" r="r" b="b"/>
                  <a:pathLst>
                    <a:path w="5568" h="630">
                      <a:moveTo>
                        <a:pt x="5568" y="315"/>
                      </a:moveTo>
                      <a:lnTo>
                        <a:pt x="5568" y="315"/>
                      </a:lnTo>
                      <a:lnTo>
                        <a:pt x="5567" y="323"/>
                      </a:lnTo>
                      <a:lnTo>
                        <a:pt x="5564" y="332"/>
                      </a:lnTo>
                      <a:lnTo>
                        <a:pt x="5559" y="339"/>
                      </a:lnTo>
                      <a:lnTo>
                        <a:pt x="5554" y="347"/>
                      </a:lnTo>
                      <a:lnTo>
                        <a:pt x="5545" y="355"/>
                      </a:lnTo>
                      <a:lnTo>
                        <a:pt x="5536" y="363"/>
                      </a:lnTo>
                      <a:lnTo>
                        <a:pt x="5524" y="371"/>
                      </a:lnTo>
                      <a:lnTo>
                        <a:pt x="5511" y="379"/>
                      </a:lnTo>
                      <a:lnTo>
                        <a:pt x="5496" y="387"/>
                      </a:lnTo>
                      <a:lnTo>
                        <a:pt x="5480" y="394"/>
                      </a:lnTo>
                      <a:lnTo>
                        <a:pt x="5443" y="409"/>
                      </a:lnTo>
                      <a:lnTo>
                        <a:pt x="5399" y="423"/>
                      </a:lnTo>
                      <a:lnTo>
                        <a:pt x="5349" y="437"/>
                      </a:lnTo>
                      <a:lnTo>
                        <a:pt x="5293" y="452"/>
                      </a:lnTo>
                      <a:lnTo>
                        <a:pt x="5231" y="465"/>
                      </a:lnTo>
                      <a:lnTo>
                        <a:pt x="5164" y="478"/>
                      </a:lnTo>
                      <a:lnTo>
                        <a:pt x="5093" y="491"/>
                      </a:lnTo>
                      <a:lnTo>
                        <a:pt x="5015" y="503"/>
                      </a:lnTo>
                      <a:lnTo>
                        <a:pt x="4932" y="515"/>
                      </a:lnTo>
                      <a:lnTo>
                        <a:pt x="4845" y="528"/>
                      </a:lnTo>
                      <a:lnTo>
                        <a:pt x="4753" y="537"/>
                      </a:lnTo>
                      <a:lnTo>
                        <a:pt x="4656" y="548"/>
                      </a:lnTo>
                      <a:lnTo>
                        <a:pt x="4555" y="558"/>
                      </a:lnTo>
                      <a:lnTo>
                        <a:pt x="4450" y="567"/>
                      </a:lnTo>
                      <a:lnTo>
                        <a:pt x="4340" y="576"/>
                      </a:lnTo>
                      <a:lnTo>
                        <a:pt x="4228" y="585"/>
                      </a:lnTo>
                      <a:lnTo>
                        <a:pt x="4111" y="593"/>
                      </a:lnTo>
                      <a:lnTo>
                        <a:pt x="3991" y="599"/>
                      </a:lnTo>
                      <a:lnTo>
                        <a:pt x="3868" y="606"/>
                      </a:lnTo>
                      <a:lnTo>
                        <a:pt x="3741" y="611"/>
                      </a:lnTo>
                      <a:lnTo>
                        <a:pt x="3611" y="616"/>
                      </a:lnTo>
                      <a:lnTo>
                        <a:pt x="3479" y="620"/>
                      </a:lnTo>
                      <a:lnTo>
                        <a:pt x="3345" y="624"/>
                      </a:lnTo>
                      <a:lnTo>
                        <a:pt x="3208" y="627"/>
                      </a:lnTo>
                      <a:lnTo>
                        <a:pt x="3069" y="629"/>
                      </a:lnTo>
                      <a:lnTo>
                        <a:pt x="2927" y="630"/>
                      </a:lnTo>
                      <a:lnTo>
                        <a:pt x="2784" y="630"/>
                      </a:lnTo>
                      <a:lnTo>
                        <a:pt x="2784" y="630"/>
                      </a:lnTo>
                      <a:lnTo>
                        <a:pt x="2641" y="630"/>
                      </a:lnTo>
                      <a:lnTo>
                        <a:pt x="2499" y="629"/>
                      </a:lnTo>
                      <a:lnTo>
                        <a:pt x="2360" y="627"/>
                      </a:lnTo>
                      <a:lnTo>
                        <a:pt x="2223" y="624"/>
                      </a:lnTo>
                      <a:lnTo>
                        <a:pt x="2089" y="620"/>
                      </a:lnTo>
                      <a:lnTo>
                        <a:pt x="1957" y="616"/>
                      </a:lnTo>
                      <a:lnTo>
                        <a:pt x="1827" y="611"/>
                      </a:lnTo>
                      <a:lnTo>
                        <a:pt x="1700" y="606"/>
                      </a:lnTo>
                      <a:lnTo>
                        <a:pt x="1577" y="599"/>
                      </a:lnTo>
                      <a:lnTo>
                        <a:pt x="1457" y="593"/>
                      </a:lnTo>
                      <a:lnTo>
                        <a:pt x="1340" y="585"/>
                      </a:lnTo>
                      <a:lnTo>
                        <a:pt x="1228" y="576"/>
                      </a:lnTo>
                      <a:lnTo>
                        <a:pt x="1118" y="567"/>
                      </a:lnTo>
                      <a:lnTo>
                        <a:pt x="1013" y="558"/>
                      </a:lnTo>
                      <a:lnTo>
                        <a:pt x="912" y="548"/>
                      </a:lnTo>
                      <a:lnTo>
                        <a:pt x="815" y="537"/>
                      </a:lnTo>
                      <a:lnTo>
                        <a:pt x="723" y="528"/>
                      </a:lnTo>
                      <a:lnTo>
                        <a:pt x="636" y="515"/>
                      </a:lnTo>
                      <a:lnTo>
                        <a:pt x="553" y="503"/>
                      </a:lnTo>
                      <a:lnTo>
                        <a:pt x="475" y="491"/>
                      </a:lnTo>
                      <a:lnTo>
                        <a:pt x="403" y="478"/>
                      </a:lnTo>
                      <a:lnTo>
                        <a:pt x="337" y="465"/>
                      </a:lnTo>
                      <a:lnTo>
                        <a:pt x="275" y="452"/>
                      </a:lnTo>
                      <a:lnTo>
                        <a:pt x="219" y="437"/>
                      </a:lnTo>
                      <a:lnTo>
                        <a:pt x="169" y="423"/>
                      </a:lnTo>
                      <a:lnTo>
                        <a:pt x="125" y="409"/>
                      </a:lnTo>
                      <a:lnTo>
                        <a:pt x="88" y="394"/>
                      </a:lnTo>
                      <a:lnTo>
                        <a:pt x="72" y="387"/>
                      </a:lnTo>
                      <a:lnTo>
                        <a:pt x="57" y="379"/>
                      </a:lnTo>
                      <a:lnTo>
                        <a:pt x="44" y="371"/>
                      </a:lnTo>
                      <a:lnTo>
                        <a:pt x="32" y="363"/>
                      </a:lnTo>
                      <a:lnTo>
                        <a:pt x="23" y="355"/>
                      </a:lnTo>
                      <a:lnTo>
                        <a:pt x="14" y="347"/>
                      </a:lnTo>
                      <a:lnTo>
                        <a:pt x="9" y="339"/>
                      </a:lnTo>
                      <a:lnTo>
                        <a:pt x="3" y="332"/>
                      </a:lnTo>
                      <a:lnTo>
                        <a:pt x="1" y="323"/>
                      </a:lnTo>
                      <a:lnTo>
                        <a:pt x="0" y="315"/>
                      </a:lnTo>
                      <a:lnTo>
                        <a:pt x="0" y="315"/>
                      </a:lnTo>
                      <a:lnTo>
                        <a:pt x="1" y="307"/>
                      </a:lnTo>
                      <a:lnTo>
                        <a:pt x="3" y="298"/>
                      </a:lnTo>
                      <a:lnTo>
                        <a:pt x="9" y="291"/>
                      </a:lnTo>
                      <a:lnTo>
                        <a:pt x="14" y="283"/>
                      </a:lnTo>
                      <a:lnTo>
                        <a:pt x="23" y="274"/>
                      </a:lnTo>
                      <a:lnTo>
                        <a:pt x="32" y="267"/>
                      </a:lnTo>
                      <a:lnTo>
                        <a:pt x="44" y="259"/>
                      </a:lnTo>
                      <a:lnTo>
                        <a:pt x="57" y="251"/>
                      </a:lnTo>
                      <a:lnTo>
                        <a:pt x="72" y="243"/>
                      </a:lnTo>
                      <a:lnTo>
                        <a:pt x="88" y="236"/>
                      </a:lnTo>
                      <a:lnTo>
                        <a:pt x="125" y="221"/>
                      </a:lnTo>
                      <a:lnTo>
                        <a:pt x="169" y="206"/>
                      </a:lnTo>
                      <a:lnTo>
                        <a:pt x="219" y="192"/>
                      </a:lnTo>
                      <a:lnTo>
                        <a:pt x="275" y="178"/>
                      </a:lnTo>
                      <a:lnTo>
                        <a:pt x="337" y="164"/>
                      </a:lnTo>
                      <a:lnTo>
                        <a:pt x="403" y="151"/>
                      </a:lnTo>
                      <a:lnTo>
                        <a:pt x="475" y="139"/>
                      </a:lnTo>
                      <a:lnTo>
                        <a:pt x="553" y="127"/>
                      </a:lnTo>
                      <a:lnTo>
                        <a:pt x="636" y="115"/>
                      </a:lnTo>
                      <a:lnTo>
                        <a:pt x="723" y="102"/>
                      </a:lnTo>
                      <a:lnTo>
                        <a:pt x="815" y="91"/>
                      </a:lnTo>
                      <a:lnTo>
                        <a:pt x="912" y="82"/>
                      </a:lnTo>
                      <a:lnTo>
                        <a:pt x="1013" y="72"/>
                      </a:lnTo>
                      <a:lnTo>
                        <a:pt x="1118" y="62"/>
                      </a:lnTo>
                      <a:lnTo>
                        <a:pt x="1228" y="53"/>
                      </a:lnTo>
                      <a:lnTo>
                        <a:pt x="1340" y="45"/>
                      </a:lnTo>
                      <a:lnTo>
                        <a:pt x="1457" y="37"/>
                      </a:lnTo>
                      <a:lnTo>
                        <a:pt x="1577" y="31"/>
                      </a:lnTo>
                      <a:lnTo>
                        <a:pt x="1700" y="24"/>
                      </a:lnTo>
                      <a:lnTo>
                        <a:pt x="1827" y="19"/>
                      </a:lnTo>
                      <a:lnTo>
                        <a:pt x="1957" y="13"/>
                      </a:lnTo>
                      <a:lnTo>
                        <a:pt x="2089" y="10"/>
                      </a:lnTo>
                      <a:lnTo>
                        <a:pt x="2223" y="6"/>
                      </a:lnTo>
                      <a:lnTo>
                        <a:pt x="2360" y="3"/>
                      </a:lnTo>
                      <a:lnTo>
                        <a:pt x="2499" y="1"/>
                      </a:lnTo>
                      <a:lnTo>
                        <a:pt x="2641" y="0"/>
                      </a:lnTo>
                      <a:lnTo>
                        <a:pt x="2784" y="0"/>
                      </a:lnTo>
                      <a:lnTo>
                        <a:pt x="2784" y="0"/>
                      </a:lnTo>
                      <a:lnTo>
                        <a:pt x="2927" y="0"/>
                      </a:lnTo>
                      <a:lnTo>
                        <a:pt x="3069" y="1"/>
                      </a:lnTo>
                      <a:lnTo>
                        <a:pt x="3208" y="3"/>
                      </a:lnTo>
                      <a:lnTo>
                        <a:pt x="3345" y="6"/>
                      </a:lnTo>
                      <a:lnTo>
                        <a:pt x="3479" y="10"/>
                      </a:lnTo>
                      <a:lnTo>
                        <a:pt x="3611" y="13"/>
                      </a:lnTo>
                      <a:lnTo>
                        <a:pt x="3741" y="19"/>
                      </a:lnTo>
                      <a:lnTo>
                        <a:pt x="3868" y="24"/>
                      </a:lnTo>
                      <a:lnTo>
                        <a:pt x="3991" y="31"/>
                      </a:lnTo>
                      <a:lnTo>
                        <a:pt x="4111" y="37"/>
                      </a:lnTo>
                      <a:lnTo>
                        <a:pt x="4228" y="45"/>
                      </a:lnTo>
                      <a:lnTo>
                        <a:pt x="4340" y="53"/>
                      </a:lnTo>
                      <a:lnTo>
                        <a:pt x="4450" y="62"/>
                      </a:lnTo>
                      <a:lnTo>
                        <a:pt x="4555" y="72"/>
                      </a:lnTo>
                      <a:lnTo>
                        <a:pt x="4656" y="82"/>
                      </a:lnTo>
                      <a:lnTo>
                        <a:pt x="4753" y="91"/>
                      </a:lnTo>
                      <a:lnTo>
                        <a:pt x="4845" y="102"/>
                      </a:lnTo>
                      <a:lnTo>
                        <a:pt x="4932" y="115"/>
                      </a:lnTo>
                      <a:lnTo>
                        <a:pt x="5015" y="127"/>
                      </a:lnTo>
                      <a:lnTo>
                        <a:pt x="5093" y="139"/>
                      </a:lnTo>
                      <a:lnTo>
                        <a:pt x="5164" y="151"/>
                      </a:lnTo>
                      <a:lnTo>
                        <a:pt x="5231" y="164"/>
                      </a:lnTo>
                      <a:lnTo>
                        <a:pt x="5293" y="178"/>
                      </a:lnTo>
                      <a:lnTo>
                        <a:pt x="5349" y="192"/>
                      </a:lnTo>
                      <a:lnTo>
                        <a:pt x="5399" y="206"/>
                      </a:lnTo>
                      <a:lnTo>
                        <a:pt x="5443" y="221"/>
                      </a:lnTo>
                      <a:lnTo>
                        <a:pt x="5480" y="236"/>
                      </a:lnTo>
                      <a:lnTo>
                        <a:pt x="5496" y="243"/>
                      </a:lnTo>
                      <a:lnTo>
                        <a:pt x="5511" y="251"/>
                      </a:lnTo>
                      <a:lnTo>
                        <a:pt x="5524" y="259"/>
                      </a:lnTo>
                      <a:lnTo>
                        <a:pt x="5536" y="267"/>
                      </a:lnTo>
                      <a:lnTo>
                        <a:pt x="5545" y="274"/>
                      </a:lnTo>
                      <a:lnTo>
                        <a:pt x="5554" y="283"/>
                      </a:lnTo>
                      <a:lnTo>
                        <a:pt x="5559" y="291"/>
                      </a:lnTo>
                      <a:lnTo>
                        <a:pt x="5564" y="298"/>
                      </a:lnTo>
                      <a:lnTo>
                        <a:pt x="5567" y="307"/>
                      </a:lnTo>
                      <a:lnTo>
                        <a:pt x="5568" y="315"/>
                      </a:lnTo>
                      <a:lnTo>
                        <a:pt x="5568" y="31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06060"/>
                    </a:gs>
                    <a:gs pos="73000">
                      <a:srgbClr val="FFFFFF"/>
                    </a:gs>
                    <a:gs pos="100000">
                      <a:srgbClr val="BEBEBE"/>
                    </a:gs>
                  </a:gsLst>
                  <a:lin ang="10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Times" charset="0"/>
                  </a:endParaRPr>
                </a:p>
              </p:txBody>
            </p:sp>
            <p:sp>
              <p:nvSpPr>
                <p:cNvPr id="1422" name="Freeform 5"/>
                <p:cNvSpPr>
                  <a:spLocks noEditPoints="1"/>
                </p:cNvSpPr>
                <p:nvPr/>
              </p:nvSpPr>
              <p:spPr bwMode="auto">
                <a:xfrm>
                  <a:off x="0" y="2844173"/>
                  <a:ext cx="1202223" cy="153409"/>
                </a:xfrm>
                <a:custGeom>
                  <a:avLst/>
                  <a:gdLst/>
                  <a:ahLst/>
                  <a:cxnLst>
                    <a:cxn ang="0">
                      <a:pos x="468" y="151"/>
                    </a:cxn>
                    <a:cxn ang="0">
                      <a:pos x="182" y="219"/>
                    </a:cxn>
                    <a:cxn ang="0">
                      <a:pos x="72" y="266"/>
                    </a:cxn>
                    <a:cxn ang="0">
                      <a:pos x="18" y="308"/>
                    </a:cxn>
                    <a:cxn ang="0">
                      <a:pos x="0" y="356"/>
                    </a:cxn>
                    <a:cxn ang="0">
                      <a:pos x="6" y="404"/>
                    </a:cxn>
                    <a:cxn ang="0">
                      <a:pos x="35" y="442"/>
                    </a:cxn>
                    <a:cxn ang="0">
                      <a:pos x="109" y="486"/>
                    </a:cxn>
                    <a:cxn ang="0">
                      <a:pos x="246" y="534"/>
                    </a:cxn>
                    <a:cxn ang="0">
                      <a:pos x="718" y="622"/>
                    </a:cxn>
                    <a:cxn ang="0">
                      <a:pos x="1191" y="673"/>
                    </a:cxn>
                    <a:cxn ang="0">
                      <a:pos x="1792" y="711"/>
                    </a:cxn>
                    <a:cxn ang="0">
                      <a:pos x="2880" y="735"/>
                    </a:cxn>
                    <a:cxn ang="0">
                      <a:pos x="4094" y="704"/>
                    </a:cxn>
                    <a:cxn ang="0">
                      <a:pos x="4679" y="663"/>
                    </a:cxn>
                    <a:cxn ang="0">
                      <a:pos x="5176" y="604"/>
                    </a:cxn>
                    <a:cxn ang="0">
                      <a:pos x="5548" y="524"/>
                    </a:cxn>
                    <a:cxn ang="0">
                      <a:pos x="5671" y="478"/>
                    </a:cxn>
                    <a:cxn ang="0">
                      <a:pos x="5733" y="434"/>
                    </a:cxn>
                    <a:cxn ang="0">
                      <a:pos x="5759" y="390"/>
                    </a:cxn>
                    <a:cxn ang="0">
                      <a:pos x="5759" y="345"/>
                    </a:cxn>
                    <a:cxn ang="0">
                      <a:pos x="5733" y="301"/>
                    </a:cxn>
                    <a:cxn ang="0">
                      <a:pos x="5671" y="257"/>
                    </a:cxn>
                    <a:cxn ang="0">
                      <a:pos x="5548" y="211"/>
                    </a:cxn>
                    <a:cxn ang="0">
                      <a:pos x="5176" y="131"/>
                    </a:cxn>
                    <a:cxn ang="0">
                      <a:pos x="4679" y="72"/>
                    </a:cxn>
                    <a:cxn ang="0">
                      <a:pos x="4094" y="30"/>
                    </a:cxn>
                    <a:cxn ang="0">
                      <a:pos x="2880" y="0"/>
                    </a:cxn>
                    <a:cxn ang="0">
                      <a:pos x="1792" y="24"/>
                    </a:cxn>
                    <a:cxn ang="0">
                      <a:pos x="1191" y="62"/>
                    </a:cxn>
                    <a:cxn ang="0">
                      <a:pos x="927" y="182"/>
                    </a:cxn>
                    <a:cxn ang="0">
                      <a:pos x="1352" y="144"/>
                    </a:cxn>
                    <a:cxn ang="0">
                      <a:pos x="2607" y="95"/>
                    </a:cxn>
                    <a:cxn ang="0">
                      <a:pos x="3680" y="106"/>
                    </a:cxn>
                    <a:cxn ang="0">
                      <a:pos x="4627" y="163"/>
                    </a:cxn>
                    <a:cxn ang="0">
                      <a:pos x="5075" y="212"/>
                    </a:cxn>
                    <a:cxn ang="0">
                      <a:pos x="5467" y="284"/>
                    </a:cxn>
                    <a:cxn ang="0">
                      <a:pos x="5631" y="342"/>
                    </a:cxn>
                    <a:cxn ang="0">
                      <a:pos x="5665" y="368"/>
                    </a:cxn>
                    <a:cxn ang="0">
                      <a:pos x="5612" y="401"/>
                    </a:cxn>
                    <a:cxn ang="0">
                      <a:pos x="5411" y="464"/>
                    </a:cxn>
                    <a:cxn ang="0">
                      <a:pos x="4960" y="539"/>
                    </a:cxn>
                    <a:cxn ang="0">
                      <a:pos x="4519" y="582"/>
                    </a:cxn>
                    <a:cxn ang="0">
                      <a:pos x="3420" y="636"/>
                    </a:cxn>
                    <a:cxn ang="0">
                      <a:pos x="2340" y="636"/>
                    </a:cxn>
                    <a:cxn ang="0">
                      <a:pos x="1241" y="582"/>
                    </a:cxn>
                    <a:cxn ang="0">
                      <a:pos x="800" y="539"/>
                    </a:cxn>
                    <a:cxn ang="0">
                      <a:pos x="349" y="464"/>
                    </a:cxn>
                    <a:cxn ang="0">
                      <a:pos x="147" y="401"/>
                    </a:cxn>
                    <a:cxn ang="0">
                      <a:pos x="95" y="368"/>
                    </a:cxn>
                    <a:cxn ang="0">
                      <a:pos x="129" y="342"/>
                    </a:cxn>
                    <a:cxn ang="0">
                      <a:pos x="293" y="284"/>
                    </a:cxn>
                    <a:cxn ang="0">
                      <a:pos x="684" y="212"/>
                    </a:cxn>
                  </a:cxnLst>
                  <a:rect l="0" t="0" r="r" b="b"/>
                  <a:pathLst>
                    <a:path w="5760" h="735">
                      <a:moveTo>
                        <a:pt x="871" y="93"/>
                      </a:moveTo>
                      <a:lnTo>
                        <a:pt x="871" y="93"/>
                      </a:lnTo>
                      <a:lnTo>
                        <a:pt x="718" y="113"/>
                      </a:lnTo>
                      <a:lnTo>
                        <a:pt x="584" y="131"/>
                      </a:lnTo>
                      <a:lnTo>
                        <a:pt x="468" y="151"/>
                      </a:lnTo>
                      <a:lnTo>
                        <a:pt x="367" y="171"/>
                      </a:lnTo>
                      <a:lnTo>
                        <a:pt x="283" y="191"/>
                      </a:lnTo>
                      <a:lnTo>
                        <a:pt x="246" y="201"/>
                      </a:lnTo>
                      <a:lnTo>
                        <a:pt x="212" y="211"/>
                      </a:lnTo>
                      <a:lnTo>
                        <a:pt x="182" y="219"/>
                      </a:lnTo>
                      <a:lnTo>
                        <a:pt x="155" y="229"/>
                      </a:lnTo>
                      <a:lnTo>
                        <a:pt x="130" y="239"/>
                      </a:lnTo>
                      <a:lnTo>
                        <a:pt x="109" y="249"/>
                      </a:lnTo>
                      <a:lnTo>
                        <a:pt x="89" y="257"/>
                      </a:lnTo>
                      <a:lnTo>
                        <a:pt x="72" y="266"/>
                      </a:lnTo>
                      <a:lnTo>
                        <a:pt x="58" y="276"/>
                      </a:lnTo>
                      <a:lnTo>
                        <a:pt x="45" y="284"/>
                      </a:lnTo>
                      <a:lnTo>
                        <a:pt x="35" y="293"/>
                      </a:lnTo>
                      <a:lnTo>
                        <a:pt x="27" y="301"/>
                      </a:lnTo>
                      <a:lnTo>
                        <a:pt x="18" y="308"/>
                      </a:lnTo>
                      <a:lnTo>
                        <a:pt x="13" y="317"/>
                      </a:lnTo>
                      <a:lnTo>
                        <a:pt x="8" y="324"/>
                      </a:lnTo>
                      <a:lnTo>
                        <a:pt x="6" y="331"/>
                      </a:lnTo>
                      <a:lnTo>
                        <a:pt x="1" y="345"/>
                      </a:lnTo>
                      <a:lnTo>
                        <a:pt x="0" y="356"/>
                      </a:lnTo>
                      <a:lnTo>
                        <a:pt x="0" y="368"/>
                      </a:lnTo>
                      <a:lnTo>
                        <a:pt x="0" y="368"/>
                      </a:lnTo>
                      <a:lnTo>
                        <a:pt x="0" y="377"/>
                      </a:lnTo>
                      <a:lnTo>
                        <a:pt x="1" y="390"/>
                      </a:lnTo>
                      <a:lnTo>
                        <a:pt x="6" y="404"/>
                      </a:lnTo>
                      <a:lnTo>
                        <a:pt x="8" y="411"/>
                      </a:lnTo>
                      <a:lnTo>
                        <a:pt x="13" y="418"/>
                      </a:lnTo>
                      <a:lnTo>
                        <a:pt x="18" y="425"/>
                      </a:lnTo>
                      <a:lnTo>
                        <a:pt x="27" y="434"/>
                      </a:lnTo>
                      <a:lnTo>
                        <a:pt x="35" y="442"/>
                      </a:lnTo>
                      <a:lnTo>
                        <a:pt x="45" y="451"/>
                      </a:lnTo>
                      <a:lnTo>
                        <a:pt x="58" y="459"/>
                      </a:lnTo>
                      <a:lnTo>
                        <a:pt x="72" y="468"/>
                      </a:lnTo>
                      <a:lnTo>
                        <a:pt x="89" y="478"/>
                      </a:lnTo>
                      <a:lnTo>
                        <a:pt x="109" y="486"/>
                      </a:lnTo>
                      <a:lnTo>
                        <a:pt x="130" y="496"/>
                      </a:lnTo>
                      <a:lnTo>
                        <a:pt x="155" y="506"/>
                      </a:lnTo>
                      <a:lnTo>
                        <a:pt x="182" y="515"/>
                      </a:lnTo>
                      <a:lnTo>
                        <a:pt x="212" y="524"/>
                      </a:lnTo>
                      <a:lnTo>
                        <a:pt x="246" y="534"/>
                      </a:lnTo>
                      <a:lnTo>
                        <a:pt x="283" y="544"/>
                      </a:lnTo>
                      <a:lnTo>
                        <a:pt x="367" y="564"/>
                      </a:lnTo>
                      <a:lnTo>
                        <a:pt x="468" y="584"/>
                      </a:lnTo>
                      <a:lnTo>
                        <a:pt x="584" y="604"/>
                      </a:lnTo>
                      <a:lnTo>
                        <a:pt x="718" y="622"/>
                      </a:lnTo>
                      <a:lnTo>
                        <a:pt x="871" y="640"/>
                      </a:lnTo>
                      <a:lnTo>
                        <a:pt x="871" y="640"/>
                      </a:lnTo>
                      <a:lnTo>
                        <a:pt x="974" y="652"/>
                      </a:lnTo>
                      <a:lnTo>
                        <a:pt x="1081" y="663"/>
                      </a:lnTo>
                      <a:lnTo>
                        <a:pt x="1191" y="673"/>
                      </a:lnTo>
                      <a:lnTo>
                        <a:pt x="1304" y="681"/>
                      </a:lnTo>
                      <a:lnTo>
                        <a:pt x="1422" y="690"/>
                      </a:lnTo>
                      <a:lnTo>
                        <a:pt x="1543" y="697"/>
                      </a:lnTo>
                      <a:lnTo>
                        <a:pt x="1666" y="704"/>
                      </a:lnTo>
                      <a:lnTo>
                        <a:pt x="1792" y="711"/>
                      </a:lnTo>
                      <a:lnTo>
                        <a:pt x="2052" y="721"/>
                      </a:lnTo>
                      <a:lnTo>
                        <a:pt x="2322" y="729"/>
                      </a:lnTo>
                      <a:lnTo>
                        <a:pt x="2597" y="734"/>
                      </a:lnTo>
                      <a:lnTo>
                        <a:pt x="2880" y="735"/>
                      </a:lnTo>
                      <a:lnTo>
                        <a:pt x="2880" y="735"/>
                      </a:lnTo>
                      <a:lnTo>
                        <a:pt x="3163" y="734"/>
                      </a:lnTo>
                      <a:lnTo>
                        <a:pt x="3438" y="729"/>
                      </a:lnTo>
                      <a:lnTo>
                        <a:pt x="3707" y="721"/>
                      </a:lnTo>
                      <a:lnTo>
                        <a:pt x="3968" y="711"/>
                      </a:lnTo>
                      <a:lnTo>
                        <a:pt x="4094" y="704"/>
                      </a:lnTo>
                      <a:lnTo>
                        <a:pt x="4217" y="697"/>
                      </a:lnTo>
                      <a:lnTo>
                        <a:pt x="4338" y="690"/>
                      </a:lnTo>
                      <a:lnTo>
                        <a:pt x="4456" y="681"/>
                      </a:lnTo>
                      <a:lnTo>
                        <a:pt x="4569" y="673"/>
                      </a:lnTo>
                      <a:lnTo>
                        <a:pt x="4679" y="663"/>
                      </a:lnTo>
                      <a:lnTo>
                        <a:pt x="4786" y="652"/>
                      </a:lnTo>
                      <a:lnTo>
                        <a:pt x="4888" y="640"/>
                      </a:lnTo>
                      <a:lnTo>
                        <a:pt x="4888" y="640"/>
                      </a:lnTo>
                      <a:lnTo>
                        <a:pt x="5042" y="622"/>
                      </a:lnTo>
                      <a:lnTo>
                        <a:pt x="5176" y="604"/>
                      </a:lnTo>
                      <a:lnTo>
                        <a:pt x="5292" y="584"/>
                      </a:lnTo>
                      <a:lnTo>
                        <a:pt x="5393" y="564"/>
                      </a:lnTo>
                      <a:lnTo>
                        <a:pt x="5477" y="544"/>
                      </a:lnTo>
                      <a:lnTo>
                        <a:pt x="5514" y="534"/>
                      </a:lnTo>
                      <a:lnTo>
                        <a:pt x="5548" y="524"/>
                      </a:lnTo>
                      <a:lnTo>
                        <a:pt x="5578" y="515"/>
                      </a:lnTo>
                      <a:lnTo>
                        <a:pt x="5605" y="506"/>
                      </a:lnTo>
                      <a:lnTo>
                        <a:pt x="5630" y="496"/>
                      </a:lnTo>
                      <a:lnTo>
                        <a:pt x="5651" y="486"/>
                      </a:lnTo>
                      <a:lnTo>
                        <a:pt x="5671" y="478"/>
                      </a:lnTo>
                      <a:lnTo>
                        <a:pt x="5688" y="468"/>
                      </a:lnTo>
                      <a:lnTo>
                        <a:pt x="5702" y="459"/>
                      </a:lnTo>
                      <a:lnTo>
                        <a:pt x="5715" y="451"/>
                      </a:lnTo>
                      <a:lnTo>
                        <a:pt x="5725" y="442"/>
                      </a:lnTo>
                      <a:lnTo>
                        <a:pt x="5733" y="434"/>
                      </a:lnTo>
                      <a:lnTo>
                        <a:pt x="5740" y="425"/>
                      </a:lnTo>
                      <a:lnTo>
                        <a:pt x="5747" y="418"/>
                      </a:lnTo>
                      <a:lnTo>
                        <a:pt x="5752" y="411"/>
                      </a:lnTo>
                      <a:lnTo>
                        <a:pt x="5754" y="404"/>
                      </a:lnTo>
                      <a:lnTo>
                        <a:pt x="5759" y="390"/>
                      </a:lnTo>
                      <a:lnTo>
                        <a:pt x="5760" y="377"/>
                      </a:lnTo>
                      <a:lnTo>
                        <a:pt x="5760" y="368"/>
                      </a:lnTo>
                      <a:lnTo>
                        <a:pt x="5760" y="368"/>
                      </a:lnTo>
                      <a:lnTo>
                        <a:pt x="5760" y="356"/>
                      </a:lnTo>
                      <a:lnTo>
                        <a:pt x="5759" y="345"/>
                      </a:lnTo>
                      <a:lnTo>
                        <a:pt x="5754" y="331"/>
                      </a:lnTo>
                      <a:lnTo>
                        <a:pt x="5752" y="324"/>
                      </a:lnTo>
                      <a:lnTo>
                        <a:pt x="5747" y="317"/>
                      </a:lnTo>
                      <a:lnTo>
                        <a:pt x="5740" y="308"/>
                      </a:lnTo>
                      <a:lnTo>
                        <a:pt x="5733" y="301"/>
                      </a:lnTo>
                      <a:lnTo>
                        <a:pt x="5725" y="293"/>
                      </a:lnTo>
                      <a:lnTo>
                        <a:pt x="5715" y="284"/>
                      </a:lnTo>
                      <a:lnTo>
                        <a:pt x="5702" y="276"/>
                      </a:lnTo>
                      <a:lnTo>
                        <a:pt x="5688" y="266"/>
                      </a:lnTo>
                      <a:lnTo>
                        <a:pt x="5671" y="257"/>
                      </a:lnTo>
                      <a:lnTo>
                        <a:pt x="5651" y="249"/>
                      </a:lnTo>
                      <a:lnTo>
                        <a:pt x="5630" y="239"/>
                      </a:lnTo>
                      <a:lnTo>
                        <a:pt x="5605" y="229"/>
                      </a:lnTo>
                      <a:lnTo>
                        <a:pt x="5578" y="219"/>
                      </a:lnTo>
                      <a:lnTo>
                        <a:pt x="5548" y="211"/>
                      </a:lnTo>
                      <a:lnTo>
                        <a:pt x="5514" y="201"/>
                      </a:lnTo>
                      <a:lnTo>
                        <a:pt x="5477" y="191"/>
                      </a:lnTo>
                      <a:lnTo>
                        <a:pt x="5393" y="171"/>
                      </a:lnTo>
                      <a:lnTo>
                        <a:pt x="5292" y="151"/>
                      </a:lnTo>
                      <a:lnTo>
                        <a:pt x="5176" y="131"/>
                      </a:lnTo>
                      <a:lnTo>
                        <a:pt x="5042" y="113"/>
                      </a:lnTo>
                      <a:lnTo>
                        <a:pt x="4888" y="93"/>
                      </a:lnTo>
                      <a:lnTo>
                        <a:pt x="4888" y="93"/>
                      </a:lnTo>
                      <a:lnTo>
                        <a:pt x="4786" y="83"/>
                      </a:lnTo>
                      <a:lnTo>
                        <a:pt x="4679" y="72"/>
                      </a:lnTo>
                      <a:lnTo>
                        <a:pt x="4569" y="62"/>
                      </a:lnTo>
                      <a:lnTo>
                        <a:pt x="4456" y="54"/>
                      </a:lnTo>
                      <a:lnTo>
                        <a:pt x="4338" y="45"/>
                      </a:lnTo>
                      <a:lnTo>
                        <a:pt x="4217" y="37"/>
                      </a:lnTo>
                      <a:lnTo>
                        <a:pt x="4094" y="30"/>
                      </a:lnTo>
                      <a:lnTo>
                        <a:pt x="3968" y="24"/>
                      </a:lnTo>
                      <a:lnTo>
                        <a:pt x="3707" y="14"/>
                      </a:lnTo>
                      <a:lnTo>
                        <a:pt x="3438" y="6"/>
                      </a:lnTo>
                      <a:lnTo>
                        <a:pt x="3163" y="1"/>
                      </a:lnTo>
                      <a:lnTo>
                        <a:pt x="2880" y="0"/>
                      </a:lnTo>
                      <a:lnTo>
                        <a:pt x="2880" y="0"/>
                      </a:lnTo>
                      <a:lnTo>
                        <a:pt x="2597" y="1"/>
                      </a:lnTo>
                      <a:lnTo>
                        <a:pt x="2322" y="6"/>
                      </a:lnTo>
                      <a:lnTo>
                        <a:pt x="2052" y="14"/>
                      </a:lnTo>
                      <a:lnTo>
                        <a:pt x="1792" y="24"/>
                      </a:lnTo>
                      <a:lnTo>
                        <a:pt x="1666" y="30"/>
                      </a:lnTo>
                      <a:lnTo>
                        <a:pt x="1543" y="37"/>
                      </a:lnTo>
                      <a:lnTo>
                        <a:pt x="1422" y="45"/>
                      </a:lnTo>
                      <a:lnTo>
                        <a:pt x="1304" y="54"/>
                      </a:lnTo>
                      <a:lnTo>
                        <a:pt x="1191" y="62"/>
                      </a:lnTo>
                      <a:lnTo>
                        <a:pt x="1081" y="72"/>
                      </a:lnTo>
                      <a:lnTo>
                        <a:pt x="974" y="83"/>
                      </a:lnTo>
                      <a:lnTo>
                        <a:pt x="871" y="93"/>
                      </a:lnTo>
                      <a:lnTo>
                        <a:pt x="871" y="93"/>
                      </a:lnTo>
                      <a:close/>
                      <a:moveTo>
                        <a:pt x="927" y="182"/>
                      </a:moveTo>
                      <a:lnTo>
                        <a:pt x="927" y="182"/>
                      </a:lnTo>
                      <a:lnTo>
                        <a:pt x="1029" y="171"/>
                      </a:lnTo>
                      <a:lnTo>
                        <a:pt x="1133" y="163"/>
                      </a:lnTo>
                      <a:lnTo>
                        <a:pt x="1241" y="153"/>
                      </a:lnTo>
                      <a:lnTo>
                        <a:pt x="1352" y="144"/>
                      </a:lnTo>
                      <a:lnTo>
                        <a:pt x="1584" y="129"/>
                      </a:lnTo>
                      <a:lnTo>
                        <a:pt x="1827" y="116"/>
                      </a:lnTo>
                      <a:lnTo>
                        <a:pt x="2080" y="106"/>
                      </a:lnTo>
                      <a:lnTo>
                        <a:pt x="2340" y="99"/>
                      </a:lnTo>
                      <a:lnTo>
                        <a:pt x="2607" y="95"/>
                      </a:lnTo>
                      <a:lnTo>
                        <a:pt x="2880" y="93"/>
                      </a:lnTo>
                      <a:lnTo>
                        <a:pt x="2880" y="93"/>
                      </a:lnTo>
                      <a:lnTo>
                        <a:pt x="3153" y="95"/>
                      </a:lnTo>
                      <a:lnTo>
                        <a:pt x="3420" y="99"/>
                      </a:lnTo>
                      <a:lnTo>
                        <a:pt x="3680" y="106"/>
                      </a:lnTo>
                      <a:lnTo>
                        <a:pt x="3933" y="116"/>
                      </a:lnTo>
                      <a:lnTo>
                        <a:pt x="4176" y="129"/>
                      </a:lnTo>
                      <a:lnTo>
                        <a:pt x="4408" y="144"/>
                      </a:lnTo>
                      <a:lnTo>
                        <a:pt x="4519" y="153"/>
                      </a:lnTo>
                      <a:lnTo>
                        <a:pt x="4627" y="163"/>
                      </a:lnTo>
                      <a:lnTo>
                        <a:pt x="4731" y="171"/>
                      </a:lnTo>
                      <a:lnTo>
                        <a:pt x="4833" y="182"/>
                      </a:lnTo>
                      <a:lnTo>
                        <a:pt x="4833" y="182"/>
                      </a:lnTo>
                      <a:lnTo>
                        <a:pt x="4960" y="196"/>
                      </a:lnTo>
                      <a:lnTo>
                        <a:pt x="5075" y="212"/>
                      </a:lnTo>
                      <a:lnTo>
                        <a:pt x="5176" y="228"/>
                      </a:lnTo>
                      <a:lnTo>
                        <a:pt x="5265" y="242"/>
                      </a:lnTo>
                      <a:lnTo>
                        <a:pt x="5343" y="256"/>
                      </a:lnTo>
                      <a:lnTo>
                        <a:pt x="5411" y="271"/>
                      </a:lnTo>
                      <a:lnTo>
                        <a:pt x="5467" y="284"/>
                      </a:lnTo>
                      <a:lnTo>
                        <a:pt x="5516" y="298"/>
                      </a:lnTo>
                      <a:lnTo>
                        <a:pt x="5555" y="311"/>
                      </a:lnTo>
                      <a:lnTo>
                        <a:pt x="5588" y="322"/>
                      </a:lnTo>
                      <a:lnTo>
                        <a:pt x="5612" y="334"/>
                      </a:lnTo>
                      <a:lnTo>
                        <a:pt x="5631" y="342"/>
                      </a:lnTo>
                      <a:lnTo>
                        <a:pt x="5646" y="351"/>
                      </a:lnTo>
                      <a:lnTo>
                        <a:pt x="5655" y="358"/>
                      </a:lnTo>
                      <a:lnTo>
                        <a:pt x="5661" y="363"/>
                      </a:lnTo>
                      <a:lnTo>
                        <a:pt x="5665" y="368"/>
                      </a:lnTo>
                      <a:lnTo>
                        <a:pt x="5665" y="368"/>
                      </a:lnTo>
                      <a:lnTo>
                        <a:pt x="5661" y="372"/>
                      </a:lnTo>
                      <a:lnTo>
                        <a:pt x="5655" y="377"/>
                      </a:lnTo>
                      <a:lnTo>
                        <a:pt x="5646" y="384"/>
                      </a:lnTo>
                      <a:lnTo>
                        <a:pt x="5631" y="393"/>
                      </a:lnTo>
                      <a:lnTo>
                        <a:pt x="5612" y="401"/>
                      </a:lnTo>
                      <a:lnTo>
                        <a:pt x="5588" y="413"/>
                      </a:lnTo>
                      <a:lnTo>
                        <a:pt x="5555" y="424"/>
                      </a:lnTo>
                      <a:lnTo>
                        <a:pt x="5516" y="437"/>
                      </a:lnTo>
                      <a:lnTo>
                        <a:pt x="5467" y="449"/>
                      </a:lnTo>
                      <a:lnTo>
                        <a:pt x="5411" y="464"/>
                      </a:lnTo>
                      <a:lnTo>
                        <a:pt x="5343" y="478"/>
                      </a:lnTo>
                      <a:lnTo>
                        <a:pt x="5265" y="493"/>
                      </a:lnTo>
                      <a:lnTo>
                        <a:pt x="5176" y="507"/>
                      </a:lnTo>
                      <a:lnTo>
                        <a:pt x="5075" y="523"/>
                      </a:lnTo>
                      <a:lnTo>
                        <a:pt x="4960" y="539"/>
                      </a:lnTo>
                      <a:lnTo>
                        <a:pt x="4833" y="553"/>
                      </a:lnTo>
                      <a:lnTo>
                        <a:pt x="4833" y="553"/>
                      </a:lnTo>
                      <a:lnTo>
                        <a:pt x="4731" y="563"/>
                      </a:lnTo>
                      <a:lnTo>
                        <a:pt x="4627" y="572"/>
                      </a:lnTo>
                      <a:lnTo>
                        <a:pt x="4519" y="582"/>
                      </a:lnTo>
                      <a:lnTo>
                        <a:pt x="4408" y="591"/>
                      </a:lnTo>
                      <a:lnTo>
                        <a:pt x="4176" y="606"/>
                      </a:lnTo>
                      <a:lnTo>
                        <a:pt x="3933" y="619"/>
                      </a:lnTo>
                      <a:lnTo>
                        <a:pt x="3680" y="629"/>
                      </a:lnTo>
                      <a:lnTo>
                        <a:pt x="3420" y="636"/>
                      </a:lnTo>
                      <a:lnTo>
                        <a:pt x="3153" y="640"/>
                      </a:lnTo>
                      <a:lnTo>
                        <a:pt x="2880" y="642"/>
                      </a:lnTo>
                      <a:lnTo>
                        <a:pt x="2880" y="642"/>
                      </a:lnTo>
                      <a:lnTo>
                        <a:pt x="2607" y="640"/>
                      </a:lnTo>
                      <a:lnTo>
                        <a:pt x="2340" y="636"/>
                      </a:lnTo>
                      <a:lnTo>
                        <a:pt x="2080" y="629"/>
                      </a:lnTo>
                      <a:lnTo>
                        <a:pt x="1827" y="619"/>
                      </a:lnTo>
                      <a:lnTo>
                        <a:pt x="1584" y="606"/>
                      </a:lnTo>
                      <a:lnTo>
                        <a:pt x="1352" y="591"/>
                      </a:lnTo>
                      <a:lnTo>
                        <a:pt x="1241" y="582"/>
                      </a:lnTo>
                      <a:lnTo>
                        <a:pt x="1133" y="572"/>
                      </a:lnTo>
                      <a:lnTo>
                        <a:pt x="1029" y="563"/>
                      </a:lnTo>
                      <a:lnTo>
                        <a:pt x="927" y="553"/>
                      </a:lnTo>
                      <a:lnTo>
                        <a:pt x="927" y="553"/>
                      </a:lnTo>
                      <a:lnTo>
                        <a:pt x="800" y="539"/>
                      </a:lnTo>
                      <a:lnTo>
                        <a:pt x="684" y="523"/>
                      </a:lnTo>
                      <a:lnTo>
                        <a:pt x="584" y="507"/>
                      </a:lnTo>
                      <a:lnTo>
                        <a:pt x="495" y="493"/>
                      </a:lnTo>
                      <a:lnTo>
                        <a:pt x="417" y="478"/>
                      </a:lnTo>
                      <a:lnTo>
                        <a:pt x="349" y="464"/>
                      </a:lnTo>
                      <a:lnTo>
                        <a:pt x="293" y="449"/>
                      </a:lnTo>
                      <a:lnTo>
                        <a:pt x="244" y="437"/>
                      </a:lnTo>
                      <a:lnTo>
                        <a:pt x="205" y="424"/>
                      </a:lnTo>
                      <a:lnTo>
                        <a:pt x="172" y="413"/>
                      </a:lnTo>
                      <a:lnTo>
                        <a:pt x="147" y="401"/>
                      </a:lnTo>
                      <a:lnTo>
                        <a:pt x="129" y="393"/>
                      </a:lnTo>
                      <a:lnTo>
                        <a:pt x="114" y="384"/>
                      </a:lnTo>
                      <a:lnTo>
                        <a:pt x="105" y="377"/>
                      </a:lnTo>
                      <a:lnTo>
                        <a:pt x="99" y="372"/>
                      </a:lnTo>
                      <a:lnTo>
                        <a:pt x="95" y="368"/>
                      </a:lnTo>
                      <a:lnTo>
                        <a:pt x="95" y="368"/>
                      </a:lnTo>
                      <a:lnTo>
                        <a:pt x="99" y="363"/>
                      </a:lnTo>
                      <a:lnTo>
                        <a:pt x="105" y="358"/>
                      </a:lnTo>
                      <a:lnTo>
                        <a:pt x="114" y="351"/>
                      </a:lnTo>
                      <a:lnTo>
                        <a:pt x="129" y="342"/>
                      </a:lnTo>
                      <a:lnTo>
                        <a:pt x="147" y="334"/>
                      </a:lnTo>
                      <a:lnTo>
                        <a:pt x="172" y="322"/>
                      </a:lnTo>
                      <a:lnTo>
                        <a:pt x="205" y="311"/>
                      </a:lnTo>
                      <a:lnTo>
                        <a:pt x="244" y="298"/>
                      </a:lnTo>
                      <a:lnTo>
                        <a:pt x="293" y="284"/>
                      </a:lnTo>
                      <a:lnTo>
                        <a:pt x="349" y="271"/>
                      </a:lnTo>
                      <a:lnTo>
                        <a:pt x="417" y="256"/>
                      </a:lnTo>
                      <a:lnTo>
                        <a:pt x="495" y="242"/>
                      </a:lnTo>
                      <a:lnTo>
                        <a:pt x="584" y="228"/>
                      </a:lnTo>
                      <a:lnTo>
                        <a:pt x="684" y="212"/>
                      </a:lnTo>
                      <a:lnTo>
                        <a:pt x="800" y="196"/>
                      </a:lnTo>
                      <a:lnTo>
                        <a:pt x="927" y="182"/>
                      </a:lnTo>
                      <a:lnTo>
                        <a:pt x="927" y="18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09090"/>
                    </a:gs>
                    <a:gs pos="59000">
                      <a:srgbClr val="FFFFFF"/>
                    </a:gs>
                    <a:gs pos="100000">
                      <a:srgbClr val="CFCFCF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prstMaterial="softEdge">
                  <a:bevelT w="38100" h="190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59" name="Group 4349"/>
              <p:cNvGrpSpPr/>
              <p:nvPr/>
            </p:nvGrpSpPr>
            <p:grpSpPr>
              <a:xfrm>
                <a:off x="2806692" y="1600200"/>
                <a:ext cx="757440" cy="1358899"/>
                <a:chOff x="2806692" y="1600200"/>
                <a:chExt cx="757440" cy="1358899"/>
              </a:xfrm>
            </p:grpSpPr>
            <p:grpSp>
              <p:nvGrpSpPr>
                <p:cNvPr id="671" name="Group 4347"/>
                <p:cNvGrpSpPr/>
                <p:nvPr/>
              </p:nvGrpSpPr>
              <p:grpSpPr>
                <a:xfrm>
                  <a:off x="2806692" y="1600200"/>
                  <a:ext cx="757440" cy="1286933"/>
                  <a:chOff x="2806692" y="1600200"/>
                  <a:chExt cx="757440" cy="1286933"/>
                </a:xfrm>
              </p:grpSpPr>
              <p:grpSp>
                <p:nvGrpSpPr>
                  <p:cNvPr id="1269" name="Group 4196"/>
                  <p:cNvGrpSpPr/>
                  <p:nvPr/>
                </p:nvGrpSpPr>
                <p:grpSpPr>
                  <a:xfrm>
                    <a:off x="3166525" y="1600200"/>
                    <a:ext cx="169007" cy="1058333"/>
                    <a:chOff x="3428995" y="1752600"/>
                    <a:chExt cx="169007" cy="1058333"/>
                  </a:xfrm>
                </p:grpSpPr>
                <p:grpSp>
                  <p:nvGrpSpPr>
                    <p:cNvPr id="1395" name="Group 4160"/>
                    <p:cNvGrpSpPr/>
                    <p:nvPr/>
                  </p:nvGrpSpPr>
                  <p:grpSpPr>
                    <a:xfrm>
                      <a:off x="3428995" y="17526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416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17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18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96" name="Group 4176"/>
                    <p:cNvGrpSpPr/>
                    <p:nvPr/>
                  </p:nvGrpSpPr>
                  <p:grpSpPr>
                    <a:xfrm>
                      <a:off x="3428995" y="19939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413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14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15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97" name="Group 4180"/>
                    <p:cNvGrpSpPr/>
                    <p:nvPr/>
                  </p:nvGrpSpPr>
                  <p:grpSpPr>
                    <a:xfrm>
                      <a:off x="3428995" y="2201333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410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11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12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98" name="Group 4184"/>
                    <p:cNvGrpSpPr/>
                    <p:nvPr/>
                  </p:nvGrpSpPr>
                  <p:grpSpPr>
                    <a:xfrm>
                      <a:off x="3428995" y="2675466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407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08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09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6EFAB"/>
                          </a:gs>
                          <a:gs pos="100000">
                            <a:srgbClr val="E2D15C"/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99" name="Group 4188"/>
                    <p:cNvGrpSpPr/>
                    <p:nvPr/>
                  </p:nvGrpSpPr>
                  <p:grpSpPr>
                    <a:xfrm>
                      <a:off x="3428995" y="25061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404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A5994A"/>
                          </a:gs>
                          <a:gs pos="98000">
                            <a:srgbClr val="847936"/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05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06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6EFAB"/>
                          </a:gs>
                          <a:gs pos="100000">
                            <a:srgbClr val="E2D15C"/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400" name="Group 4192"/>
                    <p:cNvGrpSpPr/>
                    <p:nvPr/>
                  </p:nvGrpSpPr>
                  <p:grpSpPr>
                    <a:xfrm>
                      <a:off x="3428995" y="23664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401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02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403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270" name="Group 4197"/>
                  <p:cNvGrpSpPr/>
                  <p:nvPr/>
                </p:nvGrpSpPr>
                <p:grpSpPr>
                  <a:xfrm>
                    <a:off x="3395125" y="1752600"/>
                    <a:ext cx="169007" cy="1058333"/>
                    <a:chOff x="3428995" y="1752600"/>
                    <a:chExt cx="169007" cy="1058333"/>
                  </a:xfrm>
                </p:grpSpPr>
                <p:grpSp>
                  <p:nvGrpSpPr>
                    <p:cNvPr id="1371" name="Group 4198"/>
                    <p:cNvGrpSpPr/>
                    <p:nvPr/>
                  </p:nvGrpSpPr>
                  <p:grpSpPr>
                    <a:xfrm>
                      <a:off x="3428995" y="17526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92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93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94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72" name="Group 4199"/>
                    <p:cNvGrpSpPr/>
                    <p:nvPr/>
                  </p:nvGrpSpPr>
                  <p:grpSpPr>
                    <a:xfrm>
                      <a:off x="3428995" y="19939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89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90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91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73" name="Group 4200"/>
                    <p:cNvGrpSpPr/>
                    <p:nvPr/>
                  </p:nvGrpSpPr>
                  <p:grpSpPr>
                    <a:xfrm>
                      <a:off x="3428995" y="2201333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86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87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88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74" name="Group 4201"/>
                    <p:cNvGrpSpPr/>
                    <p:nvPr/>
                  </p:nvGrpSpPr>
                  <p:grpSpPr>
                    <a:xfrm>
                      <a:off x="3428995" y="2675466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83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84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85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75" name="Group 4202"/>
                    <p:cNvGrpSpPr/>
                    <p:nvPr/>
                  </p:nvGrpSpPr>
                  <p:grpSpPr>
                    <a:xfrm>
                      <a:off x="3428995" y="25061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80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81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82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76" name="Group 4203"/>
                    <p:cNvGrpSpPr/>
                    <p:nvPr/>
                  </p:nvGrpSpPr>
                  <p:grpSpPr>
                    <a:xfrm>
                      <a:off x="3428995" y="23664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77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78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79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271" name="Group 4222"/>
                  <p:cNvGrpSpPr/>
                  <p:nvPr/>
                </p:nvGrpSpPr>
                <p:grpSpPr>
                  <a:xfrm>
                    <a:off x="3014125" y="1676400"/>
                    <a:ext cx="169007" cy="1058333"/>
                    <a:chOff x="3428995" y="1752600"/>
                    <a:chExt cx="169007" cy="1058333"/>
                  </a:xfrm>
                </p:grpSpPr>
                <p:grpSp>
                  <p:nvGrpSpPr>
                    <p:cNvPr id="1347" name="Group 4223"/>
                    <p:cNvGrpSpPr/>
                    <p:nvPr/>
                  </p:nvGrpSpPr>
                  <p:grpSpPr>
                    <a:xfrm>
                      <a:off x="3428995" y="17526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68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6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70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48" name="Group 4224"/>
                    <p:cNvGrpSpPr/>
                    <p:nvPr/>
                  </p:nvGrpSpPr>
                  <p:grpSpPr>
                    <a:xfrm>
                      <a:off x="3428995" y="19939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65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66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67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6EFAB"/>
                          </a:gs>
                          <a:gs pos="100000">
                            <a:srgbClr val="E2D15C"/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49" name="Group 4225"/>
                    <p:cNvGrpSpPr/>
                    <p:nvPr/>
                  </p:nvGrpSpPr>
                  <p:grpSpPr>
                    <a:xfrm>
                      <a:off x="3428995" y="2201333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62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63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64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50" name="Group 4226"/>
                    <p:cNvGrpSpPr/>
                    <p:nvPr/>
                  </p:nvGrpSpPr>
                  <p:grpSpPr>
                    <a:xfrm>
                      <a:off x="3428995" y="2675466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59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60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61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rgbClr val="F6EFAB"/>
                          </a:gs>
                          <a:gs pos="100000">
                            <a:srgbClr val="E2D15C"/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51" name="Group 4227"/>
                    <p:cNvGrpSpPr/>
                    <p:nvPr/>
                  </p:nvGrpSpPr>
                  <p:grpSpPr>
                    <a:xfrm>
                      <a:off x="3428995" y="25061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56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57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58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52" name="Group 4228"/>
                    <p:cNvGrpSpPr/>
                    <p:nvPr/>
                  </p:nvGrpSpPr>
                  <p:grpSpPr>
                    <a:xfrm>
                      <a:off x="3428995" y="23664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53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54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55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272" name="Group 4247"/>
                  <p:cNvGrpSpPr/>
                  <p:nvPr/>
                </p:nvGrpSpPr>
                <p:grpSpPr>
                  <a:xfrm>
                    <a:off x="2806692" y="1752600"/>
                    <a:ext cx="169007" cy="1058333"/>
                    <a:chOff x="3428995" y="1752600"/>
                    <a:chExt cx="169007" cy="1058333"/>
                  </a:xfrm>
                </p:grpSpPr>
                <p:grpSp>
                  <p:nvGrpSpPr>
                    <p:cNvPr id="1323" name="Group 4248"/>
                    <p:cNvGrpSpPr/>
                    <p:nvPr/>
                  </p:nvGrpSpPr>
                  <p:grpSpPr>
                    <a:xfrm>
                      <a:off x="3428995" y="17526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44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45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46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24" name="Group 4249"/>
                    <p:cNvGrpSpPr/>
                    <p:nvPr/>
                  </p:nvGrpSpPr>
                  <p:grpSpPr>
                    <a:xfrm>
                      <a:off x="3428995" y="19939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41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42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43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25" name="Group 4250"/>
                    <p:cNvGrpSpPr/>
                    <p:nvPr/>
                  </p:nvGrpSpPr>
                  <p:grpSpPr>
                    <a:xfrm>
                      <a:off x="3428995" y="2201333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38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3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40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26" name="Group 4251"/>
                    <p:cNvGrpSpPr/>
                    <p:nvPr/>
                  </p:nvGrpSpPr>
                  <p:grpSpPr>
                    <a:xfrm>
                      <a:off x="3428995" y="2675466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35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36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37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27" name="Group 4252"/>
                    <p:cNvGrpSpPr/>
                    <p:nvPr/>
                  </p:nvGrpSpPr>
                  <p:grpSpPr>
                    <a:xfrm>
                      <a:off x="3428995" y="25061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32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33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34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28" name="Group 4253"/>
                    <p:cNvGrpSpPr/>
                    <p:nvPr/>
                  </p:nvGrpSpPr>
                  <p:grpSpPr>
                    <a:xfrm>
                      <a:off x="3428995" y="23664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29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30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31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273" name="Group 4272"/>
                  <p:cNvGrpSpPr/>
                  <p:nvPr/>
                </p:nvGrpSpPr>
                <p:grpSpPr>
                  <a:xfrm>
                    <a:off x="2937926" y="1828800"/>
                    <a:ext cx="169007" cy="1058333"/>
                    <a:chOff x="3428995" y="1752600"/>
                    <a:chExt cx="169007" cy="1058333"/>
                  </a:xfrm>
                </p:grpSpPr>
                <p:grpSp>
                  <p:nvGrpSpPr>
                    <p:cNvPr id="1299" name="Group 4273"/>
                    <p:cNvGrpSpPr/>
                    <p:nvPr/>
                  </p:nvGrpSpPr>
                  <p:grpSpPr>
                    <a:xfrm>
                      <a:off x="3428995" y="17526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20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21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22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00" name="Group 4274"/>
                    <p:cNvGrpSpPr/>
                    <p:nvPr/>
                  </p:nvGrpSpPr>
                  <p:grpSpPr>
                    <a:xfrm>
                      <a:off x="3428995" y="19939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17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18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19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01" name="Group 4275"/>
                    <p:cNvGrpSpPr/>
                    <p:nvPr/>
                  </p:nvGrpSpPr>
                  <p:grpSpPr>
                    <a:xfrm>
                      <a:off x="3428995" y="2201333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14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15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16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02" name="Group 4276"/>
                    <p:cNvGrpSpPr/>
                    <p:nvPr/>
                  </p:nvGrpSpPr>
                  <p:grpSpPr>
                    <a:xfrm>
                      <a:off x="3428995" y="2675466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11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12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13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03" name="Group 4277"/>
                    <p:cNvGrpSpPr/>
                    <p:nvPr/>
                  </p:nvGrpSpPr>
                  <p:grpSpPr>
                    <a:xfrm>
                      <a:off x="3428995" y="25061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08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09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05" y="4086230"/>
                        <a:ext cx="749299" cy="688971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10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304" name="Group 4278"/>
                    <p:cNvGrpSpPr/>
                    <p:nvPr/>
                  </p:nvGrpSpPr>
                  <p:grpSpPr>
                    <a:xfrm>
                      <a:off x="3428995" y="23664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305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06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307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274" name="Group 4297"/>
                  <p:cNvGrpSpPr/>
                  <p:nvPr/>
                </p:nvGrpSpPr>
                <p:grpSpPr>
                  <a:xfrm>
                    <a:off x="3242726" y="1824566"/>
                    <a:ext cx="169007" cy="1058333"/>
                    <a:chOff x="3428995" y="1752600"/>
                    <a:chExt cx="169007" cy="1058333"/>
                  </a:xfrm>
                </p:grpSpPr>
                <p:grpSp>
                  <p:nvGrpSpPr>
                    <p:cNvPr id="1275" name="Group 4298"/>
                    <p:cNvGrpSpPr/>
                    <p:nvPr/>
                  </p:nvGrpSpPr>
                  <p:grpSpPr>
                    <a:xfrm>
                      <a:off x="3428995" y="17526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296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97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98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276" name="Group 4299"/>
                    <p:cNvGrpSpPr/>
                    <p:nvPr/>
                  </p:nvGrpSpPr>
                  <p:grpSpPr>
                    <a:xfrm>
                      <a:off x="3428995" y="1993900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293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94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95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277" name="Group 4300"/>
                    <p:cNvGrpSpPr/>
                    <p:nvPr/>
                  </p:nvGrpSpPr>
                  <p:grpSpPr>
                    <a:xfrm>
                      <a:off x="3428995" y="2201333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290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91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92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278" name="Group 4301"/>
                    <p:cNvGrpSpPr/>
                    <p:nvPr/>
                  </p:nvGrpSpPr>
                  <p:grpSpPr>
                    <a:xfrm>
                      <a:off x="3428995" y="2675466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287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88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89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279" name="Group 4302"/>
                    <p:cNvGrpSpPr/>
                    <p:nvPr/>
                  </p:nvGrpSpPr>
                  <p:grpSpPr>
                    <a:xfrm>
                      <a:off x="3428995" y="25061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284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85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86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  <p:grpSp>
                  <p:nvGrpSpPr>
                    <p:cNvPr id="1280" name="Group 4303"/>
                    <p:cNvGrpSpPr/>
                    <p:nvPr/>
                  </p:nvGrpSpPr>
                  <p:grpSpPr>
                    <a:xfrm>
                      <a:off x="3428995" y="2366432"/>
                      <a:ext cx="169007" cy="135467"/>
                      <a:chOff x="2433638" y="3948113"/>
                      <a:chExt cx="1031875" cy="827088"/>
                    </a:xfrm>
                  </p:grpSpPr>
                  <p:sp>
                    <p:nvSpPr>
                      <p:cNvPr id="1281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6813" y="3948113"/>
                        <a:ext cx="282575" cy="82708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68"/>
                          </a:cxn>
                          <a:cxn ang="0">
                            <a:pos x="355" y="1044"/>
                          </a:cxn>
                          <a:cxn ang="0">
                            <a:pos x="355" y="176"/>
                          </a:cxn>
                          <a:cxn ang="0">
                            <a:pos x="0" y="0"/>
                          </a:cxn>
                          <a:cxn ang="0">
                            <a:pos x="0" y="868"/>
                          </a:cxn>
                        </a:cxnLst>
                        <a:rect l="0" t="0" r="r" b="b"/>
                        <a:pathLst>
                          <a:path w="355" h="1044">
                            <a:moveTo>
                              <a:pt x="0" y="868"/>
                            </a:moveTo>
                            <a:lnTo>
                              <a:pt x="355" y="1044"/>
                            </a:lnTo>
                            <a:lnTo>
                              <a:pt x="355" y="176"/>
                            </a:lnTo>
                            <a:lnTo>
                              <a:pt x="0" y="0"/>
                            </a:lnTo>
                            <a:lnTo>
                              <a:pt x="0" y="868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/>
                          </a:gs>
                          <a:gs pos="98000">
                            <a:schemeClr val="accent4">
                              <a:lumMod val="5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82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6213" y="4086226"/>
                        <a:ext cx="749300" cy="6889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4">
                              <a:lumMod val="60000"/>
                              <a:lumOff val="40000"/>
                            </a:schemeClr>
                          </a:gs>
                          <a:gs pos="100000">
                            <a:schemeClr val="accent4">
                              <a:lumMod val="75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>
                          <a:latin typeface="Arial Narrow" pitchFamily="112" charset="0"/>
                        </a:endParaRPr>
                      </a:p>
                    </p:txBody>
                  </p:sp>
                  <p:sp>
                    <p:nvSpPr>
                      <p:cNvPr id="1283" name="Freeform 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33638" y="3948113"/>
                        <a:ext cx="1031875" cy="13811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55" y="176"/>
                          </a:cxn>
                          <a:cxn ang="0">
                            <a:pos x="1299" y="176"/>
                          </a:cxn>
                          <a:cxn ang="0">
                            <a:pos x="942" y="0"/>
                          </a:cxn>
                          <a:cxn ang="0">
                            <a:pos x="0" y="0"/>
                          </a:cxn>
                          <a:cxn ang="0">
                            <a:pos x="355" y="176"/>
                          </a:cxn>
                        </a:cxnLst>
                        <a:rect l="0" t="0" r="r" b="b"/>
                        <a:pathLst>
                          <a:path w="1299" h="176">
                            <a:moveTo>
                              <a:pt x="355" y="176"/>
                            </a:moveTo>
                            <a:lnTo>
                              <a:pt x="1299" y="176"/>
                            </a:lnTo>
                            <a:lnTo>
                              <a:pt x="942" y="0"/>
                            </a:lnTo>
                            <a:lnTo>
                              <a:pt x="0" y="0"/>
                            </a:lnTo>
                            <a:lnTo>
                              <a:pt x="355" y="176"/>
                            </a:lnTo>
                            <a:close/>
                          </a:path>
                        </a:pathLst>
                      </a:custGeom>
                      <a:gradFill rotWithShape="0">
                        <a:gsLst>
                          <a:gs pos="0">
                            <a:schemeClr val="accent4">
                              <a:lumMod val="20000"/>
                              <a:lumOff val="80000"/>
                            </a:schemeClr>
                          </a:gs>
                          <a:gs pos="100000">
                            <a:schemeClr val="accent4">
                              <a:lumMod val="40000"/>
                              <a:lumOff val="60000"/>
                            </a:schemeClr>
                          </a:gs>
                        </a:gsLst>
                        <a:lin ang="2700000" scaled="1"/>
                      </a:gra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18288" tIns="18288" rIns="18288" bIns="18288" anchor="ctr"/>
                      <a:lstStyle/>
                      <a:p>
                        <a:pPr algn="ctr">
                          <a:lnSpc>
                            <a:spcPct val="85000"/>
                          </a:lnSpc>
                          <a:spcBef>
                            <a:spcPct val="20000"/>
                          </a:spcBef>
                        </a:pPr>
                        <a:endParaRPr lang="en-US" sz="1600" b="1" dirty="0">
                          <a:latin typeface="Arial Narrow" pitchFamily="112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672" name="Group 4322"/>
                <p:cNvGrpSpPr/>
                <p:nvPr/>
              </p:nvGrpSpPr>
              <p:grpSpPr>
                <a:xfrm>
                  <a:off x="3090326" y="1900766"/>
                  <a:ext cx="169007" cy="1058333"/>
                  <a:chOff x="3428995" y="1752600"/>
                  <a:chExt cx="169007" cy="1058333"/>
                </a:xfrm>
              </p:grpSpPr>
              <p:grpSp>
                <p:nvGrpSpPr>
                  <p:cNvPr id="674" name="Group 4323"/>
                  <p:cNvGrpSpPr/>
                  <p:nvPr/>
                </p:nvGrpSpPr>
                <p:grpSpPr>
                  <a:xfrm>
                    <a:off x="3428995" y="1752600"/>
                    <a:ext cx="169007" cy="135467"/>
                    <a:chOff x="2433638" y="3948113"/>
                    <a:chExt cx="1031875" cy="827088"/>
                  </a:xfrm>
                </p:grpSpPr>
                <p:sp>
                  <p:nvSpPr>
                    <p:cNvPr id="71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/>
                        </a:gs>
                        <a:gs pos="98000">
                          <a:schemeClr val="accent4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72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4">
                            <a:lumMod val="60000"/>
                            <a:lumOff val="40000"/>
                          </a:schemeClr>
                        </a:gs>
                        <a:gs pos="100000">
                          <a:schemeClr val="accent4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72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675" name="Group 4324"/>
                  <p:cNvGrpSpPr/>
                  <p:nvPr/>
                </p:nvGrpSpPr>
                <p:grpSpPr>
                  <a:xfrm>
                    <a:off x="3428995" y="1993900"/>
                    <a:ext cx="169007" cy="135467"/>
                    <a:chOff x="2433638" y="3948113"/>
                    <a:chExt cx="1031875" cy="827088"/>
                  </a:xfrm>
                </p:grpSpPr>
                <p:sp>
                  <p:nvSpPr>
                    <p:cNvPr id="71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/>
                        </a:gs>
                        <a:gs pos="98000">
                          <a:schemeClr val="accent4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71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4">
                            <a:lumMod val="60000"/>
                            <a:lumOff val="40000"/>
                          </a:schemeClr>
                        </a:gs>
                        <a:gs pos="100000">
                          <a:schemeClr val="accent4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71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676" name="Group 4325"/>
                  <p:cNvGrpSpPr/>
                  <p:nvPr/>
                </p:nvGrpSpPr>
                <p:grpSpPr>
                  <a:xfrm>
                    <a:off x="3428995" y="2201333"/>
                    <a:ext cx="169007" cy="135467"/>
                    <a:chOff x="2433638" y="3948113"/>
                    <a:chExt cx="1031875" cy="827088"/>
                  </a:xfrm>
                </p:grpSpPr>
                <p:sp>
                  <p:nvSpPr>
                    <p:cNvPr id="71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/>
                        </a:gs>
                        <a:gs pos="98000">
                          <a:schemeClr val="accent4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71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4">
                            <a:lumMod val="60000"/>
                            <a:lumOff val="40000"/>
                          </a:schemeClr>
                        </a:gs>
                        <a:gs pos="100000">
                          <a:schemeClr val="accent4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71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677" name="Group 4326"/>
                  <p:cNvGrpSpPr/>
                  <p:nvPr/>
                </p:nvGrpSpPr>
                <p:grpSpPr>
                  <a:xfrm>
                    <a:off x="3428995" y="2675466"/>
                    <a:ext cx="169007" cy="135467"/>
                    <a:chOff x="2433638" y="3948113"/>
                    <a:chExt cx="1031875" cy="827088"/>
                  </a:xfrm>
                </p:grpSpPr>
                <p:sp>
                  <p:nvSpPr>
                    <p:cNvPr id="71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/>
                        </a:gs>
                        <a:gs pos="98000">
                          <a:schemeClr val="accent4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71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4">
                            <a:lumMod val="60000"/>
                            <a:lumOff val="40000"/>
                          </a:schemeClr>
                        </a:gs>
                        <a:gs pos="100000">
                          <a:schemeClr val="accent4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71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684" name="Group 4327"/>
                  <p:cNvGrpSpPr/>
                  <p:nvPr/>
                </p:nvGrpSpPr>
                <p:grpSpPr>
                  <a:xfrm>
                    <a:off x="3428995" y="2506132"/>
                    <a:ext cx="169007" cy="135467"/>
                    <a:chOff x="2433638" y="3948113"/>
                    <a:chExt cx="1031875" cy="827088"/>
                  </a:xfrm>
                </p:grpSpPr>
                <p:sp>
                  <p:nvSpPr>
                    <p:cNvPr id="68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/>
                        </a:gs>
                        <a:gs pos="98000">
                          <a:schemeClr val="accent4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69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4">
                            <a:lumMod val="60000"/>
                            <a:lumOff val="40000"/>
                          </a:schemeClr>
                        </a:gs>
                        <a:gs pos="100000">
                          <a:schemeClr val="accent4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69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685" name="Group 4328"/>
                  <p:cNvGrpSpPr/>
                  <p:nvPr/>
                </p:nvGrpSpPr>
                <p:grpSpPr>
                  <a:xfrm>
                    <a:off x="3428995" y="2366432"/>
                    <a:ext cx="169007" cy="135467"/>
                    <a:chOff x="2433638" y="3948113"/>
                    <a:chExt cx="1031875" cy="827088"/>
                  </a:xfrm>
                </p:grpSpPr>
                <p:sp>
                  <p:nvSpPr>
                    <p:cNvPr id="68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/>
                        </a:gs>
                        <a:gs pos="98000">
                          <a:schemeClr val="accent4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68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4">
                            <a:lumMod val="60000"/>
                            <a:lumOff val="40000"/>
                          </a:schemeClr>
                        </a:gs>
                        <a:gs pos="100000">
                          <a:schemeClr val="accent4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68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</p:grpSp>
          <p:grpSp>
            <p:nvGrpSpPr>
              <p:cNvPr id="660" name="Group 4534"/>
              <p:cNvGrpSpPr/>
              <p:nvPr/>
            </p:nvGrpSpPr>
            <p:grpSpPr>
              <a:xfrm>
                <a:off x="3073398" y="3695700"/>
                <a:ext cx="237666" cy="190500"/>
                <a:chOff x="2433638" y="3948113"/>
                <a:chExt cx="1031875" cy="827088"/>
              </a:xfrm>
            </p:grpSpPr>
            <p:sp>
              <p:nvSpPr>
                <p:cNvPr id="665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4"/>
                    </a:gs>
                    <a:gs pos="98000">
                      <a:schemeClr val="accent4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  <p:sp>
              <p:nvSpPr>
                <p:cNvPr id="666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latin typeface="Arial Narrow" pitchFamily="112" charset="0"/>
                  </a:endParaRPr>
                </a:p>
              </p:txBody>
            </p:sp>
            <p:sp>
              <p:nvSpPr>
                <p:cNvPr id="670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  <p:grpSp>
            <p:nvGrpSpPr>
              <p:cNvPr id="661" name="Group 4538"/>
              <p:cNvGrpSpPr/>
              <p:nvPr/>
            </p:nvGrpSpPr>
            <p:grpSpPr>
              <a:xfrm>
                <a:off x="3073398" y="4000500"/>
                <a:ext cx="237666" cy="190500"/>
                <a:chOff x="2433638" y="3948113"/>
                <a:chExt cx="1031875" cy="827088"/>
              </a:xfrm>
            </p:grpSpPr>
            <p:sp>
              <p:nvSpPr>
                <p:cNvPr id="662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4"/>
                    </a:gs>
                    <a:gs pos="98000">
                      <a:schemeClr val="accent4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  <p:sp>
              <p:nvSpPr>
                <p:cNvPr id="663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latin typeface="Arial Narrow" pitchFamily="112" charset="0"/>
                  </a:endParaRPr>
                </a:p>
              </p:txBody>
            </p:sp>
            <p:sp>
              <p:nvSpPr>
                <p:cNvPr id="664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4">
                        <a:lumMod val="20000"/>
                        <a:lumOff val="80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288" tIns="18288" rIns="18288" bIns="18288" anchor="ctr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</p:grpSp>
      </p:grpSp>
      <p:grpSp>
        <p:nvGrpSpPr>
          <p:cNvPr id="2465" name="Group 2464"/>
          <p:cNvGrpSpPr/>
          <p:nvPr/>
        </p:nvGrpSpPr>
        <p:grpSpPr>
          <a:xfrm>
            <a:off x="6311903" y="1705370"/>
            <a:ext cx="2911476" cy="2625334"/>
            <a:chOff x="4678362" y="1606593"/>
            <a:chExt cx="3021014" cy="2724107"/>
          </a:xfrm>
        </p:grpSpPr>
        <p:grpSp>
          <p:nvGrpSpPr>
            <p:cNvPr id="3061" name="Group 159"/>
            <p:cNvGrpSpPr/>
            <p:nvPr/>
          </p:nvGrpSpPr>
          <p:grpSpPr>
            <a:xfrm>
              <a:off x="6527800" y="3238500"/>
              <a:ext cx="1171576" cy="1092200"/>
              <a:chOff x="2365375" y="1882775"/>
              <a:chExt cx="1171576" cy="1092200"/>
            </a:xfrm>
          </p:grpSpPr>
          <p:sp>
            <p:nvSpPr>
              <p:cNvPr id="3063" name="Freeform 23"/>
              <p:cNvSpPr>
                <a:spLocks/>
              </p:cNvSpPr>
              <p:nvPr/>
            </p:nvSpPr>
            <p:spPr bwMode="auto">
              <a:xfrm>
                <a:off x="2436813" y="2146300"/>
                <a:ext cx="282575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5" y="1044"/>
                  </a:cxn>
                  <a:cxn ang="0">
                    <a:pos x="355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5" h="1044">
                    <a:moveTo>
                      <a:pt x="0" y="868"/>
                    </a:moveTo>
                    <a:lnTo>
                      <a:pt x="355" y="1044"/>
                    </a:lnTo>
                    <a:lnTo>
                      <a:pt x="355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64" name="Freeform 24"/>
              <p:cNvSpPr>
                <a:spLocks/>
              </p:cNvSpPr>
              <p:nvPr/>
            </p:nvSpPr>
            <p:spPr bwMode="auto">
              <a:xfrm>
                <a:off x="2433638" y="2146300"/>
                <a:ext cx="1031875" cy="139700"/>
              </a:xfrm>
              <a:custGeom>
                <a:avLst/>
                <a:gdLst/>
                <a:ahLst/>
                <a:cxnLst>
                  <a:cxn ang="0">
                    <a:pos x="355" y="176"/>
                  </a:cxn>
                  <a:cxn ang="0">
                    <a:pos x="1299" y="176"/>
                  </a:cxn>
                  <a:cxn ang="0">
                    <a:pos x="942" y="0"/>
                  </a:cxn>
                  <a:cxn ang="0">
                    <a:pos x="0" y="0"/>
                  </a:cxn>
                  <a:cxn ang="0">
                    <a:pos x="355" y="176"/>
                  </a:cxn>
                </a:cxnLst>
                <a:rect l="0" t="0" r="r" b="b"/>
                <a:pathLst>
                  <a:path w="1299" h="176">
                    <a:moveTo>
                      <a:pt x="355" y="176"/>
                    </a:moveTo>
                    <a:lnTo>
                      <a:pt x="1299" y="176"/>
                    </a:lnTo>
                    <a:lnTo>
                      <a:pt x="942" y="0"/>
                    </a:lnTo>
                    <a:lnTo>
                      <a:pt x="0" y="0"/>
                    </a:lnTo>
                    <a:lnTo>
                      <a:pt x="355" y="1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2">
                      <a:lumMod val="75000"/>
                    </a:schemeClr>
                  </a:gs>
                  <a:gs pos="97000">
                    <a:schemeClr val="tx1">
                      <a:lumMod val="95000"/>
                      <a:lumOff val="5000"/>
                    </a:schemeClr>
                  </a:gs>
                  <a:gs pos="71000">
                    <a:schemeClr val="bg2">
                      <a:lumMod val="1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65" name="Freeform 37"/>
              <p:cNvSpPr>
                <a:spLocks/>
              </p:cNvSpPr>
              <p:nvPr/>
            </p:nvSpPr>
            <p:spPr bwMode="auto">
              <a:xfrm>
                <a:off x="3181350" y="2146300"/>
                <a:ext cx="284163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7" y="1044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7" h="1044">
                    <a:moveTo>
                      <a:pt x="0" y="868"/>
                    </a:moveTo>
                    <a:lnTo>
                      <a:pt x="357" y="1044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2">
                      <a:lumMod val="75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66" name="Freeform 84"/>
              <p:cNvSpPr>
                <a:spLocks/>
              </p:cNvSpPr>
              <p:nvPr/>
            </p:nvSpPr>
            <p:spPr bwMode="auto">
              <a:xfrm>
                <a:off x="2365375" y="1890712"/>
                <a:ext cx="354013" cy="396875"/>
              </a:xfrm>
              <a:custGeom>
                <a:avLst/>
                <a:gdLst/>
                <a:ahLst/>
                <a:cxnLst>
                  <a:cxn ang="0">
                    <a:pos x="90" y="325"/>
                  </a:cxn>
                  <a:cxn ang="0">
                    <a:pos x="445" y="500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90" y="325"/>
                  </a:cxn>
                </a:cxnLst>
                <a:rect l="0" t="0" r="r" b="b"/>
                <a:pathLst>
                  <a:path w="445" h="500">
                    <a:moveTo>
                      <a:pt x="90" y="325"/>
                    </a:moveTo>
                    <a:lnTo>
                      <a:pt x="445" y="500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90" y="3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67" name="Freeform 87"/>
              <p:cNvSpPr>
                <a:spLocks/>
              </p:cNvSpPr>
              <p:nvPr/>
            </p:nvSpPr>
            <p:spPr bwMode="auto">
              <a:xfrm>
                <a:off x="3182938" y="1882775"/>
                <a:ext cx="354013" cy="403225"/>
              </a:xfrm>
              <a:custGeom>
                <a:avLst/>
                <a:gdLst/>
                <a:ahLst/>
                <a:cxnLst>
                  <a:cxn ang="0">
                    <a:pos x="0" y="333"/>
                  </a:cxn>
                  <a:cxn ang="0">
                    <a:pos x="357" y="509"/>
                  </a:cxn>
                  <a:cxn ang="0">
                    <a:pos x="447" y="176"/>
                  </a:cxn>
                  <a:cxn ang="0">
                    <a:pos x="90" y="0"/>
                  </a:cxn>
                  <a:cxn ang="0">
                    <a:pos x="0" y="333"/>
                  </a:cxn>
                </a:cxnLst>
                <a:rect l="0" t="0" r="r" b="b"/>
                <a:pathLst>
                  <a:path w="447" h="509">
                    <a:moveTo>
                      <a:pt x="0" y="333"/>
                    </a:moveTo>
                    <a:lnTo>
                      <a:pt x="357" y="509"/>
                    </a:lnTo>
                    <a:lnTo>
                      <a:pt x="447" y="176"/>
                    </a:lnTo>
                    <a:lnTo>
                      <a:pt x="90" y="0"/>
                    </a:lnTo>
                    <a:lnTo>
                      <a:pt x="0" y="33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2">
                      <a:lumMod val="20000"/>
                      <a:lumOff val="80000"/>
                    </a:schemeClr>
                  </a:gs>
                  <a:gs pos="100000">
                    <a:schemeClr val="tx2">
                      <a:lumMod val="60000"/>
                      <a:lumOff val="4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3068" name="Rectangle 91"/>
              <p:cNvSpPr>
                <a:spLocks noChangeArrowheads="1"/>
              </p:cNvSpPr>
              <p:nvPr/>
            </p:nvSpPr>
            <p:spPr bwMode="auto">
              <a:xfrm>
                <a:off x="2716213" y="2286000"/>
                <a:ext cx="749300" cy="688975"/>
              </a:xfrm>
              <a:prstGeom prst="rect">
                <a:avLst/>
              </a:prstGeom>
              <a:gradFill rotWithShape="0">
                <a:gsLst>
                  <a:gs pos="0">
                    <a:srgbClr val="595959"/>
                  </a:gs>
                  <a:gs pos="100000">
                    <a:schemeClr val="tx2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</p:grpSp>
        <p:grpSp>
          <p:nvGrpSpPr>
            <p:cNvPr id="3053" name="Group 180"/>
            <p:cNvGrpSpPr/>
            <p:nvPr/>
          </p:nvGrpSpPr>
          <p:grpSpPr>
            <a:xfrm>
              <a:off x="5603081" y="3238500"/>
              <a:ext cx="1171576" cy="1092200"/>
              <a:chOff x="2365375" y="1882775"/>
              <a:chExt cx="1171576" cy="1092200"/>
            </a:xfrm>
          </p:grpSpPr>
          <p:sp>
            <p:nvSpPr>
              <p:cNvPr id="3055" name="Freeform 23"/>
              <p:cNvSpPr>
                <a:spLocks/>
              </p:cNvSpPr>
              <p:nvPr/>
            </p:nvSpPr>
            <p:spPr bwMode="auto">
              <a:xfrm>
                <a:off x="2436813" y="2146300"/>
                <a:ext cx="282575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5" y="1044"/>
                  </a:cxn>
                  <a:cxn ang="0">
                    <a:pos x="355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5" h="1044">
                    <a:moveTo>
                      <a:pt x="0" y="868"/>
                    </a:moveTo>
                    <a:lnTo>
                      <a:pt x="355" y="1044"/>
                    </a:lnTo>
                    <a:lnTo>
                      <a:pt x="355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5"/>
                  </a:gs>
                  <a:gs pos="100000">
                    <a:schemeClr val="accent5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56" name="Freeform 24"/>
              <p:cNvSpPr>
                <a:spLocks/>
              </p:cNvSpPr>
              <p:nvPr/>
            </p:nvSpPr>
            <p:spPr bwMode="auto">
              <a:xfrm>
                <a:off x="2433638" y="2146300"/>
                <a:ext cx="1031875" cy="139700"/>
              </a:xfrm>
              <a:custGeom>
                <a:avLst/>
                <a:gdLst/>
                <a:ahLst/>
                <a:cxnLst>
                  <a:cxn ang="0">
                    <a:pos x="355" y="176"/>
                  </a:cxn>
                  <a:cxn ang="0">
                    <a:pos x="1299" y="176"/>
                  </a:cxn>
                  <a:cxn ang="0">
                    <a:pos x="942" y="0"/>
                  </a:cxn>
                  <a:cxn ang="0">
                    <a:pos x="0" y="0"/>
                  </a:cxn>
                  <a:cxn ang="0">
                    <a:pos x="355" y="176"/>
                  </a:cxn>
                </a:cxnLst>
                <a:rect l="0" t="0" r="r" b="b"/>
                <a:pathLst>
                  <a:path w="1299" h="176">
                    <a:moveTo>
                      <a:pt x="355" y="176"/>
                    </a:moveTo>
                    <a:lnTo>
                      <a:pt x="1299" y="176"/>
                    </a:lnTo>
                    <a:lnTo>
                      <a:pt x="942" y="0"/>
                    </a:lnTo>
                    <a:lnTo>
                      <a:pt x="0" y="0"/>
                    </a:lnTo>
                    <a:lnTo>
                      <a:pt x="355" y="1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5">
                      <a:lumMod val="75000"/>
                    </a:schemeClr>
                  </a:gs>
                  <a:gs pos="99000">
                    <a:schemeClr val="tx1">
                      <a:lumMod val="95000"/>
                      <a:lumOff val="5000"/>
                    </a:schemeClr>
                  </a:gs>
                  <a:gs pos="73000">
                    <a:schemeClr val="accent5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57" name="Freeform 37"/>
              <p:cNvSpPr>
                <a:spLocks/>
              </p:cNvSpPr>
              <p:nvPr/>
            </p:nvSpPr>
            <p:spPr bwMode="auto">
              <a:xfrm>
                <a:off x="3181350" y="2146300"/>
                <a:ext cx="284163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7" y="1044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7" h="1044">
                    <a:moveTo>
                      <a:pt x="0" y="868"/>
                    </a:moveTo>
                    <a:lnTo>
                      <a:pt x="357" y="1044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58" name="Freeform 84"/>
              <p:cNvSpPr>
                <a:spLocks/>
              </p:cNvSpPr>
              <p:nvPr/>
            </p:nvSpPr>
            <p:spPr bwMode="auto">
              <a:xfrm>
                <a:off x="2365375" y="1890712"/>
                <a:ext cx="354013" cy="396875"/>
              </a:xfrm>
              <a:custGeom>
                <a:avLst/>
                <a:gdLst/>
                <a:ahLst/>
                <a:cxnLst>
                  <a:cxn ang="0">
                    <a:pos x="90" y="325"/>
                  </a:cxn>
                  <a:cxn ang="0">
                    <a:pos x="445" y="500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90" y="325"/>
                  </a:cxn>
                </a:cxnLst>
                <a:rect l="0" t="0" r="r" b="b"/>
                <a:pathLst>
                  <a:path w="445" h="500">
                    <a:moveTo>
                      <a:pt x="90" y="325"/>
                    </a:moveTo>
                    <a:lnTo>
                      <a:pt x="445" y="500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90" y="3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59" name="Freeform 87"/>
              <p:cNvSpPr>
                <a:spLocks/>
              </p:cNvSpPr>
              <p:nvPr/>
            </p:nvSpPr>
            <p:spPr bwMode="auto">
              <a:xfrm>
                <a:off x="3182938" y="1882775"/>
                <a:ext cx="354013" cy="403225"/>
              </a:xfrm>
              <a:custGeom>
                <a:avLst/>
                <a:gdLst/>
                <a:ahLst/>
                <a:cxnLst>
                  <a:cxn ang="0">
                    <a:pos x="0" y="333"/>
                  </a:cxn>
                  <a:cxn ang="0">
                    <a:pos x="357" y="509"/>
                  </a:cxn>
                  <a:cxn ang="0">
                    <a:pos x="447" y="176"/>
                  </a:cxn>
                  <a:cxn ang="0">
                    <a:pos x="90" y="0"/>
                  </a:cxn>
                  <a:cxn ang="0">
                    <a:pos x="0" y="333"/>
                  </a:cxn>
                </a:cxnLst>
                <a:rect l="0" t="0" r="r" b="b"/>
                <a:pathLst>
                  <a:path w="447" h="509">
                    <a:moveTo>
                      <a:pt x="0" y="333"/>
                    </a:moveTo>
                    <a:lnTo>
                      <a:pt x="357" y="509"/>
                    </a:lnTo>
                    <a:lnTo>
                      <a:pt x="447" y="176"/>
                    </a:lnTo>
                    <a:lnTo>
                      <a:pt x="90" y="0"/>
                    </a:lnTo>
                    <a:lnTo>
                      <a:pt x="0" y="33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3060" name="Rectangle 91"/>
              <p:cNvSpPr>
                <a:spLocks noChangeArrowheads="1"/>
              </p:cNvSpPr>
              <p:nvPr/>
            </p:nvSpPr>
            <p:spPr bwMode="auto">
              <a:xfrm>
                <a:off x="2716213" y="2286000"/>
                <a:ext cx="749300" cy="688975"/>
              </a:xfrm>
              <a:prstGeom prst="rect">
                <a:avLst/>
              </a:prstGeom>
              <a:gradFill rotWithShape="0">
                <a:gsLst>
                  <a:gs pos="0">
                    <a:srgbClr val="664E83"/>
                  </a:gs>
                  <a:gs pos="100000">
                    <a:schemeClr val="accent5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</p:grpSp>
        <p:grpSp>
          <p:nvGrpSpPr>
            <p:cNvPr id="3045" name="Group 165"/>
            <p:cNvGrpSpPr/>
            <p:nvPr/>
          </p:nvGrpSpPr>
          <p:grpSpPr>
            <a:xfrm>
              <a:off x="4678362" y="3238500"/>
              <a:ext cx="1171576" cy="1092200"/>
              <a:chOff x="2365375" y="1882775"/>
              <a:chExt cx="1171576" cy="1092200"/>
            </a:xfrm>
          </p:grpSpPr>
          <p:sp>
            <p:nvSpPr>
              <p:cNvPr id="3047" name="Freeform 23"/>
              <p:cNvSpPr>
                <a:spLocks/>
              </p:cNvSpPr>
              <p:nvPr/>
            </p:nvSpPr>
            <p:spPr bwMode="auto">
              <a:xfrm>
                <a:off x="2436813" y="2146300"/>
                <a:ext cx="282575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5" y="1044"/>
                  </a:cxn>
                  <a:cxn ang="0">
                    <a:pos x="355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5" h="1044">
                    <a:moveTo>
                      <a:pt x="0" y="868"/>
                    </a:moveTo>
                    <a:lnTo>
                      <a:pt x="355" y="1044"/>
                    </a:lnTo>
                    <a:lnTo>
                      <a:pt x="355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48" name="Freeform 24"/>
              <p:cNvSpPr>
                <a:spLocks/>
              </p:cNvSpPr>
              <p:nvPr/>
            </p:nvSpPr>
            <p:spPr bwMode="auto">
              <a:xfrm>
                <a:off x="2433638" y="2146300"/>
                <a:ext cx="1031875" cy="139700"/>
              </a:xfrm>
              <a:custGeom>
                <a:avLst/>
                <a:gdLst/>
                <a:ahLst/>
                <a:cxnLst>
                  <a:cxn ang="0">
                    <a:pos x="355" y="176"/>
                  </a:cxn>
                  <a:cxn ang="0">
                    <a:pos x="1299" y="176"/>
                  </a:cxn>
                  <a:cxn ang="0">
                    <a:pos x="942" y="0"/>
                  </a:cxn>
                  <a:cxn ang="0">
                    <a:pos x="0" y="0"/>
                  </a:cxn>
                  <a:cxn ang="0">
                    <a:pos x="355" y="176"/>
                  </a:cxn>
                </a:cxnLst>
                <a:rect l="0" t="0" r="r" b="b"/>
                <a:pathLst>
                  <a:path w="1299" h="176">
                    <a:moveTo>
                      <a:pt x="355" y="176"/>
                    </a:moveTo>
                    <a:lnTo>
                      <a:pt x="1299" y="176"/>
                    </a:lnTo>
                    <a:lnTo>
                      <a:pt x="942" y="0"/>
                    </a:lnTo>
                    <a:lnTo>
                      <a:pt x="0" y="0"/>
                    </a:lnTo>
                    <a:lnTo>
                      <a:pt x="355" y="1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lumMod val="75000"/>
                    </a:schemeClr>
                  </a:gs>
                  <a:gs pos="99000">
                    <a:schemeClr val="tx1">
                      <a:lumMod val="95000"/>
                      <a:lumOff val="5000"/>
                    </a:schemeClr>
                  </a:gs>
                  <a:gs pos="73000">
                    <a:schemeClr val="accent2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49" name="Freeform 37"/>
              <p:cNvSpPr>
                <a:spLocks/>
              </p:cNvSpPr>
              <p:nvPr/>
            </p:nvSpPr>
            <p:spPr bwMode="auto">
              <a:xfrm>
                <a:off x="3181350" y="2146300"/>
                <a:ext cx="284163" cy="828675"/>
              </a:xfrm>
              <a:custGeom>
                <a:avLst/>
                <a:gdLst/>
                <a:ahLst/>
                <a:cxnLst>
                  <a:cxn ang="0">
                    <a:pos x="0" y="868"/>
                  </a:cxn>
                  <a:cxn ang="0">
                    <a:pos x="357" y="1044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0" y="868"/>
                  </a:cxn>
                </a:cxnLst>
                <a:rect l="0" t="0" r="r" b="b"/>
                <a:pathLst>
                  <a:path w="357" h="1044">
                    <a:moveTo>
                      <a:pt x="0" y="868"/>
                    </a:moveTo>
                    <a:lnTo>
                      <a:pt x="357" y="1044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0" y="86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50" name="Freeform 84"/>
              <p:cNvSpPr>
                <a:spLocks/>
              </p:cNvSpPr>
              <p:nvPr/>
            </p:nvSpPr>
            <p:spPr bwMode="auto">
              <a:xfrm>
                <a:off x="2365375" y="1890712"/>
                <a:ext cx="354013" cy="396875"/>
              </a:xfrm>
              <a:custGeom>
                <a:avLst/>
                <a:gdLst/>
                <a:ahLst/>
                <a:cxnLst>
                  <a:cxn ang="0">
                    <a:pos x="90" y="325"/>
                  </a:cxn>
                  <a:cxn ang="0">
                    <a:pos x="445" y="500"/>
                  </a:cxn>
                  <a:cxn ang="0">
                    <a:pos x="357" y="176"/>
                  </a:cxn>
                  <a:cxn ang="0">
                    <a:pos x="0" y="0"/>
                  </a:cxn>
                  <a:cxn ang="0">
                    <a:pos x="90" y="325"/>
                  </a:cxn>
                </a:cxnLst>
                <a:rect l="0" t="0" r="r" b="b"/>
                <a:pathLst>
                  <a:path w="445" h="500">
                    <a:moveTo>
                      <a:pt x="90" y="325"/>
                    </a:moveTo>
                    <a:lnTo>
                      <a:pt x="445" y="500"/>
                    </a:lnTo>
                    <a:lnTo>
                      <a:pt x="357" y="176"/>
                    </a:lnTo>
                    <a:lnTo>
                      <a:pt x="0" y="0"/>
                    </a:lnTo>
                    <a:lnTo>
                      <a:pt x="90" y="3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  <p:sp>
            <p:nvSpPr>
              <p:cNvPr id="3051" name="Freeform 87"/>
              <p:cNvSpPr>
                <a:spLocks/>
              </p:cNvSpPr>
              <p:nvPr/>
            </p:nvSpPr>
            <p:spPr bwMode="auto">
              <a:xfrm>
                <a:off x="3182938" y="1882775"/>
                <a:ext cx="354013" cy="403225"/>
              </a:xfrm>
              <a:custGeom>
                <a:avLst/>
                <a:gdLst/>
                <a:ahLst/>
                <a:cxnLst>
                  <a:cxn ang="0">
                    <a:pos x="0" y="333"/>
                  </a:cxn>
                  <a:cxn ang="0">
                    <a:pos x="357" y="509"/>
                  </a:cxn>
                  <a:cxn ang="0">
                    <a:pos x="447" y="176"/>
                  </a:cxn>
                  <a:cxn ang="0">
                    <a:pos x="90" y="0"/>
                  </a:cxn>
                  <a:cxn ang="0">
                    <a:pos x="0" y="333"/>
                  </a:cxn>
                </a:cxnLst>
                <a:rect l="0" t="0" r="r" b="b"/>
                <a:pathLst>
                  <a:path w="447" h="509">
                    <a:moveTo>
                      <a:pt x="0" y="333"/>
                    </a:moveTo>
                    <a:lnTo>
                      <a:pt x="357" y="509"/>
                    </a:lnTo>
                    <a:lnTo>
                      <a:pt x="447" y="176"/>
                    </a:lnTo>
                    <a:lnTo>
                      <a:pt x="90" y="0"/>
                    </a:lnTo>
                    <a:lnTo>
                      <a:pt x="0" y="33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>
                  <a:latin typeface="Arial Narrow" pitchFamily="112" charset="0"/>
                </a:endParaRPr>
              </a:p>
            </p:txBody>
          </p:sp>
          <p:sp>
            <p:nvSpPr>
              <p:cNvPr id="3052" name="Rectangle 91"/>
              <p:cNvSpPr>
                <a:spLocks noChangeArrowheads="1"/>
              </p:cNvSpPr>
              <p:nvPr/>
            </p:nvSpPr>
            <p:spPr bwMode="auto">
              <a:xfrm>
                <a:off x="2716213" y="2286000"/>
                <a:ext cx="749300" cy="688975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</a:gradFill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lIns="18288" tIns="18288" rIns="18288" bIns="18288" anchor="ctr" anchorCtr="1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</a:pPr>
                <a:endParaRPr lang="en-US" sz="1600" b="1" dirty="0">
                  <a:solidFill>
                    <a:schemeClr val="bg1"/>
                  </a:solidFill>
                  <a:latin typeface="Arial Narrow" pitchFamily="112" charset="0"/>
                </a:endParaRPr>
              </a:p>
            </p:txBody>
          </p:sp>
        </p:grpSp>
        <p:grpSp>
          <p:nvGrpSpPr>
            <p:cNvPr id="2472" name="Group 1890"/>
            <p:cNvGrpSpPr/>
            <p:nvPr/>
          </p:nvGrpSpPr>
          <p:grpSpPr>
            <a:xfrm>
              <a:off x="4850252" y="1606593"/>
              <a:ext cx="842080" cy="1974810"/>
              <a:chOff x="3873500" y="1600200"/>
              <a:chExt cx="1202223" cy="2819400"/>
            </a:xfrm>
          </p:grpSpPr>
          <p:sp>
            <p:nvSpPr>
              <p:cNvPr id="2855" name="AutoShape 110"/>
              <p:cNvSpPr>
                <a:spLocks noChangeArrowheads="1"/>
              </p:cNvSpPr>
              <p:nvPr/>
            </p:nvSpPr>
            <p:spPr bwMode="auto">
              <a:xfrm rot="5400000">
                <a:off x="4126390" y="3780360"/>
                <a:ext cx="718317" cy="560164"/>
              </a:xfrm>
              <a:prstGeom prst="rightArrow">
                <a:avLst>
                  <a:gd name="adj1" fmla="val 55843"/>
                  <a:gd name="adj2" fmla="val 49879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BEBEBE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56" name="Group 3569"/>
              <p:cNvGrpSpPr/>
              <p:nvPr/>
            </p:nvGrpSpPr>
            <p:grpSpPr>
              <a:xfrm>
                <a:off x="3873500" y="2844173"/>
                <a:ext cx="1202223" cy="788028"/>
                <a:chOff x="1295400" y="2844173"/>
                <a:chExt cx="1202223" cy="788028"/>
              </a:xfrm>
            </p:grpSpPr>
            <p:sp>
              <p:nvSpPr>
                <p:cNvPr id="3041" name="Freeform 9"/>
                <p:cNvSpPr>
                  <a:spLocks/>
                </p:cNvSpPr>
                <p:nvPr/>
              </p:nvSpPr>
              <p:spPr bwMode="auto">
                <a:xfrm>
                  <a:off x="1649613" y="3443372"/>
                  <a:ext cx="493797" cy="188829"/>
                </a:xfrm>
                <a:custGeom>
                  <a:avLst/>
                  <a:gdLst/>
                  <a:ahLst/>
                  <a:cxnLst>
                    <a:cxn ang="0">
                      <a:pos x="5623" y="8"/>
                    </a:cxn>
                    <a:cxn ang="0">
                      <a:pos x="5605" y="32"/>
                    </a:cxn>
                    <a:cxn ang="0">
                      <a:pos x="5572" y="57"/>
                    </a:cxn>
                    <a:cxn ang="0">
                      <a:pos x="5525" y="82"/>
                    </a:cxn>
                    <a:cxn ang="0">
                      <a:pos x="5390" y="131"/>
                    </a:cxn>
                    <a:cxn ang="0">
                      <a:pos x="5203" y="177"/>
                    </a:cxn>
                    <a:cxn ang="0">
                      <a:pos x="4969" y="221"/>
                    </a:cxn>
                    <a:cxn ang="0">
                      <a:pos x="4691" y="260"/>
                    </a:cxn>
                    <a:cxn ang="0">
                      <a:pos x="4375" y="295"/>
                    </a:cxn>
                    <a:cxn ang="0">
                      <a:pos x="4026" y="324"/>
                    </a:cxn>
                    <a:cxn ang="0">
                      <a:pos x="3646" y="345"/>
                    </a:cxn>
                    <a:cxn ang="0">
                      <a:pos x="3240" y="359"/>
                    </a:cxn>
                    <a:cxn ang="0">
                      <a:pos x="2813" y="363"/>
                    </a:cxn>
                    <a:cxn ang="0">
                      <a:pos x="2525" y="362"/>
                    </a:cxn>
                    <a:cxn ang="0">
                      <a:pos x="2112" y="351"/>
                    </a:cxn>
                    <a:cxn ang="0">
                      <a:pos x="1723" y="332"/>
                    </a:cxn>
                    <a:cxn ang="0">
                      <a:pos x="1363" y="305"/>
                    </a:cxn>
                    <a:cxn ang="0">
                      <a:pos x="1035" y="272"/>
                    </a:cxn>
                    <a:cxn ang="0">
                      <a:pos x="745" y="234"/>
                    </a:cxn>
                    <a:cxn ang="0">
                      <a:pos x="495" y="192"/>
                    </a:cxn>
                    <a:cxn ang="0">
                      <a:pos x="292" y="147"/>
                    </a:cxn>
                    <a:cxn ang="0">
                      <a:pos x="139" y="99"/>
                    </a:cxn>
                    <a:cxn ang="0">
                      <a:pos x="67" y="66"/>
                    </a:cxn>
                    <a:cxn ang="0">
                      <a:pos x="29" y="41"/>
                    </a:cxn>
                    <a:cxn ang="0">
                      <a:pos x="7" y="17"/>
                    </a:cxn>
                    <a:cxn ang="0">
                      <a:pos x="329" y="1825"/>
                    </a:cxn>
                    <a:cxn ang="0">
                      <a:pos x="333" y="1840"/>
                    </a:cxn>
                    <a:cxn ang="0">
                      <a:pos x="349" y="1862"/>
                    </a:cxn>
                    <a:cxn ang="0">
                      <a:pos x="380" y="1883"/>
                    </a:cxn>
                    <a:cxn ang="0">
                      <a:pos x="441" y="1912"/>
                    </a:cxn>
                    <a:cxn ang="0">
                      <a:pos x="574" y="1955"/>
                    </a:cxn>
                    <a:cxn ang="0">
                      <a:pos x="754" y="1996"/>
                    </a:cxn>
                    <a:cxn ang="0">
                      <a:pos x="974" y="2034"/>
                    </a:cxn>
                    <a:cxn ang="0">
                      <a:pos x="1233" y="2068"/>
                    </a:cxn>
                    <a:cxn ang="0">
                      <a:pos x="1525" y="2098"/>
                    </a:cxn>
                    <a:cxn ang="0">
                      <a:pos x="1846" y="2122"/>
                    </a:cxn>
                    <a:cxn ang="0">
                      <a:pos x="2192" y="2140"/>
                    </a:cxn>
                    <a:cxn ang="0">
                      <a:pos x="2558" y="2149"/>
                    </a:cxn>
                    <a:cxn ang="0">
                      <a:pos x="2813" y="2151"/>
                    </a:cxn>
                    <a:cxn ang="0">
                      <a:pos x="3191" y="2147"/>
                    </a:cxn>
                    <a:cxn ang="0">
                      <a:pos x="3550" y="2134"/>
                    </a:cxn>
                    <a:cxn ang="0">
                      <a:pos x="3890" y="2115"/>
                    </a:cxn>
                    <a:cxn ang="0">
                      <a:pos x="4201" y="2089"/>
                    </a:cxn>
                    <a:cxn ang="0">
                      <a:pos x="4482" y="2058"/>
                    </a:cxn>
                    <a:cxn ang="0">
                      <a:pos x="4728" y="2022"/>
                    </a:cxn>
                    <a:cxn ang="0">
                      <a:pos x="4936" y="1983"/>
                    </a:cxn>
                    <a:cxn ang="0">
                      <a:pos x="5101" y="1942"/>
                    </a:cxn>
                    <a:cxn ang="0">
                      <a:pos x="5217" y="1898"/>
                    </a:cxn>
                    <a:cxn ang="0">
                      <a:pos x="5257" y="1877"/>
                    </a:cxn>
                    <a:cxn ang="0">
                      <a:pos x="5282" y="1854"/>
                    </a:cxn>
                    <a:cxn ang="0">
                      <a:pos x="5295" y="1832"/>
                    </a:cxn>
                  </a:cxnLst>
                  <a:rect l="0" t="0" r="r" b="b"/>
                  <a:pathLst>
                    <a:path w="5625" h="2151">
                      <a:moveTo>
                        <a:pt x="5625" y="0"/>
                      </a:moveTo>
                      <a:lnTo>
                        <a:pt x="5625" y="0"/>
                      </a:lnTo>
                      <a:lnTo>
                        <a:pt x="5623" y="8"/>
                      </a:lnTo>
                      <a:lnTo>
                        <a:pt x="5618" y="17"/>
                      </a:lnTo>
                      <a:lnTo>
                        <a:pt x="5613" y="25"/>
                      </a:lnTo>
                      <a:lnTo>
                        <a:pt x="5605" y="32"/>
                      </a:lnTo>
                      <a:lnTo>
                        <a:pt x="5596" y="41"/>
                      </a:lnTo>
                      <a:lnTo>
                        <a:pt x="5585" y="49"/>
                      </a:lnTo>
                      <a:lnTo>
                        <a:pt x="5572" y="57"/>
                      </a:lnTo>
                      <a:lnTo>
                        <a:pt x="5558" y="66"/>
                      </a:lnTo>
                      <a:lnTo>
                        <a:pt x="5542" y="74"/>
                      </a:lnTo>
                      <a:lnTo>
                        <a:pt x="5525" y="82"/>
                      </a:lnTo>
                      <a:lnTo>
                        <a:pt x="5486" y="99"/>
                      </a:lnTo>
                      <a:lnTo>
                        <a:pt x="5440" y="114"/>
                      </a:lnTo>
                      <a:lnTo>
                        <a:pt x="5390" y="131"/>
                      </a:lnTo>
                      <a:lnTo>
                        <a:pt x="5333" y="147"/>
                      </a:lnTo>
                      <a:lnTo>
                        <a:pt x="5270" y="162"/>
                      </a:lnTo>
                      <a:lnTo>
                        <a:pt x="5203" y="177"/>
                      </a:lnTo>
                      <a:lnTo>
                        <a:pt x="5129" y="192"/>
                      </a:lnTo>
                      <a:lnTo>
                        <a:pt x="5052" y="206"/>
                      </a:lnTo>
                      <a:lnTo>
                        <a:pt x="4969" y="221"/>
                      </a:lnTo>
                      <a:lnTo>
                        <a:pt x="4880" y="234"/>
                      </a:lnTo>
                      <a:lnTo>
                        <a:pt x="4789" y="248"/>
                      </a:lnTo>
                      <a:lnTo>
                        <a:pt x="4691" y="260"/>
                      </a:lnTo>
                      <a:lnTo>
                        <a:pt x="4590" y="272"/>
                      </a:lnTo>
                      <a:lnTo>
                        <a:pt x="4485" y="283"/>
                      </a:lnTo>
                      <a:lnTo>
                        <a:pt x="4375" y="295"/>
                      </a:lnTo>
                      <a:lnTo>
                        <a:pt x="4262" y="305"/>
                      </a:lnTo>
                      <a:lnTo>
                        <a:pt x="4146" y="315"/>
                      </a:lnTo>
                      <a:lnTo>
                        <a:pt x="4026" y="324"/>
                      </a:lnTo>
                      <a:lnTo>
                        <a:pt x="3902" y="332"/>
                      </a:lnTo>
                      <a:lnTo>
                        <a:pt x="3775" y="338"/>
                      </a:lnTo>
                      <a:lnTo>
                        <a:pt x="3646" y="345"/>
                      </a:lnTo>
                      <a:lnTo>
                        <a:pt x="3513" y="351"/>
                      </a:lnTo>
                      <a:lnTo>
                        <a:pt x="3378" y="355"/>
                      </a:lnTo>
                      <a:lnTo>
                        <a:pt x="3240" y="359"/>
                      </a:lnTo>
                      <a:lnTo>
                        <a:pt x="3099" y="362"/>
                      </a:lnTo>
                      <a:lnTo>
                        <a:pt x="2957" y="363"/>
                      </a:lnTo>
                      <a:lnTo>
                        <a:pt x="2813" y="363"/>
                      </a:lnTo>
                      <a:lnTo>
                        <a:pt x="2813" y="363"/>
                      </a:lnTo>
                      <a:lnTo>
                        <a:pt x="2668" y="363"/>
                      </a:lnTo>
                      <a:lnTo>
                        <a:pt x="2525" y="362"/>
                      </a:lnTo>
                      <a:lnTo>
                        <a:pt x="2385" y="359"/>
                      </a:lnTo>
                      <a:lnTo>
                        <a:pt x="2247" y="355"/>
                      </a:lnTo>
                      <a:lnTo>
                        <a:pt x="2112" y="351"/>
                      </a:lnTo>
                      <a:lnTo>
                        <a:pt x="1979" y="345"/>
                      </a:lnTo>
                      <a:lnTo>
                        <a:pt x="1850" y="338"/>
                      </a:lnTo>
                      <a:lnTo>
                        <a:pt x="1723" y="332"/>
                      </a:lnTo>
                      <a:lnTo>
                        <a:pt x="1599" y="324"/>
                      </a:lnTo>
                      <a:lnTo>
                        <a:pt x="1479" y="315"/>
                      </a:lnTo>
                      <a:lnTo>
                        <a:pt x="1363" y="305"/>
                      </a:lnTo>
                      <a:lnTo>
                        <a:pt x="1250" y="295"/>
                      </a:lnTo>
                      <a:lnTo>
                        <a:pt x="1140" y="283"/>
                      </a:lnTo>
                      <a:lnTo>
                        <a:pt x="1035" y="272"/>
                      </a:lnTo>
                      <a:lnTo>
                        <a:pt x="934" y="260"/>
                      </a:lnTo>
                      <a:lnTo>
                        <a:pt x="836" y="248"/>
                      </a:lnTo>
                      <a:lnTo>
                        <a:pt x="745" y="234"/>
                      </a:lnTo>
                      <a:lnTo>
                        <a:pt x="656" y="221"/>
                      </a:lnTo>
                      <a:lnTo>
                        <a:pt x="573" y="206"/>
                      </a:lnTo>
                      <a:lnTo>
                        <a:pt x="495" y="192"/>
                      </a:lnTo>
                      <a:lnTo>
                        <a:pt x="422" y="177"/>
                      </a:lnTo>
                      <a:lnTo>
                        <a:pt x="355" y="161"/>
                      </a:lnTo>
                      <a:lnTo>
                        <a:pt x="292" y="147"/>
                      </a:lnTo>
                      <a:lnTo>
                        <a:pt x="235" y="130"/>
                      </a:lnTo>
                      <a:lnTo>
                        <a:pt x="185" y="114"/>
                      </a:lnTo>
                      <a:lnTo>
                        <a:pt x="139" y="99"/>
                      </a:lnTo>
                      <a:lnTo>
                        <a:pt x="100" y="82"/>
                      </a:lnTo>
                      <a:lnTo>
                        <a:pt x="83" y="74"/>
                      </a:lnTo>
                      <a:lnTo>
                        <a:pt x="67" y="66"/>
                      </a:lnTo>
                      <a:lnTo>
                        <a:pt x="53" y="57"/>
                      </a:lnTo>
                      <a:lnTo>
                        <a:pt x="40" y="49"/>
                      </a:lnTo>
                      <a:lnTo>
                        <a:pt x="29" y="41"/>
                      </a:lnTo>
                      <a:lnTo>
                        <a:pt x="20" y="32"/>
                      </a:lnTo>
                      <a:lnTo>
                        <a:pt x="12" y="25"/>
                      </a:lnTo>
                      <a:lnTo>
                        <a:pt x="7" y="17"/>
                      </a:lnTo>
                      <a:lnTo>
                        <a:pt x="2" y="8"/>
                      </a:lnTo>
                      <a:lnTo>
                        <a:pt x="0" y="0"/>
                      </a:lnTo>
                      <a:lnTo>
                        <a:pt x="329" y="1825"/>
                      </a:lnTo>
                      <a:lnTo>
                        <a:pt x="329" y="1825"/>
                      </a:lnTo>
                      <a:lnTo>
                        <a:pt x="330" y="1832"/>
                      </a:lnTo>
                      <a:lnTo>
                        <a:pt x="333" y="1840"/>
                      </a:lnTo>
                      <a:lnTo>
                        <a:pt x="337" y="1846"/>
                      </a:lnTo>
                      <a:lnTo>
                        <a:pt x="343" y="1854"/>
                      </a:lnTo>
                      <a:lnTo>
                        <a:pt x="349" y="1862"/>
                      </a:lnTo>
                      <a:lnTo>
                        <a:pt x="358" y="1869"/>
                      </a:lnTo>
                      <a:lnTo>
                        <a:pt x="368" y="1877"/>
                      </a:lnTo>
                      <a:lnTo>
                        <a:pt x="380" y="1883"/>
                      </a:lnTo>
                      <a:lnTo>
                        <a:pt x="393" y="1891"/>
                      </a:lnTo>
                      <a:lnTo>
                        <a:pt x="408" y="1898"/>
                      </a:lnTo>
                      <a:lnTo>
                        <a:pt x="441" y="1912"/>
                      </a:lnTo>
                      <a:lnTo>
                        <a:pt x="480" y="1927"/>
                      </a:lnTo>
                      <a:lnTo>
                        <a:pt x="524" y="1942"/>
                      </a:lnTo>
                      <a:lnTo>
                        <a:pt x="574" y="1955"/>
                      </a:lnTo>
                      <a:lnTo>
                        <a:pt x="629" y="1970"/>
                      </a:lnTo>
                      <a:lnTo>
                        <a:pt x="689" y="1983"/>
                      </a:lnTo>
                      <a:lnTo>
                        <a:pt x="754" y="1996"/>
                      </a:lnTo>
                      <a:lnTo>
                        <a:pt x="823" y="2010"/>
                      </a:lnTo>
                      <a:lnTo>
                        <a:pt x="897" y="2022"/>
                      </a:lnTo>
                      <a:lnTo>
                        <a:pt x="974" y="2034"/>
                      </a:lnTo>
                      <a:lnTo>
                        <a:pt x="1057" y="2046"/>
                      </a:lnTo>
                      <a:lnTo>
                        <a:pt x="1143" y="2058"/>
                      </a:lnTo>
                      <a:lnTo>
                        <a:pt x="1233" y="2068"/>
                      </a:lnTo>
                      <a:lnTo>
                        <a:pt x="1327" y="2079"/>
                      </a:lnTo>
                      <a:lnTo>
                        <a:pt x="1424" y="2089"/>
                      </a:lnTo>
                      <a:lnTo>
                        <a:pt x="1525" y="2098"/>
                      </a:lnTo>
                      <a:lnTo>
                        <a:pt x="1629" y="2106"/>
                      </a:lnTo>
                      <a:lnTo>
                        <a:pt x="1735" y="2115"/>
                      </a:lnTo>
                      <a:lnTo>
                        <a:pt x="1846" y="2122"/>
                      </a:lnTo>
                      <a:lnTo>
                        <a:pt x="1958" y="2129"/>
                      </a:lnTo>
                      <a:lnTo>
                        <a:pt x="2074" y="2134"/>
                      </a:lnTo>
                      <a:lnTo>
                        <a:pt x="2192" y="2140"/>
                      </a:lnTo>
                      <a:lnTo>
                        <a:pt x="2312" y="2143"/>
                      </a:lnTo>
                      <a:lnTo>
                        <a:pt x="2434" y="2147"/>
                      </a:lnTo>
                      <a:lnTo>
                        <a:pt x="2558" y="2149"/>
                      </a:lnTo>
                      <a:lnTo>
                        <a:pt x="2685" y="2151"/>
                      </a:lnTo>
                      <a:lnTo>
                        <a:pt x="2813" y="2151"/>
                      </a:lnTo>
                      <a:lnTo>
                        <a:pt x="2813" y="2151"/>
                      </a:lnTo>
                      <a:lnTo>
                        <a:pt x="2940" y="2151"/>
                      </a:lnTo>
                      <a:lnTo>
                        <a:pt x="3067" y="2149"/>
                      </a:lnTo>
                      <a:lnTo>
                        <a:pt x="3191" y="2147"/>
                      </a:lnTo>
                      <a:lnTo>
                        <a:pt x="3313" y="2143"/>
                      </a:lnTo>
                      <a:lnTo>
                        <a:pt x="3433" y="2140"/>
                      </a:lnTo>
                      <a:lnTo>
                        <a:pt x="3550" y="2134"/>
                      </a:lnTo>
                      <a:lnTo>
                        <a:pt x="3667" y="2129"/>
                      </a:lnTo>
                      <a:lnTo>
                        <a:pt x="3779" y="2122"/>
                      </a:lnTo>
                      <a:lnTo>
                        <a:pt x="3890" y="2115"/>
                      </a:lnTo>
                      <a:lnTo>
                        <a:pt x="3996" y="2106"/>
                      </a:lnTo>
                      <a:lnTo>
                        <a:pt x="4100" y="2098"/>
                      </a:lnTo>
                      <a:lnTo>
                        <a:pt x="4201" y="2089"/>
                      </a:lnTo>
                      <a:lnTo>
                        <a:pt x="4298" y="2079"/>
                      </a:lnTo>
                      <a:lnTo>
                        <a:pt x="4392" y="2068"/>
                      </a:lnTo>
                      <a:lnTo>
                        <a:pt x="4482" y="2058"/>
                      </a:lnTo>
                      <a:lnTo>
                        <a:pt x="4568" y="2046"/>
                      </a:lnTo>
                      <a:lnTo>
                        <a:pt x="4651" y="2034"/>
                      </a:lnTo>
                      <a:lnTo>
                        <a:pt x="4728" y="2022"/>
                      </a:lnTo>
                      <a:lnTo>
                        <a:pt x="4802" y="2010"/>
                      </a:lnTo>
                      <a:lnTo>
                        <a:pt x="4871" y="1996"/>
                      </a:lnTo>
                      <a:lnTo>
                        <a:pt x="4936" y="1983"/>
                      </a:lnTo>
                      <a:lnTo>
                        <a:pt x="4996" y="1970"/>
                      </a:lnTo>
                      <a:lnTo>
                        <a:pt x="5051" y="1955"/>
                      </a:lnTo>
                      <a:lnTo>
                        <a:pt x="5101" y="1942"/>
                      </a:lnTo>
                      <a:lnTo>
                        <a:pt x="5145" y="1927"/>
                      </a:lnTo>
                      <a:lnTo>
                        <a:pt x="5184" y="1912"/>
                      </a:lnTo>
                      <a:lnTo>
                        <a:pt x="5217" y="1898"/>
                      </a:lnTo>
                      <a:lnTo>
                        <a:pt x="5232" y="1891"/>
                      </a:lnTo>
                      <a:lnTo>
                        <a:pt x="5245" y="1883"/>
                      </a:lnTo>
                      <a:lnTo>
                        <a:pt x="5257" y="1877"/>
                      </a:lnTo>
                      <a:lnTo>
                        <a:pt x="5267" y="1869"/>
                      </a:lnTo>
                      <a:lnTo>
                        <a:pt x="5276" y="1862"/>
                      </a:lnTo>
                      <a:lnTo>
                        <a:pt x="5282" y="1854"/>
                      </a:lnTo>
                      <a:lnTo>
                        <a:pt x="5288" y="1846"/>
                      </a:lnTo>
                      <a:lnTo>
                        <a:pt x="5292" y="1840"/>
                      </a:lnTo>
                      <a:lnTo>
                        <a:pt x="5295" y="1832"/>
                      </a:lnTo>
                      <a:lnTo>
                        <a:pt x="5296" y="1825"/>
                      </a:lnTo>
                      <a:lnTo>
                        <a:pt x="562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25252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42" name="Freeform 13" title="Funnel"/>
                <p:cNvSpPr>
                  <a:spLocks noEditPoints="1"/>
                </p:cNvSpPr>
                <p:nvPr/>
              </p:nvSpPr>
              <p:spPr bwMode="auto">
                <a:xfrm>
                  <a:off x="1298361" y="2919525"/>
                  <a:ext cx="1196301" cy="557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0" y="0"/>
                    </a:cxn>
                    <a:cxn ang="0">
                      <a:pos x="5759" y="0"/>
                    </a:cxn>
                    <a:cxn ang="0">
                      <a:pos x="5760" y="0"/>
                    </a:cxn>
                    <a:cxn ang="0">
                      <a:pos x="32" y="47"/>
                    </a:cxn>
                    <a:cxn ang="0">
                      <a:pos x="1688" y="2530"/>
                    </a:cxn>
                    <a:cxn ang="0">
                      <a:pos x="1688" y="2529"/>
                    </a:cxn>
                    <a:cxn ang="0">
                      <a:pos x="1697" y="2543"/>
                    </a:cxn>
                    <a:cxn ang="0">
                      <a:pos x="1717" y="2558"/>
                    </a:cxn>
                    <a:cxn ang="0">
                      <a:pos x="1748" y="2571"/>
                    </a:cxn>
                    <a:cxn ang="0">
                      <a:pos x="1788" y="2585"/>
                    </a:cxn>
                    <a:cxn ang="0">
                      <a:pos x="1898" y="2611"/>
                    </a:cxn>
                    <a:cxn ang="0">
                      <a:pos x="2042" y="2634"/>
                    </a:cxn>
                    <a:cxn ang="0">
                      <a:pos x="2217" y="2655"/>
                    </a:cxn>
                    <a:cxn ang="0">
                      <a:pos x="2419" y="2670"/>
                    </a:cxn>
                    <a:cxn ang="0">
                      <a:pos x="2641" y="2679"/>
                    </a:cxn>
                    <a:cxn ang="0">
                      <a:pos x="2880" y="2683"/>
                    </a:cxn>
                    <a:cxn ang="0">
                      <a:pos x="3002" y="2682"/>
                    </a:cxn>
                    <a:cxn ang="0">
                      <a:pos x="3233" y="2676"/>
                    </a:cxn>
                    <a:cxn ang="0">
                      <a:pos x="3446" y="2663"/>
                    </a:cxn>
                    <a:cxn ang="0">
                      <a:pos x="3634" y="2645"/>
                    </a:cxn>
                    <a:cxn ang="0">
                      <a:pos x="3793" y="2623"/>
                    </a:cxn>
                    <a:cxn ang="0">
                      <a:pos x="3921" y="2598"/>
                    </a:cxn>
                    <a:cxn ang="0">
                      <a:pos x="3993" y="2578"/>
                    </a:cxn>
                    <a:cxn ang="0">
                      <a:pos x="4029" y="2565"/>
                    </a:cxn>
                    <a:cxn ang="0">
                      <a:pos x="4055" y="2550"/>
                    </a:cxn>
                    <a:cxn ang="0">
                      <a:pos x="4069" y="2536"/>
                    </a:cxn>
                    <a:cxn ang="0">
                      <a:pos x="4072" y="2530"/>
                    </a:cxn>
                    <a:cxn ang="0">
                      <a:pos x="5728" y="47"/>
                    </a:cxn>
                    <a:cxn ang="0">
                      <a:pos x="5706" y="62"/>
                    </a:cxn>
                    <a:cxn ang="0">
                      <a:pos x="5644" y="91"/>
                    </a:cxn>
                    <a:cxn ang="0">
                      <a:pos x="5561" y="118"/>
                    </a:cxn>
                    <a:cxn ang="0">
                      <a:pos x="5458" y="144"/>
                    </a:cxn>
                    <a:cxn ang="0">
                      <a:pos x="5335" y="169"/>
                    </a:cxn>
                    <a:cxn ang="0">
                      <a:pos x="5194" y="193"/>
                    </a:cxn>
                    <a:cxn ang="0">
                      <a:pos x="5036" y="215"/>
                    </a:cxn>
                    <a:cxn ang="0">
                      <a:pos x="4862" y="236"/>
                    </a:cxn>
                    <a:cxn ang="0">
                      <a:pos x="4673" y="254"/>
                    </a:cxn>
                    <a:cxn ang="0">
                      <a:pos x="4469" y="271"/>
                    </a:cxn>
                    <a:cxn ang="0">
                      <a:pos x="4253" y="286"/>
                    </a:cxn>
                    <a:cxn ang="0">
                      <a:pos x="3906" y="304"/>
                    </a:cxn>
                    <a:cxn ang="0">
                      <a:pos x="3409" y="320"/>
                    </a:cxn>
                    <a:cxn ang="0">
                      <a:pos x="2880" y="325"/>
                    </a:cxn>
                    <a:cxn ang="0">
                      <a:pos x="2613" y="324"/>
                    </a:cxn>
                    <a:cxn ang="0">
                      <a:pos x="2098" y="314"/>
                    </a:cxn>
                    <a:cxn ang="0">
                      <a:pos x="1620" y="292"/>
                    </a:cxn>
                    <a:cxn ang="0">
                      <a:pos x="1397" y="279"/>
                    </a:cxn>
                    <a:cxn ang="0">
                      <a:pos x="1188" y="263"/>
                    </a:cxn>
                    <a:cxn ang="0">
                      <a:pos x="992" y="245"/>
                    </a:cxn>
                    <a:cxn ang="0">
                      <a:pos x="809" y="226"/>
                    </a:cxn>
                    <a:cxn ang="0">
                      <a:pos x="642" y="205"/>
                    </a:cxn>
                    <a:cxn ang="0">
                      <a:pos x="492" y="181"/>
                    </a:cxn>
                    <a:cxn ang="0">
                      <a:pos x="361" y="157"/>
                    </a:cxn>
                    <a:cxn ang="0">
                      <a:pos x="247" y="131"/>
                    </a:cxn>
                    <a:cxn ang="0">
                      <a:pos x="154" y="104"/>
                    </a:cxn>
                    <a:cxn ang="0">
                      <a:pos x="82" y="77"/>
                    </a:cxn>
                    <a:cxn ang="0">
                      <a:pos x="43" y="54"/>
                    </a:cxn>
                    <a:cxn ang="0">
                      <a:pos x="32" y="47"/>
                    </a:cxn>
                  </a:cxnLst>
                  <a:rect l="0" t="0" r="r" b="b"/>
                  <a:pathLst>
                    <a:path w="5760" h="268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  <a:moveTo>
                        <a:pt x="5759" y="0"/>
                      </a:moveTo>
                      <a:lnTo>
                        <a:pt x="5759" y="0"/>
                      </a:lnTo>
                      <a:lnTo>
                        <a:pt x="5759" y="1"/>
                      </a:lnTo>
                      <a:lnTo>
                        <a:pt x="5760" y="0"/>
                      </a:lnTo>
                      <a:lnTo>
                        <a:pt x="5759" y="0"/>
                      </a:lnTo>
                      <a:close/>
                      <a:moveTo>
                        <a:pt x="32" y="47"/>
                      </a:moveTo>
                      <a:lnTo>
                        <a:pt x="32" y="47"/>
                      </a:lnTo>
                      <a:lnTo>
                        <a:pt x="1688" y="2530"/>
                      </a:lnTo>
                      <a:lnTo>
                        <a:pt x="1688" y="2529"/>
                      </a:lnTo>
                      <a:lnTo>
                        <a:pt x="1688" y="2529"/>
                      </a:lnTo>
                      <a:lnTo>
                        <a:pt x="1691" y="2536"/>
                      </a:lnTo>
                      <a:lnTo>
                        <a:pt x="1697" y="2543"/>
                      </a:lnTo>
                      <a:lnTo>
                        <a:pt x="1705" y="2550"/>
                      </a:lnTo>
                      <a:lnTo>
                        <a:pt x="1717" y="2558"/>
                      </a:lnTo>
                      <a:lnTo>
                        <a:pt x="1731" y="2565"/>
                      </a:lnTo>
                      <a:lnTo>
                        <a:pt x="1748" y="2571"/>
                      </a:lnTo>
                      <a:lnTo>
                        <a:pt x="1767" y="2578"/>
                      </a:lnTo>
                      <a:lnTo>
                        <a:pt x="1788" y="2585"/>
                      </a:lnTo>
                      <a:lnTo>
                        <a:pt x="1839" y="2598"/>
                      </a:lnTo>
                      <a:lnTo>
                        <a:pt x="1898" y="2611"/>
                      </a:lnTo>
                      <a:lnTo>
                        <a:pt x="1967" y="2623"/>
                      </a:lnTo>
                      <a:lnTo>
                        <a:pt x="2042" y="2634"/>
                      </a:lnTo>
                      <a:lnTo>
                        <a:pt x="2126" y="2645"/>
                      </a:lnTo>
                      <a:lnTo>
                        <a:pt x="2217" y="2655"/>
                      </a:lnTo>
                      <a:lnTo>
                        <a:pt x="2314" y="2663"/>
                      </a:lnTo>
                      <a:lnTo>
                        <a:pt x="2419" y="2670"/>
                      </a:lnTo>
                      <a:lnTo>
                        <a:pt x="2527" y="2676"/>
                      </a:lnTo>
                      <a:lnTo>
                        <a:pt x="2641" y="2679"/>
                      </a:lnTo>
                      <a:lnTo>
                        <a:pt x="2758" y="2682"/>
                      </a:lnTo>
                      <a:lnTo>
                        <a:pt x="2880" y="2683"/>
                      </a:lnTo>
                      <a:lnTo>
                        <a:pt x="2880" y="2683"/>
                      </a:lnTo>
                      <a:lnTo>
                        <a:pt x="3002" y="2682"/>
                      </a:lnTo>
                      <a:lnTo>
                        <a:pt x="3119" y="2679"/>
                      </a:lnTo>
                      <a:lnTo>
                        <a:pt x="3233" y="2676"/>
                      </a:lnTo>
                      <a:lnTo>
                        <a:pt x="3341" y="2670"/>
                      </a:lnTo>
                      <a:lnTo>
                        <a:pt x="3446" y="2663"/>
                      </a:lnTo>
                      <a:lnTo>
                        <a:pt x="3543" y="2655"/>
                      </a:lnTo>
                      <a:lnTo>
                        <a:pt x="3634" y="2645"/>
                      </a:lnTo>
                      <a:lnTo>
                        <a:pt x="3718" y="2634"/>
                      </a:lnTo>
                      <a:lnTo>
                        <a:pt x="3793" y="2623"/>
                      </a:lnTo>
                      <a:lnTo>
                        <a:pt x="3862" y="2611"/>
                      </a:lnTo>
                      <a:lnTo>
                        <a:pt x="3921" y="2598"/>
                      </a:lnTo>
                      <a:lnTo>
                        <a:pt x="3972" y="2585"/>
                      </a:lnTo>
                      <a:lnTo>
                        <a:pt x="3993" y="2578"/>
                      </a:lnTo>
                      <a:lnTo>
                        <a:pt x="4012" y="2571"/>
                      </a:lnTo>
                      <a:lnTo>
                        <a:pt x="4029" y="2565"/>
                      </a:lnTo>
                      <a:lnTo>
                        <a:pt x="4043" y="2558"/>
                      </a:lnTo>
                      <a:lnTo>
                        <a:pt x="4055" y="2550"/>
                      </a:lnTo>
                      <a:lnTo>
                        <a:pt x="4063" y="2543"/>
                      </a:lnTo>
                      <a:lnTo>
                        <a:pt x="4069" y="2536"/>
                      </a:lnTo>
                      <a:lnTo>
                        <a:pt x="4072" y="2529"/>
                      </a:lnTo>
                      <a:lnTo>
                        <a:pt x="4072" y="2530"/>
                      </a:lnTo>
                      <a:lnTo>
                        <a:pt x="5728" y="47"/>
                      </a:lnTo>
                      <a:lnTo>
                        <a:pt x="5728" y="47"/>
                      </a:lnTo>
                      <a:lnTo>
                        <a:pt x="5717" y="54"/>
                      </a:lnTo>
                      <a:lnTo>
                        <a:pt x="5706" y="62"/>
                      </a:lnTo>
                      <a:lnTo>
                        <a:pt x="5678" y="77"/>
                      </a:lnTo>
                      <a:lnTo>
                        <a:pt x="5644" y="91"/>
                      </a:lnTo>
                      <a:lnTo>
                        <a:pt x="5606" y="104"/>
                      </a:lnTo>
                      <a:lnTo>
                        <a:pt x="5561" y="118"/>
                      </a:lnTo>
                      <a:lnTo>
                        <a:pt x="5513" y="131"/>
                      </a:lnTo>
                      <a:lnTo>
                        <a:pt x="5458" y="144"/>
                      </a:lnTo>
                      <a:lnTo>
                        <a:pt x="5399" y="157"/>
                      </a:lnTo>
                      <a:lnTo>
                        <a:pt x="5335" y="169"/>
                      </a:lnTo>
                      <a:lnTo>
                        <a:pt x="5268" y="181"/>
                      </a:lnTo>
                      <a:lnTo>
                        <a:pt x="5194" y="193"/>
                      </a:lnTo>
                      <a:lnTo>
                        <a:pt x="5118" y="205"/>
                      </a:lnTo>
                      <a:lnTo>
                        <a:pt x="5036" y="215"/>
                      </a:lnTo>
                      <a:lnTo>
                        <a:pt x="4951" y="226"/>
                      </a:lnTo>
                      <a:lnTo>
                        <a:pt x="4862" y="236"/>
                      </a:lnTo>
                      <a:lnTo>
                        <a:pt x="4768" y="245"/>
                      </a:lnTo>
                      <a:lnTo>
                        <a:pt x="4673" y="254"/>
                      </a:lnTo>
                      <a:lnTo>
                        <a:pt x="4572" y="263"/>
                      </a:lnTo>
                      <a:lnTo>
                        <a:pt x="4469" y="271"/>
                      </a:lnTo>
                      <a:lnTo>
                        <a:pt x="4363" y="279"/>
                      </a:lnTo>
                      <a:lnTo>
                        <a:pt x="4253" y="286"/>
                      </a:lnTo>
                      <a:lnTo>
                        <a:pt x="4140" y="292"/>
                      </a:lnTo>
                      <a:lnTo>
                        <a:pt x="3906" y="304"/>
                      </a:lnTo>
                      <a:lnTo>
                        <a:pt x="3662" y="314"/>
                      </a:lnTo>
                      <a:lnTo>
                        <a:pt x="3409" y="320"/>
                      </a:lnTo>
                      <a:lnTo>
                        <a:pt x="3147" y="324"/>
                      </a:lnTo>
                      <a:lnTo>
                        <a:pt x="2880" y="325"/>
                      </a:lnTo>
                      <a:lnTo>
                        <a:pt x="2880" y="325"/>
                      </a:lnTo>
                      <a:lnTo>
                        <a:pt x="2613" y="324"/>
                      </a:lnTo>
                      <a:lnTo>
                        <a:pt x="2351" y="320"/>
                      </a:lnTo>
                      <a:lnTo>
                        <a:pt x="2098" y="314"/>
                      </a:lnTo>
                      <a:lnTo>
                        <a:pt x="1854" y="304"/>
                      </a:lnTo>
                      <a:lnTo>
                        <a:pt x="1620" y="292"/>
                      </a:lnTo>
                      <a:lnTo>
                        <a:pt x="1507" y="286"/>
                      </a:lnTo>
                      <a:lnTo>
                        <a:pt x="1397" y="279"/>
                      </a:lnTo>
                      <a:lnTo>
                        <a:pt x="1291" y="271"/>
                      </a:lnTo>
                      <a:lnTo>
                        <a:pt x="1188" y="263"/>
                      </a:lnTo>
                      <a:lnTo>
                        <a:pt x="1087" y="254"/>
                      </a:lnTo>
                      <a:lnTo>
                        <a:pt x="992" y="245"/>
                      </a:lnTo>
                      <a:lnTo>
                        <a:pt x="898" y="236"/>
                      </a:lnTo>
                      <a:lnTo>
                        <a:pt x="809" y="226"/>
                      </a:lnTo>
                      <a:lnTo>
                        <a:pt x="724" y="215"/>
                      </a:lnTo>
                      <a:lnTo>
                        <a:pt x="642" y="205"/>
                      </a:lnTo>
                      <a:lnTo>
                        <a:pt x="566" y="193"/>
                      </a:lnTo>
                      <a:lnTo>
                        <a:pt x="492" y="181"/>
                      </a:lnTo>
                      <a:lnTo>
                        <a:pt x="425" y="169"/>
                      </a:lnTo>
                      <a:lnTo>
                        <a:pt x="361" y="157"/>
                      </a:lnTo>
                      <a:lnTo>
                        <a:pt x="302" y="144"/>
                      </a:lnTo>
                      <a:lnTo>
                        <a:pt x="247" y="131"/>
                      </a:lnTo>
                      <a:lnTo>
                        <a:pt x="199" y="118"/>
                      </a:lnTo>
                      <a:lnTo>
                        <a:pt x="154" y="104"/>
                      </a:lnTo>
                      <a:lnTo>
                        <a:pt x="116" y="91"/>
                      </a:lnTo>
                      <a:lnTo>
                        <a:pt x="82" y="77"/>
                      </a:lnTo>
                      <a:lnTo>
                        <a:pt x="54" y="62"/>
                      </a:lnTo>
                      <a:lnTo>
                        <a:pt x="43" y="54"/>
                      </a:lnTo>
                      <a:lnTo>
                        <a:pt x="32" y="47"/>
                      </a:lnTo>
                      <a:lnTo>
                        <a:pt x="32" y="47"/>
                      </a:lnTo>
                      <a:close/>
                    </a:path>
                  </a:pathLst>
                </a:custGeom>
                <a:gradFill flip="none" rotWithShape="1">
                  <a:gsLst>
                    <a:gs pos="7000">
                      <a:srgbClr val="3D3D3D"/>
                    </a:gs>
                    <a:gs pos="61000">
                      <a:srgbClr val="FFFFFF"/>
                    </a:gs>
                    <a:gs pos="100000">
                      <a:srgbClr val="949494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43" name="Freeform 17"/>
                <p:cNvSpPr>
                  <a:spLocks/>
                </p:cNvSpPr>
                <p:nvPr/>
              </p:nvSpPr>
              <p:spPr bwMode="auto">
                <a:xfrm>
                  <a:off x="1307693" y="2854326"/>
                  <a:ext cx="1177638" cy="133246"/>
                </a:xfrm>
                <a:custGeom>
                  <a:avLst/>
                  <a:gdLst/>
                  <a:ahLst/>
                  <a:cxnLst>
                    <a:cxn ang="0">
                      <a:pos x="5567" y="323"/>
                    </a:cxn>
                    <a:cxn ang="0">
                      <a:pos x="5554" y="347"/>
                    </a:cxn>
                    <a:cxn ang="0">
                      <a:pos x="5524" y="371"/>
                    </a:cxn>
                    <a:cxn ang="0">
                      <a:pos x="5480" y="394"/>
                    </a:cxn>
                    <a:cxn ang="0">
                      <a:pos x="5349" y="437"/>
                    </a:cxn>
                    <a:cxn ang="0">
                      <a:pos x="5164" y="478"/>
                    </a:cxn>
                    <a:cxn ang="0">
                      <a:pos x="4932" y="515"/>
                    </a:cxn>
                    <a:cxn ang="0">
                      <a:pos x="4656" y="548"/>
                    </a:cxn>
                    <a:cxn ang="0">
                      <a:pos x="4340" y="576"/>
                    </a:cxn>
                    <a:cxn ang="0">
                      <a:pos x="3991" y="599"/>
                    </a:cxn>
                    <a:cxn ang="0">
                      <a:pos x="3611" y="616"/>
                    </a:cxn>
                    <a:cxn ang="0">
                      <a:pos x="3208" y="627"/>
                    </a:cxn>
                    <a:cxn ang="0">
                      <a:pos x="2784" y="630"/>
                    </a:cxn>
                    <a:cxn ang="0">
                      <a:pos x="2499" y="629"/>
                    </a:cxn>
                    <a:cxn ang="0">
                      <a:pos x="2089" y="620"/>
                    </a:cxn>
                    <a:cxn ang="0">
                      <a:pos x="1700" y="606"/>
                    </a:cxn>
                    <a:cxn ang="0">
                      <a:pos x="1340" y="585"/>
                    </a:cxn>
                    <a:cxn ang="0">
                      <a:pos x="1013" y="558"/>
                    </a:cxn>
                    <a:cxn ang="0">
                      <a:pos x="723" y="528"/>
                    </a:cxn>
                    <a:cxn ang="0">
                      <a:pos x="475" y="491"/>
                    </a:cxn>
                    <a:cxn ang="0">
                      <a:pos x="275" y="452"/>
                    </a:cxn>
                    <a:cxn ang="0">
                      <a:pos x="125" y="409"/>
                    </a:cxn>
                    <a:cxn ang="0">
                      <a:pos x="57" y="379"/>
                    </a:cxn>
                    <a:cxn ang="0">
                      <a:pos x="23" y="355"/>
                    </a:cxn>
                    <a:cxn ang="0">
                      <a:pos x="3" y="332"/>
                    </a:cxn>
                    <a:cxn ang="0">
                      <a:pos x="0" y="315"/>
                    </a:cxn>
                    <a:cxn ang="0">
                      <a:pos x="9" y="291"/>
                    </a:cxn>
                    <a:cxn ang="0">
                      <a:pos x="32" y="267"/>
                    </a:cxn>
                    <a:cxn ang="0">
                      <a:pos x="72" y="243"/>
                    </a:cxn>
                    <a:cxn ang="0">
                      <a:pos x="169" y="206"/>
                    </a:cxn>
                    <a:cxn ang="0">
                      <a:pos x="337" y="164"/>
                    </a:cxn>
                    <a:cxn ang="0">
                      <a:pos x="553" y="127"/>
                    </a:cxn>
                    <a:cxn ang="0">
                      <a:pos x="815" y="91"/>
                    </a:cxn>
                    <a:cxn ang="0">
                      <a:pos x="1118" y="62"/>
                    </a:cxn>
                    <a:cxn ang="0">
                      <a:pos x="1457" y="37"/>
                    </a:cxn>
                    <a:cxn ang="0">
                      <a:pos x="1827" y="19"/>
                    </a:cxn>
                    <a:cxn ang="0">
                      <a:pos x="2223" y="6"/>
                    </a:cxn>
                    <a:cxn ang="0">
                      <a:pos x="2641" y="0"/>
                    </a:cxn>
                    <a:cxn ang="0">
                      <a:pos x="2927" y="0"/>
                    </a:cxn>
                    <a:cxn ang="0">
                      <a:pos x="3345" y="6"/>
                    </a:cxn>
                    <a:cxn ang="0">
                      <a:pos x="3741" y="19"/>
                    </a:cxn>
                    <a:cxn ang="0">
                      <a:pos x="4111" y="37"/>
                    </a:cxn>
                    <a:cxn ang="0">
                      <a:pos x="4450" y="62"/>
                    </a:cxn>
                    <a:cxn ang="0">
                      <a:pos x="4753" y="91"/>
                    </a:cxn>
                    <a:cxn ang="0">
                      <a:pos x="5015" y="127"/>
                    </a:cxn>
                    <a:cxn ang="0">
                      <a:pos x="5231" y="164"/>
                    </a:cxn>
                    <a:cxn ang="0">
                      <a:pos x="5399" y="206"/>
                    </a:cxn>
                    <a:cxn ang="0">
                      <a:pos x="5496" y="243"/>
                    </a:cxn>
                    <a:cxn ang="0">
                      <a:pos x="5536" y="267"/>
                    </a:cxn>
                    <a:cxn ang="0">
                      <a:pos x="5559" y="291"/>
                    </a:cxn>
                    <a:cxn ang="0">
                      <a:pos x="5568" y="315"/>
                    </a:cxn>
                  </a:cxnLst>
                  <a:rect l="0" t="0" r="r" b="b"/>
                  <a:pathLst>
                    <a:path w="5568" h="630">
                      <a:moveTo>
                        <a:pt x="5568" y="315"/>
                      </a:moveTo>
                      <a:lnTo>
                        <a:pt x="5568" y="315"/>
                      </a:lnTo>
                      <a:lnTo>
                        <a:pt x="5567" y="323"/>
                      </a:lnTo>
                      <a:lnTo>
                        <a:pt x="5564" y="332"/>
                      </a:lnTo>
                      <a:lnTo>
                        <a:pt x="5559" y="339"/>
                      </a:lnTo>
                      <a:lnTo>
                        <a:pt x="5554" y="347"/>
                      </a:lnTo>
                      <a:lnTo>
                        <a:pt x="5545" y="355"/>
                      </a:lnTo>
                      <a:lnTo>
                        <a:pt x="5536" y="363"/>
                      </a:lnTo>
                      <a:lnTo>
                        <a:pt x="5524" y="371"/>
                      </a:lnTo>
                      <a:lnTo>
                        <a:pt x="5511" y="379"/>
                      </a:lnTo>
                      <a:lnTo>
                        <a:pt x="5496" y="387"/>
                      </a:lnTo>
                      <a:lnTo>
                        <a:pt x="5480" y="394"/>
                      </a:lnTo>
                      <a:lnTo>
                        <a:pt x="5443" y="409"/>
                      </a:lnTo>
                      <a:lnTo>
                        <a:pt x="5399" y="423"/>
                      </a:lnTo>
                      <a:lnTo>
                        <a:pt x="5349" y="437"/>
                      </a:lnTo>
                      <a:lnTo>
                        <a:pt x="5293" y="452"/>
                      </a:lnTo>
                      <a:lnTo>
                        <a:pt x="5231" y="465"/>
                      </a:lnTo>
                      <a:lnTo>
                        <a:pt x="5164" y="478"/>
                      </a:lnTo>
                      <a:lnTo>
                        <a:pt x="5093" y="491"/>
                      </a:lnTo>
                      <a:lnTo>
                        <a:pt x="5015" y="503"/>
                      </a:lnTo>
                      <a:lnTo>
                        <a:pt x="4932" y="515"/>
                      </a:lnTo>
                      <a:lnTo>
                        <a:pt x="4845" y="528"/>
                      </a:lnTo>
                      <a:lnTo>
                        <a:pt x="4753" y="537"/>
                      </a:lnTo>
                      <a:lnTo>
                        <a:pt x="4656" y="548"/>
                      </a:lnTo>
                      <a:lnTo>
                        <a:pt x="4555" y="558"/>
                      </a:lnTo>
                      <a:lnTo>
                        <a:pt x="4450" y="567"/>
                      </a:lnTo>
                      <a:lnTo>
                        <a:pt x="4340" y="576"/>
                      </a:lnTo>
                      <a:lnTo>
                        <a:pt x="4228" y="585"/>
                      </a:lnTo>
                      <a:lnTo>
                        <a:pt x="4111" y="593"/>
                      </a:lnTo>
                      <a:lnTo>
                        <a:pt x="3991" y="599"/>
                      </a:lnTo>
                      <a:lnTo>
                        <a:pt x="3868" y="606"/>
                      </a:lnTo>
                      <a:lnTo>
                        <a:pt x="3741" y="611"/>
                      </a:lnTo>
                      <a:lnTo>
                        <a:pt x="3611" y="616"/>
                      </a:lnTo>
                      <a:lnTo>
                        <a:pt x="3479" y="620"/>
                      </a:lnTo>
                      <a:lnTo>
                        <a:pt x="3345" y="624"/>
                      </a:lnTo>
                      <a:lnTo>
                        <a:pt x="3208" y="627"/>
                      </a:lnTo>
                      <a:lnTo>
                        <a:pt x="3069" y="629"/>
                      </a:lnTo>
                      <a:lnTo>
                        <a:pt x="2927" y="630"/>
                      </a:lnTo>
                      <a:lnTo>
                        <a:pt x="2784" y="630"/>
                      </a:lnTo>
                      <a:lnTo>
                        <a:pt x="2784" y="630"/>
                      </a:lnTo>
                      <a:lnTo>
                        <a:pt x="2641" y="630"/>
                      </a:lnTo>
                      <a:lnTo>
                        <a:pt x="2499" y="629"/>
                      </a:lnTo>
                      <a:lnTo>
                        <a:pt x="2360" y="627"/>
                      </a:lnTo>
                      <a:lnTo>
                        <a:pt x="2223" y="624"/>
                      </a:lnTo>
                      <a:lnTo>
                        <a:pt x="2089" y="620"/>
                      </a:lnTo>
                      <a:lnTo>
                        <a:pt x="1957" y="616"/>
                      </a:lnTo>
                      <a:lnTo>
                        <a:pt x="1827" y="611"/>
                      </a:lnTo>
                      <a:lnTo>
                        <a:pt x="1700" y="606"/>
                      </a:lnTo>
                      <a:lnTo>
                        <a:pt x="1577" y="599"/>
                      </a:lnTo>
                      <a:lnTo>
                        <a:pt x="1457" y="593"/>
                      </a:lnTo>
                      <a:lnTo>
                        <a:pt x="1340" y="585"/>
                      </a:lnTo>
                      <a:lnTo>
                        <a:pt x="1228" y="576"/>
                      </a:lnTo>
                      <a:lnTo>
                        <a:pt x="1118" y="567"/>
                      </a:lnTo>
                      <a:lnTo>
                        <a:pt x="1013" y="558"/>
                      </a:lnTo>
                      <a:lnTo>
                        <a:pt x="912" y="548"/>
                      </a:lnTo>
                      <a:lnTo>
                        <a:pt x="815" y="537"/>
                      </a:lnTo>
                      <a:lnTo>
                        <a:pt x="723" y="528"/>
                      </a:lnTo>
                      <a:lnTo>
                        <a:pt x="636" y="515"/>
                      </a:lnTo>
                      <a:lnTo>
                        <a:pt x="553" y="503"/>
                      </a:lnTo>
                      <a:lnTo>
                        <a:pt x="475" y="491"/>
                      </a:lnTo>
                      <a:lnTo>
                        <a:pt x="403" y="478"/>
                      </a:lnTo>
                      <a:lnTo>
                        <a:pt x="337" y="465"/>
                      </a:lnTo>
                      <a:lnTo>
                        <a:pt x="275" y="452"/>
                      </a:lnTo>
                      <a:lnTo>
                        <a:pt x="219" y="437"/>
                      </a:lnTo>
                      <a:lnTo>
                        <a:pt x="169" y="423"/>
                      </a:lnTo>
                      <a:lnTo>
                        <a:pt x="125" y="409"/>
                      </a:lnTo>
                      <a:lnTo>
                        <a:pt x="88" y="394"/>
                      </a:lnTo>
                      <a:lnTo>
                        <a:pt x="72" y="387"/>
                      </a:lnTo>
                      <a:lnTo>
                        <a:pt x="57" y="379"/>
                      </a:lnTo>
                      <a:lnTo>
                        <a:pt x="44" y="371"/>
                      </a:lnTo>
                      <a:lnTo>
                        <a:pt x="32" y="363"/>
                      </a:lnTo>
                      <a:lnTo>
                        <a:pt x="23" y="355"/>
                      </a:lnTo>
                      <a:lnTo>
                        <a:pt x="14" y="347"/>
                      </a:lnTo>
                      <a:lnTo>
                        <a:pt x="9" y="339"/>
                      </a:lnTo>
                      <a:lnTo>
                        <a:pt x="3" y="332"/>
                      </a:lnTo>
                      <a:lnTo>
                        <a:pt x="1" y="323"/>
                      </a:lnTo>
                      <a:lnTo>
                        <a:pt x="0" y="315"/>
                      </a:lnTo>
                      <a:lnTo>
                        <a:pt x="0" y="315"/>
                      </a:lnTo>
                      <a:lnTo>
                        <a:pt x="1" y="307"/>
                      </a:lnTo>
                      <a:lnTo>
                        <a:pt x="3" y="298"/>
                      </a:lnTo>
                      <a:lnTo>
                        <a:pt x="9" y="291"/>
                      </a:lnTo>
                      <a:lnTo>
                        <a:pt x="14" y="283"/>
                      </a:lnTo>
                      <a:lnTo>
                        <a:pt x="23" y="274"/>
                      </a:lnTo>
                      <a:lnTo>
                        <a:pt x="32" y="267"/>
                      </a:lnTo>
                      <a:lnTo>
                        <a:pt x="44" y="259"/>
                      </a:lnTo>
                      <a:lnTo>
                        <a:pt x="57" y="251"/>
                      </a:lnTo>
                      <a:lnTo>
                        <a:pt x="72" y="243"/>
                      </a:lnTo>
                      <a:lnTo>
                        <a:pt x="88" y="236"/>
                      </a:lnTo>
                      <a:lnTo>
                        <a:pt x="125" y="221"/>
                      </a:lnTo>
                      <a:lnTo>
                        <a:pt x="169" y="206"/>
                      </a:lnTo>
                      <a:lnTo>
                        <a:pt x="219" y="192"/>
                      </a:lnTo>
                      <a:lnTo>
                        <a:pt x="275" y="178"/>
                      </a:lnTo>
                      <a:lnTo>
                        <a:pt x="337" y="164"/>
                      </a:lnTo>
                      <a:lnTo>
                        <a:pt x="403" y="151"/>
                      </a:lnTo>
                      <a:lnTo>
                        <a:pt x="475" y="139"/>
                      </a:lnTo>
                      <a:lnTo>
                        <a:pt x="553" y="127"/>
                      </a:lnTo>
                      <a:lnTo>
                        <a:pt x="636" y="115"/>
                      </a:lnTo>
                      <a:lnTo>
                        <a:pt x="723" y="102"/>
                      </a:lnTo>
                      <a:lnTo>
                        <a:pt x="815" y="91"/>
                      </a:lnTo>
                      <a:lnTo>
                        <a:pt x="912" y="82"/>
                      </a:lnTo>
                      <a:lnTo>
                        <a:pt x="1013" y="72"/>
                      </a:lnTo>
                      <a:lnTo>
                        <a:pt x="1118" y="62"/>
                      </a:lnTo>
                      <a:lnTo>
                        <a:pt x="1228" y="53"/>
                      </a:lnTo>
                      <a:lnTo>
                        <a:pt x="1340" y="45"/>
                      </a:lnTo>
                      <a:lnTo>
                        <a:pt x="1457" y="37"/>
                      </a:lnTo>
                      <a:lnTo>
                        <a:pt x="1577" y="31"/>
                      </a:lnTo>
                      <a:lnTo>
                        <a:pt x="1700" y="24"/>
                      </a:lnTo>
                      <a:lnTo>
                        <a:pt x="1827" y="19"/>
                      </a:lnTo>
                      <a:lnTo>
                        <a:pt x="1957" y="13"/>
                      </a:lnTo>
                      <a:lnTo>
                        <a:pt x="2089" y="10"/>
                      </a:lnTo>
                      <a:lnTo>
                        <a:pt x="2223" y="6"/>
                      </a:lnTo>
                      <a:lnTo>
                        <a:pt x="2360" y="3"/>
                      </a:lnTo>
                      <a:lnTo>
                        <a:pt x="2499" y="1"/>
                      </a:lnTo>
                      <a:lnTo>
                        <a:pt x="2641" y="0"/>
                      </a:lnTo>
                      <a:lnTo>
                        <a:pt x="2784" y="0"/>
                      </a:lnTo>
                      <a:lnTo>
                        <a:pt x="2784" y="0"/>
                      </a:lnTo>
                      <a:lnTo>
                        <a:pt x="2927" y="0"/>
                      </a:lnTo>
                      <a:lnTo>
                        <a:pt x="3069" y="1"/>
                      </a:lnTo>
                      <a:lnTo>
                        <a:pt x="3208" y="3"/>
                      </a:lnTo>
                      <a:lnTo>
                        <a:pt x="3345" y="6"/>
                      </a:lnTo>
                      <a:lnTo>
                        <a:pt x="3479" y="10"/>
                      </a:lnTo>
                      <a:lnTo>
                        <a:pt x="3611" y="13"/>
                      </a:lnTo>
                      <a:lnTo>
                        <a:pt x="3741" y="19"/>
                      </a:lnTo>
                      <a:lnTo>
                        <a:pt x="3868" y="24"/>
                      </a:lnTo>
                      <a:lnTo>
                        <a:pt x="3991" y="31"/>
                      </a:lnTo>
                      <a:lnTo>
                        <a:pt x="4111" y="37"/>
                      </a:lnTo>
                      <a:lnTo>
                        <a:pt x="4228" y="45"/>
                      </a:lnTo>
                      <a:lnTo>
                        <a:pt x="4340" y="53"/>
                      </a:lnTo>
                      <a:lnTo>
                        <a:pt x="4450" y="62"/>
                      </a:lnTo>
                      <a:lnTo>
                        <a:pt x="4555" y="72"/>
                      </a:lnTo>
                      <a:lnTo>
                        <a:pt x="4656" y="82"/>
                      </a:lnTo>
                      <a:lnTo>
                        <a:pt x="4753" y="91"/>
                      </a:lnTo>
                      <a:lnTo>
                        <a:pt x="4845" y="102"/>
                      </a:lnTo>
                      <a:lnTo>
                        <a:pt x="4932" y="115"/>
                      </a:lnTo>
                      <a:lnTo>
                        <a:pt x="5015" y="127"/>
                      </a:lnTo>
                      <a:lnTo>
                        <a:pt x="5093" y="139"/>
                      </a:lnTo>
                      <a:lnTo>
                        <a:pt x="5164" y="151"/>
                      </a:lnTo>
                      <a:lnTo>
                        <a:pt x="5231" y="164"/>
                      </a:lnTo>
                      <a:lnTo>
                        <a:pt x="5293" y="178"/>
                      </a:lnTo>
                      <a:lnTo>
                        <a:pt x="5349" y="192"/>
                      </a:lnTo>
                      <a:lnTo>
                        <a:pt x="5399" y="206"/>
                      </a:lnTo>
                      <a:lnTo>
                        <a:pt x="5443" y="221"/>
                      </a:lnTo>
                      <a:lnTo>
                        <a:pt x="5480" y="236"/>
                      </a:lnTo>
                      <a:lnTo>
                        <a:pt x="5496" y="243"/>
                      </a:lnTo>
                      <a:lnTo>
                        <a:pt x="5511" y="251"/>
                      </a:lnTo>
                      <a:lnTo>
                        <a:pt x="5524" y="259"/>
                      </a:lnTo>
                      <a:lnTo>
                        <a:pt x="5536" y="267"/>
                      </a:lnTo>
                      <a:lnTo>
                        <a:pt x="5545" y="274"/>
                      </a:lnTo>
                      <a:lnTo>
                        <a:pt x="5554" y="283"/>
                      </a:lnTo>
                      <a:lnTo>
                        <a:pt x="5559" y="291"/>
                      </a:lnTo>
                      <a:lnTo>
                        <a:pt x="5564" y="298"/>
                      </a:lnTo>
                      <a:lnTo>
                        <a:pt x="5567" y="307"/>
                      </a:lnTo>
                      <a:lnTo>
                        <a:pt x="5568" y="315"/>
                      </a:lnTo>
                      <a:lnTo>
                        <a:pt x="5568" y="31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06060"/>
                    </a:gs>
                    <a:gs pos="73000">
                      <a:srgbClr val="FFFFFF"/>
                    </a:gs>
                    <a:gs pos="100000">
                      <a:srgbClr val="BEBEBE"/>
                    </a:gs>
                  </a:gsLst>
                  <a:lin ang="10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Times" charset="0"/>
                  </a:endParaRPr>
                </a:p>
              </p:txBody>
            </p:sp>
            <p:sp>
              <p:nvSpPr>
                <p:cNvPr id="3044" name="Freeform 5"/>
                <p:cNvSpPr>
                  <a:spLocks noEditPoints="1"/>
                </p:cNvSpPr>
                <p:nvPr/>
              </p:nvSpPr>
              <p:spPr bwMode="auto">
                <a:xfrm>
                  <a:off x="1295400" y="2844173"/>
                  <a:ext cx="1202223" cy="153409"/>
                </a:xfrm>
                <a:custGeom>
                  <a:avLst/>
                  <a:gdLst/>
                  <a:ahLst/>
                  <a:cxnLst>
                    <a:cxn ang="0">
                      <a:pos x="468" y="151"/>
                    </a:cxn>
                    <a:cxn ang="0">
                      <a:pos x="182" y="219"/>
                    </a:cxn>
                    <a:cxn ang="0">
                      <a:pos x="72" y="266"/>
                    </a:cxn>
                    <a:cxn ang="0">
                      <a:pos x="18" y="308"/>
                    </a:cxn>
                    <a:cxn ang="0">
                      <a:pos x="0" y="356"/>
                    </a:cxn>
                    <a:cxn ang="0">
                      <a:pos x="6" y="404"/>
                    </a:cxn>
                    <a:cxn ang="0">
                      <a:pos x="35" y="442"/>
                    </a:cxn>
                    <a:cxn ang="0">
                      <a:pos x="109" y="486"/>
                    </a:cxn>
                    <a:cxn ang="0">
                      <a:pos x="246" y="534"/>
                    </a:cxn>
                    <a:cxn ang="0">
                      <a:pos x="718" y="622"/>
                    </a:cxn>
                    <a:cxn ang="0">
                      <a:pos x="1191" y="673"/>
                    </a:cxn>
                    <a:cxn ang="0">
                      <a:pos x="1792" y="711"/>
                    </a:cxn>
                    <a:cxn ang="0">
                      <a:pos x="2880" y="735"/>
                    </a:cxn>
                    <a:cxn ang="0">
                      <a:pos x="4094" y="704"/>
                    </a:cxn>
                    <a:cxn ang="0">
                      <a:pos x="4679" y="663"/>
                    </a:cxn>
                    <a:cxn ang="0">
                      <a:pos x="5176" y="604"/>
                    </a:cxn>
                    <a:cxn ang="0">
                      <a:pos x="5548" y="524"/>
                    </a:cxn>
                    <a:cxn ang="0">
                      <a:pos x="5671" y="478"/>
                    </a:cxn>
                    <a:cxn ang="0">
                      <a:pos x="5733" y="434"/>
                    </a:cxn>
                    <a:cxn ang="0">
                      <a:pos x="5759" y="390"/>
                    </a:cxn>
                    <a:cxn ang="0">
                      <a:pos x="5759" y="345"/>
                    </a:cxn>
                    <a:cxn ang="0">
                      <a:pos x="5733" y="301"/>
                    </a:cxn>
                    <a:cxn ang="0">
                      <a:pos x="5671" y="257"/>
                    </a:cxn>
                    <a:cxn ang="0">
                      <a:pos x="5548" y="211"/>
                    </a:cxn>
                    <a:cxn ang="0">
                      <a:pos x="5176" y="131"/>
                    </a:cxn>
                    <a:cxn ang="0">
                      <a:pos x="4679" y="72"/>
                    </a:cxn>
                    <a:cxn ang="0">
                      <a:pos x="4094" y="30"/>
                    </a:cxn>
                    <a:cxn ang="0">
                      <a:pos x="2880" y="0"/>
                    </a:cxn>
                    <a:cxn ang="0">
                      <a:pos x="1792" y="24"/>
                    </a:cxn>
                    <a:cxn ang="0">
                      <a:pos x="1191" y="62"/>
                    </a:cxn>
                    <a:cxn ang="0">
                      <a:pos x="927" y="182"/>
                    </a:cxn>
                    <a:cxn ang="0">
                      <a:pos x="1352" y="144"/>
                    </a:cxn>
                    <a:cxn ang="0">
                      <a:pos x="2607" y="95"/>
                    </a:cxn>
                    <a:cxn ang="0">
                      <a:pos x="3680" y="106"/>
                    </a:cxn>
                    <a:cxn ang="0">
                      <a:pos x="4627" y="163"/>
                    </a:cxn>
                    <a:cxn ang="0">
                      <a:pos x="5075" y="212"/>
                    </a:cxn>
                    <a:cxn ang="0">
                      <a:pos x="5467" y="284"/>
                    </a:cxn>
                    <a:cxn ang="0">
                      <a:pos x="5631" y="342"/>
                    </a:cxn>
                    <a:cxn ang="0">
                      <a:pos x="5665" y="368"/>
                    </a:cxn>
                    <a:cxn ang="0">
                      <a:pos x="5612" y="401"/>
                    </a:cxn>
                    <a:cxn ang="0">
                      <a:pos x="5411" y="464"/>
                    </a:cxn>
                    <a:cxn ang="0">
                      <a:pos x="4960" y="539"/>
                    </a:cxn>
                    <a:cxn ang="0">
                      <a:pos x="4519" y="582"/>
                    </a:cxn>
                    <a:cxn ang="0">
                      <a:pos x="3420" y="636"/>
                    </a:cxn>
                    <a:cxn ang="0">
                      <a:pos x="2340" y="636"/>
                    </a:cxn>
                    <a:cxn ang="0">
                      <a:pos x="1241" y="582"/>
                    </a:cxn>
                    <a:cxn ang="0">
                      <a:pos x="800" y="539"/>
                    </a:cxn>
                    <a:cxn ang="0">
                      <a:pos x="349" y="464"/>
                    </a:cxn>
                    <a:cxn ang="0">
                      <a:pos x="147" y="401"/>
                    </a:cxn>
                    <a:cxn ang="0">
                      <a:pos x="95" y="368"/>
                    </a:cxn>
                    <a:cxn ang="0">
                      <a:pos x="129" y="342"/>
                    </a:cxn>
                    <a:cxn ang="0">
                      <a:pos x="293" y="284"/>
                    </a:cxn>
                    <a:cxn ang="0">
                      <a:pos x="684" y="212"/>
                    </a:cxn>
                  </a:cxnLst>
                  <a:rect l="0" t="0" r="r" b="b"/>
                  <a:pathLst>
                    <a:path w="5760" h="735">
                      <a:moveTo>
                        <a:pt x="871" y="93"/>
                      </a:moveTo>
                      <a:lnTo>
                        <a:pt x="871" y="93"/>
                      </a:lnTo>
                      <a:lnTo>
                        <a:pt x="718" y="113"/>
                      </a:lnTo>
                      <a:lnTo>
                        <a:pt x="584" y="131"/>
                      </a:lnTo>
                      <a:lnTo>
                        <a:pt x="468" y="151"/>
                      </a:lnTo>
                      <a:lnTo>
                        <a:pt x="367" y="171"/>
                      </a:lnTo>
                      <a:lnTo>
                        <a:pt x="283" y="191"/>
                      </a:lnTo>
                      <a:lnTo>
                        <a:pt x="246" y="201"/>
                      </a:lnTo>
                      <a:lnTo>
                        <a:pt x="212" y="211"/>
                      </a:lnTo>
                      <a:lnTo>
                        <a:pt x="182" y="219"/>
                      </a:lnTo>
                      <a:lnTo>
                        <a:pt x="155" y="229"/>
                      </a:lnTo>
                      <a:lnTo>
                        <a:pt x="130" y="239"/>
                      </a:lnTo>
                      <a:lnTo>
                        <a:pt x="109" y="249"/>
                      </a:lnTo>
                      <a:lnTo>
                        <a:pt x="89" y="257"/>
                      </a:lnTo>
                      <a:lnTo>
                        <a:pt x="72" y="266"/>
                      </a:lnTo>
                      <a:lnTo>
                        <a:pt x="58" y="276"/>
                      </a:lnTo>
                      <a:lnTo>
                        <a:pt x="45" y="284"/>
                      </a:lnTo>
                      <a:lnTo>
                        <a:pt x="35" y="293"/>
                      </a:lnTo>
                      <a:lnTo>
                        <a:pt x="27" y="301"/>
                      </a:lnTo>
                      <a:lnTo>
                        <a:pt x="18" y="308"/>
                      </a:lnTo>
                      <a:lnTo>
                        <a:pt x="13" y="317"/>
                      </a:lnTo>
                      <a:lnTo>
                        <a:pt x="8" y="324"/>
                      </a:lnTo>
                      <a:lnTo>
                        <a:pt x="6" y="331"/>
                      </a:lnTo>
                      <a:lnTo>
                        <a:pt x="1" y="345"/>
                      </a:lnTo>
                      <a:lnTo>
                        <a:pt x="0" y="356"/>
                      </a:lnTo>
                      <a:lnTo>
                        <a:pt x="0" y="368"/>
                      </a:lnTo>
                      <a:lnTo>
                        <a:pt x="0" y="368"/>
                      </a:lnTo>
                      <a:lnTo>
                        <a:pt x="0" y="377"/>
                      </a:lnTo>
                      <a:lnTo>
                        <a:pt x="1" y="390"/>
                      </a:lnTo>
                      <a:lnTo>
                        <a:pt x="6" y="404"/>
                      </a:lnTo>
                      <a:lnTo>
                        <a:pt x="8" y="411"/>
                      </a:lnTo>
                      <a:lnTo>
                        <a:pt x="13" y="418"/>
                      </a:lnTo>
                      <a:lnTo>
                        <a:pt x="18" y="425"/>
                      </a:lnTo>
                      <a:lnTo>
                        <a:pt x="27" y="434"/>
                      </a:lnTo>
                      <a:lnTo>
                        <a:pt x="35" y="442"/>
                      </a:lnTo>
                      <a:lnTo>
                        <a:pt x="45" y="451"/>
                      </a:lnTo>
                      <a:lnTo>
                        <a:pt x="58" y="459"/>
                      </a:lnTo>
                      <a:lnTo>
                        <a:pt x="72" y="468"/>
                      </a:lnTo>
                      <a:lnTo>
                        <a:pt x="89" y="478"/>
                      </a:lnTo>
                      <a:lnTo>
                        <a:pt x="109" y="486"/>
                      </a:lnTo>
                      <a:lnTo>
                        <a:pt x="130" y="496"/>
                      </a:lnTo>
                      <a:lnTo>
                        <a:pt x="155" y="506"/>
                      </a:lnTo>
                      <a:lnTo>
                        <a:pt x="182" y="515"/>
                      </a:lnTo>
                      <a:lnTo>
                        <a:pt x="212" y="524"/>
                      </a:lnTo>
                      <a:lnTo>
                        <a:pt x="246" y="534"/>
                      </a:lnTo>
                      <a:lnTo>
                        <a:pt x="283" y="544"/>
                      </a:lnTo>
                      <a:lnTo>
                        <a:pt x="367" y="564"/>
                      </a:lnTo>
                      <a:lnTo>
                        <a:pt x="468" y="584"/>
                      </a:lnTo>
                      <a:lnTo>
                        <a:pt x="584" y="604"/>
                      </a:lnTo>
                      <a:lnTo>
                        <a:pt x="718" y="622"/>
                      </a:lnTo>
                      <a:lnTo>
                        <a:pt x="871" y="640"/>
                      </a:lnTo>
                      <a:lnTo>
                        <a:pt x="871" y="640"/>
                      </a:lnTo>
                      <a:lnTo>
                        <a:pt x="974" y="652"/>
                      </a:lnTo>
                      <a:lnTo>
                        <a:pt x="1081" y="663"/>
                      </a:lnTo>
                      <a:lnTo>
                        <a:pt x="1191" y="673"/>
                      </a:lnTo>
                      <a:lnTo>
                        <a:pt x="1304" y="681"/>
                      </a:lnTo>
                      <a:lnTo>
                        <a:pt x="1422" y="690"/>
                      </a:lnTo>
                      <a:lnTo>
                        <a:pt x="1543" y="697"/>
                      </a:lnTo>
                      <a:lnTo>
                        <a:pt x="1666" y="704"/>
                      </a:lnTo>
                      <a:lnTo>
                        <a:pt x="1792" y="711"/>
                      </a:lnTo>
                      <a:lnTo>
                        <a:pt x="2052" y="721"/>
                      </a:lnTo>
                      <a:lnTo>
                        <a:pt x="2322" y="729"/>
                      </a:lnTo>
                      <a:lnTo>
                        <a:pt x="2597" y="734"/>
                      </a:lnTo>
                      <a:lnTo>
                        <a:pt x="2880" y="735"/>
                      </a:lnTo>
                      <a:lnTo>
                        <a:pt x="2880" y="735"/>
                      </a:lnTo>
                      <a:lnTo>
                        <a:pt x="3163" y="734"/>
                      </a:lnTo>
                      <a:lnTo>
                        <a:pt x="3438" y="729"/>
                      </a:lnTo>
                      <a:lnTo>
                        <a:pt x="3707" y="721"/>
                      </a:lnTo>
                      <a:lnTo>
                        <a:pt x="3968" y="711"/>
                      </a:lnTo>
                      <a:lnTo>
                        <a:pt x="4094" y="704"/>
                      </a:lnTo>
                      <a:lnTo>
                        <a:pt x="4217" y="697"/>
                      </a:lnTo>
                      <a:lnTo>
                        <a:pt x="4338" y="690"/>
                      </a:lnTo>
                      <a:lnTo>
                        <a:pt x="4456" y="681"/>
                      </a:lnTo>
                      <a:lnTo>
                        <a:pt x="4569" y="673"/>
                      </a:lnTo>
                      <a:lnTo>
                        <a:pt x="4679" y="663"/>
                      </a:lnTo>
                      <a:lnTo>
                        <a:pt x="4786" y="652"/>
                      </a:lnTo>
                      <a:lnTo>
                        <a:pt x="4888" y="640"/>
                      </a:lnTo>
                      <a:lnTo>
                        <a:pt x="4888" y="640"/>
                      </a:lnTo>
                      <a:lnTo>
                        <a:pt x="5042" y="622"/>
                      </a:lnTo>
                      <a:lnTo>
                        <a:pt x="5176" y="604"/>
                      </a:lnTo>
                      <a:lnTo>
                        <a:pt x="5292" y="584"/>
                      </a:lnTo>
                      <a:lnTo>
                        <a:pt x="5393" y="564"/>
                      </a:lnTo>
                      <a:lnTo>
                        <a:pt x="5477" y="544"/>
                      </a:lnTo>
                      <a:lnTo>
                        <a:pt x="5514" y="534"/>
                      </a:lnTo>
                      <a:lnTo>
                        <a:pt x="5548" y="524"/>
                      </a:lnTo>
                      <a:lnTo>
                        <a:pt x="5578" y="515"/>
                      </a:lnTo>
                      <a:lnTo>
                        <a:pt x="5605" y="506"/>
                      </a:lnTo>
                      <a:lnTo>
                        <a:pt x="5630" y="496"/>
                      </a:lnTo>
                      <a:lnTo>
                        <a:pt x="5651" y="486"/>
                      </a:lnTo>
                      <a:lnTo>
                        <a:pt x="5671" y="478"/>
                      </a:lnTo>
                      <a:lnTo>
                        <a:pt x="5688" y="468"/>
                      </a:lnTo>
                      <a:lnTo>
                        <a:pt x="5702" y="459"/>
                      </a:lnTo>
                      <a:lnTo>
                        <a:pt x="5715" y="451"/>
                      </a:lnTo>
                      <a:lnTo>
                        <a:pt x="5725" y="442"/>
                      </a:lnTo>
                      <a:lnTo>
                        <a:pt x="5733" y="434"/>
                      </a:lnTo>
                      <a:lnTo>
                        <a:pt x="5740" y="425"/>
                      </a:lnTo>
                      <a:lnTo>
                        <a:pt x="5747" y="418"/>
                      </a:lnTo>
                      <a:lnTo>
                        <a:pt x="5752" y="411"/>
                      </a:lnTo>
                      <a:lnTo>
                        <a:pt x="5754" y="404"/>
                      </a:lnTo>
                      <a:lnTo>
                        <a:pt x="5759" y="390"/>
                      </a:lnTo>
                      <a:lnTo>
                        <a:pt x="5760" y="377"/>
                      </a:lnTo>
                      <a:lnTo>
                        <a:pt x="5760" y="368"/>
                      </a:lnTo>
                      <a:lnTo>
                        <a:pt x="5760" y="368"/>
                      </a:lnTo>
                      <a:lnTo>
                        <a:pt x="5760" y="356"/>
                      </a:lnTo>
                      <a:lnTo>
                        <a:pt x="5759" y="345"/>
                      </a:lnTo>
                      <a:lnTo>
                        <a:pt x="5754" y="331"/>
                      </a:lnTo>
                      <a:lnTo>
                        <a:pt x="5752" y="324"/>
                      </a:lnTo>
                      <a:lnTo>
                        <a:pt x="5747" y="317"/>
                      </a:lnTo>
                      <a:lnTo>
                        <a:pt x="5740" y="308"/>
                      </a:lnTo>
                      <a:lnTo>
                        <a:pt x="5733" y="301"/>
                      </a:lnTo>
                      <a:lnTo>
                        <a:pt x="5725" y="293"/>
                      </a:lnTo>
                      <a:lnTo>
                        <a:pt x="5715" y="284"/>
                      </a:lnTo>
                      <a:lnTo>
                        <a:pt x="5702" y="276"/>
                      </a:lnTo>
                      <a:lnTo>
                        <a:pt x="5688" y="266"/>
                      </a:lnTo>
                      <a:lnTo>
                        <a:pt x="5671" y="257"/>
                      </a:lnTo>
                      <a:lnTo>
                        <a:pt x="5651" y="249"/>
                      </a:lnTo>
                      <a:lnTo>
                        <a:pt x="5630" y="239"/>
                      </a:lnTo>
                      <a:lnTo>
                        <a:pt x="5605" y="229"/>
                      </a:lnTo>
                      <a:lnTo>
                        <a:pt x="5578" y="219"/>
                      </a:lnTo>
                      <a:lnTo>
                        <a:pt x="5548" y="211"/>
                      </a:lnTo>
                      <a:lnTo>
                        <a:pt x="5514" y="201"/>
                      </a:lnTo>
                      <a:lnTo>
                        <a:pt x="5477" y="191"/>
                      </a:lnTo>
                      <a:lnTo>
                        <a:pt x="5393" y="171"/>
                      </a:lnTo>
                      <a:lnTo>
                        <a:pt x="5292" y="151"/>
                      </a:lnTo>
                      <a:lnTo>
                        <a:pt x="5176" y="131"/>
                      </a:lnTo>
                      <a:lnTo>
                        <a:pt x="5042" y="113"/>
                      </a:lnTo>
                      <a:lnTo>
                        <a:pt x="4888" y="93"/>
                      </a:lnTo>
                      <a:lnTo>
                        <a:pt x="4888" y="93"/>
                      </a:lnTo>
                      <a:lnTo>
                        <a:pt x="4786" y="83"/>
                      </a:lnTo>
                      <a:lnTo>
                        <a:pt x="4679" y="72"/>
                      </a:lnTo>
                      <a:lnTo>
                        <a:pt x="4569" y="62"/>
                      </a:lnTo>
                      <a:lnTo>
                        <a:pt x="4456" y="54"/>
                      </a:lnTo>
                      <a:lnTo>
                        <a:pt x="4338" y="45"/>
                      </a:lnTo>
                      <a:lnTo>
                        <a:pt x="4217" y="37"/>
                      </a:lnTo>
                      <a:lnTo>
                        <a:pt x="4094" y="30"/>
                      </a:lnTo>
                      <a:lnTo>
                        <a:pt x="3968" y="24"/>
                      </a:lnTo>
                      <a:lnTo>
                        <a:pt x="3707" y="14"/>
                      </a:lnTo>
                      <a:lnTo>
                        <a:pt x="3438" y="6"/>
                      </a:lnTo>
                      <a:lnTo>
                        <a:pt x="3163" y="1"/>
                      </a:lnTo>
                      <a:lnTo>
                        <a:pt x="2880" y="0"/>
                      </a:lnTo>
                      <a:lnTo>
                        <a:pt x="2880" y="0"/>
                      </a:lnTo>
                      <a:lnTo>
                        <a:pt x="2597" y="1"/>
                      </a:lnTo>
                      <a:lnTo>
                        <a:pt x="2322" y="6"/>
                      </a:lnTo>
                      <a:lnTo>
                        <a:pt x="2052" y="14"/>
                      </a:lnTo>
                      <a:lnTo>
                        <a:pt x="1792" y="24"/>
                      </a:lnTo>
                      <a:lnTo>
                        <a:pt x="1666" y="30"/>
                      </a:lnTo>
                      <a:lnTo>
                        <a:pt x="1543" y="37"/>
                      </a:lnTo>
                      <a:lnTo>
                        <a:pt x="1422" y="45"/>
                      </a:lnTo>
                      <a:lnTo>
                        <a:pt x="1304" y="54"/>
                      </a:lnTo>
                      <a:lnTo>
                        <a:pt x="1191" y="62"/>
                      </a:lnTo>
                      <a:lnTo>
                        <a:pt x="1081" y="72"/>
                      </a:lnTo>
                      <a:lnTo>
                        <a:pt x="974" y="83"/>
                      </a:lnTo>
                      <a:lnTo>
                        <a:pt x="871" y="93"/>
                      </a:lnTo>
                      <a:lnTo>
                        <a:pt x="871" y="93"/>
                      </a:lnTo>
                      <a:close/>
                      <a:moveTo>
                        <a:pt x="927" y="182"/>
                      </a:moveTo>
                      <a:lnTo>
                        <a:pt x="927" y="182"/>
                      </a:lnTo>
                      <a:lnTo>
                        <a:pt x="1029" y="171"/>
                      </a:lnTo>
                      <a:lnTo>
                        <a:pt x="1133" y="163"/>
                      </a:lnTo>
                      <a:lnTo>
                        <a:pt x="1241" y="153"/>
                      </a:lnTo>
                      <a:lnTo>
                        <a:pt x="1352" y="144"/>
                      </a:lnTo>
                      <a:lnTo>
                        <a:pt x="1584" y="129"/>
                      </a:lnTo>
                      <a:lnTo>
                        <a:pt x="1827" y="116"/>
                      </a:lnTo>
                      <a:lnTo>
                        <a:pt x="2080" y="106"/>
                      </a:lnTo>
                      <a:lnTo>
                        <a:pt x="2340" y="99"/>
                      </a:lnTo>
                      <a:lnTo>
                        <a:pt x="2607" y="95"/>
                      </a:lnTo>
                      <a:lnTo>
                        <a:pt x="2880" y="93"/>
                      </a:lnTo>
                      <a:lnTo>
                        <a:pt x="2880" y="93"/>
                      </a:lnTo>
                      <a:lnTo>
                        <a:pt x="3153" y="95"/>
                      </a:lnTo>
                      <a:lnTo>
                        <a:pt x="3420" y="99"/>
                      </a:lnTo>
                      <a:lnTo>
                        <a:pt x="3680" y="106"/>
                      </a:lnTo>
                      <a:lnTo>
                        <a:pt x="3933" y="116"/>
                      </a:lnTo>
                      <a:lnTo>
                        <a:pt x="4176" y="129"/>
                      </a:lnTo>
                      <a:lnTo>
                        <a:pt x="4408" y="144"/>
                      </a:lnTo>
                      <a:lnTo>
                        <a:pt x="4519" y="153"/>
                      </a:lnTo>
                      <a:lnTo>
                        <a:pt x="4627" y="163"/>
                      </a:lnTo>
                      <a:lnTo>
                        <a:pt x="4731" y="171"/>
                      </a:lnTo>
                      <a:lnTo>
                        <a:pt x="4833" y="182"/>
                      </a:lnTo>
                      <a:lnTo>
                        <a:pt x="4833" y="182"/>
                      </a:lnTo>
                      <a:lnTo>
                        <a:pt x="4960" y="196"/>
                      </a:lnTo>
                      <a:lnTo>
                        <a:pt x="5075" y="212"/>
                      </a:lnTo>
                      <a:lnTo>
                        <a:pt x="5176" y="228"/>
                      </a:lnTo>
                      <a:lnTo>
                        <a:pt x="5265" y="242"/>
                      </a:lnTo>
                      <a:lnTo>
                        <a:pt x="5343" y="256"/>
                      </a:lnTo>
                      <a:lnTo>
                        <a:pt x="5411" y="271"/>
                      </a:lnTo>
                      <a:lnTo>
                        <a:pt x="5467" y="284"/>
                      </a:lnTo>
                      <a:lnTo>
                        <a:pt x="5516" y="298"/>
                      </a:lnTo>
                      <a:lnTo>
                        <a:pt x="5555" y="311"/>
                      </a:lnTo>
                      <a:lnTo>
                        <a:pt x="5588" y="322"/>
                      </a:lnTo>
                      <a:lnTo>
                        <a:pt x="5612" y="334"/>
                      </a:lnTo>
                      <a:lnTo>
                        <a:pt x="5631" y="342"/>
                      </a:lnTo>
                      <a:lnTo>
                        <a:pt x="5646" y="351"/>
                      </a:lnTo>
                      <a:lnTo>
                        <a:pt x="5655" y="358"/>
                      </a:lnTo>
                      <a:lnTo>
                        <a:pt x="5661" y="363"/>
                      </a:lnTo>
                      <a:lnTo>
                        <a:pt x="5665" y="368"/>
                      </a:lnTo>
                      <a:lnTo>
                        <a:pt x="5665" y="368"/>
                      </a:lnTo>
                      <a:lnTo>
                        <a:pt x="5661" y="372"/>
                      </a:lnTo>
                      <a:lnTo>
                        <a:pt x="5655" y="377"/>
                      </a:lnTo>
                      <a:lnTo>
                        <a:pt x="5646" y="384"/>
                      </a:lnTo>
                      <a:lnTo>
                        <a:pt x="5631" y="393"/>
                      </a:lnTo>
                      <a:lnTo>
                        <a:pt x="5612" y="401"/>
                      </a:lnTo>
                      <a:lnTo>
                        <a:pt x="5588" y="413"/>
                      </a:lnTo>
                      <a:lnTo>
                        <a:pt x="5555" y="424"/>
                      </a:lnTo>
                      <a:lnTo>
                        <a:pt x="5516" y="437"/>
                      </a:lnTo>
                      <a:lnTo>
                        <a:pt x="5467" y="449"/>
                      </a:lnTo>
                      <a:lnTo>
                        <a:pt x="5411" y="464"/>
                      </a:lnTo>
                      <a:lnTo>
                        <a:pt x="5343" y="478"/>
                      </a:lnTo>
                      <a:lnTo>
                        <a:pt x="5265" y="493"/>
                      </a:lnTo>
                      <a:lnTo>
                        <a:pt x="5176" y="507"/>
                      </a:lnTo>
                      <a:lnTo>
                        <a:pt x="5075" y="523"/>
                      </a:lnTo>
                      <a:lnTo>
                        <a:pt x="4960" y="539"/>
                      </a:lnTo>
                      <a:lnTo>
                        <a:pt x="4833" y="553"/>
                      </a:lnTo>
                      <a:lnTo>
                        <a:pt x="4833" y="553"/>
                      </a:lnTo>
                      <a:lnTo>
                        <a:pt x="4731" y="563"/>
                      </a:lnTo>
                      <a:lnTo>
                        <a:pt x="4627" y="572"/>
                      </a:lnTo>
                      <a:lnTo>
                        <a:pt x="4519" y="582"/>
                      </a:lnTo>
                      <a:lnTo>
                        <a:pt x="4408" y="591"/>
                      </a:lnTo>
                      <a:lnTo>
                        <a:pt x="4176" y="606"/>
                      </a:lnTo>
                      <a:lnTo>
                        <a:pt x="3933" y="619"/>
                      </a:lnTo>
                      <a:lnTo>
                        <a:pt x="3680" y="629"/>
                      </a:lnTo>
                      <a:lnTo>
                        <a:pt x="3420" y="636"/>
                      </a:lnTo>
                      <a:lnTo>
                        <a:pt x="3153" y="640"/>
                      </a:lnTo>
                      <a:lnTo>
                        <a:pt x="2880" y="642"/>
                      </a:lnTo>
                      <a:lnTo>
                        <a:pt x="2880" y="642"/>
                      </a:lnTo>
                      <a:lnTo>
                        <a:pt x="2607" y="640"/>
                      </a:lnTo>
                      <a:lnTo>
                        <a:pt x="2340" y="636"/>
                      </a:lnTo>
                      <a:lnTo>
                        <a:pt x="2080" y="629"/>
                      </a:lnTo>
                      <a:lnTo>
                        <a:pt x="1827" y="619"/>
                      </a:lnTo>
                      <a:lnTo>
                        <a:pt x="1584" y="606"/>
                      </a:lnTo>
                      <a:lnTo>
                        <a:pt x="1352" y="591"/>
                      </a:lnTo>
                      <a:lnTo>
                        <a:pt x="1241" y="582"/>
                      </a:lnTo>
                      <a:lnTo>
                        <a:pt x="1133" y="572"/>
                      </a:lnTo>
                      <a:lnTo>
                        <a:pt x="1029" y="563"/>
                      </a:lnTo>
                      <a:lnTo>
                        <a:pt x="927" y="553"/>
                      </a:lnTo>
                      <a:lnTo>
                        <a:pt x="927" y="553"/>
                      </a:lnTo>
                      <a:lnTo>
                        <a:pt x="800" y="539"/>
                      </a:lnTo>
                      <a:lnTo>
                        <a:pt x="684" y="523"/>
                      </a:lnTo>
                      <a:lnTo>
                        <a:pt x="584" y="507"/>
                      </a:lnTo>
                      <a:lnTo>
                        <a:pt x="495" y="493"/>
                      </a:lnTo>
                      <a:lnTo>
                        <a:pt x="417" y="478"/>
                      </a:lnTo>
                      <a:lnTo>
                        <a:pt x="349" y="464"/>
                      </a:lnTo>
                      <a:lnTo>
                        <a:pt x="293" y="449"/>
                      </a:lnTo>
                      <a:lnTo>
                        <a:pt x="244" y="437"/>
                      </a:lnTo>
                      <a:lnTo>
                        <a:pt x="205" y="424"/>
                      </a:lnTo>
                      <a:lnTo>
                        <a:pt x="172" y="413"/>
                      </a:lnTo>
                      <a:lnTo>
                        <a:pt x="147" y="401"/>
                      </a:lnTo>
                      <a:lnTo>
                        <a:pt x="129" y="393"/>
                      </a:lnTo>
                      <a:lnTo>
                        <a:pt x="114" y="384"/>
                      </a:lnTo>
                      <a:lnTo>
                        <a:pt x="105" y="377"/>
                      </a:lnTo>
                      <a:lnTo>
                        <a:pt x="99" y="372"/>
                      </a:lnTo>
                      <a:lnTo>
                        <a:pt x="95" y="368"/>
                      </a:lnTo>
                      <a:lnTo>
                        <a:pt x="95" y="368"/>
                      </a:lnTo>
                      <a:lnTo>
                        <a:pt x="99" y="363"/>
                      </a:lnTo>
                      <a:lnTo>
                        <a:pt x="105" y="358"/>
                      </a:lnTo>
                      <a:lnTo>
                        <a:pt x="114" y="351"/>
                      </a:lnTo>
                      <a:lnTo>
                        <a:pt x="129" y="342"/>
                      </a:lnTo>
                      <a:lnTo>
                        <a:pt x="147" y="334"/>
                      </a:lnTo>
                      <a:lnTo>
                        <a:pt x="172" y="322"/>
                      </a:lnTo>
                      <a:lnTo>
                        <a:pt x="205" y="311"/>
                      </a:lnTo>
                      <a:lnTo>
                        <a:pt x="244" y="298"/>
                      </a:lnTo>
                      <a:lnTo>
                        <a:pt x="293" y="284"/>
                      </a:lnTo>
                      <a:lnTo>
                        <a:pt x="349" y="271"/>
                      </a:lnTo>
                      <a:lnTo>
                        <a:pt x="417" y="256"/>
                      </a:lnTo>
                      <a:lnTo>
                        <a:pt x="495" y="242"/>
                      </a:lnTo>
                      <a:lnTo>
                        <a:pt x="584" y="228"/>
                      </a:lnTo>
                      <a:lnTo>
                        <a:pt x="684" y="212"/>
                      </a:lnTo>
                      <a:lnTo>
                        <a:pt x="800" y="196"/>
                      </a:lnTo>
                      <a:lnTo>
                        <a:pt x="927" y="182"/>
                      </a:lnTo>
                      <a:lnTo>
                        <a:pt x="927" y="18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09090"/>
                    </a:gs>
                    <a:gs pos="59000">
                      <a:srgbClr val="FFFFFF"/>
                    </a:gs>
                    <a:gs pos="100000">
                      <a:srgbClr val="CFCFCF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prstMaterial="softEdge">
                  <a:bevelT w="38100" h="190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57" name="Group 4718"/>
              <p:cNvGrpSpPr/>
              <p:nvPr/>
            </p:nvGrpSpPr>
            <p:grpSpPr>
              <a:xfrm>
                <a:off x="4102100" y="1600200"/>
                <a:ext cx="764306" cy="1367367"/>
                <a:chOff x="4102100" y="1600200"/>
                <a:chExt cx="764306" cy="1367367"/>
              </a:xfrm>
            </p:grpSpPr>
            <p:grpSp>
              <p:nvGrpSpPr>
                <p:cNvPr id="2866" name="Group 4566"/>
                <p:cNvGrpSpPr/>
                <p:nvPr/>
              </p:nvGrpSpPr>
              <p:grpSpPr>
                <a:xfrm>
                  <a:off x="4454525" y="1600200"/>
                  <a:ext cx="176931" cy="1059392"/>
                  <a:chOff x="4690530" y="1753658"/>
                  <a:chExt cx="176931" cy="1059392"/>
                </a:xfrm>
              </p:grpSpPr>
              <p:grpSp>
                <p:nvGrpSpPr>
                  <p:cNvPr id="3017" name="Group 4542"/>
                  <p:cNvGrpSpPr/>
                  <p:nvPr/>
                </p:nvGrpSpPr>
                <p:grpSpPr>
                  <a:xfrm>
                    <a:off x="4690530" y="26712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3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AC9158"/>
                        </a:gs>
                        <a:gs pos="100000">
                          <a:srgbClr val="7A5C28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3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DAA866"/>
                        </a:gs>
                        <a:gs pos="100000">
                          <a:srgbClr val="8A7335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4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4D7A0"/>
                        </a:gs>
                        <a:gs pos="100000">
                          <a:srgbClr val="E2BF70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3018" name="Group 4546"/>
                  <p:cNvGrpSpPr/>
                  <p:nvPr/>
                </p:nvGrpSpPr>
                <p:grpSpPr>
                  <a:xfrm>
                    <a:off x="4690530" y="25029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3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AC9158"/>
                        </a:gs>
                        <a:gs pos="100000">
                          <a:srgbClr val="7A5C28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3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3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4D7A0"/>
                        </a:gs>
                        <a:gs pos="100000">
                          <a:srgbClr val="E2BF70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3019" name="Group 4550"/>
                  <p:cNvGrpSpPr/>
                  <p:nvPr/>
                </p:nvGrpSpPr>
                <p:grpSpPr>
                  <a:xfrm>
                    <a:off x="4690530" y="23632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3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3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99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3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3020" name="Group 4554"/>
                  <p:cNvGrpSpPr/>
                  <p:nvPr/>
                </p:nvGrpSpPr>
                <p:grpSpPr>
                  <a:xfrm>
                    <a:off x="4690530" y="22013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2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3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99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3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3021" name="Group 4558"/>
                  <p:cNvGrpSpPr/>
                  <p:nvPr/>
                </p:nvGrpSpPr>
                <p:grpSpPr>
                  <a:xfrm>
                    <a:off x="4690530" y="199178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2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2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2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3022" name="Group 4562"/>
                  <p:cNvGrpSpPr/>
                  <p:nvPr/>
                </p:nvGrpSpPr>
                <p:grpSpPr>
                  <a:xfrm>
                    <a:off x="4690530" y="17536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2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2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2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867" name="Group 4567"/>
                <p:cNvGrpSpPr/>
                <p:nvPr/>
              </p:nvGrpSpPr>
              <p:grpSpPr>
                <a:xfrm>
                  <a:off x="4689475" y="1752600"/>
                  <a:ext cx="176931" cy="1059392"/>
                  <a:chOff x="4690530" y="1753658"/>
                  <a:chExt cx="176931" cy="1059392"/>
                </a:xfrm>
              </p:grpSpPr>
              <p:grpSp>
                <p:nvGrpSpPr>
                  <p:cNvPr id="2993" name="Group 4568"/>
                  <p:cNvGrpSpPr/>
                  <p:nvPr/>
                </p:nvGrpSpPr>
                <p:grpSpPr>
                  <a:xfrm>
                    <a:off x="4690530" y="26712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1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1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1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94" name="Group 4569"/>
                  <p:cNvGrpSpPr/>
                  <p:nvPr/>
                </p:nvGrpSpPr>
                <p:grpSpPr>
                  <a:xfrm>
                    <a:off x="4690530" y="25029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1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1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1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95" name="Group 4570"/>
                  <p:cNvGrpSpPr/>
                  <p:nvPr/>
                </p:nvGrpSpPr>
                <p:grpSpPr>
                  <a:xfrm>
                    <a:off x="4690530" y="23632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0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0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1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96" name="Group 4571"/>
                  <p:cNvGrpSpPr/>
                  <p:nvPr/>
                </p:nvGrpSpPr>
                <p:grpSpPr>
                  <a:xfrm>
                    <a:off x="4690530" y="22013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0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0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0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97" name="Group 4572"/>
                  <p:cNvGrpSpPr/>
                  <p:nvPr/>
                </p:nvGrpSpPr>
                <p:grpSpPr>
                  <a:xfrm>
                    <a:off x="4690530" y="199178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300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0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0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98" name="Group 4573"/>
                  <p:cNvGrpSpPr/>
                  <p:nvPr/>
                </p:nvGrpSpPr>
                <p:grpSpPr>
                  <a:xfrm>
                    <a:off x="4690530" y="17536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9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0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300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868" name="Group 4592"/>
                <p:cNvGrpSpPr/>
                <p:nvPr/>
              </p:nvGrpSpPr>
              <p:grpSpPr>
                <a:xfrm>
                  <a:off x="4311650" y="1676400"/>
                  <a:ext cx="176931" cy="1059392"/>
                  <a:chOff x="4690530" y="1753658"/>
                  <a:chExt cx="176931" cy="1059392"/>
                </a:xfrm>
              </p:grpSpPr>
              <p:grpSp>
                <p:nvGrpSpPr>
                  <p:cNvPr id="2969" name="Group 4593"/>
                  <p:cNvGrpSpPr/>
                  <p:nvPr/>
                </p:nvGrpSpPr>
                <p:grpSpPr>
                  <a:xfrm>
                    <a:off x="4690530" y="26712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9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9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9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4D7A0"/>
                        </a:gs>
                        <a:gs pos="100000">
                          <a:srgbClr val="E2BF70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70" name="Group 4594"/>
                  <p:cNvGrpSpPr/>
                  <p:nvPr/>
                </p:nvGrpSpPr>
                <p:grpSpPr>
                  <a:xfrm>
                    <a:off x="4690530" y="25029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8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8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99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8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71" name="Group 4595"/>
                  <p:cNvGrpSpPr/>
                  <p:nvPr/>
                </p:nvGrpSpPr>
                <p:grpSpPr>
                  <a:xfrm>
                    <a:off x="4690530" y="23632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8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8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99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8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72" name="Group 4596"/>
                  <p:cNvGrpSpPr/>
                  <p:nvPr/>
                </p:nvGrpSpPr>
                <p:grpSpPr>
                  <a:xfrm>
                    <a:off x="4690530" y="22013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8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8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8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73" name="Group 4597"/>
                  <p:cNvGrpSpPr/>
                  <p:nvPr/>
                </p:nvGrpSpPr>
                <p:grpSpPr>
                  <a:xfrm>
                    <a:off x="4690530" y="199178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7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7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8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4D7A0"/>
                        </a:gs>
                        <a:gs pos="100000">
                          <a:srgbClr val="E2BF70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74" name="Group 4598"/>
                  <p:cNvGrpSpPr/>
                  <p:nvPr/>
                </p:nvGrpSpPr>
                <p:grpSpPr>
                  <a:xfrm>
                    <a:off x="4690530" y="17536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7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7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7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869" name="Group 4617"/>
                <p:cNvGrpSpPr/>
                <p:nvPr/>
              </p:nvGrpSpPr>
              <p:grpSpPr>
                <a:xfrm>
                  <a:off x="4102100" y="1746250"/>
                  <a:ext cx="176931" cy="1059392"/>
                  <a:chOff x="4690530" y="1753658"/>
                  <a:chExt cx="176931" cy="1059392"/>
                </a:xfrm>
              </p:grpSpPr>
              <p:grpSp>
                <p:nvGrpSpPr>
                  <p:cNvPr id="2945" name="Group 4618"/>
                  <p:cNvGrpSpPr/>
                  <p:nvPr/>
                </p:nvGrpSpPr>
                <p:grpSpPr>
                  <a:xfrm>
                    <a:off x="4690530" y="26712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6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6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6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46" name="Group 4619"/>
                  <p:cNvGrpSpPr/>
                  <p:nvPr/>
                </p:nvGrpSpPr>
                <p:grpSpPr>
                  <a:xfrm>
                    <a:off x="4690530" y="25029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6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6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6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47" name="Group 4620"/>
                  <p:cNvGrpSpPr/>
                  <p:nvPr/>
                </p:nvGrpSpPr>
                <p:grpSpPr>
                  <a:xfrm>
                    <a:off x="4690530" y="23632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6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6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6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48" name="Group 4621"/>
                  <p:cNvGrpSpPr/>
                  <p:nvPr/>
                </p:nvGrpSpPr>
                <p:grpSpPr>
                  <a:xfrm>
                    <a:off x="4690530" y="22013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5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5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5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49" name="Group 4622"/>
                  <p:cNvGrpSpPr/>
                  <p:nvPr/>
                </p:nvGrpSpPr>
                <p:grpSpPr>
                  <a:xfrm>
                    <a:off x="4690530" y="199178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5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5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5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50" name="Group 4623"/>
                  <p:cNvGrpSpPr/>
                  <p:nvPr/>
                </p:nvGrpSpPr>
                <p:grpSpPr>
                  <a:xfrm>
                    <a:off x="4690530" y="17536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5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5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5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870" name="Group 4642"/>
                <p:cNvGrpSpPr/>
                <p:nvPr/>
              </p:nvGrpSpPr>
              <p:grpSpPr>
                <a:xfrm>
                  <a:off x="4225925" y="1825625"/>
                  <a:ext cx="176931" cy="1059392"/>
                  <a:chOff x="4690530" y="1753658"/>
                  <a:chExt cx="176931" cy="1059392"/>
                </a:xfrm>
              </p:grpSpPr>
              <p:grpSp>
                <p:nvGrpSpPr>
                  <p:cNvPr id="2921" name="Group 4643"/>
                  <p:cNvGrpSpPr/>
                  <p:nvPr/>
                </p:nvGrpSpPr>
                <p:grpSpPr>
                  <a:xfrm>
                    <a:off x="4690530" y="26712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4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4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4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22" name="Group 4644"/>
                  <p:cNvGrpSpPr/>
                  <p:nvPr/>
                </p:nvGrpSpPr>
                <p:grpSpPr>
                  <a:xfrm>
                    <a:off x="4690530" y="25029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3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4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4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23" name="Group 4645"/>
                  <p:cNvGrpSpPr/>
                  <p:nvPr/>
                </p:nvGrpSpPr>
                <p:grpSpPr>
                  <a:xfrm>
                    <a:off x="4690530" y="23632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3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3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3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24" name="Group 4646"/>
                  <p:cNvGrpSpPr/>
                  <p:nvPr/>
                </p:nvGrpSpPr>
                <p:grpSpPr>
                  <a:xfrm>
                    <a:off x="4690530" y="22013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3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3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3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25" name="Group 4647"/>
                  <p:cNvGrpSpPr/>
                  <p:nvPr/>
                </p:nvGrpSpPr>
                <p:grpSpPr>
                  <a:xfrm>
                    <a:off x="4690530" y="199178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3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3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3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26" name="Group 4648"/>
                  <p:cNvGrpSpPr/>
                  <p:nvPr/>
                </p:nvGrpSpPr>
                <p:grpSpPr>
                  <a:xfrm>
                    <a:off x="4690530" y="17536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2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2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2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871" name="Group 4667"/>
                <p:cNvGrpSpPr/>
                <p:nvPr/>
              </p:nvGrpSpPr>
              <p:grpSpPr>
                <a:xfrm>
                  <a:off x="4527550" y="1822450"/>
                  <a:ext cx="176931" cy="1059392"/>
                  <a:chOff x="4690530" y="1753658"/>
                  <a:chExt cx="176931" cy="1059392"/>
                </a:xfrm>
              </p:grpSpPr>
              <p:grpSp>
                <p:nvGrpSpPr>
                  <p:cNvPr id="2897" name="Group 4668"/>
                  <p:cNvGrpSpPr/>
                  <p:nvPr/>
                </p:nvGrpSpPr>
                <p:grpSpPr>
                  <a:xfrm>
                    <a:off x="4690530" y="26712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1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1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2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98" name="Group 4669"/>
                  <p:cNvGrpSpPr/>
                  <p:nvPr/>
                </p:nvGrpSpPr>
                <p:grpSpPr>
                  <a:xfrm>
                    <a:off x="4690530" y="25029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1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1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1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99" name="Group 4670"/>
                  <p:cNvGrpSpPr/>
                  <p:nvPr/>
                </p:nvGrpSpPr>
                <p:grpSpPr>
                  <a:xfrm>
                    <a:off x="4690530" y="23632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1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1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1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00" name="Group 4671"/>
                  <p:cNvGrpSpPr/>
                  <p:nvPr/>
                </p:nvGrpSpPr>
                <p:grpSpPr>
                  <a:xfrm>
                    <a:off x="4690530" y="22013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0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1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1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01" name="Group 4672"/>
                  <p:cNvGrpSpPr/>
                  <p:nvPr/>
                </p:nvGrpSpPr>
                <p:grpSpPr>
                  <a:xfrm>
                    <a:off x="4690530" y="199178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0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0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0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902" name="Group 4673"/>
                  <p:cNvGrpSpPr/>
                  <p:nvPr/>
                </p:nvGrpSpPr>
                <p:grpSpPr>
                  <a:xfrm>
                    <a:off x="4690530" y="17536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90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0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90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872" name="Group 4692"/>
                <p:cNvGrpSpPr/>
                <p:nvPr/>
              </p:nvGrpSpPr>
              <p:grpSpPr>
                <a:xfrm>
                  <a:off x="4384675" y="1908175"/>
                  <a:ext cx="176931" cy="1059392"/>
                  <a:chOff x="4690530" y="1753658"/>
                  <a:chExt cx="176931" cy="1059392"/>
                </a:xfrm>
              </p:grpSpPr>
              <p:grpSp>
                <p:nvGrpSpPr>
                  <p:cNvPr id="2873" name="Group 4693"/>
                  <p:cNvGrpSpPr/>
                  <p:nvPr/>
                </p:nvGrpSpPr>
                <p:grpSpPr>
                  <a:xfrm>
                    <a:off x="4690530" y="26712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89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9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9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74" name="Group 4694"/>
                  <p:cNvGrpSpPr/>
                  <p:nvPr/>
                </p:nvGrpSpPr>
                <p:grpSpPr>
                  <a:xfrm>
                    <a:off x="4690530" y="25029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89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9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9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75" name="Group 4695"/>
                  <p:cNvGrpSpPr/>
                  <p:nvPr/>
                </p:nvGrpSpPr>
                <p:grpSpPr>
                  <a:xfrm>
                    <a:off x="4690530" y="23632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88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8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9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76" name="Group 4696"/>
                  <p:cNvGrpSpPr/>
                  <p:nvPr/>
                </p:nvGrpSpPr>
                <p:grpSpPr>
                  <a:xfrm>
                    <a:off x="4690530" y="220133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88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8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8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77" name="Group 4697"/>
                  <p:cNvGrpSpPr/>
                  <p:nvPr/>
                </p:nvGrpSpPr>
                <p:grpSpPr>
                  <a:xfrm>
                    <a:off x="4690530" y="1991783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88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8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8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78" name="Group 4698"/>
                  <p:cNvGrpSpPr/>
                  <p:nvPr/>
                </p:nvGrpSpPr>
                <p:grpSpPr>
                  <a:xfrm>
                    <a:off x="4690530" y="1753658"/>
                    <a:ext cx="176931" cy="141817"/>
                    <a:chOff x="2433638" y="3948113"/>
                    <a:chExt cx="1031875" cy="827088"/>
                  </a:xfrm>
                </p:grpSpPr>
                <p:sp>
                  <p:nvSpPr>
                    <p:cNvPr id="287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99000">
                          <a:schemeClr val="accent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8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2">
                            <a:lumMod val="60000"/>
                            <a:lumOff val="40000"/>
                          </a:schemeClr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8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99000">
                          <a:schemeClr val="accent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</p:grpSp>
          <p:grpSp>
            <p:nvGrpSpPr>
              <p:cNvPr id="2858" name="Group 4902"/>
              <p:cNvGrpSpPr/>
              <p:nvPr/>
            </p:nvGrpSpPr>
            <p:grpSpPr>
              <a:xfrm>
                <a:off x="4359270" y="3695700"/>
                <a:ext cx="237666" cy="190500"/>
                <a:chOff x="2433638" y="3948113"/>
                <a:chExt cx="1031875" cy="827088"/>
              </a:xfrm>
            </p:grpSpPr>
            <p:sp>
              <p:nvSpPr>
                <p:cNvPr id="2863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99000">
                      <a:schemeClr val="accent2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864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865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  <p:grpSp>
            <p:nvGrpSpPr>
              <p:cNvPr id="2859" name="Group 4906"/>
              <p:cNvGrpSpPr/>
              <p:nvPr/>
            </p:nvGrpSpPr>
            <p:grpSpPr>
              <a:xfrm>
                <a:off x="4359270" y="4000500"/>
                <a:ext cx="237666" cy="190500"/>
                <a:chOff x="2433638" y="3948113"/>
                <a:chExt cx="1031875" cy="827088"/>
              </a:xfrm>
            </p:grpSpPr>
            <p:sp>
              <p:nvSpPr>
                <p:cNvPr id="2860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99000">
                      <a:schemeClr val="accent2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861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862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</p:grpSp>
        <p:grpSp>
          <p:nvGrpSpPr>
            <p:cNvPr id="2473" name="Group 2081"/>
            <p:cNvGrpSpPr/>
            <p:nvPr/>
          </p:nvGrpSpPr>
          <p:grpSpPr>
            <a:xfrm>
              <a:off x="5776705" y="1606593"/>
              <a:ext cx="842080" cy="1974810"/>
              <a:chOff x="5194300" y="1600200"/>
              <a:chExt cx="1202223" cy="2819400"/>
            </a:xfrm>
          </p:grpSpPr>
          <p:sp>
            <p:nvSpPr>
              <p:cNvPr id="2665" name="AutoShape 110"/>
              <p:cNvSpPr>
                <a:spLocks noChangeArrowheads="1"/>
              </p:cNvSpPr>
              <p:nvPr/>
            </p:nvSpPr>
            <p:spPr bwMode="auto">
              <a:xfrm rot="5400000">
                <a:off x="5447190" y="3780360"/>
                <a:ext cx="718317" cy="560164"/>
              </a:xfrm>
              <a:prstGeom prst="rightArrow">
                <a:avLst>
                  <a:gd name="adj1" fmla="val 55843"/>
                  <a:gd name="adj2" fmla="val 49879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BEBEBE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666" name="Group 3760"/>
              <p:cNvGrpSpPr/>
              <p:nvPr/>
            </p:nvGrpSpPr>
            <p:grpSpPr>
              <a:xfrm>
                <a:off x="5194300" y="2844173"/>
                <a:ext cx="1202223" cy="788028"/>
                <a:chOff x="0" y="2844173"/>
                <a:chExt cx="1202223" cy="788028"/>
              </a:xfrm>
            </p:grpSpPr>
            <p:sp>
              <p:nvSpPr>
                <p:cNvPr id="2851" name="Freeform 9"/>
                <p:cNvSpPr>
                  <a:spLocks/>
                </p:cNvSpPr>
                <p:nvPr/>
              </p:nvSpPr>
              <p:spPr bwMode="auto">
                <a:xfrm>
                  <a:off x="354213" y="3443372"/>
                  <a:ext cx="493797" cy="188829"/>
                </a:xfrm>
                <a:custGeom>
                  <a:avLst/>
                  <a:gdLst/>
                  <a:ahLst/>
                  <a:cxnLst>
                    <a:cxn ang="0">
                      <a:pos x="5623" y="8"/>
                    </a:cxn>
                    <a:cxn ang="0">
                      <a:pos x="5605" y="32"/>
                    </a:cxn>
                    <a:cxn ang="0">
                      <a:pos x="5572" y="57"/>
                    </a:cxn>
                    <a:cxn ang="0">
                      <a:pos x="5525" y="82"/>
                    </a:cxn>
                    <a:cxn ang="0">
                      <a:pos x="5390" y="131"/>
                    </a:cxn>
                    <a:cxn ang="0">
                      <a:pos x="5203" y="177"/>
                    </a:cxn>
                    <a:cxn ang="0">
                      <a:pos x="4969" y="221"/>
                    </a:cxn>
                    <a:cxn ang="0">
                      <a:pos x="4691" y="260"/>
                    </a:cxn>
                    <a:cxn ang="0">
                      <a:pos x="4375" y="295"/>
                    </a:cxn>
                    <a:cxn ang="0">
                      <a:pos x="4026" y="324"/>
                    </a:cxn>
                    <a:cxn ang="0">
                      <a:pos x="3646" y="345"/>
                    </a:cxn>
                    <a:cxn ang="0">
                      <a:pos x="3240" y="359"/>
                    </a:cxn>
                    <a:cxn ang="0">
                      <a:pos x="2813" y="363"/>
                    </a:cxn>
                    <a:cxn ang="0">
                      <a:pos x="2525" y="362"/>
                    </a:cxn>
                    <a:cxn ang="0">
                      <a:pos x="2112" y="351"/>
                    </a:cxn>
                    <a:cxn ang="0">
                      <a:pos x="1723" y="332"/>
                    </a:cxn>
                    <a:cxn ang="0">
                      <a:pos x="1363" y="305"/>
                    </a:cxn>
                    <a:cxn ang="0">
                      <a:pos x="1035" y="272"/>
                    </a:cxn>
                    <a:cxn ang="0">
                      <a:pos x="745" y="234"/>
                    </a:cxn>
                    <a:cxn ang="0">
                      <a:pos x="495" y="192"/>
                    </a:cxn>
                    <a:cxn ang="0">
                      <a:pos x="292" y="147"/>
                    </a:cxn>
                    <a:cxn ang="0">
                      <a:pos x="139" y="99"/>
                    </a:cxn>
                    <a:cxn ang="0">
                      <a:pos x="67" y="66"/>
                    </a:cxn>
                    <a:cxn ang="0">
                      <a:pos x="29" y="41"/>
                    </a:cxn>
                    <a:cxn ang="0">
                      <a:pos x="7" y="17"/>
                    </a:cxn>
                    <a:cxn ang="0">
                      <a:pos x="329" y="1825"/>
                    </a:cxn>
                    <a:cxn ang="0">
                      <a:pos x="333" y="1840"/>
                    </a:cxn>
                    <a:cxn ang="0">
                      <a:pos x="349" y="1862"/>
                    </a:cxn>
                    <a:cxn ang="0">
                      <a:pos x="380" y="1883"/>
                    </a:cxn>
                    <a:cxn ang="0">
                      <a:pos x="441" y="1912"/>
                    </a:cxn>
                    <a:cxn ang="0">
                      <a:pos x="574" y="1955"/>
                    </a:cxn>
                    <a:cxn ang="0">
                      <a:pos x="754" y="1996"/>
                    </a:cxn>
                    <a:cxn ang="0">
                      <a:pos x="974" y="2034"/>
                    </a:cxn>
                    <a:cxn ang="0">
                      <a:pos x="1233" y="2068"/>
                    </a:cxn>
                    <a:cxn ang="0">
                      <a:pos x="1525" y="2098"/>
                    </a:cxn>
                    <a:cxn ang="0">
                      <a:pos x="1846" y="2122"/>
                    </a:cxn>
                    <a:cxn ang="0">
                      <a:pos x="2192" y="2140"/>
                    </a:cxn>
                    <a:cxn ang="0">
                      <a:pos x="2558" y="2149"/>
                    </a:cxn>
                    <a:cxn ang="0">
                      <a:pos x="2813" y="2151"/>
                    </a:cxn>
                    <a:cxn ang="0">
                      <a:pos x="3191" y="2147"/>
                    </a:cxn>
                    <a:cxn ang="0">
                      <a:pos x="3550" y="2134"/>
                    </a:cxn>
                    <a:cxn ang="0">
                      <a:pos x="3890" y="2115"/>
                    </a:cxn>
                    <a:cxn ang="0">
                      <a:pos x="4201" y="2089"/>
                    </a:cxn>
                    <a:cxn ang="0">
                      <a:pos x="4482" y="2058"/>
                    </a:cxn>
                    <a:cxn ang="0">
                      <a:pos x="4728" y="2022"/>
                    </a:cxn>
                    <a:cxn ang="0">
                      <a:pos x="4936" y="1983"/>
                    </a:cxn>
                    <a:cxn ang="0">
                      <a:pos x="5101" y="1942"/>
                    </a:cxn>
                    <a:cxn ang="0">
                      <a:pos x="5217" y="1898"/>
                    </a:cxn>
                    <a:cxn ang="0">
                      <a:pos x="5257" y="1877"/>
                    </a:cxn>
                    <a:cxn ang="0">
                      <a:pos x="5282" y="1854"/>
                    </a:cxn>
                    <a:cxn ang="0">
                      <a:pos x="5295" y="1832"/>
                    </a:cxn>
                  </a:cxnLst>
                  <a:rect l="0" t="0" r="r" b="b"/>
                  <a:pathLst>
                    <a:path w="5625" h="2151">
                      <a:moveTo>
                        <a:pt x="5625" y="0"/>
                      </a:moveTo>
                      <a:lnTo>
                        <a:pt x="5625" y="0"/>
                      </a:lnTo>
                      <a:lnTo>
                        <a:pt x="5623" y="8"/>
                      </a:lnTo>
                      <a:lnTo>
                        <a:pt x="5618" y="17"/>
                      </a:lnTo>
                      <a:lnTo>
                        <a:pt x="5613" y="25"/>
                      </a:lnTo>
                      <a:lnTo>
                        <a:pt x="5605" y="32"/>
                      </a:lnTo>
                      <a:lnTo>
                        <a:pt x="5596" y="41"/>
                      </a:lnTo>
                      <a:lnTo>
                        <a:pt x="5585" y="49"/>
                      </a:lnTo>
                      <a:lnTo>
                        <a:pt x="5572" y="57"/>
                      </a:lnTo>
                      <a:lnTo>
                        <a:pt x="5558" y="66"/>
                      </a:lnTo>
                      <a:lnTo>
                        <a:pt x="5542" y="74"/>
                      </a:lnTo>
                      <a:lnTo>
                        <a:pt x="5525" y="82"/>
                      </a:lnTo>
                      <a:lnTo>
                        <a:pt x="5486" y="99"/>
                      </a:lnTo>
                      <a:lnTo>
                        <a:pt x="5440" y="114"/>
                      </a:lnTo>
                      <a:lnTo>
                        <a:pt x="5390" y="131"/>
                      </a:lnTo>
                      <a:lnTo>
                        <a:pt x="5333" y="147"/>
                      </a:lnTo>
                      <a:lnTo>
                        <a:pt x="5270" y="162"/>
                      </a:lnTo>
                      <a:lnTo>
                        <a:pt x="5203" y="177"/>
                      </a:lnTo>
                      <a:lnTo>
                        <a:pt x="5129" y="192"/>
                      </a:lnTo>
                      <a:lnTo>
                        <a:pt x="5052" y="206"/>
                      </a:lnTo>
                      <a:lnTo>
                        <a:pt x="4969" y="221"/>
                      </a:lnTo>
                      <a:lnTo>
                        <a:pt x="4880" y="234"/>
                      </a:lnTo>
                      <a:lnTo>
                        <a:pt x="4789" y="248"/>
                      </a:lnTo>
                      <a:lnTo>
                        <a:pt x="4691" y="260"/>
                      </a:lnTo>
                      <a:lnTo>
                        <a:pt x="4590" y="272"/>
                      </a:lnTo>
                      <a:lnTo>
                        <a:pt x="4485" y="283"/>
                      </a:lnTo>
                      <a:lnTo>
                        <a:pt x="4375" y="295"/>
                      </a:lnTo>
                      <a:lnTo>
                        <a:pt x="4262" y="305"/>
                      </a:lnTo>
                      <a:lnTo>
                        <a:pt x="4146" y="315"/>
                      </a:lnTo>
                      <a:lnTo>
                        <a:pt x="4026" y="324"/>
                      </a:lnTo>
                      <a:lnTo>
                        <a:pt x="3902" y="332"/>
                      </a:lnTo>
                      <a:lnTo>
                        <a:pt x="3775" y="338"/>
                      </a:lnTo>
                      <a:lnTo>
                        <a:pt x="3646" y="345"/>
                      </a:lnTo>
                      <a:lnTo>
                        <a:pt x="3513" y="351"/>
                      </a:lnTo>
                      <a:lnTo>
                        <a:pt x="3378" y="355"/>
                      </a:lnTo>
                      <a:lnTo>
                        <a:pt x="3240" y="359"/>
                      </a:lnTo>
                      <a:lnTo>
                        <a:pt x="3099" y="362"/>
                      </a:lnTo>
                      <a:lnTo>
                        <a:pt x="2957" y="363"/>
                      </a:lnTo>
                      <a:lnTo>
                        <a:pt x="2813" y="363"/>
                      </a:lnTo>
                      <a:lnTo>
                        <a:pt x="2813" y="363"/>
                      </a:lnTo>
                      <a:lnTo>
                        <a:pt x="2668" y="363"/>
                      </a:lnTo>
                      <a:lnTo>
                        <a:pt x="2525" y="362"/>
                      </a:lnTo>
                      <a:lnTo>
                        <a:pt x="2385" y="359"/>
                      </a:lnTo>
                      <a:lnTo>
                        <a:pt x="2247" y="355"/>
                      </a:lnTo>
                      <a:lnTo>
                        <a:pt x="2112" y="351"/>
                      </a:lnTo>
                      <a:lnTo>
                        <a:pt x="1979" y="345"/>
                      </a:lnTo>
                      <a:lnTo>
                        <a:pt x="1850" y="338"/>
                      </a:lnTo>
                      <a:lnTo>
                        <a:pt x="1723" y="332"/>
                      </a:lnTo>
                      <a:lnTo>
                        <a:pt x="1599" y="324"/>
                      </a:lnTo>
                      <a:lnTo>
                        <a:pt x="1479" y="315"/>
                      </a:lnTo>
                      <a:lnTo>
                        <a:pt x="1363" y="305"/>
                      </a:lnTo>
                      <a:lnTo>
                        <a:pt x="1250" y="295"/>
                      </a:lnTo>
                      <a:lnTo>
                        <a:pt x="1140" y="283"/>
                      </a:lnTo>
                      <a:lnTo>
                        <a:pt x="1035" y="272"/>
                      </a:lnTo>
                      <a:lnTo>
                        <a:pt x="934" y="260"/>
                      </a:lnTo>
                      <a:lnTo>
                        <a:pt x="836" y="248"/>
                      </a:lnTo>
                      <a:lnTo>
                        <a:pt x="745" y="234"/>
                      </a:lnTo>
                      <a:lnTo>
                        <a:pt x="656" y="221"/>
                      </a:lnTo>
                      <a:lnTo>
                        <a:pt x="573" y="206"/>
                      </a:lnTo>
                      <a:lnTo>
                        <a:pt x="495" y="192"/>
                      </a:lnTo>
                      <a:lnTo>
                        <a:pt x="422" y="177"/>
                      </a:lnTo>
                      <a:lnTo>
                        <a:pt x="355" y="161"/>
                      </a:lnTo>
                      <a:lnTo>
                        <a:pt x="292" y="147"/>
                      </a:lnTo>
                      <a:lnTo>
                        <a:pt x="235" y="130"/>
                      </a:lnTo>
                      <a:lnTo>
                        <a:pt x="185" y="114"/>
                      </a:lnTo>
                      <a:lnTo>
                        <a:pt x="139" y="99"/>
                      </a:lnTo>
                      <a:lnTo>
                        <a:pt x="100" y="82"/>
                      </a:lnTo>
                      <a:lnTo>
                        <a:pt x="83" y="74"/>
                      </a:lnTo>
                      <a:lnTo>
                        <a:pt x="67" y="66"/>
                      </a:lnTo>
                      <a:lnTo>
                        <a:pt x="53" y="57"/>
                      </a:lnTo>
                      <a:lnTo>
                        <a:pt x="40" y="49"/>
                      </a:lnTo>
                      <a:lnTo>
                        <a:pt x="29" y="41"/>
                      </a:lnTo>
                      <a:lnTo>
                        <a:pt x="20" y="32"/>
                      </a:lnTo>
                      <a:lnTo>
                        <a:pt x="12" y="25"/>
                      </a:lnTo>
                      <a:lnTo>
                        <a:pt x="7" y="17"/>
                      </a:lnTo>
                      <a:lnTo>
                        <a:pt x="2" y="8"/>
                      </a:lnTo>
                      <a:lnTo>
                        <a:pt x="0" y="0"/>
                      </a:lnTo>
                      <a:lnTo>
                        <a:pt x="329" y="1825"/>
                      </a:lnTo>
                      <a:lnTo>
                        <a:pt x="329" y="1825"/>
                      </a:lnTo>
                      <a:lnTo>
                        <a:pt x="330" y="1832"/>
                      </a:lnTo>
                      <a:lnTo>
                        <a:pt x="333" y="1840"/>
                      </a:lnTo>
                      <a:lnTo>
                        <a:pt x="337" y="1846"/>
                      </a:lnTo>
                      <a:lnTo>
                        <a:pt x="343" y="1854"/>
                      </a:lnTo>
                      <a:lnTo>
                        <a:pt x="349" y="1862"/>
                      </a:lnTo>
                      <a:lnTo>
                        <a:pt x="358" y="1869"/>
                      </a:lnTo>
                      <a:lnTo>
                        <a:pt x="368" y="1877"/>
                      </a:lnTo>
                      <a:lnTo>
                        <a:pt x="380" y="1883"/>
                      </a:lnTo>
                      <a:lnTo>
                        <a:pt x="393" y="1891"/>
                      </a:lnTo>
                      <a:lnTo>
                        <a:pt x="408" y="1898"/>
                      </a:lnTo>
                      <a:lnTo>
                        <a:pt x="441" y="1912"/>
                      </a:lnTo>
                      <a:lnTo>
                        <a:pt x="480" y="1927"/>
                      </a:lnTo>
                      <a:lnTo>
                        <a:pt x="524" y="1942"/>
                      </a:lnTo>
                      <a:lnTo>
                        <a:pt x="574" y="1955"/>
                      </a:lnTo>
                      <a:lnTo>
                        <a:pt x="629" y="1970"/>
                      </a:lnTo>
                      <a:lnTo>
                        <a:pt x="689" y="1983"/>
                      </a:lnTo>
                      <a:lnTo>
                        <a:pt x="754" y="1996"/>
                      </a:lnTo>
                      <a:lnTo>
                        <a:pt x="823" y="2010"/>
                      </a:lnTo>
                      <a:lnTo>
                        <a:pt x="897" y="2022"/>
                      </a:lnTo>
                      <a:lnTo>
                        <a:pt x="974" y="2034"/>
                      </a:lnTo>
                      <a:lnTo>
                        <a:pt x="1057" y="2046"/>
                      </a:lnTo>
                      <a:lnTo>
                        <a:pt x="1143" y="2058"/>
                      </a:lnTo>
                      <a:lnTo>
                        <a:pt x="1233" y="2068"/>
                      </a:lnTo>
                      <a:lnTo>
                        <a:pt x="1327" y="2079"/>
                      </a:lnTo>
                      <a:lnTo>
                        <a:pt x="1424" y="2089"/>
                      </a:lnTo>
                      <a:lnTo>
                        <a:pt x="1525" y="2098"/>
                      </a:lnTo>
                      <a:lnTo>
                        <a:pt x="1629" y="2106"/>
                      </a:lnTo>
                      <a:lnTo>
                        <a:pt x="1735" y="2115"/>
                      </a:lnTo>
                      <a:lnTo>
                        <a:pt x="1846" y="2122"/>
                      </a:lnTo>
                      <a:lnTo>
                        <a:pt x="1958" y="2129"/>
                      </a:lnTo>
                      <a:lnTo>
                        <a:pt x="2074" y="2134"/>
                      </a:lnTo>
                      <a:lnTo>
                        <a:pt x="2192" y="2140"/>
                      </a:lnTo>
                      <a:lnTo>
                        <a:pt x="2312" y="2143"/>
                      </a:lnTo>
                      <a:lnTo>
                        <a:pt x="2434" y="2147"/>
                      </a:lnTo>
                      <a:lnTo>
                        <a:pt x="2558" y="2149"/>
                      </a:lnTo>
                      <a:lnTo>
                        <a:pt x="2685" y="2151"/>
                      </a:lnTo>
                      <a:lnTo>
                        <a:pt x="2813" y="2151"/>
                      </a:lnTo>
                      <a:lnTo>
                        <a:pt x="2813" y="2151"/>
                      </a:lnTo>
                      <a:lnTo>
                        <a:pt x="2940" y="2151"/>
                      </a:lnTo>
                      <a:lnTo>
                        <a:pt x="3067" y="2149"/>
                      </a:lnTo>
                      <a:lnTo>
                        <a:pt x="3191" y="2147"/>
                      </a:lnTo>
                      <a:lnTo>
                        <a:pt x="3313" y="2143"/>
                      </a:lnTo>
                      <a:lnTo>
                        <a:pt x="3433" y="2140"/>
                      </a:lnTo>
                      <a:lnTo>
                        <a:pt x="3550" y="2134"/>
                      </a:lnTo>
                      <a:lnTo>
                        <a:pt x="3667" y="2129"/>
                      </a:lnTo>
                      <a:lnTo>
                        <a:pt x="3779" y="2122"/>
                      </a:lnTo>
                      <a:lnTo>
                        <a:pt x="3890" y="2115"/>
                      </a:lnTo>
                      <a:lnTo>
                        <a:pt x="3996" y="2106"/>
                      </a:lnTo>
                      <a:lnTo>
                        <a:pt x="4100" y="2098"/>
                      </a:lnTo>
                      <a:lnTo>
                        <a:pt x="4201" y="2089"/>
                      </a:lnTo>
                      <a:lnTo>
                        <a:pt x="4298" y="2079"/>
                      </a:lnTo>
                      <a:lnTo>
                        <a:pt x="4392" y="2068"/>
                      </a:lnTo>
                      <a:lnTo>
                        <a:pt x="4482" y="2058"/>
                      </a:lnTo>
                      <a:lnTo>
                        <a:pt x="4568" y="2046"/>
                      </a:lnTo>
                      <a:lnTo>
                        <a:pt x="4651" y="2034"/>
                      </a:lnTo>
                      <a:lnTo>
                        <a:pt x="4728" y="2022"/>
                      </a:lnTo>
                      <a:lnTo>
                        <a:pt x="4802" y="2010"/>
                      </a:lnTo>
                      <a:lnTo>
                        <a:pt x="4871" y="1996"/>
                      </a:lnTo>
                      <a:lnTo>
                        <a:pt x="4936" y="1983"/>
                      </a:lnTo>
                      <a:lnTo>
                        <a:pt x="4996" y="1970"/>
                      </a:lnTo>
                      <a:lnTo>
                        <a:pt x="5051" y="1955"/>
                      </a:lnTo>
                      <a:lnTo>
                        <a:pt x="5101" y="1942"/>
                      </a:lnTo>
                      <a:lnTo>
                        <a:pt x="5145" y="1927"/>
                      </a:lnTo>
                      <a:lnTo>
                        <a:pt x="5184" y="1912"/>
                      </a:lnTo>
                      <a:lnTo>
                        <a:pt x="5217" y="1898"/>
                      </a:lnTo>
                      <a:lnTo>
                        <a:pt x="5232" y="1891"/>
                      </a:lnTo>
                      <a:lnTo>
                        <a:pt x="5245" y="1883"/>
                      </a:lnTo>
                      <a:lnTo>
                        <a:pt x="5257" y="1877"/>
                      </a:lnTo>
                      <a:lnTo>
                        <a:pt x="5267" y="1869"/>
                      </a:lnTo>
                      <a:lnTo>
                        <a:pt x="5276" y="1862"/>
                      </a:lnTo>
                      <a:lnTo>
                        <a:pt x="5282" y="1854"/>
                      </a:lnTo>
                      <a:lnTo>
                        <a:pt x="5288" y="1846"/>
                      </a:lnTo>
                      <a:lnTo>
                        <a:pt x="5292" y="1840"/>
                      </a:lnTo>
                      <a:lnTo>
                        <a:pt x="5295" y="1832"/>
                      </a:lnTo>
                      <a:lnTo>
                        <a:pt x="5296" y="1825"/>
                      </a:lnTo>
                      <a:lnTo>
                        <a:pt x="562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25252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2" name="Freeform 13" title="Funnel"/>
                <p:cNvSpPr>
                  <a:spLocks noEditPoints="1"/>
                </p:cNvSpPr>
                <p:nvPr/>
              </p:nvSpPr>
              <p:spPr bwMode="auto">
                <a:xfrm>
                  <a:off x="2961" y="2919525"/>
                  <a:ext cx="1196301" cy="557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0" y="0"/>
                    </a:cxn>
                    <a:cxn ang="0">
                      <a:pos x="5759" y="0"/>
                    </a:cxn>
                    <a:cxn ang="0">
                      <a:pos x="5760" y="0"/>
                    </a:cxn>
                    <a:cxn ang="0">
                      <a:pos x="32" y="47"/>
                    </a:cxn>
                    <a:cxn ang="0">
                      <a:pos x="1688" y="2530"/>
                    </a:cxn>
                    <a:cxn ang="0">
                      <a:pos x="1688" y="2529"/>
                    </a:cxn>
                    <a:cxn ang="0">
                      <a:pos x="1697" y="2543"/>
                    </a:cxn>
                    <a:cxn ang="0">
                      <a:pos x="1717" y="2558"/>
                    </a:cxn>
                    <a:cxn ang="0">
                      <a:pos x="1748" y="2571"/>
                    </a:cxn>
                    <a:cxn ang="0">
                      <a:pos x="1788" y="2585"/>
                    </a:cxn>
                    <a:cxn ang="0">
                      <a:pos x="1898" y="2611"/>
                    </a:cxn>
                    <a:cxn ang="0">
                      <a:pos x="2042" y="2634"/>
                    </a:cxn>
                    <a:cxn ang="0">
                      <a:pos x="2217" y="2655"/>
                    </a:cxn>
                    <a:cxn ang="0">
                      <a:pos x="2419" y="2670"/>
                    </a:cxn>
                    <a:cxn ang="0">
                      <a:pos x="2641" y="2679"/>
                    </a:cxn>
                    <a:cxn ang="0">
                      <a:pos x="2880" y="2683"/>
                    </a:cxn>
                    <a:cxn ang="0">
                      <a:pos x="3002" y="2682"/>
                    </a:cxn>
                    <a:cxn ang="0">
                      <a:pos x="3233" y="2676"/>
                    </a:cxn>
                    <a:cxn ang="0">
                      <a:pos x="3446" y="2663"/>
                    </a:cxn>
                    <a:cxn ang="0">
                      <a:pos x="3634" y="2645"/>
                    </a:cxn>
                    <a:cxn ang="0">
                      <a:pos x="3793" y="2623"/>
                    </a:cxn>
                    <a:cxn ang="0">
                      <a:pos x="3921" y="2598"/>
                    </a:cxn>
                    <a:cxn ang="0">
                      <a:pos x="3993" y="2578"/>
                    </a:cxn>
                    <a:cxn ang="0">
                      <a:pos x="4029" y="2565"/>
                    </a:cxn>
                    <a:cxn ang="0">
                      <a:pos x="4055" y="2550"/>
                    </a:cxn>
                    <a:cxn ang="0">
                      <a:pos x="4069" y="2536"/>
                    </a:cxn>
                    <a:cxn ang="0">
                      <a:pos x="4072" y="2530"/>
                    </a:cxn>
                    <a:cxn ang="0">
                      <a:pos x="5728" y="47"/>
                    </a:cxn>
                    <a:cxn ang="0">
                      <a:pos x="5706" y="62"/>
                    </a:cxn>
                    <a:cxn ang="0">
                      <a:pos x="5644" y="91"/>
                    </a:cxn>
                    <a:cxn ang="0">
                      <a:pos x="5561" y="118"/>
                    </a:cxn>
                    <a:cxn ang="0">
                      <a:pos x="5458" y="144"/>
                    </a:cxn>
                    <a:cxn ang="0">
                      <a:pos x="5335" y="169"/>
                    </a:cxn>
                    <a:cxn ang="0">
                      <a:pos x="5194" y="193"/>
                    </a:cxn>
                    <a:cxn ang="0">
                      <a:pos x="5036" y="215"/>
                    </a:cxn>
                    <a:cxn ang="0">
                      <a:pos x="4862" y="236"/>
                    </a:cxn>
                    <a:cxn ang="0">
                      <a:pos x="4673" y="254"/>
                    </a:cxn>
                    <a:cxn ang="0">
                      <a:pos x="4469" y="271"/>
                    </a:cxn>
                    <a:cxn ang="0">
                      <a:pos x="4253" y="286"/>
                    </a:cxn>
                    <a:cxn ang="0">
                      <a:pos x="3906" y="304"/>
                    </a:cxn>
                    <a:cxn ang="0">
                      <a:pos x="3409" y="320"/>
                    </a:cxn>
                    <a:cxn ang="0">
                      <a:pos x="2880" y="325"/>
                    </a:cxn>
                    <a:cxn ang="0">
                      <a:pos x="2613" y="324"/>
                    </a:cxn>
                    <a:cxn ang="0">
                      <a:pos x="2098" y="314"/>
                    </a:cxn>
                    <a:cxn ang="0">
                      <a:pos x="1620" y="292"/>
                    </a:cxn>
                    <a:cxn ang="0">
                      <a:pos x="1397" y="279"/>
                    </a:cxn>
                    <a:cxn ang="0">
                      <a:pos x="1188" y="263"/>
                    </a:cxn>
                    <a:cxn ang="0">
                      <a:pos x="992" y="245"/>
                    </a:cxn>
                    <a:cxn ang="0">
                      <a:pos x="809" y="226"/>
                    </a:cxn>
                    <a:cxn ang="0">
                      <a:pos x="642" y="205"/>
                    </a:cxn>
                    <a:cxn ang="0">
                      <a:pos x="492" y="181"/>
                    </a:cxn>
                    <a:cxn ang="0">
                      <a:pos x="361" y="157"/>
                    </a:cxn>
                    <a:cxn ang="0">
                      <a:pos x="247" y="131"/>
                    </a:cxn>
                    <a:cxn ang="0">
                      <a:pos x="154" y="104"/>
                    </a:cxn>
                    <a:cxn ang="0">
                      <a:pos x="82" y="77"/>
                    </a:cxn>
                    <a:cxn ang="0">
                      <a:pos x="43" y="54"/>
                    </a:cxn>
                    <a:cxn ang="0">
                      <a:pos x="32" y="47"/>
                    </a:cxn>
                  </a:cxnLst>
                  <a:rect l="0" t="0" r="r" b="b"/>
                  <a:pathLst>
                    <a:path w="5760" h="268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  <a:moveTo>
                        <a:pt x="5759" y="0"/>
                      </a:moveTo>
                      <a:lnTo>
                        <a:pt x="5759" y="0"/>
                      </a:lnTo>
                      <a:lnTo>
                        <a:pt x="5759" y="1"/>
                      </a:lnTo>
                      <a:lnTo>
                        <a:pt x="5760" y="0"/>
                      </a:lnTo>
                      <a:lnTo>
                        <a:pt x="5759" y="0"/>
                      </a:lnTo>
                      <a:close/>
                      <a:moveTo>
                        <a:pt x="32" y="47"/>
                      </a:moveTo>
                      <a:lnTo>
                        <a:pt x="32" y="47"/>
                      </a:lnTo>
                      <a:lnTo>
                        <a:pt x="1688" y="2530"/>
                      </a:lnTo>
                      <a:lnTo>
                        <a:pt x="1688" y="2529"/>
                      </a:lnTo>
                      <a:lnTo>
                        <a:pt x="1688" y="2529"/>
                      </a:lnTo>
                      <a:lnTo>
                        <a:pt x="1691" y="2536"/>
                      </a:lnTo>
                      <a:lnTo>
                        <a:pt x="1697" y="2543"/>
                      </a:lnTo>
                      <a:lnTo>
                        <a:pt x="1705" y="2550"/>
                      </a:lnTo>
                      <a:lnTo>
                        <a:pt x="1717" y="2558"/>
                      </a:lnTo>
                      <a:lnTo>
                        <a:pt x="1731" y="2565"/>
                      </a:lnTo>
                      <a:lnTo>
                        <a:pt x="1748" y="2571"/>
                      </a:lnTo>
                      <a:lnTo>
                        <a:pt x="1767" y="2578"/>
                      </a:lnTo>
                      <a:lnTo>
                        <a:pt x="1788" y="2585"/>
                      </a:lnTo>
                      <a:lnTo>
                        <a:pt x="1839" y="2598"/>
                      </a:lnTo>
                      <a:lnTo>
                        <a:pt x="1898" y="2611"/>
                      </a:lnTo>
                      <a:lnTo>
                        <a:pt x="1967" y="2623"/>
                      </a:lnTo>
                      <a:lnTo>
                        <a:pt x="2042" y="2634"/>
                      </a:lnTo>
                      <a:lnTo>
                        <a:pt x="2126" y="2645"/>
                      </a:lnTo>
                      <a:lnTo>
                        <a:pt x="2217" y="2655"/>
                      </a:lnTo>
                      <a:lnTo>
                        <a:pt x="2314" y="2663"/>
                      </a:lnTo>
                      <a:lnTo>
                        <a:pt x="2419" y="2670"/>
                      </a:lnTo>
                      <a:lnTo>
                        <a:pt x="2527" y="2676"/>
                      </a:lnTo>
                      <a:lnTo>
                        <a:pt x="2641" y="2679"/>
                      </a:lnTo>
                      <a:lnTo>
                        <a:pt x="2758" y="2682"/>
                      </a:lnTo>
                      <a:lnTo>
                        <a:pt x="2880" y="2683"/>
                      </a:lnTo>
                      <a:lnTo>
                        <a:pt x="2880" y="2683"/>
                      </a:lnTo>
                      <a:lnTo>
                        <a:pt x="3002" y="2682"/>
                      </a:lnTo>
                      <a:lnTo>
                        <a:pt x="3119" y="2679"/>
                      </a:lnTo>
                      <a:lnTo>
                        <a:pt x="3233" y="2676"/>
                      </a:lnTo>
                      <a:lnTo>
                        <a:pt x="3341" y="2670"/>
                      </a:lnTo>
                      <a:lnTo>
                        <a:pt x="3446" y="2663"/>
                      </a:lnTo>
                      <a:lnTo>
                        <a:pt x="3543" y="2655"/>
                      </a:lnTo>
                      <a:lnTo>
                        <a:pt x="3634" y="2645"/>
                      </a:lnTo>
                      <a:lnTo>
                        <a:pt x="3718" y="2634"/>
                      </a:lnTo>
                      <a:lnTo>
                        <a:pt x="3793" y="2623"/>
                      </a:lnTo>
                      <a:lnTo>
                        <a:pt x="3862" y="2611"/>
                      </a:lnTo>
                      <a:lnTo>
                        <a:pt x="3921" y="2598"/>
                      </a:lnTo>
                      <a:lnTo>
                        <a:pt x="3972" y="2585"/>
                      </a:lnTo>
                      <a:lnTo>
                        <a:pt x="3993" y="2578"/>
                      </a:lnTo>
                      <a:lnTo>
                        <a:pt x="4012" y="2571"/>
                      </a:lnTo>
                      <a:lnTo>
                        <a:pt x="4029" y="2565"/>
                      </a:lnTo>
                      <a:lnTo>
                        <a:pt x="4043" y="2558"/>
                      </a:lnTo>
                      <a:lnTo>
                        <a:pt x="4055" y="2550"/>
                      </a:lnTo>
                      <a:lnTo>
                        <a:pt x="4063" y="2543"/>
                      </a:lnTo>
                      <a:lnTo>
                        <a:pt x="4069" y="2536"/>
                      </a:lnTo>
                      <a:lnTo>
                        <a:pt x="4072" y="2529"/>
                      </a:lnTo>
                      <a:lnTo>
                        <a:pt x="4072" y="2530"/>
                      </a:lnTo>
                      <a:lnTo>
                        <a:pt x="5728" y="47"/>
                      </a:lnTo>
                      <a:lnTo>
                        <a:pt x="5728" y="47"/>
                      </a:lnTo>
                      <a:lnTo>
                        <a:pt x="5717" y="54"/>
                      </a:lnTo>
                      <a:lnTo>
                        <a:pt x="5706" y="62"/>
                      </a:lnTo>
                      <a:lnTo>
                        <a:pt x="5678" y="77"/>
                      </a:lnTo>
                      <a:lnTo>
                        <a:pt x="5644" y="91"/>
                      </a:lnTo>
                      <a:lnTo>
                        <a:pt x="5606" y="104"/>
                      </a:lnTo>
                      <a:lnTo>
                        <a:pt x="5561" y="118"/>
                      </a:lnTo>
                      <a:lnTo>
                        <a:pt x="5513" y="131"/>
                      </a:lnTo>
                      <a:lnTo>
                        <a:pt x="5458" y="144"/>
                      </a:lnTo>
                      <a:lnTo>
                        <a:pt x="5399" y="157"/>
                      </a:lnTo>
                      <a:lnTo>
                        <a:pt x="5335" y="169"/>
                      </a:lnTo>
                      <a:lnTo>
                        <a:pt x="5268" y="181"/>
                      </a:lnTo>
                      <a:lnTo>
                        <a:pt x="5194" y="193"/>
                      </a:lnTo>
                      <a:lnTo>
                        <a:pt x="5118" y="205"/>
                      </a:lnTo>
                      <a:lnTo>
                        <a:pt x="5036" y="215"/>
                      </a:lnTo>
                      <a:lnTo>
                        <a:pt x="4951" y="226"/>
                      </a:lnTo>
                      <a:lnTo>
                        <a:pt x="4862" y="236"/>
                      </a:lnTo>
                      <a:lnTo>
                        <a:pt x="4768" y="245"/>
                      </a:lnTo>
                      <a:lnTo>
                        <a:pt x="4673" y="254"/>
                      </a:lnTo>
                      <a:lnTo>
                        <a:pt x="4572" y="263"/>
                      </a:lnTo>
                      <a:lnTo>
                        <a:pt x="4469" y="271"/>
                      </a:lnTo>
                      <a:lnTo>
                        <a:pt x="4363" y="279"/>
                      </a:lnTo>
                      <a:lnTo>
                        <a:pt x="4253" y="286"/>
                      </a:lnTo>
                      <a:lnTo>
                        <a:pt x="4140" y="292"/>
                      </a:lnTo>
                      <a:lnTo>
                        <a:pt x="3906" y="304"/>
                      </a:lnTo>
                      <a:lnTo>
                        <a:pt x="3662" y="314"/>
                      </a:lnTo>
                      <a:lnTo>
                        <a:pt x="3409" y="320"/>
                      </a:lnTo>
                      <a:lnTo>
                        <a:pt x="3147" y="324"/>
                      </a:lnTo>
                      <a:lnTo>
                        <a:pt x="2880" y="325"/>
                      </a:lnTo>
                      <a:lnTo>
                        <a:pt x="2880" y="325"/>
                      </a:lnTo>
                      <a:lnTo>
                        <a:pt x="2613" y="324"/>
                      </a:lnTo>
                      <a:lnTo>
                        <a:pt x="2351" y="320"/>
                      </a:lnTo>
                      <a:lnTo>
                        <a:pt x="2098" y="314"/>
                      </a:lnTo>
                      <a:lnTo>
                        <a:pt x="1854" y="304"/>
                      </a:lnTo>
                      <a:lnTo>
                        <a:pt x="1620" y="292"/>
                      </a:lnTo>
                      <a:lnTo>
                        <a:pt x="1507" y="286"/>
                      </a:lnTo>
                      <a:lnTo>
                        <a:pt x="1397" y="279"/>
                      </a:lnTo>
                      <a:lnTo>
                        <a:pt x="1291" y="271"/>
                      </a:lnTo>
                      <a:lnTo>
                        <a:pt x="1188" y="263"/>
                      </a:lnTo>
                      <a:lnTo>
                        <a:pt x="1087" y="254"/>
                      </a:lnTo>
                      <a:lnTo>
                        <a:pt x="992" y="245"/>
                      </a:lnTo>
                      <a:lnTo>
                        <a:pt x="898" y="236"/>
                      </a:lnTo>
                      <a:lnTo>
                        <a:pt x="809" y="226"/>
                      </a:lnTo>
                      <a:lnTo>
                        <a:pt x="724" y="215"/>
                      </a:lnTo>
                      <a:lnTo>
                        <a:pt x="642" y="205"/>
                      </a:lnTo>
                      <a:lnTo>
                        <a:pt x="566" y="193"/>
                      </a:lnTo>
                      <a:lnTo>
                        <a:pt x="492" y="181"/>
                      </a:lnTo>
                      <a:lnTo>
                        <a:pt x="425" y="169"/>
                      </a:lnTo>
                      <a:lnTo>
                        <a:pt x="361" y="157"/>
                      </a:lnTo>
                      <a:lnTo>
                        <a:pt x="302" y="144"/>
                      </a:lnTo>
                      <a:lnTo>
                        <a:pt x="247" y="131"/>
                      </a:lnTo>
                      <a:lnTo>
                        <a:pt x="199" y="118"/>
                      </a:lnTo>
                      <a:lnTo>
                        <a:pt x="154" y="104"/>
                      </a:lnTo>
                      <a:lnTo>
                        <a:pt x="116" y="91"/>
                      </a:lnTo>
                      <a:lnTo>
                        <a:pt x="82" y="77"/>
                      </a:lnTo>
                      <a:lnTo>
                        <a:pt x="54" y="62"/>
                      </a:lnTo>
                      <a:lnTo>
                        <a:pt x="43" y="54"/>
                      </a:lnTo>
                      <a:lnTo>
                        <a:pt x="32" y="47"/>
                      </a:lnTo>
                      <a:lnTo>
                        <a:pt x="32" y="47"/>
                      </a:lnTo>
                      <a:close/>
                    </a:path>
                  </a:pathLst>
                </a:custGeom>
                <a:gradFill flip="none" rotWithShape="1">
                  <a:gsLst>
                    <a:gs pos="7000">
                      <a:srgbClr val="3D3D3D"/>
                    </a:gs>
                    <a:gs pos="61000">
                      <a:srgbClr val="FFFFFF"/>
                    </a:gs>
                    <a:gs pos="100000">
                      <a:srgbClr val="949494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3" name="Freeform 17"/>
                <p:cNvSpPr>
                  <a:spLocks/>
                </p:cNvSpPr>
                <p:nvPr/>
              </p:nvSpPr>
              <p:spPr bwMode="auto">
                <a:xfrm>
                  <a:off x="12293" y="2854326"/>
                  <a:ext cx="1177638" cy="133246"/>
                </a:xfrm>
                <a:custGeom>
                  <a:avLst/>
                  <a:gdLst/>
                  <a:ahLst/>
                  <a:cxnLst>
                    <a:cxn ang="0">
                      <a:pos x="5567" y="323"/>
                    </a:cxn>
                    <a:cxn ang="0">
                      <a:pos x="5554" y="347"/>
                    </a:cxn>
                    <a:cxn ang="0">
                      <a:pos x="5524" y="371"/>
                    </a:cxn>
                    <a:cxn ang="0">
                      <a:pos x="5480" y="394"/>
                    </a:cxn>
                    <a:cxn ang="0">
                      <a:pos x="5349" y="437"/>
                    </a:cxn>
                    <a:cxn ang="0">
                      <a:pos x="5164" y="478"/>
                    </a:cxn>
                    <a:cxn ang="0">
                      <a:pos x="4932" y="515"/>
                    </a:cxn>
                    <a:cxn ang="0">
                      <a:pos x="4656" y="548"/>
                    </a:cxn>
                    <a:cxn ang="0">
                      <a:pos x="4340" y="576"/>
                    </a:cxn>
                    <a:cxn ang="0">
                      <a:pos x="3991" y="599"/>
                    </a:cxn>
                    <a:cxn ang="0">
                      <a:pos x="3611" y="616"/>
                    </a:cxn>
                    <a:cxn ang="0">
                      <a:pos x="3208" y="627"/>
                    </a:cxn>
                    <a:cxn ang="0">
                      <a:pos x="2784" y="630"/>
                    </a:cxn>
                    <a:cxn ang="0">
                      <a:pos x="2499" y="629"/>
                    </a:cxn>
                    <a:cxn ang="0">
                      <a:pos x="2089" y="620"/>
                    </a:cxn>
                    <a:cxn ang="0">
                      <a:pos x="1700" y="606"/>
                    </a:cxn>
                    <a:cxn ang="0">
                      <a:pos x="1340" y="585"/>
                    </a:cxn>
                    <a:cxn ang="0">
                      <a:pos x="1013" y="558"/>
                    </a:cxn>
                    <a:cxn ang="0">
                      <a:pos x="723" y="528"/>
                    </a:cxn>
                    <a:cxn ang="0">
                      <a:pos x="475" y="491"/>
                    </a:cxn>
                    <a:cxn ang="0">
                      <a:pos x="275" y="452"/>
                    </a:cxn>
                    <a:cxn ang="0">
                      <a:pos x="125" y="409"/>
                    </a:cxn>
                    <a:cxn ang="0">
                      <a:pos x="57" y="379"/>
                    </a:cxn>
                    <a:cxn ang="0">
                      <a:pos x="23" y="355"/>
                    </a:cxn>
                    <a:cxn ang="0">
                      <a:pos x="3" y="332"/>
                    </a:cxn>
                    <a:cxn ang="0">
                      <a:pos x="0" y="315"/>
                    </a:cxn>
                    <a:cxn ang="0">
                      <a:pos x="9" y="291"/>
                    </a:cxn>
                    <a:cxn ang="0">
                      <a:pos x="32" y="267"/>
                    </a:cxn>
                    <a:cxn ang="0">
                      <a:pos x="72" y="243"/>
                    </a:cxn>
                    <a:cxn ang="0">
                      <a:pos x="169" y="206"/>
                    </a:cxn>
                    <a:cxn ang="0">
                      <a:pos x="337" y="164"/>
                    </a:cxn>
                    <a:cxn ang="0">
                      <a:pos x="553" y="127"/>
                    </a:cxn>
                    <a:cxn ang="0">
                      <a:pos x="815" y="91"/>
                    </a:cxn>
                    <a:cxn ang="0">
                      <a:pos x="1118" y="62"/>
                    </a:cxn>
                    <a:cxn ang="0">
                      <a:pos x="1457" y="37"/>
                    </a:cxn>
                    <a:cxn ang="0">
                      <a:pos x="1827" y="19"/>
                    </a:cxn>
                    <a:cxn ang="0">
                      <a:pos x="2223" y="6"/>
                    </a:cxn>
                    <a:cxn ang="0">
                      <a:pos x="2641" y="0"/>
                    </a:cxn>
                    <a:cxn ang="0">
                      <a:pos x="2927" y="0"/>
                    </a:cxn>
                    <a:cxn ang="0">
                      <a:pos x="3345" y="6"/>
                    </a:cxn>
                    <a:cxn ang="0">
                      <a:pos x="3741" y="19"/>
                    </a:cxn>
                    <a:cxn ang="0">
                      <a:pos x="4111" y="37"/>
                    </a:cxn>
                    <a:cxn ang="0">
                      <a:pos x="4450" y="62"/>
                    </a:cxn>
                    <a:cxn ang="0">
                      <a:pos x="4753" y="91"/>
                    </a:cxn>
                    <a:cxn ang="0">
                      <a:pos x="5015" y="127"/>
                    </a:cxn>
                    <a:cxn ang="0">
                      <a:pos x="5231" y="164"/>
                    </a:cxn>
                    <a:cxn ang="0">
                      <a:pos x="5399" y="206"/>
                    </a:cxn>
                    <a:cxn ang="0">
                      <a:pos x="5496" y="243"/>
                    </a:cxn>
                    <a:cxn ang="0">
                      <a:pos x="5536" y="267"/>
                    </a:cxn>
                    <a:cxn ang="0">
                      <a:pos x="5559" y="291"/>
                    </a:cxn>
                    <a:cxn ang="0">
                      <a:pos x="5568" y="315"/>
                    </a:cxn>
                  </a:cxnLst>
                  <a:rect l="0" t="0" r="r" b="b"/>
                  <a:pathLst>
                    <a:path w="5568" h="630">
                      <a:moveTo>
                        <a:pt x="5568" y="315"/>
                      </a:moveTo>
                      <a:lnTo>
                        <a:pt x="5568" y="315"/>
                      </a:lnTo>
                      <a:lnTo>
                        <a:pt x="5567" y="323"/>
                      </a:lnTo>
                      <a:lnTo>
                        <a:pt x="5564" y="332"/>
                      </a:lnTo>
                      <a:lnTo>
                        <a:pt x="5559" y="339"/>
                      </a:lnTo>
                      <a:lnTo>
                        <a:pt x="5554" y="347"/>
                      </a:lnTo>
                      <a:lnTo>
                        <a:pt x="5545" y="355"/>
                      </a:lnTo>
                      <a:lnTo>
                        <a:pt x="5536" y="363"/>
                      </a:lnTo>
                      <a:lnTo>
                        <a:pt x="5524" y="371"/>
                      </a:lnTo>
                      <a:lnTo>
                        <a:pt x="5511" y="379"/>
                      </a:lnTo>
                      <a:lnTo>
                        <a:pt x="5496" y="387"/>
                      </a:lnTo>
                      <a:lnTo>
                        <a:pt x="5480" y="394"/>
                      </a:lnTo>
                      <a:lnTo>
                        <a:pt x="5443" y="409"/>
                      </a:lnTo>
                      <a:lnTo>
                        <a:pt x="5399" y="423"/>
                      </a:lnTo>
                      <a:lnTo>
                        <a:pt x="5349" y="437"/>
                      </a:lnTo>
                      <a:lnTo>
                        <a:pt x="5293" y="452"/>
                      </a:lnTo>
                      <a:lnTo>
                        <a:pt x="5231" y="465"/>
                      </a:lnTo>
                      <a:lnTo>
                        <a:pt x="5164" y="478"/>
                      </a:lnTo>
                      <a:lnTo>
                        <a:pt x="5093" y="491"/>
                      </a:lnTo>
                      <a:lnTo>
                        <a:pt x="5015" y="503"/>
                      </a:lnTo>
                      <a:lnTo>
                        <a:pt x="4932" y="515"/>
                      </a:lnTo>
                      <a:lnTo>
                        <a:pt x="4845" y="528"/>
                      </a:lnTo>
                      <a:lnTo>
                        <a:pt x="4753" y="537"/>
                      </a:lnTo>
                      <a:lnTo>
                        <a:pt x="4656" y="548"/>
                      </a:lnTo>
                      <a:lnTo>
                        <a:pt x="4555" y="558"/>
                      </a:lnTo>
                      <a:lnTo>
                        <a:pt x="4450" y="567"/>
                      </a:lnTo>
                      <a:lnTo>
                        <a:pt x="4340" y="576"/>
                      </a:lnTo>
                      <a:lnTo>
                        <a:pt x="4228" y="585"/>
                      </a:lnTo>
                      <a:lnTo>
                        <a:pt x="4111" y="593"/>
                      </a:lnTo>
                      <a:lnTo>
                        <a:pt x="3991" y="599"/>
                      </a:lnTo>
                      <a:lnTo>
                        <a:pt x="3868" y="606"/>
                      </a:lnTo>
                      <a:lnTo>
                        <a:pt x="3741" y="611"/>
                      </a:lnTo>
                      <a:lnTo>
                        <a:pt x="3611" y="616"/>
                      </a:lnTo>
                      <a:lnTo>
                        <a:pt x="3479" y="620"/>
                      </a:lnTo>
                      <a:lnTo>
                        <a:pt x="3345" y="624"/>
                      </a:lnTo>
                      <a:lnTo>
                        <a:pt x="3208" y="627"/>
                      </a:lnTo>
                      <a:lnTo>
                        <a:pt x="3069" y="629"/>
                      </a:lnTo>
                      <a:lnTo>
                        <a:pt x="2927" y="630"/>
                      </a:lnTo>
                      <a:lnTo>
                        <a:pt x="2784" y="630"/>
                      </a:lnTo>
                      <a:lnTo>
                        <a:pt x="2784" y="630"/>
                      </a:lnTo>
                      <a:lnTo>
                        <a:pt x="2641" y="630"/>
                      </a:lnTo>
                      <a:lnTo>
                        <a:pt x="2499" y="629"/>
                      </a:lnTo>
                      <a:lnTo>
                        <a:pt x="2360" y="627"/>
                      </a:lnTo>
                      <a:lnTo>
                        <a:pt x="2223" y="624"/>
                      </a:lnTo>
                      <a:lnTo>
                        <a:pt x="2089" y="620"/>
                      </a:lnTo>
                      <a:lnTo>
                        <a:pt x="1957" y="616"/>
                      </a:lnTo>
                      <a:lnTo>
                        <a:pt x="1827" y="611"/>
                      </a:lnTo>
                      <a:lnTo>
                        <a:pt x="1700" y="606"/>
                      </a:lnTo>
                      <a:lnTo>
                        <a:pt x="1577" y="599"/>
                      </a:lnTo>
                      <a:lnTo>
                        <a:pt x="1457" y="593"/>
                      </a:lnTo>
                      <a:lnTo>
                        <a:pt x="1340" y="585"/>
                      </a:lnTo>
                      <a:lnTo>
                        <a:pt x="1228" y="576"/>
                      </a:lnTo>
                      <a:lnTo>
                        <a:pt x="1118" y="567"/>
                      </a:lnTo>
                      <a:lnTo>
                        <a:pt x="1013" y="558"/>
                      </a:lnTo>
                      <a:lnTo>
                        <a:pt x="912" y="548"/>
                      </a:lnTo>
                      <a:lnTo>
                        <a:pt x="815" y="537"/>
                      </a:lnTo>
                      <a:lnTo>
                        <a:pt x="723" y="528"/>
                      </a:lnTo>
                      <a:lnTo>
                        <a:pt x="636" y="515"/>
                      </a:lnTo>
                      <a:lnTo>
                        <a:pt x="553" y="503"/>
                      </a:lnTo>
                      <a:lnTo>
                        <a:pt x="475" y="491"/>
                      </a:lnTo>
                      <a:lnTo>
                        <a:pt x="403" y="478"/>
                      </a:lnTo>
                      <a:lnTo>
                        <a:pt x="337" y="465"/>
                      </a:lnTo>
                      <a:lnTo>
                        <a:pt x="275" y="452"/>
                      </a:lnTo>
                      <a:lnTo>
                        <a:pt x="219" y="437"/>
                      </a:lnTo>
                      <a:lnTo>
                        <a:pt x="169" y="423"/>
                      </a:lnTo>
                      <a:lnTo>
                        <a:pt x="125" y="409"/>
                      </a:lnTo>
                      <a:lnTo>
                        <a:pt x="88" y="394"/>
                      </a:lnTo>
                      <a:lnTo>
                        <a:pt x="72" y="387"/>
                      </a:lnTo>
                      <a:lnTo>
                        <a:pt x="57" y="379"/>
                      </a:lnTo>
                      <a:lnTo>
                        <a:pt x="44" y="371"/>
                      </a:lnTo>
                      <a:lnTo>
                        <a:pt x="32" y="363"/>
                      </a:lnTo>
                      <a:lnTo>
                        <a:pt x="23" y="355"/>
                      </a:lnTo>
                      <a:lnTo>
                        <a:pt x="14" y="347"/>
                      </a:lnTo>
                      <a:lnTo>
                        <a:pt x="9" y="339"/>
                      </a:lnTo>
                      <a:lnTo>
                        <a:pt x="3" y="332"/>
                      </a:lnTo>
                      <a:lnTo>
                        <a:pt x="1" y="323"/>
                      </a:lnTo>
                      <a:lnTo>
                        <a:pt x="0" y="315"/>
                      </a:lnTo>
                      <a:lnTo>
                        <a:pt x="0" y="315"/>
                      </a:lnTo>
                      <a:lnTo>
                        <a:pt x="1" y="307"/>
                      </a:lnTo>
                      <a:lnTo>
                        <a:pt x="3" y="298"/>
                      </a:lnTo>
                      <a:lnTo>
                        <a:pt x="9" y="291"/>
                      </a:lnTo>
                      <a:lnTo>
                        <a:pt x="14" y="283"/>
                      </a:lnTo>
                      <a:lnTo>
                        <a:pt x="23" y="274"/>
                      </a:lnTo>
                      <a:lnTo>
                        <a:pt x="32" y="267"/>
                      </a:lnTo>
                      <a:lnTo>
                        <a:pt x="44" y="259"/>
                      </a:lnTo>
                      <a:lnTo>
                        <a:pt x="57" y="251"/>
                      </a:lnTo>
                      <a:lnTo>
                        <a:pt x="72" y="243"/>
                      </a:lnTo>
                      <a:lnTo>
                        <a:pt x="88" y="236"/>
                      </a:lnTo>
                      <a:lnTo>
                        <a:pt x="125" y="221"/>
                      </a:lnTo>
                      <a:lnTo>
                        <a:pt x="169" y="206"/>
                      </a:lnTo>
                      <a:lnTo>
                        <a:pt x="219" y="192"/>
                      </a:lnTo>
                      <a:lnTo>
                        <a:pt x="275" y="178"/>
                      </a:lnTo>
                      <a:lnTo>
                        <a:pt x="337" y="164"/>
                      </a:lnTo>
                      <a:lnTo>
                        <a:pt x="403" y="151"/>
                      </a:lnTo>
                      <a:lnTo>
                        <a:pt x="475" y="139"/>
                      </a:lnTo>
                      <a:lnTo>
                        <a:pt x="553" y="127"/>
                      </a:lnTo>
                      <a:lnTo>
                        <a:pt x="636" y="115"/>
                      </a:lnTo>
                      <a:lnTo>
                        <a:pt x="723" y="102"/>
                      </a:lnTo>
                      <a:lnTo>
                        <a:pt x="815" y="91"/>
                      </a:lnTo>
                      <a:lnTo>
                        <a:pt x="912" y="82"/>
                      </a:lnTo>
                      <a:lnTo>
                        <a:pt x="1013" y="72"/>
                      </a:lnTo>
                      <a:lnTo>
                        <a:pt x="1118" y="62"/>
                      </a:lnTo>
                      <a:lnTo>
                        <a:pt x="1228" y="53"/>
                      </a:lnTo>
                      <a:lnTo>
                        <a:pt x="1340" y="45"/>
                      </a:lnTo>
                      <a:lnTo>
                        <a:pt x="1457" y="37"/>
                      </a:lnTo>
                      <a:lnTo>
                        <a:pt x="1577" y="31"/>
                      </a:lnTo>
                      <a:lnTo>
                        <a:pt x="1700" y="24"/>
                      </a:lnTo>
                      <a:lnTo>
                        <a:pt x="1827" y="19"/>
                      </a:lnTo>
                      <a:lnTo>
                        <a:pt x="1957" y="13"/>
                      </a:lnTo>
                      <a:lnTo>
                        <a:pt x="2089" y="10"/>
                      </a:lnTo>
                      <a:lnTo>
                        <a:pt x="2223" y="6"/>
                      </a:lnTo>
                      <a:lnTo>
                        <a:pt x="2360" y="3"/>
                      </a:lnTo>
                      <a:lnTo>
                        <a:pt x="2499" y="1"/>
                      </a:lnTo>
                      <a:lnTo>
                        <a:pt x="2641" y="0"/>
                      </a:lnTo>
                      <a:lnTo>
                        <a:pt x="2784" y="0"/>
                      </a:lnTo>
                      <a:lnTo>
                        <a:pt x="2784" y="0"/>
                      </a:lnTo>
                      <a:lnTo>
                        <a:pt x="2927" y="0"/>
                      </a:lnTo>
                      <a:lnTo>
                        <a:pt x="3069" y="1"/>
                      </a:lnTo>
                      <a:lnTo>
                        <a:pt x="3208" y="3"/>
                      </a:lnTo>
                      <a:lnTo>
                        <a:pt x="3345" y="6"/>
                      </a:lnTo>
                      <a:lnTo>
                        <a:pt x="3479" y="10"/>
                      </a:lnTo>
                      <a:lnTo>
                        <a:pt x="3611" y="13"/>
                      </a:lnTo>
                      <a:lnTo>
                        <a:pt x="3741" y="19"/>
                      </a:lnTo>
                      <a:lnTo>
                        <a:pt x="3868" y="24"/>
                      </a:lnTo>
                      <a:lnTo>
                        <a:pt x="3991" y="31"/>
                      </a:lnTo>
                      <a:lnTo>
                        <a:pt x="4111" y="37"/>
                      </a:lnTo>
                      <a:lnTo>
                        <a:pt x="4228" y="45"/>
                      </a:lnTo>
                      <a:lnTo>
                        <a:pt x="4340" y="53"/>
                      </a:lnTo>
                      <a:lnTo>
                        <a:pt x="4450" y="62"/>
                      </a:lnTo>
                      <a:lnTo>
                        <a:pt x="4555" y="72"/>
                      </a:lnTo>
                      <a:lnTo>
                        <a:pt x="4656" y="82"/>
                      </a:lnTo>
                      <a:lnTo>
                        <a:pt x="4753" y="91"/>
                      </a:lnTo>
                      <a:lnTo>
                        <a:pt x="4845" y="102"/>
                      </a:lnTo>
                      <a:lnTo>
                        <a:pt x="4932" y="115"/>
                      </a:lnTo>
                      <a:lnTo>
                        <a:pt x="5015" y="127"/>
                      </a:lnTo>
                      <a:lnTo>
                        <a:pt x="5093" y="139"/>
                      </a:lnTo>
                      <a:lnTo>
                        <a:pt x="5164" y="151"/>
                      </a:lnTo>
                      <a:lnTo>
                        <a:pt x="5231" y="164"/>
                      </a:lnTo>
                      <a:lnTo>
                        <a:pt x="5293" y="178"/>
                      </a:lnTo>
                      <a:lnTo>
                        <a:pt x="5349" y="192"/>
                      </a:lnTo>
                      <a:lnTo>
                        <a:pt x="5399" y="206"/>
                      </a:lnTo>
                      <a:lnTo>
                        <a:pt x="5443" y="221"/>
                      </a:lnTo>
                      <a:lnTo>
                        <a:pt x="5480" y="236"/>
                      </a:lnTo>
                      <a:lnTo>
                        <a:pt x="5496" y="243"/>
                      </a:lnTo>
                      <a:lnTo>
                        <a:pt x="5511" y="251"/>
                      </a:lnTo>
                      <a:lnTo>
                        <a:pt x="5524" y="259"/>
                      </a:lnTo>
                      <a:lnTo>
                        <a:pt x="5536" y="267"/>
                      </a:lnTo>
                      <a:lnTo>
                        <a:pt x="5545" y="274"/>
                      </a:lnTo>
                      <a:lnTo>
                        <a:pt x="5554" y="283"/>
                      </a:lnTo>
                      <a:lnTo>
                        <a:pt x="5559" y="291"/>
                      </a:lnTo>
                      <a:lnTo>
                        <a:pt x="5564" y="298"/>
                      </a:lnTo>
                      <a:lnTo>
                        <a:pt x="5567" y="307"/>
                      </a:lnTo>
                      <a:lnTo>
                        <a:pt x="5568" y="315"/>
                      </a:lnTo>
                      <a:lnTo>
                        <a:pt x="5568" y="31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06060"/>
                    </a:gs>
                    <a:gs pos="73000">
                      <a:srgbClr val="FFFFFF"/>
                    </a:gs>
                    <a:gs pos="100000">
                      <a:srgbClr val="BEBEBE"/>
                    </a:gs>
                  </a:gsLst>
                  <a:lin ang="10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Times" charset="0"/>
                  </a:endParaRPr>
                </a:p>
              </p:txBody>
            </p:sp>
            <p:sp>
              <p:nvSpPr>
                <p:cNvPr id="2854" name="Freeform 5"/>
                <p:cNvSpPr>
                  <a:spLocks noEditPoints="1"/>
                </p:cNvSpPr>
                <p:nvPr/>
              </p:nvSpPr>
              <p:spPr bwMode="auto">
                <a:xfrm>
                  <a:off x="0" y="2844173"/>
                  <a:ext cx="1202223" cy="153409"/>
                </a:xfrm>
                <a:custGeom>
                  <a:avLst/>
                  <a:gdLst/>
                  <a:ahLst/>
                  <a:cxnLst>
                    <a:cxn ang="0">
                      <a:pos x="468" y="151"/>
                    </a:cxn>
                    <a:cxn ang="0">
                      <a:pos x="182" y="219"/>
                    </a:cxn>
                    <a:cxn ang="0">
                      <a:pos x="72" y="266"/>
                    </a:cxn>
                    <a:cxn ang="0">
                      <a:pos x="18" y="308"/>
                    </a:cxn>
                    <a:cxn ang="0">
                      <a:pos x="0" y="356"/>
                    </a:cxn>
                    <a:cxn ang="0">
                      <a:pos x="6" y="404"/>
                    </a:cxn>
                    <a:cxn ang="0">
                      <a:pos x="35" y="442"/>
                    </a:cxn>
                    <a:cxn ang="0">
                      <a:pos x="109" y="486"/>
                    </a:cxn>
                    <a:cxn ang="0">
                      <a:pos x="246" y="534"/>
                    </a:cxn>
                    <a:cxn ang="0">
                      <a:pos x="718" y="622"/>
                    </a:cxn>
                    <a:cxn ang="0">
                      <a:pos x="1191" y="673"/>
                    </a:cxn>
                    <a:cxn ang="0">
                      <a:pos x="1792" y="711"/>
                    </a:cxn>
                    <a:cxn ang="0">
                      <a:pos x="2880" y="735"/>
                    </a:cxn>
                    <a:cxn ang="0">
                      <a:pos x="4094" y="704"/>
                    </a:cxn>
                    <a:cxn ang="0">
                      <a:pos x="4679" y="663"/>
                    </a:cxn>
                    <a:cxn ang="0">
                      <a:pos x="5176" y="604"/>
                    </a:cxn>
                    <a:cxn ang="0">
                      <a:pos x="5548" y="524"/>
                    </a:cxn>
                    <a:cxn ang="0">
                      <a:pos x="5671" y="478"/>
                    </a:cxn>
                    <a:cxn ang="0">
                      <a:pos x="5733" y="434"/>
                    </a:cxn>
                    <a:cxn ang="0">
                      <a:pos x="5759" y="390"/>
                    </a:cxn>
                    <a:cxn ang="0">
                      <a:pos x="5759" y="345"/>
                    </a:cxn>
                    <a:cxn ang="0">
                      <a:pos x="5733" y="301"/>
                    </a:cxn>
                    <a:cxn ang="0">
                      <a:pos x="5671" y="257"/>
                    </a:cxn>
                    <a:cxn ang="0">
                      <a:pos x="5548" y="211"/>
                    </a:cxn>
                    <a:cxn ang="0">
                      <a:pos x="5176" y="131"/>
                    </a:cxn>
                    <a:cxn ang="0">
                      <a:pos x="4679" y="72"/>
                    </a:cxn>
                    <a:cxn ang="0">
                      <a:pos x="4094" y="30"/>
                    </a:cxn>
                    <a:cxn ang="0">
                      <a:pos x="2880" y="0"/>
                    </a:cxn>
                    <a:cxn ang="0">
                      <a:pos x="1792" y="24"/>
                    </a:cxn>
                    <a:cxn ang="0">
                      <a:pos x="1191" y="62"/>
                    </a:cxn>
                    <a:cxn ang="0">
                      <a:pos x="927" y="182"/>
                    </a:cxn>
                    <a:cxn ang="0">
                      <a:pos x="1352" y="144"/>
                    </a:cxn>
                    <a:cxn ang="0">
                      <a:pos x="2607" y="95"/>
                    </a:cxn>
                    <a:cxn ang="0">
                      <a:pos x="3680" y="106"/>
                    </a:cxn>
                    <a:cxn ang="0">
                      <a:pos x="4627" y="163"/>
                    </a:cxn>
                    <a:cxn ang="0">
                      <a:pos x="5075" y="212"/>
                    </a:cxn>
                    <a:cxn ang="0">
                      <a:pos x="5467" y="284"/>
                    </a:cxn>
                    <a:cxn ang="0">
                      <a:pos x="5631" y="342"/>
                    </a:cxn>
                    <a:cxn ang="0">
                      <a:pos x="5665" y="368"/>
                    </a:cxn>
                    <a:cxn ang="0">
                      <a:pos x="5612" y="401"/>
                    </a:cxn>
                    <a:cxn ang="0">
                      <a:pos x="5411" y="464"/>
                    </a:cxn>
                    <a:cxn ang="0">
                      <a:pos x="4960" y="539"/>
                    </a:cxn>
                    <a:cxn ang="0">
                      <a:pos x="4519" y="582"/>
                    </a:cxn>
                    <a:cxn ang="0">
                      <a:pos x="3420" y="636"/>
                    </a:cxn>
                    <a:cxn ang="0">
                      <a:pos x="2340" y="636"/>
                    </a:cxn>
                    <a:cxn ang="0">
                      <a:pos x="1241" y="582"/>
                    </a:cxn>
                    <a:cxn ang="0">
                      <a:pos x="800" y="539"/>
                    </a:cxn>
                    <a:cxn ang="0">
                      <a:pos x="349" y="464"/>
                    </a:cxn>
                    <a:cxn ang="0">
                      <a:pos x="147" y="401"/>
                    </a:cxn>
                    <a:cxn ang="0">
                      <a:pos x="95" y="368"/>
                    </a:cxn>
                    <a:cxn ang="0">
                      <a:pos x="129" y="342"/>
                    </a:cxn>
                    <a:cxn ang="0">
                      <a:pos x="293" y="284"/>
                    </a:cxn>
                    <a:cxn ang="0">
                      <a:pos x="684" y="212"/>
                    </a:cxn>
                  </a:cxnLst>
                  <a:rect l="0" t="0" r="r" b="b"/>
                  <a:pathLst>
                    <a:path w="5760" h="735">
                      <a:moveTo>
                        <a:pt x="871" y="93"/>
                      </a:moveTo>
                      <a:lnTo>
                        <a:pt x="871" y="93"/>
                      </a:lnTo>
                      <a:lnTo>
                        <a:pt x="718" y="113"/>
                      </a:lnTo>
                      <a:lnTo>
                        <a:pt x="584" y="131"/>
                      </a:lnTo>
                      <a:lnTo>
                        <a:pt x="468" y="151"/>
                      </a:lnTo>
                      <a:lnTo>
                        <a:pt x="367" y="171"/>
                      </a:lnTo>
                      <a:lnTo>
                        <a:pt x="283" y="191"/>
                      </a:lnTo>
                      <a:lnTo>
                        <a:pt x="246" y="201"/>
                      </a:lnTo>
                      <a:lnTo>
                        <a:pt x="212" y="211"/>
                      </a:lnTo>
                      <a:lnTo>
                        <a:pt x="182" y="219"/>
                      </a:lnTo>
                      <a:lnTo>
                        <a:pt x="155" y="229"/>
                      </a:lnTo>
                      <a:lnTo>
                        <a:pt x="130" y="239"/>
                      </a:lnTo>
                      <a:lnTo>
                        <a:pt x="109" y="249"/>
                      </a:lnTo>
                      <a:lnTo>
                        <a:pt x="89" y="257"/>
                      </a:lnTo>
                      <a:lnTo>
                        <a:pt x="72" y="266"/>
                      </a:lnTo>
                      <a:lnTo>
                        <a:pt x="58" y="276"/>
                      </a:lnTo>
                      <a:lnTo>
                        <a:pt x="45" y="284"/>
                      </a:lnTo>
                      <a:lnTo>
                        <a:pt x="35" y="293"/>
                      </a:lnTo>
                      <a:lnTo>
                        <a:pt x="27" y="301"/>
                      </a:lnTo>
                      <a:lnTo>
                        <a:pt x="18" y="308"/>
                      </a:lnTo>
                      <a:lnTo>
                        <a:pt x="13" y="317"/>
                      </a:lnTo>
                      <a:lnTo>
                        <a:pt x="8" y="324"/>
                      </a:lnTo>
                      <a:lnTo>
                        <a:pt x="6" y="331"/>
                      </a:lnTo>
                      <a:lnTo>
                        <a:pt x="1" y="345"/>
                      </a:lnTo>
                      <a:lnTo>
                        <a:pt x="0" y="356"/>
                      </a:lnTo>
                      <a:lnTo>
                        <a:pt x="0" y="368"/>
                      </a:lnTo>
                      <a:lnTo>
                        <a:pt x="0" y="368"/>
                      </a:lnTo>
                      <a:lnTo>
                        <a:pt x="0" y="377"/>
                      </a:lnTo>
                      <a:lnTo>
                        <a:pt x="1" y="390"/>
                      </a:lnTo>
                      <a:lnTo>
                        <a:pt x="6" y="404"/>
                      </a:lnTo>
                      <a:lnTo>
                        <a:pt x="8" y="411"/>
                      </a:lnTo>
                      <a:lnTo>
                        <a:pt x="13" y="418"/>
                      </a:lnTo>
                      <a:lnTo>
                        <a:pt x="18" y="425"/>
                      </a:lnTo>
                      <a:lnTo>
                        <a:pt x="27" y="434"/>
                      </a:lnTo>
                      <a:lnTo>
                        <a:pt x="35" y="442"/>
                      </a:lnTo>
                      <a:lnTo>
                        <a:pt x="45" y="451"/>
                      </a:lnTo>
                      <a:lnTo>
                        <a:pt x="58" y="459"/>
                      </a:lnTo>
                      <a:lnTo>
                        <a:pt x="72" y="468"/>
                      </a:lnTo>
                      <a:lnTo>
                        <a:pt x="89" y="478"/>
                      </a:lnTo>
                      <a:lnTo>
                        <a:pt x="109" y="486"/>
                      </a:lnTo>
                      <a:lnTo>
                        <a:pt x="130" y="496"/>
                      </a:lnTo>
                      <a:lnTo>
                        <a:pt x="155" y="506"/>
                      </a:lnTo>
                      <a:lnTo>
                        <a:pt x="182" y="515"/>
                      </a:lnTo>
                      <a:lnTo>
                        <a:pt x="212" y="524"/>
                      </a:lnTo>
                      <a:lnTo>
                        <a:pt x="246" y="534"/>
                      </a:lnTo>
                      <a:lnTo>
                        <a:pt x="283" y="544"/>
                      </a:lnTo>
                      <a:lnTo>
                        <a:pt x="367" y="564"/>
                      </a:lnTo>
                      <a:lnTo>
                        <a:pt x="468" y="584"/>
                      </a:lnTo>
                      <a:lnTo>
                        <a:pt x="584" y="604"/>
                      </a:lnTo>
                      <a:lnTo>
                        <a:pt x="718" y="622"/>
                      </a:lnTo>
                      <a:lnTo>
                        <a:pt x="871" y="640"/>
                      </a:lnTo>
                      <a:lnTo>
                        <a:pt x="871" y="640"/>
                      </a:lnTo>
                      <a:lnTo>
                        <a:pt x="974" y="652"/>
                      </a:lnTo>
                      <a:lnTo>
                        <a:pt x="1081" y="663"/>
                      </a:lnTo>
                      <a:lnTo>
                        <a:pt x="1191" y="673"/>
                      </a:lnTo>
                      <a:lnTo>
                        <a:pt x="1304" y="681"/>
                      </a:lnTo>
                      <a:lnTo>
                        <a:pt x="1422" y="690"/>
                      </a:lnTo>
                      <a:lnTo>
                        <a:pt x="1543" y="697"/>
                      </a:lnTo>
                      <a:lnTo>
                        <a:pt x="1666" y="704"/>
                      </a:lnTo>
                      <a:lnTo>
                        <a:pt x="1792" y="711"/>
                      </a:lnTo>
                      <a:lnTo>
                        <a:pt x="2052" y="721"/>
                      </a:lnTo>
                      <a:lnTo>
                        <a:pt x="2322" y="729"/>
                      </a:lnTo>
                      <a:lnTo>
                        <a:pt x="2597" y="734"/>
                      </a:lnTo>
                      <a:lnTo>
                        <a:pt x="2880" y="735"/>
                      </a:lnTo>
                      <a:lnTo>
                        <a:pt x="2880" y="735"/>
                      </a:lnTo>
                      <a:lnTo>
                        <a:pt x="3163" y="734"/>
                      </a:lnTo>
                      <a:lnTo>
                        <a:pt x="3438" y="729"/>
                      </a:lnTo>
                      <a:lnTo>
                        <a:pt x="3707" y="721"/>
                      </a:lnTo>
                      <a:lnTo>
                        <a:pt x="3968" y="711"/>
                      </a:lnTo>
                      <a:lnTo>
                        <a:pt x="4094" y="704"/>
                      </a:lnTo>
                      <a:lnTo>
                        <a:pt x="4217" y="697"/>
                      </a:lnTo>
                      <a:lnTo>
                        <a:pt x="4338" y="690"/>
                      </a:lnTo>
                      <a:lnTo>
                        <a:pt x="4456" y="681"/>
                      </a:lnTo>
                      <a:lnTo>
                        <a:pt x="4569" y="673"/>
                      </a:lnTo>
                      <a:lnTo>
                        <a:pt x="4679" y="663"/>
                      </a:lnTo>
                      <a:lnTo>
                        <a:pt x="4786" y="652"/>
                      </a:lnTo>
                      <a:lnTo>
                        <a:pt x="4888" y="640"/>
                      </a:lnTo>
                      <a:lnTo>
                        <a:pt x="4888" y="640"/>
                      </a:lnTo>
                      <a:lnTo>
                        <a:pt x="5042" y="622"/>
                      </a:lnTo>
                      <a:lnTo>
                        <a:pt x="5176" y="604"/>
                      </a:lnTo>
                      <a:lnTo>
                        <a:pt x="5292" y="584"/>
                      </a:lnTo>
                      <a:lnTo>
                        <a:pt x="5393" y="564"/>
                      </a:lnTo>
                      <a:lnTo>
                        <a:pt x="5477" y="544"/>
                      </a:lnTo>
                      <a:lnTo>
                        <a:pt x="5514" y="534"/>
                      </a:lnTo>
                      <a:lnTo>
                        <a:pt x="5548" y="524"/>
                      </a:lnTo>
                      <a:lnTo>
                        <a:pt x="5578" y="515"/>
                      </a:lnTo>
                      <a:lnTo>
                        <a:pt x="5605" y="506"/>
                      </a:lnTo>
                      <a:lnTo>
                        <a:pt x="5630" y="496"/>
                      </a:lnTo>
                      <a:lnTo>
                        <a:pt x="5651" y="486"/>
                      </a:lnTo>
                      <a:lnTo>
                        <a:pt x="5671" y="478"/>
                      </a:lnTo>
                      <a:lnTo>
                        <a:pt x="5688" y="468"/>
                      </a:lnTo>
                      <a:lnTo>
                        <a:pt x="5702" y="459"/>
                      </a:lnTo>
                      <a:lnTo>
                        <a:pt x="5715" y="451"/>
                      </a:lnTo>
                      <a:lnTo>
                        <a:pt x="5725" y="442"/>
                      </a:lnTo>
                      <a:lnTo>
                        <a:pt x="5733" y="434"/>
                      </a:lnTo>
                      <a:lnTo>
                        <a:pt x="5740" y="425"/>
                      </a:lnTo>
                      <a:lnTo>
                        <a:pt x="5747" y="418"/>
                      </a:lnTo>
                      <a:lnTo>
                        <a:pt x="5752" y="411"/>
                      </a:lnTo>
                      <a:lnTo>
                        <a:pt x="5754" y="404"/>
                      </a:lnTo>
                      <a:lnTo>
                        <a:pt x="5759" y="390"/>
                      </a:lnTo>
                      <a:lnTo>
                        <a:pt x="5760" y="377"/>
                      </a:lnTo>
                      <a:lnTo>
                        <a:pt x="5760" y="368"/>
                      </a:lnTo>
                      <a:lnTo>
                        <a:pt x="5760" y="368"/>
                      </a:lnTo>
                      <a:lnTo>
                        <a:pt x="5760" y="356"/>
                      </a:lnTo>
                      <a:lnTo>
                        <a:pt x="5759" y="345"/>
                      </a:lnTo>
                      <a:lnTo>
                        <a:pt x="5754" y="331"/>
                      </a:lnTo>
                      <a:lnTo>
                        <a:pt x="5752" y="324"/>
                      </a:lnTo>
                      <a:lnTo>
                        <a:pt x="5747" y="317"/>
                      </a:lnTo>
                      <a:lnTo>
                        <a:pt x="5740" y="308"/>
                      </a:lnTo>
                      <a:lnTo>
                        <a:pt x="5733" y="301"/>
                      </a:lnTo>
                      <a:lnTo>
                        <a:pt x="5725" y="293"/>
                      </a:lnTo>
                      <a:lnTo>
                        <a:pt x="5715" y="284"/>
                      </a:lnTo>
                      <a:lnTo>
                        <a:pt x="5702" y="276"/>
                      </a:lnTo>
                      <a:lnTo>
                        <a:pt x="5688" y="266"/>
                      </a:lnTo>
                      <a:lnTo>
                        <a:pt x="5671" y="257"/>
                      </a:lnTo>
                      <a:lnTo>
                        <a:pt x="5651" y="249"/>
                      </a:lnTo>
                      <a:lnTo>
                        <a:pt x="5630" y="239"/>
                      </a:lnTo>
                      <a:lnTo>
                        <a:pt x="5605" y="229"/>
                      </a:lnTo>
                      <a:lnTo>
                        <a:pt x="5578" y="219"/>
                      </a:lnTo>
                      <a:lnTo>
                        <a:pt x="5548" y="211"/>
                      </a:lnTo>
                      <a:lnTo>
                        <a:pt x="5514" y="201"/>
                      </a:lnTo>
                      <a:lnTo>
                        <a:pt x="5477" y="191"/>
                      </a:lnTo>
                      <a:lnTo>
                        <a:pt x="5393" y="171"/>
                      </a:lnTo>
                      <a:lnTo>
                        <a:pt x="5292" y="151"/>
                      </a:lnTo>
                      <a:lnTo>
                        <a:pt x="5176" y="131"/>
                      </a:lnTo>
                      <a:lnTo>
                        <a:pt x="5042" y="113"/>
                      </a:lnTo>
                      <a:lnTo>
                        <a:pt x="4888" y="93"/>
                      </a:lnTo>
                      <a:lnTo>
                        <a:pt x="4888" y="93"/>
                      </a:lnTo>
                      <a:lnTo>
                        <a:pt x="4786" y="83"/>
                      </a:lnTo>
                      <a:lnTo>
                        <a:pt x="4679" y="72"/>
                      </a:lnTo>
                      <a:lnTo>
                        <a:pt x="4569" y="62"/>
                      </a:lnTo>
                      <a:lnTo>
                        <a:pt x="4456" y="54"/>
                      </a:lnTo>
                      <a:lnTo>
                        <a:pt x="4338" y="45"/>
                      </a:lnTo>
                      <a:lnTo>
                        <a:pt x="4217" y="37"/>
                      </a:lnTo>
                      <a:lnTo>
                        <a:pt x="4094" y="30"/>
                      </a:lnTo>
                      <a:lnTo>
                        <a:pt x="3968" y="24"/>
                      </a:lnTo>
                      <a:lnTo>
                        <a:pt x="3707" y="14"/>
                      </a:lnTo>
                      <a:lnTo>
                        <a:pt x="3438" y="6"/>
                      </a:lnTo>
                      <a:lnTo>
                        <a:pt x="3163" y="1"/>
                      </a:lnTo>
                      <a:lnTo>
                        <a:pt x="2880" y="0"/>
                      </a:lnTo>
                      <a:lnTo>
                        <a:pt x="2880" y="0"/>
                      </a:lnTo>
                      <a:lnTo>
                        <a:pt x="2597" y="1"/>
                      </a:lnTo>
                      <a:lnTo>
                        <a:pt x="2322" y="6"/>
                      </a:lnTo>
                      <a:lnTo>
                        <a:pt x="2052" y="14"/>
                      </a:lnTo>
                      <a:lnTo>
                        <a:pt x="1792" y="24"/>
                      </a:lnTo>
                      <a:lnTo>
                        <a:pt x="1666" y="30"/>
                      </a:lnTo>
                      <a:lnTo>
                        <a:pt x="1543" y="37"/>
                      </a:lnTo>
                      <a:lnTo>
                        <a:pt x="1422" y="45"/>
                      </a:lnTo>
                      <a:lnTo>
                        <a:pt x="1304" y="54"/>
                      </a:lnTo>
                      <a:lnTo>
                        <a:pt x="1191" y="62"/>
                      </a:lnTo>
                      <a:lnTo>
                        <a:pt x="1081" y="72"/>
                      </a:lnTo>
                      <a:lnTo>
                        <a:pt x="974" y="83"/>
                      </a:lnTo>
                      <a:lnTo>
                        <a:pt x="871" y="93"/>
                      </a:lnTo>
                      <a:lnTo>
                        <a:pt x="871" y="93"/>
                      </a:lnTo>
                      <a:close/>
                      <a:moveTo>
                        <a:pt x="927" y="182"/>
                      </a:moveTo>
                      <a:lnTo>
                        <a:pt x="927" y="182"/>
                      </a:lnTo>
                      <a:lnTo>
                        <a:pt x="1029" y="171"/>
                      </a:lnTo>
                      <a:lnTo>
                        <a:pt x="1133" y="163"/>
                      </a:lnTo>
                      <a:lnTo>
                        <a:pt x="1241" y="153"/>
                      </a:lnTo>
                      <a:lnTo>
                        <a:pt x="1352" y="144"/>
                      </a:lnTo>
                      <a:lnTo>
                        <a:pt x="1584" y="129"/>
                      </a:lnTo>
                      <a:lnTo>
                        <a:pt x="1827" y="116"/>
                      </a:lnTo>
                      <a:lnTo>
                        <a:pt x="2080" y="106"/>
                      </a:lnTo>
                      <a:lnTo>
                        <a:pt x="2340" y="99"/>
                      </a:lnTo>
                      <a:lnTo>
                        <a:pt x="2607" y="95"/>
                      </a:lnTo>
                      <a:lnTo>
                        <a:pt x="2880" y="93"/>
                      </a:lnTo>
                      <a:lnTo>
                        <a:pt x="2880" y="93"/>
                      </a:lnTo>
                      <a:lnTo>
                        <a:pt x="3153" y="95"/>
                      </a:lnTo>
                      <a:lnTo>
                        <a:pt x="3420" y="99"/>
                      </a:lnTo>
                      <a:lnTo>
                        <a:pt x="3680" y="106"/>
                      </a:lnTo>
                      <a:lnTo>
                        <a:pt x="3933" y="116"/>
                      </a:lnTo>
                      <a:lnTo>
                        <a:pt x="4176" y="129"/>
                      </a:lnTo>
                      <a:lnTo>
                        <a:pt x="4408" y="144"/>
                      </a:lnTo>
                      <a:lnTo>
                        <a:pt x="4519" y="153"/>
                      </a:lnTo>
                      <a:lnTo>
                        <a:pt x="4627" y="163"/>
                      </a:lnTo>
                      <a:lnTo>
                        <a:pt x="4731" y="171"/>
                      </a:lnTo>
                      <a:lnTo>
                        <a:pt x="4833" y="182"/>
                      </a:lnTo>
                      <a:lnTo>
                        <a:pt x="4833" y="182"/>
                      </a:lnTo>
                      <a:lnTo>
                        <a:pt x="4960" y="196"/>
                      </a:lnTo>
                      <a:lnTo>
                        <a:pt x="5075" y="212"/>
                      </a:lnTo>
                      <a:lnTo>
                        <a:pt x="5176" y="228"/>
                      </a:lnTo>
                      <a:lnTo>
                        <a:pt x="5265" y="242"/>
                      </a:lnTo>
                      <a:lnTo>
                        <a:pt x="5343" y="256"/>
                      </a:lnTo>
                      <a:lnTo>
                        <a:pt x="5411" y="271"/>
                      </a:lnTo>
                      <a:lnTo>
                        <a:pt x="5467" y="284"/>
                      </a:lnTo>
                      <a:lnTo>
                        <a:pt x="5516" y="298"/>
                      </a:lnTo>
                      <a:lnTo>
                        <a:pt x="5555" y="311"/>
                      </a:lnTo>
                      <a:lnTo>
                        <a:pt x="5588" y="322"/>
                      </a:lnTo>
                      <a:lnTo>
                        <a:pt x="5612" y="334"/>
                      </a:lnTo>
                      <a:lnTo>
                        <a:pt x="5631" y="342"/>
                      </a:lnTo>
                      <a:lnTo>
                        <a:pt x="5646" y="351"/>
                      </a:lnTo>
                      <a:lnTo>
                        <a:pt x="5655" y="358"/>
                      </a:lnTo>
                      <a:lnTo>
                        <a:pt x="5661" y="363"/>
                      </a:lnTo>
                      <a:lnTo>
                        <a:pt x="5665" y="368"/>
                      </a:lnTo>
                      <a:lnTo>
                        <a:pt x="5665" y="368"/>
                      </a:lnTo>
                      <a:lnTo>
                        <a:pt x="5661" y="372"/>
                      </a:lnTo>
                      <a:lnTo>
                        <a:pt x="5655" y="377"/>
                      </a:lnTo>
                      <a:lnTo>
                        <a:pt x="5646" y="384"/>
                      </a:lnTo>
                      <a:lnTo>
                        <a:pt x="5631" y="393"/>
                      </a:lnTo>
                      <a:lnTo>
                        <a:pt x="5612" y="401"/>
                      </a:lnTo>
                      <a:lnTo>
                        <a:pt x="5588" y="413"/>
                      </a:lnTo>
                      <a:lnTo>
                        <a:pt x="5555" y="424"/>
                      </a:lnTo>
                      <a:lnTo>
                        <a:pt x="5516" y="437"/>
                      </a:lnTo>
                      <a:lnTo>
                        <a:pt x="5467" y="449"/>
                      </a:lnTo>
                      <a:lnTo>
                        <a:pt x="5411" y="464"/>
                      </a:lnTo>
                      <a:lnTo>
                        <a:pt x="5343" y="478"/>
                      </a:lnTo>
                      <a:lnTo>
                        <a:pt x="5265" y="493"/>
                      </a:lnTo>
                      <a:lnTo>
                        <a:pt x="5176" y="507"/>
                      </a:lnTo>
                      <a:lnTo>
                        <a:pt x="5075" y="523"/>
                      </a:lnTo>
                      <a:lnTo>
                        <a:pt x="4960" y="539"/>
                      </a:lnTo>
                      <a:lnTo>
                        <a:pt x="4833" y="553"/>
                      </a:lnTo>
                      <a:lnTo>
                        <a:pt x="4833" y="553"/>
                      </a:lnTo>
                      <a:lnTo>
                        <a:pt x="4731" y="563"/>
                      </a:lnTo>
                      <a:lnTo>
                        <a:pt x="4627" y="572"/>
                      </a:lnTo>
                      <a:lnTo>
                        <a:pt x="4519" y="582"/>
                      </a:lnTo>
                      <a:lnTo>
                        <a:pt x="4408" y="591"/>
                      </a:lnTo>
                      <a:lnTo>
                        <a:pt x="4176" y="606"/>
                      </a:lnTo>
                      <a:lnTo>
                        <a:pt x="3933" y="619"/>
                      </a:lnTo>
                      <a:lnTo>
                        <a:pt x="3680" y="629"/>
                      </a:lnTo>
                      <a:lnTo>
                        <a:pt x="3420" y="636"/>
                      </a:lnTo>
                      <a:lnTo>
                        <a:pt x="3153" y="640"/>
                      </a:lnTo>
                      <a:lnTo>
                        <a:pt x="2880" y="642"/>
                      </a:lnTo>
                      <a:lnTo>
                        <a:pt x="2880" y="642"/>
                      </a:lnTo>
                      <a:lnTo>
                        <a:pt x="2607" y="640"/>
                      </a:lnTo>
                      <a:lnTo>
                        <a:pt x="2340" y="636"/>
                      </a:lnTo>
                      <a:lnTo>
                        <a:pt x="2080" y="629"/>
                      </a:lnTo>
                      <a:lnTo>
                        <a:pt x="1827" y="619"/>
                      </a:lnTo>
                      <a:lnTo>
                        <a:pt x="1584" y="606"/>
                      </a:lnTo>
                      <a:lnTo>
                        <a:pt x="1352" y="591"/>
                      </a:lnTo>
                      <a:lnTo>
                        <a:pt x="1241" y="582"/>
                      </a:lnTo>
                      <a:lnTo>
                        <a:pt x="1133" y="572"/>
                      </a:lnTo>
                      <a:lnTo>
                        <a:pt x="1029" y="563"/>
                      </a:lnTo>
                      <a:lnTo>
                        <a:pt x="927" y="553"/>
                      </a:lnTo>
                      <a:lnTo>
                        <a:pt x="927" y="553"/>
                      </a:lnTo>
                      <a:lnTo>
                        <a:pt x="800" y="539"/>
                      </a:lnTo>
                      <a:lnTo>
                        <a:pt x="684" y="523"/>
                      </a:lnTo>
                      <a:lnTo>
                        <a:pt x="584" y="507"/>
                      </a:lnTo>
                      <a:lnTo>
                        <a:pt x="495" y="493"/>
                      </a:lnTo>
                      <a:lnTo>
                        <a:pt x="417" y="478"/>
                      </a:lnTo>
                      <a:lnTo>
                        <a:pt x="349" y="464"/>
                      </a:lnTo>
                      <a:lnTo>
                        <a:pt x="293" y="449"/>
                      </a:lnTo>
                      <a:lnTo>
                        <a:pt x="244" y="437"/>
                      </a:lnTo>
                      <a:lnTo>
                        <a:pt x="205" y="424"/>
                      </a:lnTo>
                      <a:lnTo>
                        <a:pt x="172" y="413"/>
                      </a:lnTo>
                      <a:lnTo>
                        <a:pt x="147" y="401"/>
                      </a:lnTo>
                      <a:lnTo>
                        <a:pt x="129" y="393"/>
                      </a:lnTo>
                      <a:lnTo>
                        <a:pt x="114" y="384"/>
                      </a:lnTo>
                      <a:lnTo>
                        <a:pt x="105" y="377"/>
                      </a:lnTo>
                      <a:lnTo>
                        <a:pt x="99" y="372"/>
                      </a:lnTo>
                      <a:lnTo>
                        <a:pt x="95" y="368"/>
                      </a:lnTo>
                      <a:lnTo>
                        <a:pt x="95" y="368"/>
                      </a:lnTo>
                      <a:lnTo>
                        <a:pt x="99" y="363"/>
                      </a:lnTo>
                      <a:lnTo>
                        <a:pt x="105" y="358"/>
                      </a:lnTo>
                      <a:lnTo>
                        <a:pt x="114" y="351"/>
                      </a:lnTo>
                      <a:lnTo>
                        <a:pt x="129" y="342"/>
                      </a:lnTo>
                      <a:lnTo>
                        <a:pt x="147" y="334"/>
                      </a:lnTo>
                      <a:lnTo>
                        <a:pt x="172" y="322"/>
                      </a:lnTo>
                      <a:lnTo>
                        <a:pt x="205" y="311"/>
                      </a:lnTo>
                      <a:lnTo>
                        <a:pt x="244" y="298"/>
                      </a:lnTo>
                      <a:lnTo>
                        <a:pt x="293" y="284"/>
                      </a:lnTo>
                      <a:lnTo>
                        <a:pt x="349" y="271"/>
                      </a:lnTo>
                      <a:lnTo>
                        <a:pt x="417" y="256"/>
                      </a:lnTo>
                      <a:lnTo>
                        <a:pt x="495" y="242"/>
                      </a:lnTo>
                      <a:lnTo>
                        <a:pt x="584" y="228"/>
                      </a:lnTo>
                      <a:lnTo>
                        <a:pt x="684" y="212"/>
                      </a:lnTo>
                      <a:lnTo>
                        <a:pt x="800" y="196"/>
                      </a:lnTo>
                      <a:lnTo>
                        <a:pt x="927" y="182"/>
                      </a:lnTo>
                      <a:lnTo>
                        <a:pt x="927" y="18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09090"/>
                    </a:gs>
                    <a:gs pos="59000">
                      <a:srgbClr val="FFFFFF"/>
                    </a:gs>
                    <a:gs pos="100000">
                      <a:srgbClr val="CFCFCF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prstMaterial="softEdge">
                  <a:bevelT w="38100" h="190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667" name="Group 1434"/>
              <p:cNvGrpSpPr/>
              <p:nvPr/>
            </p:nvGrpSpPr>
            <p:grpSpPr>
              <a:xfrm>
                <a:off x="5422912" y="1600200"/>
                <a:ext cx="757703" cy="1362075"/>
                <a:chOff x="5422912" y="1600200"/>
                <a:chExt cx="757703" cy="1362075"/>
              </a:xfrm>
            </p:grpSpPr>
            <p:grpSp>
              <p:nvGrpSpPr>
                <p:cNvPr id="2676" name="Group 1191"/>
                <p:cNvGrpSpPr/>
                <p:nvPr/>
              </p:nvGrpSpPr>
              <p:grpSpPr>
                <a:xfrm>
                  <a:off x="5781685" y="1600200"/>
                  <a:ext cx="170329" cy="1057275"/>
                  <a:chOff x="6010285" y="1752600"/>
                  <a:chExt cx="170329" cy="1057275"/>
                </a:xfrm>
              </p:grpSpPr>
              <p:grpSp>
                <p:nvGrpSpPr>
                  <p:cNvPr id="2827" name="Group 1167"/>
                  <p:cNvGrpSpPr/>
                  <p:nvPr/>
                </p:nvGrpSpPr>
                <p:grpSpPr>
                  <a:xfrm>
                    <a:off x="6010285" y="267335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4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AB7167"/>
                        </a:gs>
                        <a:gs pos="100000">
                          <a:srgbClr val="833D3C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4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5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6D6D7"/>
                        </a:gs>
                        <a:gs pos="100000">
                          <a:srgbClr val="DF9294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28" name="Group 1171"/>
                  <p:cNvGrpSpPr/>
                  <p:nvPr/>
                </p:nvGrpSpPr>
                <p:grpSpPr>
                  <a:xfrm>
                    <a:off x="6010285" y="2501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4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AB7167"/>
                        </a:gs>
                        <a:gs pos="100000">
                          <a:srgbClr val="833D3C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4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4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29" name="Group 1175"/>
                  <p:cNvGrpSpPr/>
                  <p:nvPr/>
                </p:nvGrpSpPr>
                <p:grpSpPr>
                  <a:xfrm>
                    <a:off x="6010285" y="23622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4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4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4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30" name="Group 1179"/>
                  <p:cNvGrpSpPr/>
                  <p:nvPr/>
                </p:nvGrpSpPr>
                <p:grpSpPr>
                  <a:xfrm>
                    <a:off x="6010285" y="2200275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3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4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4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31" name="Group 1183"/>
                  <p:cNvGrpSpPr/>
                  <p:nvPr/>
                </p:nvGrpSpPr>
                <p:grpSpPr>
                  <a:xfrm>
                    <a:off x="6010285" y="1993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3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3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3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32" name="Group 1187"/>
                  <p:cNvGrpSpPr/>
                  <p:nvPr/>
                </p:nvGrpSpPr>
                <p:grpSpPr>
                  <a:xfrm>
                    <a:off x="6010285" y="17526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3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3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3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677" name="Group 1192"/>
                <p:cNvGrpSpPr/>
                <p:nvPr/>
              </p:nvGrpSpPr>
              <p:grpSpPr>
                <a:xfrm>
                  <a:off x="6010286" y="1755775"/>
                  <a:ext cx="170329" cy="1057275"/>
                  <a:chOff x="6010286" y="1752600"/>
                  <a:chExt cx="170329" cy="1057275"/>
                </a:xfrm>
              </p:grpSpPr>
              <p:grpSp>
                <p:nvGrpSpPr>
                  <p:cNvPr id="2803" name="Group 1193"/>
                  <p:cNvGrpSpPr/>
                  <p:nvPr/>
                </p:nvGrpSpPr>
                <p:grpSpPr>
                  <a:xfrm>
                    <a:off x="6010286" y="267335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2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2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2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04" name="Group 1194"/>
                  <p:cNvGrpSpPr/>
                  <p:nvPr/>
                </p:nvGrpSpPr>
                <p:grpSpPr>
                  <a:xfrm>
                    <a:off x="6010286" y="2501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2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2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2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05" name="Group 1195"/>
                  <p:cNvGrpSpPr/>
                  <p:nvPr/>
                </p:nvGrpSpPr>
                <p:grpSpPr>
                  <a:xfrm>
                    <a:off x="6010286" y="23622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1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1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2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06" name="Group 1196"/>
                  <p:cNvGrpSpPr/>
                  <p:nvPr/>
                </p:nvGrpSpPr>
                <p:grpSpPr>
                  <a:xfrm>
                    <a:off x="6010286" y="2200275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1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1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1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07" name="Group 1197"/>
                  <p:cNvGrpSpPr/>
                  <p:nvPr/>
                </p:nvGrpSpPr>
                <p:grpSpPr>
                  <a:xfrm>
                    <a:off x="6010286" y="1993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1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1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1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808" name="Group 1198"/>
                  <p:cNvGrpSpPr/>
                  <p:nvPr/>
                </p:nvGrpSpPr>
                <p:grpSpPr>
                  <a:xfrm>
                    <a:off x="6010286" y="17526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0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1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1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678" name="Group 1308"/>
                <p:cNvGrpSpPr/>
                <p:nvPr/>
              </p:nvGrpSpPr>
              <p:grpSpPr>
                <a:xfrm>
                  <a:off x="5422912" y="1752600"/>
                  <a:ext cx="170329" cy="1057275"/>
                  <a:chOff x="6010287" y="1752600"/>
                  <a:chExt cx="170329" cy="1057275"/>
                </a:xfrm>
              </p:grpSpPr>
              <p:grpSp>
                <p:nvGrpSpPr>
                  <p:cNvPr id="2779" name="Group 1309"/>
                  <p:cNvGrpSpPr/>
                  <p:nvPr/>
                </p:nvGrpSpPr>
                <p:grpSpPr>
                  <a:xfrm>
                    <a:off x="6010287" y="267335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80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0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80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80" name="Group 1310"/>
                  <p:cNvGrpSpPr/>
                  <p:nvPr/>
                </p:nvGrpSpPr>
                <p:grpSpPr>
                  <a:xfrm>
                    <a:off x="6010287" y="2501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9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9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9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81" name="Group 1311"/>
                  <p:cNvGrpSpPr/>
                  <p:nvPr/>
                </p:nvGrpSpPr>
                <p:grpSpPr>
                  <a:xfrm>
                    <a:off x="6010287" y="23622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9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9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9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82" name="Group 1312"/>
                  <p:cNvGrpSpPr/>
                  <p:nvPr/>
                </p:nvGrpSpPr>
                <p:grpSpPr>
                  <a:xfrm>
                    <a:off x="6010287" y="2200275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9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9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9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83" name="Group 1313"/>
                  <p:cNvGrpSpPr/>
                  <p:nvPr/>
                </p:nvGrpSpPr>
                <p:grpSpPr>
                  <a:xfrm>
                    <a:off x="6010287" y="1993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8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8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9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84" name="Group 1314"/>
                  <p:cNvGrpSpPr/>
                  <p:nvPr/>
                </p:nvGrpSpPr>
                <p:grpSpPr>
                  <a:xfrm>
                    <a:off x="6010287" y="17526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8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8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8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679" name="Group 1333"/>
                <p:cNvGrpSpPr/>
                <p:nvPr/>
              </p:nvGrpSpPr>
              <p:grpSpPr>
                <a:xfrm>
                  <a:off x="5629288" y="1676400"/>
                  <a:ext cx="170329" cy="1057275"/>
                  <a:chOff x="6010288" y="1752600"/>
                  <a:chExt cx="170329" cy="1057275"/>
                </a:xfrm>
              </p:grpSpPr>
              <p:grpSp>
                <p:nvGrpSpPr>
                  <p:cNvPr id="2755" name="Group 1334"/>
                  <p:cNvGrpSpPr/>
                  <p:nvPr/>
                </p:nvGrpSpPr>
                <p:grpSpPr>
                  <a:xfrm>
                    <a:off x="6010288" y="267335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7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7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7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6D6D7"/>
                        </a:gs>
                        <a:gs pos="100000">
                          <a:srgbClr val="DF9294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56" name="Group 1335"/>
                  <p:cNvGrpSpPr/>
                  <p:nvPr/>
                </p:nvGrpSpPr>
                <p:grpSpPr>
                  <a:xfrm>
                    <a:off x="6010288" y="2501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7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75000"/>
                          </a:schemeClr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7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7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57" name="Group 1336"/>
                  <p:cNvGrpSpPr/>
                  <p:nvPr/>
                </p:nvGrpSpPr>
                <p:grpSpPr>
                  <a:xfrm>
                    <a:off x="6010288" y="23622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7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7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7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58" name="Group 1337"/>
                  <p:cNvGrpSpPr/>
                  <p:nvPr/>
                </p:nvGrpSpPr>
                <p:grpSpPr>
                  <a:xfrm>
                    <a:off x="6010288" y="2200275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6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6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6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59" name="Group 1338"/>
                  <p:cNvGrpSpPr/>
                  <p:nvPr/>
                </p:nvGrpSpPr>
                <p:grpSpPr>
                  <a:xfrm>
                    <a:off x="6010288" y="1993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6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6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6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F6D6D7"/>
                        </a:gs>
                        <a:gs pos="100000">
                          <a:srgbClr val="DF9294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60" name="Group 1339"/>
                  <p:cNvGrpSpPr/>
                  <p:nvPr/>
                </p:nvGrpSpPr>
                <p:grpSpPr>
                  <a:xfrm>
                    <a:off x="6010288" y="17526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6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6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6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680" name="Group 1358"/>
                <p:cNvGrpSpPr/>
                <p:nvPr/>
              </p:nvGrpSpPr>
              <p:grpSpPr>
                <a:xfrm>
                  <a:off x="5553089" y="1828800"/>
                  <a:ext cx="170329" cy="1057275"/>
                  <a:chOff x="6010289" y="1752600"/>
                  <a:chExt cx="170329" cy="1057275"/>
                </a:xfrm>
              </p:grpSpPr>
              <p:grpSp>
                <p:nvGrpSpPr>
                  <p:cNvPr id="2731" name="Group 1359"/>
                  <p:cNvGrpSpPr/>
                  <p:nvPr/>
                </p:nvGrpSpPr>
                <p:grpSpPr>
                  <a:xfrm>
                    <a:off x="6010289" y="267335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5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5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5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32" name="Group 1360"/>
                  <p:cNvGrpSpPr/>
                  <p:nvPr/>
                </p:nvGrpSpPr>
                <p:grpSpPr>
                  <a:xfrm>
                    <a:off x="6010289" y="2501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4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5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5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33" name="Group 1361"/>
                  <p:cNvGrpSpPr/>
                  <p:nvPr/>
                </p:nvGrpSpPr>
                <p:grpSpPr>
                  <a:xfrm>
                    <a:off x="6010289" y="23622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4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4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4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34" name="Group 1362"/>
                  <p:cNvGrpSpPr/>
                  <p:nvPr/>
                </p:nvGrpSpPr>
                <p:grpSpPr>
                  <a:xfrm>
                    <a:off x="6010289" y="2200275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4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4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4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35" name="Group 1363"/>
                  <p:cNvGrpSpPr/>
                  <p:nvPr/>
                </p:nvGrpSpPr>
                <p:grpSpPr>
                  <a:xfrm>
                    <a:off x="6010289" y="1993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4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4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4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36" name="Group 1364"/>
                  <p:cNvGrpSpPr/>
                  <p:nvPr/>
                </p:nvGrpSpPr>
                <p:grpSpPr>
                  <a:xfrm>
                    <a:off x="6010289" y="17526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3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3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3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681" name="Group 1383"/>
                <p:cNvGrpSpPr/>
                <p:nvPr/>
              </p:nvGrpSpPr>
              <p:grpSpPr>
                <a:xfrm>
                  <a:off x="5857890" y="1831975"/>
                  <a:ext cx="170329" cy="1057275"/>
                  <a:chOff x="6010290" y="1752600"/>
                  <a:chExt cx="170329" cy="1057275"/>
                </a:xfrm>
              </p:grpSpPr>
              <p:grpSp>
                <p:nvGrpSpPr>
                  <p:cNvPr id="2707" name="Group 1384"/>
                  <p:cNvGrpSpPr/>
                  <p:nvPr/>
                </p:nvGrpSpPr>
                <p:grpSpPr>
                  <a:xfrm>
                    <a:off x="6010290" y="267335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2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2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3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08" name="Group 1385"/>
                  <p:cNvGrpSpPr/>
                  <p:nvPr/>
                </p:nvGrpSpPr>
                <p:grpSpPr>
                  <a:xfrm>
                    <a:off x="6010290" y="2501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2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2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2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09" name="Group 1386"/>
                  <p:cNvGrpSpPr/>
                  <p:nvPr/>
                </p:nvGrpSpPr>
                <p:grpSpPr>
                  <a:xfrm>
                    <a:off x="6010290" y="23622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2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2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2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10" name="Group 1387"/>
                  <p:cNvGrpSpPr/>
                  <p:nvPr/>
                </p:nvGrpSpPr>
                <p:grpSpPr>
                  <a:xfrm>
                    <a:off x="6010290" y="2200275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1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2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2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11" name="Group 1388"/>
                  <p:cNvGrpSpPr/>
                  <p:nvPr/>
                </p:nvGrpSpPr>
                <p:grpSpPr>
                  <a:xfrm>
                    <a:off x="6010290" y="1993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1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1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1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712" name="Group 1389"/>
                  <p:cNvGrpSpPr/>
                  <p:nvPr/>
                </p:nvGrpSpPr>
                <p:grpSpPr>
                  <a:xfrm>
                    <a:off x="6010290" y="17526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1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1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1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682" name="Group 1408"/>
                <p:cNvGrpSpPr/>
                <p:nvPr/>
              </p:nvGrpSpPr>
              <p:grpSpPr>
                <a:xfrm>
                  <a:off x="5705491" y="1905000"/>
                  <a:ext cx="170329" cy="1057275"/>
                  <a:chOff x="6010291" y="1752600"/>
                  <a:chExt cx="170329" cy="1057275"/>
                </a:xfrm>
              </p:grpSpPr>
              <p:grpSp>
                <p:nvGrpSpPr>
                  <p:cNvPr id="2683" name="Group 1409"/>
                  <p:cNvGrpSpPr/>
                  <p:nvPr/>
                </p:nvGrpSpPr>
                <p:grpSpPr>
                  <a:xfrm>
                    <a:off x="6010291" y="267335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0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0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0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84" name="Group 1410"/>
                  <p:cNvGrpSpPr/>
                  <p:nvPr/>
                </p:nvGrpSpPr>
                <p:grpSpPr>
                  <a:xfrm>
                    <a:off x="6010291" y="2501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70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0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0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85" name="Group 1411"/>
                  <p:cNvGrpSpPr/>
                  <p:nvPr/>
                </p:nvGrpSpPr>
                <p:grpSpPr>
                  <a:xfrm>
                    <a:off x="6010291" y="23622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69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9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70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86" name="Group 1412"/>
                  <p:cNvGrpSpPr/>
                  <p:nvPr/>
                </p:nvGrpSpPr>
                <p:grpSpPr>
                  <a:xfrm>
                    <a:off x="6010291" y="2200275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69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9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9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87" name="Group 1413"/>
                  <p:cNvGrpSpPr/>
                  <p:nvPr/>
                </p:nvGrpSpPr>
                <p:grpSpPr>
                  <a:xfrm>
                    <a:off x="6010291" y="19939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69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9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9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88" name="Group 1414"/>
                  <p:cNvGrpSpPr/>
                  <p:nvPr/>
                </p:nvGrpSpPr>
                <p:grpSpPr>
                  <a:xfrm>
                    <a:off x="6010291" y="1752600"/>
                    <a:ext cx="170329" cy="136525"/>
                    <a:chOff x="2433638" y="3948113"/>
                    <a:chExt cx="1031875" cy="827088"/>
                  </a:xfrm>
                </p:grpSpPr>
                <p:sp>
                  <p:nvSpPr>
                    <p:cNvPr id="268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/>
                        </a:gs>
                        <a:gs pos="100000">
                          <a:schemeClr val="accent5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9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9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5">
                            <a:lumMod val="20000"/>
                            <a:lumOff val="80000"/>
                          </a:schemeClr>
                        </a:gs>
                        <a:gs pos="99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</p:grpSp>
          <p:grpSp>
            <p:nvGrpSpPr>
              <p:cNvPr id="2668" name="Group 1778"/>
              <p:cNvGrpSpPr/>
              <p:nvPr/>
            </p:nvGrpSpPr>
            <p:grpSpPr>
              <a:xfrm>
                <a:off x="5686415" y="3695699"/>
                <a:ext cx="241628" cy="193675"/>
                <a:chOff x="2433638" y="3948113"/>
                <a:chExt cx="1031875" cy="827088"/>
              </a:xfrm>
            </p:grpSpPr>
            <p:sp>
              <p:nvSpPr>
                <p:cNvPr id="2673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5"/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674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675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99000">
                      <a:schemeClr val="accent5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  <p:grpSp>
            <p:nvGrpSpPr>
              <p:cNvPr id="2669" name="Group 1782"/>
              <p:cNvGrpSpPr/>
              <p:nvPr/>
            </p:nvGrpSpPr>
            <p:grpSpPr>
              <a:xfrm>
                <a:off x="5686415" y="3997324"/>
                <a:ext cx="241628" cy="193675"/>
                <a:chOff x="2433638" y="3948113"/>
                <a:chExt cx="1031875" cy="827088"/>
              </a:xfrm>
            </p:grpSpPr>
            <p:sp>
              <p:nvSpPr>
                <p:cNvPr id="2670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5"/>
                    </a:gs>
                    <a:gs pos="100000">
                      <a:schemeClr val="accent5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671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672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99000">
                      <a:schemeClr val="accent5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</p:grpSp>
        <p:grpSp>
          <p:nvGrpSpPr>
            <p:cNvPr id="2474" name="Group 2272"/>
            <p:cNvGrpSpPr/>
            <p:nvPr/>
          </p:nvGrpSpPr>
          <p:grpSpPr>
            <a:xfrm>
              <a:off x="6703158" y="1606593"/>
              <a:ext cx="842080" cy="1974810"/>
              <a:chOff x="6489700" y="1600200"/>
              <a:chExt cx="1202223" cy="2819400"/>
            </a:xfrm>
          </p:grpSpPr>
          <p:sp>
            <p:nvSpPr>
              <p:cNvPr id="2475" name="AutoShape 110"/>
              <p:cNvSpPr>
                <a:spLocks noChangeArrowheads="1"/>
              </p:cNvSpPr>
              <p:nvPr/>
            </p:nvSpPr>
            <p:spPr bwMode="auto">
              <a:xfrm rot="5400000">
                <a:off x="6742590" y="3780360"/>
                <a:ext cx="718317" cy="560164"/>
              </a:xfrm>
              <a:prstGeom prst="rightArrow">
                <a:avLst>
                  <a:gd name="adj1" fmla="val 55843"/>
                  <a:gd name="adj2" fmla="val 49879"/>
                </a:avLst>
              </a:pr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BEBEBE"/>
                  </a:gs>
                </a:gsLst>
                <a:lin ang="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76" name="Group 3951"/>
              <p:cNvGrpSpPr/>
              <p:nvPr/>
            </p:nvGrpSpPr>
            <p:grpSpPr>
              <a:xfrm>
                <a:off x="6489700" y="2844173"/>
                <a:ext cx="1202223" cy="788028"/>
                <a:chOff x="1295400" y="2844173"/>
                <a:chExt cx="1202223" cy="788028"/>
              </a:xfrm>
            </p:grpSpPr>
            <p:sp>
              <p:nvSpPr>
                <p:cNvPr id="2661" name="Freeform 9"/>
                <p:cNvSpPr>
                  <a:spLocks/>
                </p:cNvSpPr>
                <p:nvPr/>
              </p:nvSpPr>
              <p:spPr bwMode="auto">
                <a:xfrm>
                  <a:off x="1649613" y="3443372"/>
                  <a:ext cx="493797" cy="188829"/>
                </a:xfrm>
                <a:custGeom>
                  <a:avLst/>
                  <a:gdLst/>
                  <a:ahLst/>
                  <a:cxnLst>
                    <a:cxn ang="0">
                      <a:pos x="5623" y="8"/>
                    </a:cxn>
                    <a:cxn ang="0">
                      <a:pos x="5605" y="32"/>
                    </a:cxn>
                    <a:cxn ang="0">
                      <a:pos x="5572" y="57"/>
                    </a:cxn>
                    <a:cxn ang="0">
                      <a:pos x="5525" y="82"/>
                    </a:cxn>
                    <a:cxn ang="0">
                      <a:pos x="5390" y="131"/>
                    </a:cxn>
                    <a:cxn ang="0">
                      <a:pos x="5203" y="177"/>
                    </a:cxn>
                    <a:cxn ang="0">
                      <a:pos x="4969" y="221"/>
                    </a:cxn>
                    <a:cxn ang="0">
                      <a:pos x="4691" y="260"/>
                    </a:cxn>
                    <a:cxn ang="0">
                      <a:pos x="4375" y="295"/>
                    </a:cxn>
                    <a:cxn ang="0">
                      <a:pos x="4026" y="324"/>
                    </a:cxn>
                    <a:cxn ang="0">
                      <a:pos x="3646" y="345"/>
                    </a:cxn>
                    <a:cxn ang="0">
                      <a:pos x="3240" y="359"/>
                    </a:cxn>
                    <a:cxn ang="0">
                      <a:pos x="2813" y="363"/>
                    </a:cxn>
                    <a:cxn ang="0">
                      <a:pos x="2525" y="362"/>
                    </a:cxn>
                    <a:cxn ang="0">
                      <a:pos x="2112" y="351"/>
                    </a:cxn>
                    <a:cxn ang="0">
                      <a:pos x="1723" y="332"/>
                    </a:cxn>
                    <a:cxn ang="0">
                      <a:pos x="1363" y="305"/>
                    </a:cxn>
                    <a:cxn ang="0">
                      <a:pos x="1035" y="272"/>
                    </a:cxn>
                    <a:cxn ang="0">
                      <a:pos x="745" y="234"/>
                    </a:cxn>
                    <a:cxn ang="0">
                      <a:pos x="495" y="192"/>
                    </a:cxn>
                    <a:cxn ang="0">
                      <a:pos x="292" y="147"/>
                    </a:cxn>
                    <a:cxn ang="0">
                      <a:pos x="139" y="99"/>
                    </a:cxn>
                    <a:cxn ang="0">
                      <a:pos x="67" y="66"/>
                    </a:cxn>
                    <a:cxn ang="0">
                      <a:pos x="29" y="41"/>
                    </a:cxn>
                    <a:cxn ang="0">
                      <a:pos x="7" y="17"/>
                    </a:cxn>
                    <a:cxn ang="0">
                      <a:pos x="329" y="1825"/>
                    </a:cxn>
                    <a:cxn ang="0">
                      <a:pos x="333" y="1840"/>
                    </a:cxn>
                    <a:cxn ang="0">
                      <a:pos x="349" y="1862"/>
                    </a:cxn>
                    <a:cxn ang="0">
                      <a:pos x="380" y="1883"/>
                    </a:cxn>
                    <a:cxn ang="0">
                      <a:pos x="441" y="1912"/>
                    </a:cxn>
                    <a:cxn ang="0">
                      <a:pos x="574" y="1955"/>
                    </a:cxn>
                    <a:cxn ang="0">
                      <a:pos x="754" y="1996"/>
                    </a:cxn>
                    <a:cxn ang="0">
                      <a:pos x="974" y="2034"/>
                    </a:cxn>
                    <a:cxn ang="0">
                      <a:pos x="1233" y="2068"/>
                    </a:cxn>
                    <a:cxn ang="0">
                      <a:pos x="1525" y="2098"/>
                    </a:cxn>
                    <a:cxn ang="0">
                      <a:pos x="1846" y="2122"/>
                    </a:cxn>
                    <a:cxn ang="0">
                      <a:pos x="2192" y="2140"/>
                    </a:cxn>
                    <a:cxn ang="0">
                      <a:pos x="2558" y="2149"/>
                    </a:cxn>
                    <a:cxn ang="0">
                      <a:pos x="2813" y="2151"/>
                    </a:cxn>
                    <a:cxn ang="0">
                      <a:pos x="3191" y="2147"/>
                    </a:cxn>
                    <a:cxn ang="0">
                      <a:pos x="3550" y="2134"/>
                    </a:cxn>
                    <a:cxn ang="0">
                      <a:pos x="3890" y="2115"/>
                    </a:cxn>
                    <a:cxn ang="0">
                      <a:pos x="4201" y="2089"/>
                    </a:cxn>
                    <a:cxn ang="0">
                      <a:pos x="4482" y="2058"/>
                    </a:cxn>
                    <a:cxn ang="0">
                      <a:pos x="4728" y="2022"/>
                    </a:cxn>
                    <a:cxn ang="0">
                      <a:pos x="4936" y="1983"/>
                    </a:cxn>
                    <a:cxn ang="0">
                      <a:pos x="5101" y="1942"/>
                    </a:cxn>
                    <a:cxn ang="0">
                      <a:pos x="5217" y="1898"/>
                    </a:cxn>
                    <a:cxn ang="0">
                      <a:pos x="5257" y="1877"/>
                    </a:cxn>
                    <a:cxn ang="0">
                      <a:pos x="5282" y="1854"/>
                    </a:cxn>
                    <a:cxn ang="0">
                      <a:pos x="5295" y="1832"/>
                    </a:cxn>
                  </a:cxnLst>
                  <a:rect l="0" t="0" r="r" b="b"/>
                  <a:pathLst>
                    <a:path w="5625" h="2151">
                      <a:moveTo>
                        <a:pt x="5625" y="0"/>
                      </a:moveTo>
                      <a:lnTo>
                        <a:pt x="5625" y="0"/>
                      </a:lnTo>
                      <a:lnTo>
                        <a:pt x="5623" y="8"/>
                      </a:lnTo>
                      <a:lnTo>
                        <a:pt x="5618" y="17"/>
                      </a:lnTo>
                      <a:lnTo>
                        <a:pt x="5613" y="25"/>
                      </a:lnTo>
                      <a:lnTo>
                        <a:pt x="5605" y="32"/>
                      </a:lnTo>
                      <a:lnTo>
                        <a:pt x="5596" y="41"/>
                      </a:lnTo>
                      <a:lnTo>
                        <a:pt x="5585" y="49"/>
                      </a:lnTo>
                      <a:lnTo>
                        <a:pt x="5572" y="57"/>
                      </a:lnTo>
                      <a:lnTo>
                        <a:pt x="5558" y="66"/>
                      </a:lnTo>
                      <a:lnTo>
                        <a:pt x="5542" y="74"/>
                      </a:lnTo>
                      <a:lnTo>
                        <a:pt x="5525" y="82"/>
                      </a:lnTo>
                      <a:lnTo>
                        <a:pt x="5486" y="99"/>
                      </a:lnTo>
                      <a:lnTo>
                        <a:pt x="5440" y="114"/>
                      </a:lnTo>
                      <a:lnTo>
                        <a:pt x="5390" y="131"/>
                      </a:lnTo>
                      <a:lnTo>
                        <a:pt x="5333" y="147"/>
                      </a:lnTo>
                      <a:lnTo>
                        <a:pt x="5270" y="162"/>
                      </a:lnTo>
                      <a:lnTo>
                        <a:pt x="5203" y="177"/>
                      </a:lnTo>
                      <a:lnTo>
                        <a:pt x="5129" y="192"/>
                      </a:lnTo>
                      <a:lnTo>
                        <a:pt x="5052" y="206"/>
                      </a:lnTo>
                      <a:lnTo>
                        <a:pt x="4969" y="221"/>
                      </a:lnTo>
                      <a:lnTo>
                        <a:pt x="4880" y="234"/>
                      </a:lnTo>
                      <a:lnTo>
                        <a:pt x="4789" y="248"/>
                      </a:lnTo>
                      <a:lnTo>
                        <a:pt x="4691" y="260"/>
                      </a:lnTo>
                      <a:lnTo>
                        <a:pt x="4590" y="272"/>
                      </a:lnTo>
                      <a:lnTo>
                        <a:pt x="4485" y="283"/>
                      </a:lnTo>
                      <a:lnTo>
                        <a:pt x="4375" y="295"/>
                      </a:lnTo>
                      <a:lnTo>
                        <a:pt x="4262" y="305"/>
                      </a:lnTo>
                      <a:lnTo>
                        <a:pt x="4146" y="315"/>
                      </a:lnTo>
                      <a:lnTo>
                        <a:pt x="4026" y="324"/>
                      </a:lnTo>
                      <a:lnTo>
                        <a:pt x="3902" y="332"/>
                      </a:lnTo>
                      <a:lnTo>
                        <a:pt x="3775" y="338"/>
                      </a:lnTo>
                      <a:lnTo>
                        <a:pt x="3646" y="345"/>
                      </a:lnTo>
                      <a:lnTo>
                        <a:pt x="3513" y="351"/>
                      </a:lnTo>
                      <a:lnTo>
                        <a:pt x="3378" y="355"/>
                      </a:lnTo>
                      <a:lnTo>
                        <a:pt x="3240" y="359"/>
                      </a:lnTo>
                      <a:lnTo>
                        <a:pt x="3099" y="362"/>
                      </a:lnTo>
                      <a:lnTo>
                        <a:pt x="2957" y="363"/>
                      </a:lnTo>
                      <a:lnTo>
                        <a:pt x="2813" y="363"/>
                      </a:lnTo>
                      <a:lnTo>
                        <a:pt x="2813" y="363"/>
                      </a:lnTo>
                      <a:lnTo>
                        <a:pt x="2668" y="363"/>
                      </a:lnTo>
                      <a:lnTo>
                        <a:pt x="2525" y="362"/>
                      </a:lnTo>
                      <a:lnTo>
                        <a:pt x="2385" y="359"/>
                      </a:lnTo>
                      <a:lnTo>
                        <a:pt x="2247" y="355"/>
                      </a:lnTo>
                      <a:lnTo>
                        <a:pt x="2112" y="351"/>
                      </a:lnTo>
                      <a:lnTo>
                        <a:pt x="1979" y="345"/>
                      </a:lnTo>
                      <a:lnTo>
                        <a:pt x="1850" y="338"/>
                      </a:lnTo>
                      <a:lnTo>
                        <a:pt x="1723" y="332"/>
                      </a:lnTo>
                      <a:lnTo>
                        <a:pt x="1599" y="324"/>
                      </a:lnTo>
                      <a:lnTo>
                        <a:pt x="1479" y="315"/>
                      </a:lnTo>
                      <a:lnTo>
                        <a:pt x="1363" y="305"/>
                      </a:lnTo>
                      <a:lnTo>
                        <a:pt x="1250" y="295"/>
                      </a:lnTo>
                      <a:lnTo>
                        <a:pt x="1140" y="283"/>
                      </a:lnTo>
                      <a:lnTo>
                        <a:pt x="1035" y="272"/>
                      </a:lnTo>
                      <a:lnTo>
                        <a:pt x="934" y="260"/>
                      </a:lnTo>
                      <a:lnTo>
                        <a:pt x="836" y="248"/>
                      </a:lnTo>
                      <a:lnTo>
                        <a:pt x="745" y="234"/>
                      </a:lnTo>
                      <a:lnTo>
                        <a:pt x="656" y="221"/>
                      </a:lnTo>
                      <a:lnTo>
                        <a:pt x="573" y="206"/>
                      </a:lnTo>
                      <a:lnTo>
                        <a:pt x="495" y="192"/>
                      </a:lnTo>
                      <a:lnTo>
                        <a:pt x="422" y="177"/>
                      </a:lnTo>
                      <a:lnTo>
                        <a:pt x="355" y="161"/>
                      </a:lnTo>
                      <a:lnTo>
                        <a:pt x="292" y="147"/>
                      </a:lnTo>
                      <a:lnTo>
                        <a:pt x="235" y="130"/>
                      </a:lnTo>
                      <a:lnTo>
                        <a:pt x="185" y="114"/>
                      </a:lnTo>
                      <a:lnTo>
                        <a:pt x="139" y="99"/>
                      </a:lnTo>
                      <a:lnTo>
                        <a:pt x="100" y="82"/>
                      </a:lnTo>
                      <a:lnTo>
                        <a:pt x="83" y="74"/>
                      </a:lnTo>
                      <a:lnTo>
                        <a:pt x="67" y="66"/>
                      </a:lnTo>
                      <a:lnTo>
                        <a:pt x="53" y="57"/>
                      </a:lnTo>
                      <a:lnTo>
                        <a:pt x="40" y="49"/>
                      </a:lnTo>
                      <a:lnTo>
                        <a:pt x="29" y="41"/>
                      </a:lnTo>
                      <a:lnTo>
                        <a:pt x="20" y="32"/>
                      </a:lnTo>
                      <a:lnTo>
                        <a:pt x="12" y="25"/>
                      </a:lnTo>
                      <a:lnTo>
                        <a:pt x="7" y="17"/>
                      </a:lnTo>
                      <a:lnTo>
                        <a:pt x="2" y="8"/>
                      </a:lnTo>
                      <a:lnTo>
                        <a:pt x="0" y="0"/>
                      </a:lnTo>
                      <a:lnTo>
                        <a:pt x="329" y="1825"/>
                      </a:lnTo>
                      <a:lnTo>
                        <a:pt x="329" y="1825"/>
                      </a:lnTo>
                      <a:lnTo>
                        <a:pt x="330" y="1832"/>
                      </a:lnTo>
                      <a:lnTo>
                        <a:pt x="333" y="1840"/>
                      </a:lnTo>
                      <a:lnTo>
                        <a:pt x="337" y="1846"/>
                      </a:lnTo>
                      <a:lnTo>
                        <a:pt x="343" y="1854"/>
                      </a:lnTo>
                      <a:lnTo>
                        <a:pt x="349" y="1862"/>
                      </a:lnTo>
                      <a:lnTo>
                        <a:pt x="358" y="1869"/>
                      </a:lnTo>
                      <a:lnTo>
                        <a:pt x="368" y="1877"/>
                      </a:lnTo>
                      <a:lnTo>
                        <a:pt x="380" y="1883"/>
                      </a:lnTo>
                      <a:lnTo>
                        <a:pt x="393" y="1891"/>
                      </a:lnTo>
                      <a:lnTo>
                        <a:pt x="408" y="1898"/>
                      </a:lnTo>
                      <a:lnTo>
                        <a:pt x="441" y="1912"/>
                      </a:lnTo>
                      <a:lnTo>
                        <a:pt x="480" y="1927"/>
                      </a:lnTo>
                      <a:lnTo>
                        <a:pt x="524" y="1942"/>
                      </a:lnTo>
                      <a:lnTo>
                        <a:pt x="574" y="1955"/>
                      </a:lnTo>
                      <a:lnTo>
                        <a:pt x="629" y="1970"/>
                      </a:lnTo>
                      <a:lnTo>
                        <a:pt x="689" y="1983"/>
                      </a:lnTo>
                      <a:lnTo>
                        <a:pt x="754" y="1996"/>
                      </a:lnTo>
                      <a:lnTo>
                        <a:pt x="823" y="2010"/>
                      </a:lnTo>
                      <a:lnTo>
                        <a:pt x="897" y="2022"/>
                      </a:lnTo>
                      <a:lnTo>
                        <a:pt x="974" y="2034"/>
                      </a:lnTo>
                      <a:lnTo>
                        <a:pt x="1057" y="2046"/>
                      </a:lnTo>
                      <a:lnTo>
                        <a:pt x="1143" y="2058"/>
                      </a:lnTo>
                      <a:lnTo>
                        <a:pt x="1233" y="2068"/>
                      </a:lnTo>
                      <a:lnTo>
                        <a:pt x="1327" y="2079"/>
                      </a:lnTo>
                      <a:lnTo>
                        <a:pt x="1424" y="2089"/>
                      </a:lnTo>
                      <a:lnTo>
                        <a:pt x="1525" y="2098"/>
                      </a:lnTo>
                      <a:lnTo>
                        <a:pt x="1629" y="2106"/>
                      </a:lnTo>
                      <a:lnTo>
                        <a:pt x="1735" y="2115"/>
                      </a:lnTo>
                      <a:lnTo>
                        <a:pt x="1846" y="2122"/>
                      </a:lnTo>
                      <a:lnTo>
                        <a:pt x="1958" y="2129"/>
                      </a:lnTo>
                      <a:lnTo>
                        <a:pt x="2074" y="2134"/>
                      </a:lnTo>
                      <a:lnTo>
                        <a:pt x="2192" y="2140"/>
                      </a:lnTo>
                      <a:lnTo>
                        <a:pt x="2312" y="2143"/>
                      </a:lnTo>
                      <a:lnTo>
                        <a:pt x="2434" y="2147"/>
                      </a:lnTo>
                      <a:lnTo>
                        <a:pt x="2558" y="2149"/>
                      </a:lnTo>
                      <a:lnTo>
                        <a:pt x="2685" y="2151"/>
                      </a:lnTo>
                      <a:lnTo>
                        <a:pt x="2813" y="2151"/>
                      </a:lnTo>
                      <a:lnTo>
                        <a:pt x="2813" y="2151"/>
                      </a:lnTo>
                      <a:lnTo>
                        <a:pt x="2940" y="2151"/>
                      </a:lnTo>
                      <a:lnTo>
                        <a:pt x="3067" y="2149"/>
                      </a:lnTo>
                      <a:lnTo>
                        <a:pt x="3191" y="2147"/>
                      </a:lnTo>
                      <a:lnTo>
                        <a:pt x="3313" y="2143"/>
                      </a:lnTo>
                      <a:lnTo>
                        <a:pt x="3433" y="2140"/>
                      </a:lnTo>
                      <a:lnTo>
                        <a:pt x="3550" y="2134"/>
                      </a:lnTo>
                      <a:lnTo>
                        <a:pt x="3667" y="2129"/>
                      </a:lnTo>
                      <a:lnTo>
                        <a:pt x="3779" y="2122"/>
                      </a:lnTo>
                      <a:lnTo>
                        <a:pt x="3890" y="2115"/>
                      </a:lnTo>
                      <a:lnTo>
                        <a:pt x="3996" y="2106"/>
                      </a:lnTo>
                      <a:lnTo>
                        <a:pt x="4100" y="2098"/>
                      </a:lnTo>
                      <a:lnTo>
                        <a:pt x="4201" y="2089"/>
                      </a:lnTo>
                      <a:lnTo>
                        <a:pt x="4298" y="2079"/>
                      </a:lnTo>
                      <a:lnTo>
                        <a:pt x="4392" y="2068"/>
                      </a:lnTo>
                      <a:lnTo>
                        <a:pt x="4482" y="2058"/>
                      </a:lnTo>
                      <a:lnTo>
                        <a:pt x="4568" y="2046"/>
                      </a:lnTo>
                      <a:lnTo>
                        <a:pt x="4651" y="2034"/>
                      </a:lnTo>
                      <a:lnTo>
                        <a:pt x="4728" y="2022"/>
                      </a:lnTo>
                      <a:lnTo>
                        <a:pt x="4802" y="2010"/>
                      </a:lnTo>
                      <a:lnTo>
                        <a:pt x="4871" y="1996"/>
                      </a:lnTo>
                      <a:lnTo>
                        <a:pt x="4936" y="1983"/>
                      </a:lnTo>
                      <a:lnTo>
                        <a:pt x="4996" y="1970"/>
                      </a:lnTo>
                      <a:lnTo>
                        <a:pt x="5051" y="1955"/>
                      </a:lnTo>
                      <a:lnTo>
                        <a:pt x="5101" y="1942"/>
                      </a:lnTo>
                      <a:lnTo>
                        <a:pt x="5145" y="1927"/>
                      </a:lnTo>
                      <a:lnTo>
                        <a:pt x="5184" y="1912"/>
                      </a:lnTo>
                      <a:lnTo>
                        <a:pt x="5217" y="1898"/>
                      </a:lnTo>
                      <a:lnTo>
                        <a:pt x="5232" y="1891"/>
                      </a:lnTo>
                      <a:lnTo>
                        <a:pt x="5245" y="1883"/>
                      </a:lnTo>
                      <a:lnTo>
                        <a:pt x="5257" y="1877"/>
                      </a:lnTo>
                      <a:lnTo>
                        <a:pt x="5267" y="1869"/>
                      </a:lnTo>
                      <a:lnTo>
                        <a:pt x="5276" y="1862"/>
                      </a:lnTo>
                      <a:lnTo>
                        <a:pt x="5282" y="1854"/>
                      </a:lnTo>
                      <a:lnTo>
                        <a:pt x="5288" y="1846"/>
                      </a:lnTo>
                      <a:lnTo>
                        <a:pt x="5292" y="1840"/>
                      </a:lnTo>
                      <a:lnTo>
                        <a:pt x="5295" y="1832"/>
                      </a:lnTo>
                      <a:lnTo>
                        <a:pt x="5296" y="1825"/>
                      </a:lnTo>
                      <a:lnTo>
                        <a:pt x="5625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25252"/>
                    </a:gs>
                    <a:gs pos="67000">
                      <a:srgbClr val="FFFFFF"/>
                    </a:gs>
                    <a:gs pos="100000">
                      <a:srgbClr val="CFCFCF"/>
                    </a:gs>
                  </a:gsLst>
                  <a:lin ang="108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2" name="Freeform 13" title="Funnel"/>
                <p:cNvSpPr>
                  <a:spLocks noEditPoints="1"/>
                </p:cNvSpPr>
                <p:nvPr/>
              </p:nvSpPr>
              <p:spPr bwMode="auto">
                <a:xfrm>
                  <a:off x="1298361" y="2919525"/>
                  <a:ext cx="1196301" cy="5572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0" y="0"/>
                    </a:cxn>
                    <a:cxn ang="0">
                      <a:pos x="5759" y="0"/>
                    </a:cxn>
                    <a:cxn ang="0">
                      <a:pos x="5760" y="0"/>
                    </a:cxn>
                    <a:cxn ang="0">
                      <a:pos x="32" y="47"/>
                    </a:cxn>
                    <a:cxn ang="0">
                      <a:pos x="1688" y="2530"/>
                    </a:cxn>
                    <a:cxn ang="0">
                      <a:pos x="1688" y="2529"/>
                    </a:cxn>
                    <a:cxn ang="0">
                      <a:pos x="1697" y="2543"/>
                    </a:cxn>
                    <a:cxn ang="0">
                      <a:pos x="1717" y="2558"/>
                    </a:cxn>
                    <a:cxn ang="0">
                      <a:pos x="1748" y="2571"/>
                    </a:cxn>
                    <a:cxn ang="0">
                      <a:pos x="1788" y="2585"/>
                    </a:cxn>
                    <a:cxn ang="0">
                      <a:pos x="1898" y="2611"/>
                    </a:cxn>
                    <a:cxn ang="0">
                      <a:pos x="2042" y="2634"/>
                    </a:cxn>
                    <a:cxn ang="0">
                      <a:pos x="2217" y="2655"/>
                    </a:cxn>
                    <a:cxn ang="0">
                      <a:pos x="2419" y="2670"/>
                    </a:cxn>
                    <a:cxn ang="0">
                      <a:pos x="2641" y="2679"/>
                    </a:cxn>
                    <a:cxn ang="0">
                      <a:pos x="2880" y="2683"/>
                    </a:cxn>
                    <a:cxn ang="0">
                      <a:pos x="3002" y="2682"/>
                    </a:cxn>
                    <a:cxn ang="0">
                      <a:pos x="3233" y="2676"/>
                    </a:cxn>
                    <a:cxn ang="0">
                      <a:pos x="3446" y="2663"/>
                    </a:cxn>
                    <a:cxn ang="0">
                      <a:pos x="3634" y="2645"/>
                    </a:cxn>
                    <a:cxn ang="0">
                      <a:pos x="3793" y="2623"/>
                    </a:cxn>
                    <a:cxn ang="0">
                      <a:pos x="3921" y="2598"/>
                    </a:cxn>
                    <a:cxn ang="0">
                      <a:pos x="3993" y="2578"/>
                    </a:cxn>
                    <a:cxn ang="0">
                      <a:pos x="4029" y="2565"/>
                    </a:cxn>
                    <a:cxn ang="0">
                      <a:pos x="4055" y="2550"/>
                    </a:cxn>
                    <a:cxn ang="0">
                      <a:pos x="4069" y="2536"/>
                    </a:cxn>
                    <a:cxn ang="0">
                      <a:pos x="4072" y="2530"/>
                    </a:cxn>
                    <a:cxn ang="0">
                      <a:pos x="5728" y="47"/>
                    </a:cxn>
                    <a:cxn ang="0">
                      <a:pos x="5706" y="62"/>
                    </a:cxn>
                    <a:cxn ang="0">
                      <a:pos x="5644" y="91"/>
                    </a:cxn>
                    <a:cxn ang="0">
                      <a:pos x="5561" y="118"/>
                    </a:cxn>
                    <a:cxn ang="0">
                      <a:pos x="5458" y="144"/>
                    </a:cxn>
                    <a:cxn ang="0">
                      <a:pos x="5335" y="169"/>
                    </a:cxn>
                    <a:cxn ang="0">
                      <a:pos x="5194" y="193"/>
                    </a:cxn>
                    <a:cxn ang="0">
                      <a:pos x="5036" y="215"/>
                    </a:cxn>
                    <a:cxn ang="0">
                      <a:pos x="4862" y="236"/>
                    </a:cxn>
                    <a:cxn ang="0">
                      <a:pos x="4673" y="254"/>
                    </a:cxn>
                    <a:cxn ang="0">
                      <a:pos x="4469" y="271"/>
                    </a:cxn>
                    <a:cxn ang="0">
                      <a:pos x="4253" y="286"/>
                    </a:cxn>
                    <a:cxn ang="0">
                      <a:pos x="3906" y="304"/>
                    </a:cxn>
                    <a:cxn ang="0">
                      <a:pos x="3409" y="320"/>
                    </a:cxn>
                    <a:cxn ang="0">
                      <a:pos x="2880" y="325"/>
                    </a:cxn>
                    <a:cxn ang="0">
                      <a:pos x="2613" y="324"/>
                    </a:cxn>
                    <a:cxn ang="0">
                      <a:pos x="2098" y="314"/>
                    </a:cxn>
                    <a:cxn ang="0">
                      <a:pos x="1620" y="292"/>
                    </a:cxn>
                    <a:cxn ang="0">
                      <a:pos x="1397" y="279"/>
                    </a:cxn>
                    <a:cxn ang="0">
                      <a:pos x="1188" y="263"/>
                    </a:cxn>
                    <a:cxn ang="0">
                      <a:pos x="992" y="245"/>
                    </a:cxn>
                    <a:cxn ang="0">
                      <a:pos x="809" y="226"/>
                    </a:cxn>
                    <a:cxn ang="0">
                      <a:pos x="642" y="205"/>
                    </a:cxn>
                    <a:cxn ang="0">
                      <a:pos x="492" y="181"/>
                    </a:cxn>
                    <a:cxn ang="0">
                      <a:pos x="361" y="157"/>
                    </a:cxn>
                    <a:cxn ang="0">
                      <a:pos x="247" y="131"/>
                    </a:cxn>
                    <a:cxn ang="0">
                      <a:pos x="154" y="104"/>
                    </a:cxn>
                    <a:cxn ang="0">
                      <a:pos x="82" y="77"/>
                    </a:cxn>
                    <a:cxn ang="0">
                      <a:pos x="43" y="54"/>
                    </a:cxn>
                    <a:cxn ang="0">
                      <a:pos x="32" y="47"/>
                    </a:cxn>
                  </a:cxnLst>
                  <a:rect l="0" t="0" r="r" b="b"/>
                  <a:pathLst>
                    <a:path w="5760" h="268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close/>
                      <a:moveTo>
                        <a:pt x="5759" y="0"/>
                      </a:moveTo>
                      <a:lnTo>
                        <a:pt x="5759" y="0"/>
                      </a:lnTo>
                      <a:lnTo>
                        <a:pt x="5759" y="1"/>
                      </a:lnTo>
                      <a:lnTo>
                        <a:pt x="5760" y="0"/>
                      </a:lnTo>
                      <a:lnTo>
                        <a:pt x="5759" y="0"/>
                      </a:lnTo>
                      <a:close/>
                      <a:moveTo>
                        <a:pt x="32" y="47"/>
                      </a:moveTo>
                      <a:lnTo>
                        <a:pt x="32" y="47"/>
                      </a:lnTo>
                      <a:lnTo>
                        <a:pt x="1688" y="2530"/>
                      </a:lnTo>
                      <a:lnTo>
                        <a:pt x="1688" y="2529"/>
                      </a:lnTo>
                      <a:lnTo>
                        <a:pt x="1688" y="2529"/>
                      </a:lnTo>
                      <a:lnTo>
                        <a:pt x="1691" y="2536"/>
                      </a:lnTo>
                      <a:lnTo>
                        <a:pt x="1697" y="2543"/>
                      </a:lnTo>
                      <a:lnTo>
                        <a:pt x="1705" y="2550"/>
                      </a:lnTo>
                      <a:lnTo>
                        <a:pt x="1717" y="2558"/>
                      </a:lnTo>
                      <a:lnTo>
                        <a:pt x="1731" y="2565"/>
                      </a:lnTo>
                      <a:lnTo>
                        <a:pt x="1748" y="2571"/>
                      </a:lnTo>
                      <a:lnTo>
                        <a:pt x="1767" y="2578"/>
                      </a:lnTo>
                      <a:lnTo>
                        <a:pt x="1788" y="2585"/>
                      </a:lnTo>
                      <a:lnTo>
                        <a:pt x="1839" y="2598"/>
                      </a:lnTo>
                      <a:lnTo>
                        <a:pt x="1898" y="2611"/>
                      </a:lnTo>
                      <a:lnTo>
                        <a:pt x="1967" y="2623"/>
                      </a:lnTo>
                      <a:lnTo>
                        <a:pt x="2042" y="2634"/>
                      </a:lnTo>
                      <a:lnTo>
                        <a:pt x="2126" y="2645"/>
                      </a:lnTo>
                      <a:lnTo>
                        <a:pt x="2217" y="2655"/>
                      </a:lnTo>
                      <a:lnTo>
                        <a:pt x="2314" y="2663"/>
                      </a:lnTo>
                      <a:lnTo>
                        <a:pt x="2419" y="2670"/>
                      </a:lnTo>
                      <a:lnTo>
                        <a:pt x="2527" y="2676"/>
                      </a:lnTo>
                      <a:lnTo>
                        <a:pt x="2641" y="2679"/>
                      </a:lnTo>
                      <a:lnTo>
                        <a:pt x="2758" y="2682"/>
                      </a:lnTo>
                      <a:lnTo>
                        <a:pt x="2880" y="2683"/>
                      </a:lnTo>
                      <a:lnTo>
                        <a:pt x="2880" y="2683"/>
                      </a:lnTo>
                      <a:lnTo>
                        <a:pt x="3002" y="2682"/>
                      </a:lnTo>
                      <a:lnTo>
                        <a:pt x="3119" y="2679"/>
                      </a:lnTo>
                      <a:lnTo>
                        <a:pt x="3233" y="2676"/>
                      </a:lnTo>
                      <a:lnTo>
                        <a:pt x="3341" y="2670"/>
                      </a:lnTo>
                      <a:lnTo>
                        <a:pt x="3446" y="2663"/>
                      </a:lnTo>
                      <a:lnTo>
                        <a:pt x="3543" y="2655"/>
                      </a:lnTo>
                      <a:lnTo>
                        <a:pt x="3634" y="2645"/>
                      </a:lnTo>
                      <a:lnTo>
                        <a:pt x="3718" y="2634"/>
                      </a:lnTo>
                      <a:lnTo>
                        <a:pt x="3793" y="2623"/>
                      </a:lnTo>
                      <a:lnTo>
                        <a:pt x="3862" y="2611"/>
                      </a:lnTo>
                      <a:lnTo>
                        <a:pt x="3921" y="2598"/>
                      </a:lnTo>
                      <a:lnTo>
                        <a:pt x="3972" y="2585"/>
                      </a:lnTo>
                      <a:lnTo>
                        <a:pt x="3993" y="2578"/>
                      </a:lnTo>
                      <a:lnTo>
                        <a:pt x="4012" y="2571"/>
                      </a:lnTo>
                      <a:lnTo>
                        <a:pt x="4029" y="2565"/>
                      </a:lnTo>
                      <a:lnTo>
                        <a:pt x="4043" y="2558"/>
                      </a:lnTo>
                      <a:lnTo>
                        <a:pt x="4055" y="2550"/>
                      </a:lnTo>
                      <a:lnTo>
                        <a:pt x="4063" y="2543"/>
                      </a:lnTo>
                      <a:lnTo>
                        <a:pt x="4069" y="2536"/>
                      </a:lnTo>
                      <a:lnTo>
                        <a:pt x="4072" y="2529"/>
                      </a:lnTo>
                      <a:lnTo>
                        <a:pt x="4072" y="2530"/>
                      </a:lnTo>
                      <a:lnTo>
                        <a:pt x="5728" y="47"/>
                      </a:lnTo>
                      <a:lnTo>
                        <a:pt x="5728" y="47"/>
                      </a:lnTo>
                      <a:lnTo>
                        <a:pt x="5717" y="54"/>
                      </a:lnTo>
                      <a:lnTo>
                        <a:pt x="5706" y="62"/>
                      </a:lnTo>
                      <a:lnTo>
                        <a:pt x="5678" y="77"/>
                      </a:lnTo>
                      <a:lnTo>
                        <a:pt x="5644" y="91"/>
                      </a:lnTo>
                      <a:lnTo>
                        <a:pt x="5606" y="104"/>
                      </a:lnTo>
                      <a:lnTo>
                        <a:pt x="5561" y="118"/>
                      </a:lnTo>
                      <a:lnTo>
                        <a:pt x="5513" y="131"/>
                      </a:lnTo>
                      <a:lnTo>
                        <a:pt x="5458" y="144"/>
                      </a:lnTo>
                      <a:lnTo>
                        <a:pt x="5399" y="157"/>
                      </a:lnTo>
                      <a:lnTo>
                        <a:pt x="5335" y="169"/>
                      </a:lnTo>
                      <a:lnTo>
                        <a:pt x="5268" y="181"/>
                      </a:lnTo>
                      <a:lnTo>
                        <a:pt x="5194" y="193"/>
                      </a:lnTo>
                      <a:lnTo>
                        <a:pt x="5118" y="205"/>
                      </a:lnTo>
                      <a:lnTo>
                        <a:pt x="5036" y="215"/>
                      </a:lnTo>
                      <a:lnTo>
                        <a:pt x="4951" y="226"/>
                      </a:lnTo>
                      <a:lnTo>
                        <a:pt x="4862" y="236"/>
                      </a:lnTo>
                      <a:lnTo>
                        <a:pt x="4768" y="245"/>
                      </a:lnTo>
                      <a:lnTo>
                        <a:pt x="4673" y="254"/>
                      </a:lnTo>
                      <a:lnTo>
                        <a:pt x="4572" y="263"/>
                      </a:lnTo>
                      <a:lnTo>
                        <a:pt x="4469" y="271"/>
                      </a:lnTo>
                      <a:lnTo>
                        <a:pt x="4363" y="279"/>
                      </a:lnTo>
                      <a:lnTo>
                        <a:pt x="4253" y="286"/>
                      </a:lnTo>
                      <a:lnTo>
                        <a:pt x="4140" y="292"/>
                      </a:lnTo>
                      <a:lnTo>
                        <a:pt x="3906" y="304"/>
                      </a:lnTo>
                      <a:lnTo>
                        <a:pt x="3662" y="314"/>
                      </a:lnTo>
                      <a:lnTo>
                        <a:pt x="3409" y="320"/>
                      </a:lnTo>
                      <a:lnTo>
                        <a:pt x="3147" y="324"/>
                      </a:lnTo>
                      <a:lnTo>
                        <a:pt x="2880" y="325"/>
                      </a:lnTo>
                      <a:lnTo>
                        <a:pt x="2880" y="325"/>
                      </a:lnTo>
                      <a:lnTo>
                        <a:pt x="2613" y="324"/>
                      </a:lnTo>
                      <a:lnTo>
                        <a:pt x="2351" y="320"/>
                      </a:lnTo>
                      <a:lnTo>
                        <a:pt x="2098" y="314"/>
                      </a:lnTo>
                      <a:lnTo>
                        <a:pt x="1854" y="304"/>
                      </a:lnTo>
                      <a:lnTo>
                        <a:pt x="1620" y="292"/>
                      </a:lnTo>
                      <a:lnTo>
                        <a:pt x="1507" y="286"/>
                      </a:lnTo>
                      <a:lnTo>
                        <a:pt x="1397" y="279"/>
                      </a:lnTo>
                      <a:lnTo>
                        <a:pt x="1291" y="271"/>
                      </a:lnTo>
                      <a:lnTo>
                        <a:pt x="1188" y="263"/>
                      </a:lnTo>
                      <a:lnTo>
                        <a:pt x="1087" y="254"/>
                      </a:lnTo>
                      <a:lnTo>
                        <a:pt x="992" y="245"/>
                      </a:lnTo>
                      <a:lnTo>
                        <a:pt x="898" y="236"/>
                      </a:lnTo>
                      <a:lnTo>
                        <a:pt x="809" y="226"/>
                      </a:lnTo>
                      <a:lnTo>
                        <a:pt x="724" y="215"/>
                      </a:lnTo>
                      <a:lnTo>
                        <a:pt x="642" y="205"/>
                      </a:lnTo>
                      <a:lnTo>
                        <a:pt x="566" y="193"/>
                      </a:lnTo>
                      <a:lnTo>
                        <a:pt x="492" y="181"/>
                      </a:lnTo>
                      <a:lnTo>
                        <a:pt x="425" y="169"/>
                      </a:lnTo>
                      <a:lnTo>
                        <a:pt x="361" y="157"/>
                      </a:lnTo>
                      <a:lnTo>
                        <a:pt x="302" y="144"/>
                      </a:lnTo>
                      <a:lnTo>
                        <a:pt x="247" y="131"/>
                      </a:lnTo>
                      <a:lnTo>
                        <a:pt x="199" y="118"/>
                      </a:lnTo>
                      <a:lnTo>
                        <a:pt x="154" y="104"/>
                      </a:lnTo>
                      <a:lnTo>
                        <a:pt x="116" y="91"/>
                      </a:lnTo>
                      <a:lnTo>
                        <a:pt x="82" y="77"/>
                      </a:lnTo>
                      <a:lnTo>
                        <a:pt x="54" y="62"/>
                      </a:lnTo>
                      <a:lnTo>
                        <a:pt x="43" y="54"/>
                      </a:lnTo>
                      <a:lnTo>
                        <a:pt x="32" y="47"/>
                      </a:lnTo>
                      <a:lnTo>
                        <a:pt x="32" y="47"/>
                      </a:lnTo>
                      <a:close/>
                    </a:path>
                  </a:pathLst>
                </a:custGeom>
                <a:gradFill flip="none" rotWithShape="1">
                  <a:gsLst>
                    <a:gs pos="7000">
                      <a:srgbClr val="3D3D3D"/>
                    </a:gs>
                    <a:gs pos="61000">
                      <a:srgbClr val="FFFFFF"/>
                    </a:gs>
                    <a:gs pos="100000">
                      <a:srgbClr val="949494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3" name="Freeform 17"/>
                <p:cNvSpPr>
                  <a:spLocks/>
                </p:cNvSpPr>
                <p:nvPr/>
              </p:nvSpPr>
              <p:spPr bwMode="auto">
                <a:xfrm>
                  <a:off x="1307693" y="2854326"/>
                  <a:ext cx="1177638" cy="133246"/>
                </a:xfrm>
                <a:custGeom>
                  <a:avLst/>
                  <a:gdLst/>
                  <a:ahLst/>
                  <a:cxnLst>
                    <a:cxn ang="0">
                      <a:pos x="5567" y="323"/>
                    </a:cxn>
                    <a:cxn ang="0">
                      <a:pos x="5554" y="347"/>
                    </a:cxn>
                    <a:cxn ang="0">
                      <a:pos x="5524" y="371"/>
                    </a:cxn>
                    <a:cxn ang="0">
                      <a:pos x="5480" y="394"/>
                    </a:cxn>
                    <a:cxn ang="0">
                      <a:pos x="5349" y="437"/>
                    </a:cxn>
                    <a:cxn ang="0">
                      <a:pos x="5164" y="478"/>
                    </a:cxn>
                    <a:cxn ang="0">
                      <a:pos x="4932" y="515"/>
                    </a:cxn>
                    <a:cxn ang="0">
                      <a:pos x="4656" y="548"/>
                    </a:cxn>
                    <a:cxn ang="0">
                      <a:pos x="4340" y="576"/>
                    </a:cxn>
                    <a:cxn ang="0">
                      <a:pos x="3991" y="599"/>
                    </a:cxn>
                    <a:cxn ang="0">
                      <a:pos x="3611" y="616"/>
                    </a:cxn>
                    <a:cxn ang="0">
                      <a:pos x="3208" y="627"/>
                    </a:cxn>
                    <a:cxn ang="0">
                      <a:pos x="2784" y="630"/>
                    </a:cxn>
                    <a:cxn ang="0">
                      <a:pos x="2499" y="629"/>
                    </a:cxn>
                    <a:cxn ang="0">
                      <a:pos x="2089" y="620"/>
                    </a:cxn>
                    <a:cxn ang="0">
                      <a:pos x="1700" y="606"/>
                    </a:cxn>
                    <a:cxn ang="0">
                      <a:pos x="1340" y="585"/>
                    </a:cxn>
                    <a:cxn ang="0">
                      <a:pos x="1013" y="558"/>
                    </a:cxn>
                    <a:cxn ang="0">
                      <a:pos x="723" y="528"/>
                    </a:cxn>
                    <a:cxn ang="0">
                      <a:pos x="475" y="491"/>
                    </a:cxn>
                    <a:cxn ang="0">
                      <a:pos x="275" y="452"/>
                    </a:cxn>
                    <a:cxn ang="0">
                      <a:pos x="125" y="409"/>
                    </a:cxn>
                    <a:cxn ang="0">
                      <a:pos x="57" y="379"/>
                    </a:cxn>
                    <a:cxn ang="0">
                      <a:pos x="23" y="355"/>
                    </a:cxn>
                    <a:cxn ang="0">
                      <a:pos x="3" y="332"/>
                    </a:cxn>
                    <a:cxn ang="0">
                      <a:pos x="0" y="315"/>
                    </a:cxn>
                    <a:cxn ang="0">
                      <a:pos x="9" y="291"/>
                    </a:cxn>
                    <a:cxn ang="0">
                      <a:pos x="32" y="267"/>
                    </a:cxn>
                    <a:cxn ang="0">
                      <a:pos x="72" y="243"/>
                    </a:cxn>
                    <a:cxn ang="0">
                      <a:pos x="169" y="206"/>
                    </a:cxn>
                    <a:cxn ang="0">
                      <a:pos x="337" y="164"/>
                    </a:cxn>
                    <a:cxn ang="0">
                      <a:pos x="553" y="127"/>
                    </a:cxn>
                    <a:cxn ang="0">
                      <a:pos x="815" y="91"/>
                    </a:cxn>
                    <a:cxn ang="0">
                      <a:pos x="1118" y="62"/>
                    </a:cxn>
                    <a:cxn ang="0">
                      <a:pos x="1457" y="37"/>
                    </a:cxn>
                    <a:cxn ang="0">
                      <a:pos x="1827" y="19"/>
                    </a:cxn>
                    <a:cxn ang="0">
                      <a:pos x="2223" y="6"/>
                    </a:cxn>
                    <a:cxn ang="0">
                      <a:pos x="2641" y="0"/>
                    </a:cxn>
                    <a:cxn ang="0">
                      <a:pos x="2927" y="0"/>
                    </a:cxn>
                    <a:cxn ang="0">
                      <a:pos x="3345" y="6"/>
                    </a:cxn>
                    <a:cxn ang="0">
                      <a:pos x="3741" y="19"/>
                    </a:cxn>
                    <a:cxn ang="0">
                      <a:pos x="4111" y="37"/>
                    </a:cxn>
                    <a:cxn ang="0">
                      <a:pos x="4450" y="62"/>
                    </a:cxn>
                    <a:cxn ang="0">
                      <a:pos x="4753" y="91"/>
                    </a:cxn>
                    <a:cxn ang="0">
                      <a:pos x="5015" y="127"/>
                    </a:cxn>
                    <a:cxn ang="0">
                      <a:pos x="5231" y="164"/>
                    </a:cxn>
                    <a:cxn ang="0">
                      <a:pos x="5399" y="206"/>
                    </a:cxn>
                    <a:cxn ang="0">
                      <a:pos x="5496" y="243"/>
                    </a:cxn>
                    <a:cxn ang="0">
                      <a:pos x="5536" y="267"/>
                    </a:cxn>
                    <a:cxn ang="0">
                      <a:pos x="5559" y="291"/>
                    </a:cxn>
                    <a:cxn ang="0">
                      <a:pos x="5568" y="315"/>
                    </a:cxn>
                  </a:cxnLst>
                  <a:rect l="0" t="0" r="r" b="b"/>
                  <a:pathLst>
                    <a:path w="5568" h="630">
                      <a:moveTo>
                        <a:pt x="5568" y="315"/>
                      </a:moveTo>
                      <a:lnTo>
                        <a:pt x="5568" y="315"/>
                      </a:lnTo>
                      <a:lnTo>
                        <a:pt x="5567" y="323"/>
                      </a:lnTo>
                      <a:lnTo>
                        <a:pt x="5564" y="332"/>
                      </a:lnTo>
                      <a:lnTo>
                        <a:pt x="5559" y="339"/>
                      </a:lnTo>
                      <a:lnTo>
                        <a:pt x="5554" y="347"/>
                      </a:lnTo>
                      <a:lnTo>
                        <a:pt x="5545" y="355"/>
                      </a:lnTo>
                      <a:lnTo>
                        <a:pt x="5536" y="363"/>
                      </a:lnTo>
                      <a:lnTo>
                        <a:pt x="5524" y="371"/>
                      </a:lnTo>
                      <a:lnTo>
                        <a:pt x="5511" y="379"/>
                      </a:lnTo>
                      <a:lnTo>
                        <a:pt x="5496" y="387"/>
                      </a:lnTo>
                      <a:lnTo>
                        <a:pt x="5480" y="394"/>
                      </a:lnTo>
                      <a:lnTo>
                        <a:pt x="5443" y="409"/>
                      </a:lnTo>
                      <a:lnTo>
                        <a:pt x="5399" y="423"/>
                      </a:lnTo>
                      <a:lnTo>
                        <a:pt x="5349" y="437"/>
                      </a:lnTo>
                      <a:lnTo>
                        <a:pt x="5293" y="452"/>
                      </a:lnTo>
                      <a:lnTo>
                        <a:pt x="5231" y="465"/>
                      </a:lnTo>
                      <a:lnTo>
                        <a:pt x="5164" y="478"/>
                      </a:lnTo>
                      <a:lnTo>
                        <a:pt x="5093" y="491"/>
                      </a:lnTo>
                      <a:lnTo>
                        <a:pt x="5015" y="503"/>
                      </a:lnTo>
                      <a:lnTo>
                        <a:pt x="4932" y="515"/>
                      </a:lnTo>
                      <a:lnTo>
                        <a:pt x="4845" y="528"/>
                      </a:lnTo>
                      <a:lnTo>
                        <a:pt x="4753" y="537"/>
                      </a:lnTo>
                      <a:lnTo>
                        <a:pt x="4656" y="548"/>
                      </a:lnTo>
                      <a:lnTo>
                        <a:pt x="4555" y="558"/>
                      </a:lnTo>
                      <a:lnTo>
                        <a:pt x="4450" y="567"/>
                      </a:lnTo>
                      <a:lnTo>
                        <a:pt x="4340" y="576"/>
                      </a:lnTo>
                      <a:lnTo>
                        <a:pt x="4228" y="585"/>
                      </a:lnTo>
                      <a:lnTo>
                        <a:pt x="4111" y="593"/>
                      </a:lnTo>
                      <a:lnTo>
                        <a:pt x="3991" y="599"/>
                      </a:lnTo>
                      <a:lnTo>
                        <a:pt x="3868" y="606"/>
                      </a:lnTo>
                      <a:lnTo>
                        <a:pt x="3741" y="611"/>
                      </a:lnTo>
                      <a:lnTo>
                        <a:pt x="3611" y="616"/>
                      </a:lnTo>
                      <a:lnTo>
                        <a:pt x="3479" y="620"/>
                      </a:lnTo>
                      <a:lnTo>
                        <a:pt x="3345" y="624"/>
                      </a:lnTo>
                      <a:lnTo>
                        <a:pt x="3208" y="627"/>
                      </a:lnTo>
                      <a:lnTo>
                        <a:pt x="3069" y="629"/>
                      </a:lnTo>
                      <a:lnTo>
                        <a:pt x="2927" y="630"/>
                      </a:lnTo>
                      <a:lnTo>
                        <a:pt x="2784" y="630"/>
                      </a:lnTo>
                      <a:lnTo>
                        <a:pt x="2784" y="630"/>
                      </a:lnTo>
                      <a:lnTo>
                        <a:pt x="2641" y="630"/>
                      </a:lnTo>
                      <a:lnTo>
                        <a:pt x="2499" y="629"/>
                      </a:lnTo>
                      <a:lnTo>
                        <a:pt x="2360" y="627"/>
                      </a:lnTo>
                      <a:lnTo>
                        <a:pt x="2223" y="624"/>
                      </a:lnTo>
                      <a:lnTo>
                        <a:pt x="2089" y="620"/>
                      </a:lnTo>
                      <a:lnTo>
                        <a:pt x="1957" y="616"/>
                      </a:lnTo>
                      <a:lnTo>
                        <a:pt x="1827" y="611"/>
                      </a:lnTo>
                      <a:lnTo>
                        <a:pt x="1700" y="606"/>
                      </a:lnTo>
                      <a:lnTo>
                        <a:pt x="1577" y="599"/>
                      </a:lnTo>
                      <a:lnTo>
                        <a:pt x="1457" y="593"/>
                      </a:lnTo>
                      <a:lnTo>
                        <a:pt x="1340" y="585"/>
                      </a:lnTo>
                      <a:lnTo>
                        <a:pt x="1228" y="576"/>
                      </a:lnTo>
                      <a:lnTo>
                        <a:pt x="1118" y="567"/>
                      </a:lnTo>
                      <a:lnTo>
                        <a:pt x="1013" y="558"/>
                      </a:lnTo>
                      <a:lnTo>
                        <a:pt x="912" y="548"/>
                      </a:lnTo>
                      <a:lnTo>
                        <a:pt x="815" y="537"/>
                      </a:lnTo>
                      <a:lnTo>
                        <a:pt x="723" y="528"/>
                      </a:lnTo>
                      <a:lnTo>
                        <a:pt x="636" y="515"/>
                      </a:lnTo>
                      <a:lnTo>
                        <a:pt x="553" y="503"/>
                      </a:lnTo>
                      <a:lnTo>
                        <a:pt x="475" y="491"/>
                      </a:lnTo>
                      <a:lnTo>
                        <a:pt x="403" y="478"/>
                      </a:lnTo>
                      <a:lnTo>
                        <a:pt x="337" y="465"/>
                      </a:lnTo>
                      <a:lnTo>
                        <a:pt x="275" y="452"/>
                      </a:lnTo>
                      <a:lnTo>
                        <a:pt x="219" y="437"/>
                      </a:lnTo>
                      <a:lnTo>
                        <a:pt x="169" y="423"/>
                      </a:lnTo>
                      <a:lnTo>
                        <a:pt x="125" y="409"/>
                      </a:lnTo>
                      <a:lnTo>
                        <a:pt x="88" y="394"/>
                      </a:lnTo>
                      <a:lnTo>
                        <a:pt x="72" y="387"/>
                      </a:lnTo>
                      <a:lnTo>
                        <a:pt x="57" y="379"/>
                      </a:lnTo>
                      <a:lnTo>
                        <a:pt x="44" y="371"/>
                      </a:lnTo>
                      <a:lnTo>
                        <a:pt x="32" y="363"/>
                      </a:lnTo>
                      <a:lnTo>
                        <a:pt x="23" y="355"/>
                      </a:lnTo>
                      <a:lnTo>
                        <a:pt x="14" y="347"/>
                      </a:lnTo>
                      <a:lnTo>
                        <a:pt x="9" y="339"/>
                      </a:lnTo>
                      <a:lnTo>
                        <a:pt x="3" y="332"/>
                      </a:lnTo>
                      <a:lnTo>
                        <a:pt x="1" y="323"/>
                      </a:lnTo>
                      <a:lnTo>
                        <a:pt x="0" y="315"/>
                      </a:lnTo>
                      <a:lnTo>
                        <a:pt x="0" y="315"/>
                      </a:lnTo>
                      <a:lnTo>
                        <a:pt x="1" y="307"/>
                      </a:lnTo>
                      <a:lnTo>
                        <a:pt x="3" y="298"/>
                      </a:lnTo>
                      <a:lnTo>
                        <a:pt x="9" y="291"/>
                      </a:lnTo>
                      <a:lnTo>
                        <a:pt x="14" y="283"/>
                      </a:lnTo>
                      <a:lnTo>
                        <a:pt x="23" y="274"/>
                      </a:lnTo>
                      <a:lnTo>
                        <a:pt x="32" y="267"/>
                      </a:lnTo>
                      <a:lnTo>
                        <a:pt x="44" y="259"/>
                      </a:lnTo>
                      <a:lnTo>
                        <a:pt x="57" y="251"/>
                      </a:lnTo>
                      <a:lnTo>
                        <a:pt x="72" y="243"/>
                      </a:lnTo>
                      <a:lnTo>
                        <a:pt x="88" y="236"/>
                      </a:lnTo>
                      <a:lnTo>
                        <a:pt x="125" y="221"/>
                      </a:lnTo>
                      <a:lnTo>
                        <a:pt x="169" y="206"/>
                      </a:lnTo>
                      <a:lnTo>
                        <a:pt x="219" y="192"/>
                      </a:lnTo>
                      <a:lnTo>
                        <a:pt x="275" y="178"/>
                      </a:lnTo>
                      <a:lnTo>
                        <a:pt x="337" y="164"/>
                      </a:lnTo>
                      <a:lnTo>
                        <a:pt x="403" y="151"/>
                      </a:lnTo>
                      <a:lnTo>
                        <a:pt x="475" y="139"/>
                      </a:lnTo>
                      <a:lnTo>
                        <a:pt x="553" y="127"/>
                      </a:lnTo>
                      <a:lnTo>
                        <a:pt x="636" y="115"/>
                      </a:lnTo>
                      <a:lnTo>
                        <a:pt x="723" y="102"/>
                      </a:lnTo>
                      <a:lnTo>
                        <a:pt x="815" y="91"/>
                      </a:lnTo>
                      <a:lnTo>
                        <a:pt x="912" y="82"/>
                      </a:lnTo>
                      <a:lnTo>
                        <a:pt x="1013" y="72"/>
                      </a:lnTo>
                      <a:lnTo>
                        <a:pt x="1118" y="62"/>
                      </a:lnTo>
                      <a:lnTo>
                        <a:pt x="1228" y="53"/>
                      </a:lnTo>
                      <a:lnTo>
                        <a:pt x="1340" y="45"/>
                      </a:lnTo>
                      <a:lnTo>
                        <a:pt x="1457" y="37"/>
                      </a:lnTo>
                      <a:lnTo>
                        <a:pt x="1577" y="31"/>
                      </a:lnTo>
                      <a:lnTo>
                        <a:pt x="1700" y="24"/>
                      </a:lnTo>
                      <a:lnTo>
                        <a:pt x="1827" y="19"/>
                      </a:lnTo>
                      <a:lnTo>
                        <a:pt x="1957" y="13"/>
                      </a:lnTo>
                      <a:lnTo>
                        <a:pt x="2089" y="10"/>
                      </a:lnTo>
                      <a:lnTo>
                        <a:pt x="2223" y="6"/>
                      </a:lnTo>
                      <a:lnTo>
                        <a:pt x="2360" y="3"/>
                      </a:lnTo>
                      <a:lnTo>
                        <a:pt x="2499" y="1"/>
                      </a:lnTo>
                      <a:lnTo>
                        <a:pt x="2641" y="0"/>
                      </a:lnTo>
                      <a:lnTo>
                        <a:pt x="2784" y="0"/>
                      </a:lnTo>
                      <a:lnTo>
                        <a:pt x="2784" y="0"/>
                      </a:lnTo>
                      <a:lnTo>
                        <a:pt x="2927" y="0"/>
                      </a:lnTo>
                      <a:lnTo>
                        <a:pt x="3069" y="1"/>
                      </a:lnTo>
                      <a:lnTo>
                        <a:pt x="3208" y="3"/>
                      </a:lnTo>
                      <a:lnTo>
                        <a:pt x="3345" y="6"/>
                      </a:lnTo>
                      <a:lnTo>
                        <a:pt x="3479" y="10"/>
                      </a:lnTo>
                      <a:lnTo>
                        <a:pt x="3611" y="13"/>
                      </a:lnTo>
                      <a:lnTo>
                        <a:pt x="3741" y="19"/>
                      </a:lnTo>
                      <a:lnTo>
                        <a:pt x="3868" y="24"/>
                      </a:lnTo>
                      <a:lnTo>
                        <a:pt x="3991" y="31"/>
                      </a:lnTo>
                      <a:lnTo>
                        <a:pt x="4111" y="37"/>
                      </a:lnTo>
                      <a:lnTo>
                        <a:pt x="4228" y="45"/>
                      </a:lnTo>
                      <a:lnTo>
                        <a:pt x="4340" y="53"/>
                      </a:lnTo>
                      <a:lnTo>
                        <a:pt x="4450" y="62"/>
                      </a:lnTo>
                      <a:lnTo>
                        <a:pt x="4555" y="72"/>
                      </a:lnTo>
                      <a:lnTo>
                        <a:pt x="4656" y="82"/>
                      </a:lnTo>
                      <a:lnTo>
                        <a:pt x="4753" y="91"/>
                      </a:lnTo>
                      <a:lnTo>
                        <a:pt x="4845" y="102"/>
                      </a:lnTo>
                      <a:lnTo>
                        <a:pt x="4932" y="115"/>
                      </a:lnTo>
                      <a:lnTo>
                        <a:pt x="5015" y="127"/>
                      </a:lnTo>
                      <a:lnTo>
                        <a:pt x="5093" y="139"/>
                      </a:lnTo>
                      <a:lnTo>
                        <a:pt x="5164" y="151"/>
                      </a:lnTo>
                      <a:lnTo>
                        <a:pt x="5231" y="164"/>
                      </a:lnTo>
                      <a:lnTo>
                        <a:pt x="5293" y="178"/>
                      </a:lnTo>
                      <a:lnTo>
                        <a:pt x="5349" y="192"/>
                      </a:lnTo>
                      <a:lnTo>
                        <a:pt x="5399" y="206"/>
                      </a:lnTo>
                      <a:lnTo>
                        <a:pt x="5443" y="221"/>
                      </a:lnTo>
                      <a:lnTo>
                        <a:pt x="5480" y="236"/>
                      </a:lnTo>
                      <a:lnTo>
                        <a:pt x="5496" y="243"/>
                      </a:lnTo>
                      <a:lnTo>
                        <a:pt x="5511" y="251"/>
                      </a:lnTo>
                      <a:lnTo>
                        <a:pt x="5524" y="259"/>
                      </a:lnTo>
                      <a:lnTo>
                        <a:pt x="5536" y="267"/>
                      </a:lnTo>
                      <a:lnTo>
                        <a:pt x="5545" y="274"/>
                      </a:lnTo>
                      <a:lnTo>
                        <a:pt x="5554" y="283"/>
                      </a:lnTo>
                      <a:lnTo>
                        <a:pt x="5559" y="291"/>
                      </a:lnTo>
                      <a:lnTo>
                        <a:pt x="5564" y="298"/>
                      </a:lnTo>
                      <a:lnTo>
                        <a:pt x="5567" y="307"/>
                      </a:lnTo>
                      <a:lnTo>
                        <a:pt x="5568" y="315"/>
                      </a:lnTo>
                      <a:lnTo>
                        <a:pt x="5568" y="31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06060"/>
                    </a:gs>
                    <a:gs pos="73000">
                      <a:srgbClr val="FFFFFF"/>
                    </a:gs>
                    <a:gs pos="100000">
                      <a:srgbClr val="BEBEBE"/>
                    </a:gs>
                  </a:gsLst>
                  <a:lin ang="1080000" scaled="0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Times" charset="0"/>
                  </a:endParaRPr>
                </a:p>
              </p:txBody>
            </p:sp>
            <p:sp>
              <p:nvSpPr>
                <p:cNvPr id="2664" name="Freeform 5"/>
                <p:cNvSpPr>
                  <a:spLocks noEditPoints="1"/>
                </p:cNvSpPr>
                <p:nvPr/>
              </p:nvSpPr>
              <p:spPr bwMode="auto">
                <a:xfrm>
                  <a:off x="1295400" y="2844173"/>
                  <a:ext cx="1202223" cy="153409"/>
                </a:xfrm>
                <a:custGeom>
                  <a:avLst/>
                  <a:gdLst/>
                  <a:ahLst/>
                  <a:cxnLst>
                    <a:cxn ang="0">
                      <a:pos x="468" y="151"/>
                    </a:cxn>
                    <a:cxn ang="0">
                      <a:pos x="182" y="219"/>
                    </a:cxn>
                    <a:cxn ang="0">
                      <a:pos x="72" y="266"/>
                    </a:cxn>
                    <a:cxn ang="0">
                      <a:pos x="18" y="308"/>
                    </a:cxn>
                    <a:cxn ang="0">
                      <a:pos x="0" y="356"/>
                    </a:cxn>
                    <a:cxn ang="0">
                      <a:pos x="6" y="404"/>
                    </a:cxn>
                    <a:cxn ang="0">
                      <a:pos x="35" y="442"/>
                    </a:cxn>
                    <a:cxn ang="0">
                      <a:pos x="109" y="486"/>
                    </a:cxn>
                    <a:cxn ang="0">
                      <a:pos x="246" y="534"/>
                    </a:cxn>
                    <a:cxn ang="0">
                      <a:pos x="718" y="622"/>
                    </a:cxn>
                    <a:cxn ang="0">
                      <a:pos x="1191" y="673"/>
                    </a:cxn>
                    <a:cxn ang="0">
                      <a:pos x="1792" y="711"/>
                    </a:cxn>
                    <a:cxn ang="0">
                      <a:pos x="2880" y="735"/>
                    </a:cxn>
                    <a:cxn ang="0">
                      <a:pos x="4094" y="704"/>
                    </a:cxn>
                    <a:cxn ang="0">
                      <a:pos x="4679" y="663"/>
                    </a:cxn>
                    <a:cxn ang="0">
                      <a:pos x="5176" y="604"/>
                    </a:cxn>
                    <a:cxn ang="0">
                      <a:pos x="5548" y="524"/>
                    </a:cxn>
                    <a:cxn ang="0">
                      <a:pos x="5671" y="478"/>
                    </a:cxn>
                    <a:cxn ang="0">
                      <a:pos x="5733" y="434"/>
                    </a:cxn>
                    <a:cxn ang="0">
                      <a:pos x="5759" y="390"/>
                    </a:cxn>
                    <a:cxn ang="0">
                      <a:pos x="5759" y="345"/>
                    </a:cxn>
                    <a:cxn ang="0">
                      <a:pos x="5733" y="301"/>
                    </a:cxn>
                    <a:cxn ang="0">
                      <a:pos x="5671" y="257"/>
                    </a:cxn>
                    <a:cxn ang="0">
                      <a:pos x="5548" y="211"/>
                    </a:cxn>
                    <a:cxn ang="0">
                      <a:pos x="5176" y="131"/>
                    </a:cxn>
                    <a:cxn ang="0">
                      <a:pos x="4679" y="72"/>
                    </a:cxn>
                    <a:cxn ang="0">
                      <a:pos x="4094" y="30"/>
                    </a:cxn>
                    <a:cxn ang="0">
                      <a:pos x="2880" y="0"/>
                    </a:cxn>
                    <a:cxn ang="0">
                      <a:pos x="1792" y="24"/>
                    </a:cxn>
                    <a:cxn ang="0">
                      <a:pos x="1191" y="62"/>
                    </a:cxn>
                    <a:cxn ang="0">
                      <a:pos x="927" y="182"/>
                    </a:cxn>
                    <a:cxn ang="0">
                      <a:pos x="1352" y="144"/>
                    </a:cxn>
                    <a:cxn ang="0">
                      <a:pos x="2607" y="95"/>
                    </a:cxn>
                    <a:cxn ang="0">
                      <a:pos x="3680" y="106"/>
                    </a:cxn>
                    <a:cxn ang="0">
                      <a:pos x="4627" y="163"/>
                    </a:cxn>
                    <a:cxn ang="0">
                      <a:pos x="5075" y="212"/>
                    </a:cxn>
                    <a:cxn ang="0">
                      <a:pos x="5467" y="284"/>
                    </a:cxn>
                    <a:cxn ang="0">
                      <a:pos x="5631" y="342"/>
                    </a:cxn>
                    <a:cxn ang="0">
                      <a:pos x="5665" y="368"/>
                    </a:cxn>
                    <a:cxn ang="0">
                      <a:pos x="5612" y="401"/>
                    </a:cxn>
                    <a:cxn ang="0">
                      <a:pos x="5411" y="464"/>
                    </a:cxn>
                    <a:cxn ang="0">
                      <a:pos x="4960" y="539"/>
                    </a:cxn>
                    <a:cxn ang="0">
                      <a:pos x="4519" y="582"/>
                    </a:cxn>
                    <a:cxn ang="0">
                      <a:pos x="3420" y="636"/>
                    </a:cxn>
                    <a:cxn ang="0">
                      <a:pos x="2340" y="636"/>
                    </a:cxn>
                    <a:cxn ang="0">
                      <a:pos x="1241" y="582"/>
                    </a:cxn>
                    <a:cxn ang="0">
                      <a:pos x="800" y="539"/>
                    </a:cxn>
                    <a:cxn ang="0">
                      <a:pos x="349" y="464"/>
                    </a:cxn>
                    <a:cxn ang="0">
                      <a:pos x="147" y="401"/>
                    </a:cxn>
                    <a:cxn ang="0">
                      <a:pos x="95" y="368"/>
                    </a:cxn>
                    <a:cxn ang="0">
                      <a:pos x="129" y="342"/>
                    </a:cxn>
                    <a:cxn ang="0">
                      <a:pos x="293" y="284"/>
                    </a:cxn>
                    <a:cxn ang="0">
                      <a:pos x="684" y="212"/>
                    </a:cxn>
                  </a:cxnLst>
                  <a:rect l="0" t="0" r="r" b="b"/>
                  <a:pathLst>
                    <a:path w="5760" h="735">
                      <a:moveTo>
                        <a:pt x="871" y="93"/>
                      </a:moveTo>
                      <a:lnTo>
                        <a:pt x="871" y="93"/>
                      </a:lnTo>
                      <a:lnTo>
                        <a:pt x="718" y="113"/>
                      </a:lnTo>
                      <a:lnTo>
                        <a:pt x="584" y="131"/>
                      </a:lnTo>
                      <a:lnTo>
                        <a:pt x="468" y="151"/>
                      </a:lnTo>
                      <a:lnTo>
                        <a:pt x="367" y="171"/>
                      </a:lnTo>
                      <a:lnTo>
                        <a:pt x="283" y="191"/>
                      </a:lnTo>
                      <a:lnTo>
                        <a:pt x="246" y="201"/>
                      </a:lnTo>
                      <a:lnTo>
                        <a:pt x="212" y="211"/>
                      </a:lnTo>
                      <a:lnTo>
                        <a:pt x="182" y="219"/>
                      </a:lnTo>
                      <a:lnTo>
                        <a:pt x="155" y="229"/>
                      </a:lnTo>
                      <a:lnTo>
                        <a:pt x="130" y="239"/>
                      </a:lnTo>
                      <a:lnTo>
                        <a:pt x="109" y="249"/>
                      </a:lnTo>
                      <a:lnTo>
                        <a:pt x="89" y="257"/>
                      </a:lnTo>
                      <a:lnTo>
                        <a:pt x="72" y="266"/>
                      </a:lnTo>
                      <a:lnTo>
                        <a:pt x="58" y="276"/>
                      </a:lnTo>
                      <a:lnTo>
                        <a:pt x="45" y="284"/>
                      </a:lnTo>
                      <a:lnTo>
                        <a:pt x="35" y="293"/>
                      </a:lnTo>
                      <a:lnTo>
                        <a:pt x="27" y="301"/>
                      </a:lnTo>
                      <a:lnTo>
                        <a:pt x="18" y="308"/>
                      </a:lnTo>
                      <a:lnTo>
                        <a:pt x="13" y="317"/>
                      </a:lnTo>
                      <a:lnTo>
                        <a:pt x="8" y="324"/>
                      </a:lnTo>
                      <a:lnTo>
                        <a:pt x="6" y="331"/>
                      </a:lnTo>
                      <a:lnTo>
                        <a:pt x="1" y="345"/>
                      </a:lnTo>
                      <a:lnTo>
                        <a:pt x="0" y="356"/>
                      </a:lnTo>
                      <a:lnTo>
                        <a:pt x="0" y="368"/>
                      </a:lnTo>
                      <a:lnTo>
                        <a:pt x="0" y="368"/>
                      </a:lnTo>
                      <a:lnTo>
                        <a:pt x="0" y="377"/>
                      </a:lnTo>
                      <a:lnTo>
                        <a:pt x="1" y="390"/>
                      </a:lnTo>
                      <a:lnTo>
                        <a:pt x="6" y="404"/>
                      </a:lnTo>
                      <a:lnTo>
                        <a:pt x="8" y="411"/>
                      </a:lnTo>
                      <a:lnTo>
                        <a:pt x="13" y="418"/>
                      </a:lnTo>
                      <a:lnTo>
                        <a:pt x="18" y="425"/>
                      </a:lnTo>
                      <a:lnTo>
                        <a:pt x="27" y="434"/>
                      </a:lnTo>
                      <a:lnTo>
                        <a:pt x="35" y="442"/>
                      </a:lnTo>
                      <a:lnTo>
                        <a:pt x="45" y="451"/>
                      </a:lnTo>
                      <a:lnTo>
                        <a:pt x="58" y="459"/>
                      </a:lnTo>
                      <a:lnTo>
                        <a:pt x="72" y="468"/>
                      </a:lnTo>
                      <a:lnTo>
                        <a:pt x="89" y="478"/>
                      </a:lnTo>
                      <a:lnTo>
                        <a:pt x="109" y="486"/>
                      </a:lnTo>
                      <a:lnTo>
                        <a:pt x="130" y="496"/>
                      </a:lnTo>
                      <a:lnTo>
                        <a:pt x="155" y="506"/>
                      </a:lnTo>
                      <a:lnTo>
                        <a:pt x="182" y="515"/>
                      </a:lnTo>
                      <a:lnTo>
                        <a:pt x="212" y="524"/>
                      </a:lnTo>
                      <a:lnTo>
                        <a:pt x="246" y="534"/>
                      </a:lnTo>
                      <a:lnTo>
                        <a:pt x="283" y="544"/>
                      </a:lnTo>
                      <a:lnTo>
                        <a:pt x="367" y="564"/>
                      </a:lnTo>
                      <a:lnTo>
                        <a:pt x="468" y="584"/>
                      </a:lnTo>
                      <a:lnTo>
                        <a:pt x="584" y="604"/>
                      </a:lnTo>
                      <a:lnTo>
                        <a:pt x="718" y="622"/>
                      </a:lnTo>
                      <a:lnTo>
                        <a:pt x="871" y="640"/>
                      </a:lnTo>
                      <a:lnTo>
                        <a:pt x="871" y="640"/>
                      </a:lnTo>
                      <a:lnTo>
                        <a:pt x="974" y="652"/>
                      </a:lnTo>
                      <a:lnTo>
                        <a:pt x="1081" y="663"/>
                      </a:lnTo>
                      <a:lnTo>
                        <a:pt x="1191" y="673"/>
                      </a:lnTo>
                      <a:lnTo>
                        <a:pt x="1304" y="681"/>
                      </a:lnTo>
                      <a:lnTo>
                        <a:pt x="1422" y="690"/>
                      </a:lnTo>
                      <a:lnTo>
                        <a:pt x="1543" y="697"/>
                      </a:lnTo>
                      <a:lnTo>
                        <a:pt x="1666" y="704"/>
                      </a:lnTo>
                      <a:lnTo>
                        <a:pt x="1792" y="711"/>
                      </a:lnTo>
                      <a:lnTo>
                        <a:pt x="2052" y="721"/>
                      </a:lnTo>
                      <a:lnTo>
                        <a:pt x="2322" y="729"/>
                      </a:lnTo>
                      <a:lnTo>
                        <a:pt x="2597" y="734"/>
                      </a:lnTo>
                      <a:lnTo>
                        <a:pt x="2880" y="735"/>
                      </a:lnTo>
                      <a:lnTo>
                        <a:pt x="2880" y="735"/>
                      </a:lnTo>
                      <a:lnTo>
                        <a:pt x="3163" y="734"/>
                      </a:lnTo>
                      <a:lnTo>
                        <a:pt x="3438" y="729"/>
                      </a:lnTo>
                      <a:lnTo>
                        <a:pt x="3707" y="721"/>
                      </a:lnTo>
                      <a:lnTo>
                        <a:pt x="3968" y="711"/>
                      </a:lnTo>
                      <a:lnTo>
                        <a:pt x="4094" y="704"/>
                      </a:lnTo>
                      <a:lnTo>
                        <a:pt x="4217" y="697"/>
                      </a:lnTo>
                      <a:lnTo>
                        <a:pt x="4338" y="690"/>
                      </a:lnTo>
                      <a:lnTo>
                        <a:pt x="4456" y="681"/>
                      </a:lnTo>
                      <a:lnTo>
                        <a:pt x="4569" y="673"/>
                      </a:lnTo>
                      <a:lnTo>
                        <a:pt x="4679" y="663"/>
                      </a:lnTo>
                      <a:lnTo>
                        <a:pt x="4786" y="652"/>
                      </a:lnTo>
                      <a:lnTo>
                        <a:pt x="4888" y="640"/>
                      </a:lnTo>
                      <a:lnTo>
                        <a:pt x="4888" y="640"/>
                      </a:lnTo>
                      <a:lnTo>
                        <a:pt x="5042" y="622"/>
                      </a:lnTo>
                      <a:lnTo>
                        <a:pt x="5176" y="604"/>
                      </a:lnTo>
                      <a:lnTo>
                        <a:pt x="5292" y="584"/>
                      </a:lnTo>
                      <a:lnTo>
                        <a:pt x="5393" y="564"/>
                      </a:lnTo>
                      <a:lnTo>
                        <a:pt x="5477" y="544"/>
                      </a:lnTo>
                      <a:lnTo>
                        <a:pt x="5514" y="534"/>
                      </a:lnTo>
                      <a:lnTo>
                        <a:pt x="5548" y="524"/>
                      </a:lnTo>
                      <a:lnTo>
                        <a:pt x="5578" y="515"/>
                      </a:lnTo>
                      <a:lnTo>
                        <a:pt x="5605" y="506"/>
                      </a:lnTo>
                      <a:lnTo>
                        <a:pt x="5630" y="496"/>
                      </a:lnTo>
                      <a:lnTo>
                        <a:pt x="5651" y="486"/>
                      </a:lnTo>
                      <a:lnTo>
                        <a:pt x="5671" y="478"/>
                      </a:lnTo>
                      <a:lnTo>
                        <a:pt x="5688" y="468"/>
                      </a:lnTo>
                      <a:lnTo>
                        <a:pt x="5702" y="459"/>
                      </a:lnTo>
                      <a:lnTo>
                        <a:pt x="5715" y="451"/>
                      </a:lnTo>
                      <a:lnTo>
                        <a:pt x="5725" y="442"/>
                      </a:lnTo>
                      <a:lnTo>
                        <a:pt x="5733" y="434"/>
                      </a:lnTo>
                      <a:lnTo>
                        <a:pt x="5740" y="425"/>
                      </a:lnTo>
                      <a:lnTo>
                        <a:pt x="5747" y="418"/>
                      </a:lnTo>
                      <a:lnTo>
                        <a:pt x="5752" y="411"/>
                      </a:lnTo>
                      <a:lnTo>
                        <a:pt x="5754" y="404"/>
                      </a:lnTo>
                      <a:lnTo>
                        <a:pt x="5759" y="390"/>
                      </a:lnTo>
                      <a:lnTo>
                        <a:pt x="5760" y="377"/>
                      </a:lnTo>
                      <a:lnTo>
                        <a:pt x="5760" y="368"/>
                      </a:lnTo>
                      <a:lnTo>
                        <a:pt x="5760" y="368"/>
                      </a:lnTo>
                      <a:lnTo>
                        <a:pt x="5760" y="356"/>
                      </a:lnTo>
                      <a:lnTo>
                        <a:pt x="5759" y="345"/>
                      </a:lnTo>
                      <a:lnTo>
                        <a:pt x="5754" y="331"/>
                      </a:lnTo>
                      <a:lnTo>
                        <a:pt x="5752" y="324"/>
                      </a:lnTo>
                      <a:lnTo>
                        <a:pt x="5747" y="317"/>
                      </a:lnTo>
                      <a:lnTo>
                        <a:pt x="5740" y="308"/>
                      </a:lnTo>
                      <a:lnTo>
                        <a:pt x="5733" y="301"/>
                      </a:lnTo>
                      <a:lnTo>
                        <a:pt x="5725" y="293"/>
                      </a:lnTo>
                      <a:lnTo>
                        <a:pt x="5715" y="284"/>
                      </a:lnTo>
                      <a:lnTo>
                        <a:pt x="5702" y="276"/>
                      </a:lnTo>
                      <a:lnTo>
                        <a:pt x="5688" y="266"/>
                      </a:lnTo>
                      <a:lnTo>
                        <a:pt x="5671" y="257"/>
                      </a:lnTo>
                      <a:lnTo>
                        <a:pt x="5651" y="249"/>
                      </a:lnTo>
                      <a:lnTo>
                        <a:pt x="5630" y="239"/>
                      </a:lnTo>
                      <a:lnTo>
                        <a:pt x="5605" y="229"/>
                      </a:lnTo>
                      <a:lnTo>
                        <a:pt x="5578" y="219"/>
                      </a:lnTo>
                      <a:lnTo>
                        <a:pt x="5548" y="211"/>
                      </a:lnTo>
                      <a:lnTo>
                        <a:pt x="5514" y="201"/>
                      </a:lnTo>
                      <a:lnTo>
                        <a:pt x="5477" y="191"/>
                      </a:lnTo>
                      <a:lnTo>
                        <a:pt x="5393" y="171"/>
                      </a:lnTo>
                      <a:lnTo>
                        <a:pt x="5292" y="151"/>
                      </a:lnTo>
                      <a:lnTo>
                        <a:pt x="5176" y="131"/>
                      </a:lnTo>
                      <a:lnTo>
                        <a:pt x="5042" y="113"/>
                      </a:lnTo>
                      <a:lnTo>
                        <a:pt x="4888" y="93"/>
                      </a:lnTo>
                      <a:lnTo>
                        <a:pt x="4888" y="93"/>
                      </a:lnTo>
                      <a:lnTo>
                        <a:pt x="4786" y="83"/>
                      </a:lnTo>
                      <a:lnTo>
                        <a:pt x="4679" y="72"/>
                      </a:lnTo>
                      <a:lnTo>
                        <a:pt x="4569" y="62"/>
                      </a:lnTo>
                      <a:lnTo>
                        <a:pt x="4456" y="54"/>
                      </a:lnTo>
                      <a:lnTo>
                        <a:pt x="4338" y="45"/>
                      </a:lnTo>
                      <a:lnTo>
                        <a:pt x="4217" y="37"/>
                      </a:lnTo>
                      <a:lnTo>
                        <a:pt x="4094" y="30"/>
                      </a:lnTo>
                      <a:lnTo>
                        <a:pt x="3968" y="24"/>
                      </a:lnTo>
                      <a:lnTo>
                        <a:pt x="3707" y="14"/>
                      </a:lnTo>
                      <a:lnTo>
                        <a:pt x="3438" y="6"/>
                      </a:lnTo>
                      <a:lnTo>
                        <a:pt x="3163" y="1"/>
                      </a:lnTo>
                      <a:lnTo>
                        <a:pt x="2880" y="0"/>
                      </a:lnTo>
                      <a:lnTo>
                        <a:pt x="2880" y="0"/>
                      </a:lnTo>
                      <a:lnTo>
                        <a:pt x="2597" y="1"/>
                      </a:lnTo>
                      <a:lnTo>
                        <a:pt x="2322" y="6"/>
                      </a:lnTo>
                      <a:lnTo>
                        <a:pt x="2052" y="14"/>
                      </a:lnTo>
                      <a:lnTo>
                        <a:pt x="1792" y="24"/>
                      </a:lnTo>
                      <a:lnTo>
                        <a:pt x="1666" y="30"/>
                      </a:lnTo>
                      <a:lnTo>
                        <a:pt x="1543" y="37"/>
                      </a:lnTo>
                      <a:lnTo>
                        <a:pt x="1422" y="45"/>
                      </a:lnTo>
                      <a:lnTo>
                        <a:pt x="1304" y="54"/>
                      </a:lnTo>
                      <a:lnTo>
                        <a:pt x="1191" y="62"/>
                      </a:lnTo>
                      <a:lnTo>
                        <a:pt x="1081" y="72"/>
                      </a:lnTo>
                      <a:lnTo>
                        <a:pt x="974" y="83"/>
                      </a:lnTo>
                      <a:lnTo>
                        <a:pt x="871" y="93"/>
                      </a:lnTo>
                      <a:lnTo>
                        <a:pt x="871" y="93"/>
                      </a:lnTo>
                      <a:close/>
                      <a:moveTo>
                        <a:pt x="927" y="182"/>
                      </a:moveTo>
                      <a:lnTo>
                        <a:pt x="927" y="182"/>
                      </a:lnTo>
                      <a:lnTo>
                        <a:pt x="1029" y="171"/>
                      </a:lnTo>
                      <a:lnTo>
                        <a:pt x="1133" y="163"/>
                      </a:lnTo>
                      <a:lnTo>
                        <a:pt x="1241" y="153"/>
                      </a:lnTo>
                      <a:lnTo>
                        <a:pt x="1352" y="144"/>
                      </a:lnTo>
                      <a:lnTo>
                        <a:pt x="1584" y="129"/>
                      </a:lnTo>
                      <a:lnTo>
                        <a:pt x="1827" y="116"/>
                      </a:lnTo>
                      <a:lnTo>
                        <a:pt x="2080" y="106"/>
                      </a:lnTo>
                      <a:lnTo>
                        <a:pt x="2340" y="99"/>
                      </a:lnTo>
                      <a:lnTo>
                        <a:pt x="2607" y="95"/>
                      </a:lnTo>
                      <a:lnTo>
                        <a:pt x="2880" y="93"/>
                      </a:lnTo>
                      <a:lnTo>
                        <a:pt x="2880" y="93"/>
                      </a:lnTo>
                      <a:lnTo>
                        <a:pt x="3153" y="95"/>
                      </a:lnTo>
                      <a:lnTo>
                        <a:pt x="3420" y="99"/>
                      </a:lnTo>
                      <a:lnTo>
                        <a:pt x="3680" y="106"/>
                      </a:lnTo>
                      <a:lnTo>
                        <a:pt x="3933" y="116"/>
                      </a:lnTo>
                      <a:lnTo>
                        <a:pt x="4176" y="129"/>
                      </a:lnTo>
                      <a:lnTo>
                        <a:pt x="4408" y="144"/>
                      </a:lnTo>
                      <a:lnTo>
                        <a:pt x="4519" y="153"/>
                      </a:lnTo>
                      <a:lnTo>
                        <a:pt x="4627" y="163"/>
                      </a:lnTo>
                      <a:lnTo>
                        <a:pt x="4731" y="171"/>
                      </a:lnTo>
                      <a:lnTo>
                        <a:pt x="4833" y="182"/>
                      </a:lnTo>
                      <a:lnTo>
                        <a:pt x="4833" y="182"/>
                      </a:lnTo>
                      <a:lnTo>
                        <a:pt x="4960" y="196"/>
                      </a:lnTo>
                      <a:lnTo>
                        <a:pt x="5075" y="212"/>
                      </a:lnTo>
                      <a:lnTo>
                        <a:pt x="5176" y="228"/>
                      </a:lnTo>
                      <a:lnTo>
                        <a:pt x="5265" y="242"/>
                      </a:lnTo>
                      <a:lnTo>
                        <a:pt x="5343" y="256"/>
                      </a:lnTo>
                      <a:lnTo>
                        <a:pt x="5411" y="271"/>
                      </a:lnTo>
                      <a:lnTo>
                        <a:pt x="5467" y="284"/>
                      </a:lnTo>
                      <a:lnTo>
                        <a:pt x="5516" y="298"/>
                      </a:lnTo>
                      <a:lnTo>
                        <a:pt x="5555" y="311"/>
                      </a:lnTo>
                      <a:lnTo>
                        <a:pt x="5588" y="322"/>
                      </a:lnTo>
                      <a:lnTo>
                        <a:pt x="5612" y="334"/>
                      </a:lnTo>
                      <a:lnTo>
                        <a:pt x="5631" y="342"/>
                      </a:lnTo>
                      <a:lnTo>
                        <a:pt x="5646" y="351"/>
                      </a:lnTo>
                      <a:lnTo>
                        <a:pt x="5655" y="358"/>
                      </a:lnTo>
                      <a:lnTo>
                        <a:pt x="5661" y="363"/>
                      </a:lnTo>
                      <a:lnTo>
                        <a:pt x="5665" y="368"/>
                      </a:lnTo>
                      <a:lnTo>
                        <a:pt x="5665" y="368"/>
                      </a:lnTo>
                      <a:lnTo>
                        <a:pt x="5661" y="372"/>
                      </a:lnTo>
                      <a:lnTo>
                        <a:pt x="5655" y="377"/>
                      </a:lnTo>
                      <a:lnTo>
                        <a:pt x="5646" y="384"/>
                      </a:lnTo>
                      <a:lnTo>
                        <a:pt x="5631" y="393"/>
                      </a:lnTo>
                      <a:lnTo>
                        <a:pt x="5612" y="401"/>
                      </a:lnTo>
                      <a:lnTo>
                        <a:pt x="5588" y="413"/>
                      </a:lnTo>
                      <a:lnTo>
                        <a:pt x="5555" y="424"/>
                      </a:lnTo>
                      <a:lnTo>
                        <a:pt x="5516" y="437"/>
                      </a:lnTo>
                      <a:lnTo>
                        <a:pt x="5467" y="449"/>
                      </a:lnTo>
                      <a:lnTo>
                        <a:pt x="5411" y="464"/>
                      </a:lnTo>
                      <a:lnTo>
                        <a:pt x="5343" y="478"/>
                      </a:lnTo>
                      <a:lnTo>
                        <a:pt x="5265" y="493"/>
                      </a:lnTo>
                      <a:lnTo>
                        <a:pt x="5176" y="507"/>
                      </a:lnTo>
                      <a:lnTo>
                        <a:pt x="5075" y="523"/>
                      </a:lnTo>
                      <a:lnTo>
                        <a:pt x="4960" y="539"/>
                      </a:lnTo>
                      <a:lnTo>
                        <a:pt x="4833" y="553"/>
                      </a:lnTo>
                      <a:lnTo>
                        <a:pt x="4833" y="553"/>
                      </a:lnTo>
                      <a:lnTo>
                        <a:pt x="4731" y="563"/>
                      </a:lnTo>
                      <a:lnTo>
                        <a:pt x="4627" y="572"/>
                      </a:lnTo>
                      <a:lnTo>
                        <a:pt x="4519" y="582"/>
                      </a:lnTo>
                      <a:lnTo>
                        <a:pt x="4408" y="591"/>
                      </a:lnTo>
                      <a:lnTo>
                        <a:pt x="4176" y="606"/>
                      </a:lnTo>
                      <a:lnTo>
                        <a:pt x="3933" y="619"/>
                      </a:lnTo>
                      <a:lnTo>
                        <a:pt x="3680" y="629"/>
                      </a:lnTo>
                      <a:lnTo>
                        <a:pt x="3420" y="636"/>
                      </a:lnTo>
                      <a:lnTo>
                        <a:pt x="3153" y="640"/>
                      </a:lnTo>
                      <a:lnTo>
                        <a:pt x="2880" y="642"/>
                      </a:lnTo>
                      <a:lnTo>
                        <a:pt x="2880" y="642"/>
                      </a:lnTo>
                      <a:lnTo>
                        <a:pt x="2607" y="640"/>
                      </a:lnTo>
                      <a:lnTo>
                        <a:pt x="2340" y="636"/>
                      </a:lnTo>
                      <a:lnTo>
                        <a:pt x="2080" y="629"/>
                      </a:lnTo>
                      <a:lnTo>
                        <a:pt x="1827" y="619"/>
                      </a:lnTo>
                      <a:lnTo>
                        <a:pt x="1584" y="606"/>
                      </a:lnTo>
                      <a:lnTo>
                        <a:pt x="1352" y="591"/>
                      </a:lnTo>
                      <a:lnTo>
                        <a:pt x="1241" y="582"/>
                      </a:lnTo>
                      <a:lnTo>
                        <a:pt x="1133" y="572"/>
                      </a:lnTo>
                      <a:lnTo>
                        <a:pt x="1029" y="563"/>
                      </a:lnTo>
                      <a:lnTo>
                        <a:pt x="927" y="553"/>
                      </a:lnTo>
                      <a:lnTo>
                        <a:pt x="927" y="553"/>
                      </a:lnTo>
                      <a:lnTo>
                        <a:pt x="800" y="539"/>
                      </a:lnTo>
                      <a:lnTo>
                        <a:pt x="684" y="523"/>
                      </a:lnTo>
                      <a:lnTo>
                        <a:pt x="584" y="507"/>
                      </a:lnTo>
                      <a:lnTo>
                        <a:pt x="495" y="493"/>
                      </a:lnTo>
                      <a:lnTo>
                        <a:pt x="417" y="478"/>
                      </a:lnTo>
                      <a:lnTo>
                        <a:pt x="349" y="464"/>
                      </a:lnTo>
                      <a:lnTo>
                        <a:pt x="293" y="449"/>
                      </a:lnTo>
                      <a:lnTo>
                        <a:pt x="244" y="437"/>
                      </a:lnTo>
                      <a:lnTo>
                        <a:pt x="205" y="424"/>
                      </a:lnTo>
                      <a:lnTo>
                        <a:pt x="172" y="413"/>
                      </a:lnTo>
                      <a:lnTo>
                        <a:pt x="147" y="401"/>
                      </a:lnTo>
                      <a:lnTo>
                        <a:pt x="129" y="393"/>
                      </a:lnTo>
                      <a:lnTo>
                        <a:pt x="114" y="384"/>
                      </a:lnTo>
                      <a:lnTo>
                        <a:pt x="105" y="377"/>
                      </a:lnTo>
                      <a:lnTo>
                        <a:pt x="99" y="372"/>
                      </a:lnTo>
                      <a:lnTo>
                        <a:pt x="95" y="368"/>
                      </a:lnTo>
                      <a:lnTo>
                        <a:pt x="95" y="368"/>
                      </a:lnTo>
                      <a:lnTo>
                        <a:pt x="99" y="363"/>
                      </a:lnTo>
                      <a:lnTo>
                        <a:pt x="105" y="358"/>
                      </a:lnTo>
                      <a:lnTo>
                        <a:pt x="114" y="351"/>
                      </a:lnTo>
                      <a:lnTo>
                        <a:pt x="129" y="342"/>
                      </a:lnTo>
                      <a:lnTo>
                        <a:pt x="147" y="334"/>
                      </a:lnTo>
                      <a:lnTo>
                        <a:pt x="172" y="322"/>
                      </a:lnTo>
                      <a:lnTo>
                        <a:pt x="205" y="311"/>
                      </a:lnTo>
                      <a:lnTo>
                        <a:pt x="244" y="298"/>
                      </a:lnTo>
                      <a:lnTo>
                        <a:pt x="293" y="284"/>
                      </a:lnTo>
                      <a:lnTo>
                        <a:pt x="349" y="271"/>
                      </a:lnTo>
                      <a:lnTo>
                        <a:pt x="417" y="256"/>
                      </a:lnTo>
                      <a:lnTo>
                        <a:pt x="495" y="242"/>
                      </a:lnTo>
                      <a:lnTo>
                        <a:pt x="584" y="228"/>
                      </a:lnTo>
                      <a:lnTo>
                        <a:pt x="684" y="212"/>
                      </a:lnTo>
                      <a:lnTo>
                        <a:pt x="800" y="196"/>
                      </a:lnTo>
                      <a:lnTo>
                        <a:pt x="927" y="182"/>
                      </a:lnTo>
                      <a:lnTo>
                        <a:pt x="927" y="18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09090"/>
                    </a:gs>
                    <a:gs pos="59000">
                      <a:srgbClr val="FFFFFF"/>
                    </a:gs>
                    <a:gs pos="100000">
                      <a:srgbClr val="CFCFCF"/>
                    </a:gs>
                  </a:gsLst>
                  <a:lin ang="10200000" scaled="0"/>
                  <a:tileRect/>
                </a:gra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prstMaterial="softEdge">
                  <a:bevelT w="38100" h="190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477" name="Group 1966"/>
              <p:cNvGrpSpPr/>
              <p:nvPr/>
            </p:nvGrpSpPr>
            <p:grpSpPr>
              <a:xfrm>
                <a:off x="6721477" y="1600200"/>
                <a:ext cx="761666" cy="1365250"/>
                <a:chOff x="6721477" y="1600200"/>
                <a:chExt cx="761666" cy="1365250"/>
              </a:xfrm>
            </p:grpSpPr>
            <p:grpSp>
              <p:nvGrpSpPr>
                <p:cNvPr id="2486" name="Group 1814"/>
                <p:cNvGrpSpPr/>
                <p:nvPr/>
              </p:nvGrpSpPr>
              <p:grpSpPr>
                <a:xfrm>
                  <a:off x="7070727" y="1600200"/>
                  <a:ext cx="174291" cy="1060450"/>
                  <a:chOff x="7308853" y="1752600"/>
                  <a:chExt cx="174291" cy="1060450"/>
                </a:xfrm>
              </p:grpSpPr>
              <p:grpSp>
                <p:nvGrpSpPr>
                  <p:cNvPr id="2637" name="Group 161"/>
                  <p:cNvGrpSpPr/>
                  <p:nvPr/>
                </p:nvGrpSpPr>
                <p:grpSpPr>
                  <a:xfrm>
                    <a:off x="7308853" y="26733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5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8084BE"/>
                        </a:gs>
                        <a:gs pos="100000">
                          <a:srgbClr val="4C4E89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5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B2B4EE"/>
                        </a:gs>
                        <a:gs pos="100000">
                          <a:srgbClr val="6D6FB0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6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E9E3FE"/>
                        </a:gs>
                        <a:gs pos="100000">
                          <a:srgbClr val="C4C0EE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38" name="Group 161"/>
                  <p:cNvGrpSpPr/>
                  <p:nvPr/>
                </p:nvGrpSpPr>
                <p:grpSpPr>
                  <a:xfrm>
                    <a:off x="7308853" y="250507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5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8084BE"/>
                        </a:gs>
                        <a:gs pos="100000">
                          <a:srgbClr val="4C4E89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5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5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E9E3FE"/>
                        </a:gs>
                        <a:gs pos="100000">
                          <a:srgbClr val="C4C0EE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39" name="Group 161"/>
                  <p:cNvGrpSpPr/>
                  <p:nvPr/>
                </p:nvGrpSpPr>
                <p:grpSpPr>
                  <a:xfrm>
                    <a:off x="7308853" y="23622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5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5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5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40" name="Group 161"/>
                  <p:cNvGrpSpPr/>
                  <p:nvPr/>
                </p:nvGrpSpPr>
                <p:grpSpPr>
                  <a:xfrm>
                    <a:off x="7308853" y="22034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4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5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5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41" name="Group 161"/>
                  <p:cNvGrpSpPr/>
                  <p:nvPr/>
                </p:nvGrpSpPr>
                <p:grpSpPr>
                  <a:xfrm>
                    <a:off x="7308853" y="199072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4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4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4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42" name="Group 161"/>
                  <p:cNvGrpSpPr/>
                  <p:nvPr/>
                </p:nvGrpSpPr>
                <p:grpSpPr>
                  <a:xfrm>
                    <a:off x="7308853" y="17526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4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4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4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487" name="Group 1815"/>
                <p:cNvGrpSpPr/>
                <p:nvPr/>
              </p:nvGrpSpPr>
              <p:grpSpPr>
                <a:xfrm>
                  <a:off x="7308852" y="1752600"/>
                  <a:ext cx="174291" cy="1060450"/>
                  <a:chOff x="7308853" y="1752600"/>
                  <a:chExt cx="174291" cy="1060450"/>
                </a:xfrm>
              </p:grpSpPr>
              <p:grpSp>
                <p:nvGrpSpPr>
                  <p:cNvPr id="2613" name="Group 161"/>
                  <p:cNvGrpSpPr/>
                  <p:nvPr/>
                </p:nvGrpSpPr>
                <p:grpSpPr>
                  <a:xfrm>
                    <a:off x="7308853" y="26733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3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3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3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14" name="Group 161"/>
                  <p:cNvGrpSpPr/>
                  <p:nvPr/>
                </p:nvGrpSpPr>
                <p:grpSpPr>
                  <a:xfrm>
                    <a:off x="7308853" y="250507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3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3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3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15" name="Group 161"/>
                  <p:cNvGrpSpPr/>
                  <p:nvPr/>
                </p:nvGrpSpPr>
                <p:grpSpPr>
                  <a:xfrm>
                    <a:off x="7308853" y="23622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2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2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3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16" name="Group 161"/>
                  <p:cNvGrpSpPr/>
                  <p:nvPr/>
                </p:nvGrpSpPr>
                <p:grpSpPr>
                  <a:xfrm>
                    <a:off x="7308853" y="22034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2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2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2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17" name="Group 161"/>
                  <p:cNvGrpSpPr/>
                  <p:nvPr/>
                </p:nvGrpSpPr>
                <p:grpSpPr>
                  <a:xfrm>
                    <a:off x="7308853" y="199072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2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2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2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618" name="Group 161"/>
                  <p:cNvGrpSpPr/>
                  <p:nvPr/>
                </p:nvGrpSpPr>
                <p:grpSpPr>
                  <a:xfrm>
                    <a:off x="7308853" y="17526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1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2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2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488" name="Group 1840"/>
                <p:cNvGrpSpPr/>
                <p:nvPr/>
              </p:nvGrpSpPr>
              <p:grpSpPr>
                <a:xfrm>
                  <a:off x="6721477" y="1749425"/>
                  <a:ext cx="174291" cy="1060450"/>
                  <a:chOff x="7308853" y="1752600"/>
                  <a:chExt cx="174291" cy="1060450"/>
                </a:xfrm>
              </p:grpSpPr>
              <p:grpSp>
                <p:nvGrpSpPr>
                  <p:cNvPr id="2589" name="Group 161"/>
                  <p:cNvGrpSpPr/>
                  <p:nvPr/>
                </p:nvGrpSpPr>
                <p:grpSpPr>
                  <a:xfrm>
                    <a:off x="7308853" y="26733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1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1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1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90" name="Group 161"/>
                  <p:cNvGrpSpPr/>
                  <p:nvPr/>
                </p:nvGrpSpPr>
                <p:grpSpPr>
                  <a:xfrm>
                    <a:off x="7308853" y="250507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0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0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0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91" name="Group 161"/>
                  <p:cNvGrpSpPr/>
                  <p:nvPr/>
                </p:nvGrpSpPr>
                <p:grpSpPr>
                  <a:xfrm>
                    <a:off x="7308853" y="23622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0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0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0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92" name="Group 161"/>
                  <p:cNvGrpSpPr/>
                  <p:nvPr/>
                </p:nvGrpSpPr>
                <p:grpSpPr>
                  <a:xfrm>
                    <a:off x="7308853" y="22034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60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0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0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93" name="Group 161"/>
                  <p:cNvGrpSpPr/>
                  <p:nvPr/>
                </p:nvGrpSpPr>
                <p:grpSpPr>
                  <a:xfrm>
                    <a:off x="7308853" y="199072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9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9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60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94" name="Group 161"/>
                  <p:cNvGrpSpPr/>
                  <p:nvPr/>
                </p:nvGrpSpPr>
                <p:grpSpPr>
                  <a:xfrm>
                    <a:off x="7308853" y="17526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9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9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9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489" name="Group 1865"/>
                <p:cNvGrpSpPr/>
                <p:nvPr/>
              </p:nvGrpSpPr>
              <p:grpSpPr>
                <a:xfrm>
                  <a:off x="6924677" y="1676400"/>
                  <a:ext cx="174291" cy="1060450"/>
                  <a:chOff x="7308853" y="1752600"/>
                  <a:chExt cx="174291" cy="1060450"/>
                </a:xfrm>
              </p:grpSpPr>
              <p:grpSp>
                <p:nvGrpSpPr>
                  <p:cNvPr id="2565" name="Group 161"/>
                  <p:cNvGrpSpPr/>
                  <p:nvPr/>
                </p:nvGrpSpPr>
                <p:grpSpPr>
                  <a:xfrm>
                    <a:off x="7308853" y="26733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8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8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8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E9E3FE"/>
                        </a:gs>
                        <a:gs pos="100000">
                          <a:srgbClr val="C4C0EE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66" name="Group 161"/>
                  <p:cNvGrpSpPr/>
                  <p:nvPr/>
                </p:nvGrpSpPr>
                <p:grpSpPr>
                  <a:xfrm>
                    <a:off x="7308853" y="250507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8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8084BE"/>
                        </a:gs>
                        <a:gs pos="100000">
                          <a:srgbClr val="4C4E89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8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8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E9E3FE"/>
                        </a:gs>
                        <a:gs pos="100000">
                          <a:srgbClr val="C4C0EE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67" name="Group 161"/>
                  <p:cNvGrpSpPr/>
                  <p:nvPr/>
                </p:nvGrpSpPr>
                <p:grpSpPr>
                  <a:xfrm>
                    <a:off x="7308853" y="23622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8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8084BE"/>
                        </a:gs>
                        <a:gs pos="100000">
                          <a:srgbClr val="4C4E89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8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8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68" name="Group 161"/>
                  <p:cNvGrpSpPr/>
                  <p:nvPr/>
                </p:nvGrpSpPr>
                <p:grpSpPr>
                  <a:xfrm>
                    <a:off x="7308853" y="22034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7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7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7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69" name="Group 161"/>
                  <p:cNvGrpSpPr/>
                  <p:nvPr/>
                </p:nvGrpSpPr>
                <p:grpSpPr>
                  <a:xfrm>
                    <a:off x="7308853" y="199072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7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7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7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rgbClr val="E9E3FE"/>
                        </a:gs>
                        <a:gs pos="100000">
                          <a:srgbClr val="C4C0EE"/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70" name="Group 161"/>
                  <p:cNvGrpSpPr/>
                  <p:nvPr/>
                </p:nvGrpSpPr>
                <p:grpSpPr>
                  <a:xfrm>
                    <a:off x="7308853" y="17526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7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7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7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490" name="Group 1890"/>
                <p:cNvGrpSpPr/>
                <p:nvPr/>
              </p:nvGrpSpPr>
              <p:grpSpPr>
                <a:xfrm>
                  <a:off x="6842127" y="1822450"/>
                  <a:ext cx="174291" cy="1060450"/>
                  <a:chOff x="7308853" y="1752600"/>
                  <a:chExt cx="174291" cy="1060450"/>
                </a:xfrm>
              </p:grpSpPr>
              <p:grpSp>
                <p:nvGrpSpPr>
                  <p:cNvPr id="2541" name="Group 161"/>
                  <p:cNvGrpSpPr/>
                  <p:nvPr/>
                </p:nvGrpSpPr>
                <p:grpSpPr>
                  <a:xfrm>
                    <a:off x="7308853" y="26733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6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6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6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42" name="Group 161"/>
                  <p:cNvGrpSpPr/>
                  <p:nvPr/>
                </p:nvGrpSpPr>
                <p:grpSpPr>
                  <a:xfrm>
                    <a:off x="7308853" y="250507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5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6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6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43" name="Group 161"/>
                  <p:cNvGrpSpPr/>
                  <p:nvPr/>
                </p:nvGrpSpPr>
                <p:grpSpPr>
                  <a:xfrm>
                    <a:off x="7308853" y="23622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5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5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5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44" name="Group 161"/>
                  <p:cNvGrpSpPr/>
                  <p:nvPr/>
                </p:nvGrpSpPr>
                <p:grpSpPr>
                  <a:xfrm>
                    <a:off x="7308853" y="22034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5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5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5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45" name="Group 161"/>
                  <p:cNvGrpSpPr/>
                  <p:nvPr/>
                </p:nvGrpSpPr>
                <p:grpSpPr>
                  <a:xfrm>
                    <a:off x="7308853" y="199072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50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51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52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46" name="Group 161"/>
                  <p:cNvGrpSpPr/>
                  <p:nvPr/>
                </p:nvGrpSpPr>
                <p:grpSpPr>
                  <a:xfrm>
                    <a:off x="7308853" y="17526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47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48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49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491" name="Group 1915"/>
                <p:cNvGrpSpPr/>
                <p:nvPr/>
              </p:nvGrpSpPr>
              <p:grpSpPr>
                <a:xfrm>
                  <a:off x="7146927" y="1822450"/>
                  <a:ext cx="174291" cy="1060450"/>
                  <a:chOff x="7308853" y="1752600"/>
                  <a:chExt cx="174291" cy="1060450"/>
                </a:xfrm>
              </p:grpSpPr>
              <p:grpSp>
                <p:nvGrpSpPr>
                  <p:cNvPr id="2517" name="Group 161"/>
                  <p:cNvGrpSpPr/>
                  <p:nvPr/>
                </p:nvGrpSpPr>
                <p:grpSpPr>
                  <a:xfrm>
                    <a:off x="7308853" y="26733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3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3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4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18" name="Group 161"/>
                  <p:cNvGrpSpPr/>
                  <p:nvPr/>
                </p:nvGrpSpPr>
                <p:grpSpPr>
                  <a:xfrm>
                    <a:off x="7308853" y="250507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3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3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3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19" name="Group 161"/>
                  <p:cNvGrpSpPr/>
                  <p:nvPr/>
                </p:nvGrpSpPr>
                <p:grpSpPr>
                  <a:xfrm>
                    <a:off x="7308853" y="23622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3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3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3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20" name="Group 161"/>
                  <p:cNvGrpSpPr/>
                  <p:nvPr/>
                </p:nvGrpSpPr>
                <p:grpSpPr>
                  <a:xfrm>
                    <a:off x="7308853" y="22034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2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3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3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21" name="Group 161"/>
                  <p:cNvGrpSpPr/>
                  <p:nvPr/>
                </p:nvGrpSpPr>
                <p:grpSpPr>
                  <a:xfrm>
                    <a:off x="7308853" y="199072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26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2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28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522" name="Group 161"/>
                  <p:cNvGrpSpPr/>
                  <p:nvPr/>
                </p:nvGrpSpPr>
                <p:grpSpPr>
                  <a:xfrm>
                    <a:off x="7308853" y="17526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2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2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2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  <p:grpSp>
              <p:nvGrpSpPr>
                <p:cNvPr id="2492" name="Group 1940"/>
                <p:cNvGrpSpPr/>
                <p:nvPr/>
              </p:nvGrpSpPr>
              <p:grpSpPr>
                <a:xfrm>
                  <a:off x="7004052" y="1905000"/>
                  <a:ext cx="174291" cy="1060450"/>
                  <a:chOff x="7308853" y="1752600"/>
                  <a:chExt cx="174291" cy="1060450"/>
                </a:xfrm>
              </p:grpSpPr>
              <p:grpSp>
                <p:nvGrpSpPr>
                  <p:cNvPr id="2493" name="Group 161"/>
                  <p:cNvGrpSpPr/>
                  <p:nvPr/>
                </p:nvGrpSpPr>
                <p:grpSpPr>
                  <a:xfrm>
                    <a:off x="7308853" y="26733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1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15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16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494" name="Group 161"/>
                  <p:cNvGrpSpPr/>
                  <p:nvPr/>
                </p:nvGrpSpPr>
                <p:grpSpPr>
                  <a:xfrm>
                    <a:off x="7308853" y="250507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11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12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13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495" name="Group 161"/>
                  <p:cNvGrpSpPr/>
                  <p:nvPr/>
                </p:nvGrpSpPr>
                <p:grpSpPr>
                  <a:xfrm>
                    <a:off x="7308853" y="23622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08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09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10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496" name="Group 161"/>
                  <p:cNvGrpSpPr/>
                  <p:nvPr/>
                </p:nvGrpSpPr>
                <p:grpSpPr>
                  <a:xfrm>
                    <a:off x="7308853" y="220345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05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06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07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497" name="Group 161"/>
                  <p:cNvGrpSpPr/>
                  <p:nvPr/>
                </p:nvGrpSpPr>
                <p:grpSpPr>
                  <a:xfrm>
                    <a:off x="7308853" y="1990725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502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03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04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  <p:grpSp>
                <p:nvGrpSpPr>
                  <p:cNvPr id="2498" name="Group 161"/>
                  <p:cNvGrpSpPr/>
                  <p:nvPr/>
                </p:nvGrpSpPr>
                <p:grpSpPr>
                  <a:xfrm>
                    <a:off x="7308853" y="1752600"/>
                    <a:ext cx="174291" cy="139700"/>
                    <a:chOff x="2433638" y="3948113"/>
                    <a:chExt cx="1031875" cy="827088"/>
                  </a:xfrm>
                </p:grpSpPr>
                <p:sp>
                  <p:nvSpPr>
                    <p:cNvPr id="2499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2436813" y="3948113"/>
                      <a:ext cx="282575" cy="8270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68"/>
                        </a:cxn>
                        <a:cxn ang="0">
                          <a:pos x="355" y="1044"/>
                        </a:cxn>
                        <a:cxn ang="0">
                          <a:pos x="355" y="176"/>
                        </a:cxn>
                        <a:cxn ang="0">
                          <a:pos x="0" y="0"/>
                        </a:cxn>
                        <a:cxn ang="0">
                          <a:pos x="0" y="868"/>
                        </a:cxn>
                      </a:cxnLst>
                      <a:rect l="0" t="0" r="r" b="b"/>
                      <a:pathLst>
                        <a:path w="355" h="1044">
                          <a:moveTo>
                            <a:pt x="0" y="868"/>
                          </a:moveTo>
                          <a:lnTo>
                            <a:pt x="355" y="1044"/>
                          </a:lnTo>
                          <a:lnTo>
                            <a:pt x="355" y="176"/>
                          </a:lnTo>
                          <a:lnTo>
                            <a:pt x="0" y="0"/>
                          </a:lnTo>
                          <a:lnTo>
                            <a:pt x="0" y="86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chemeClr val="tx2">
                            <a:lumMod val="5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00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213" y="4086226"/>
                      <a:ext cx="749300" cy="688975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75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>
                        <a:solidFill>
                          <a:schemeClr val="bg1"/>
                        </a:solidFill>
                        <a:latin typeface="Arial Narrow" pitchFamily="112" charset="0"/>
                      </a:endParaRPr>
                    </a:p>
                  </p:txBody>
                </p:sp>
                <p:sp>
                  <p:nvSpPr>
                    <p:cNvPr id="2501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433638" y="3948113"/>
                      <a:ext cx="1031875" cy="138113"/>
                    </a:xfrm>
                    <a:custGeom>
                      <a:avLst/>
                      <a:gdLst/>
                      <a:ahLst/>
                      <a:cxnLst>
                        <a:cxn ang="0">
                          <a:pos x="355" y="176"/>
                        </a:cxn>
                        <a:cxn ang="0">
                          <a:pos x="1299" y="176"/>
                        </a:cxn>
                        <a:cxn ang="0">
                          <a:pos x="942" y="0"/>
                        </a:cxn>
                        <a:cxn ang="0">
                          <a:pos x="0" y="0"/>
                        </a:cxn>
                        <a:cxn ang="0">
                          <a:pos x="355" y="176"/>
                        </a:cxn>
                      </a:cxnLst>
                      <a:rect l="0" t="0" r="r" b="b"/>
                      <a:pathLst>
                        <a:path w="1299" h="176">
                          <a:moveTo>
                            <a:pt x="355" y="176"/>
                          </a:moveTo>
                          <a:lnTo>
                            <a:pt x="1299" y="176"/>
                          </a:lnTo>
                          <a:lnTo>
                            <a:pt x="942" y="0"/>
                          </a:lnTo>
                          <a:lnTo>
                            <a:pt x="0" y="0"/>
                          </a:lnTo>
                          <a:lnTo>
                            <a:pt x="355" y="176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</a:gsLst>
                      <a:lin ang="2700000" scaled="1"/>
                    </a:gradFill>
                    <a:ln w="9525">
                      <a:noFill/>
                      <a:prstDash val="sysDash"/>
                      <a:miter lim="800000"/>
                      <a:headEnd/>
                      <a:tailEnd/>
                    </a:ln>
                  </p:spPr>
                  <p:txBody>
                    <a:bodyPr lIns="18288" tIns="18288" rIns="18288" bIns="18288" anchor="ctr" anchorCtr="1"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ct val="20000"/>
                        </a:spcBef>
                      </a:pPr>
                      <a:endParaRPr lang="en-US" sz="1600" b="1" dirty="0">
                        <a:latin typeface="Arial Narrow" pitchFamily="112" charset="0"/>
                      </a:endParaRPr>
                    </a:p>
                  </p:txBody>
                </p:sp>
              </p:grpSp>
            </p:grpSp>
          </p:grpSp>
          <p:grpSp>
            <p:nvGrpSpPr>
              <p:cNvPr id="2478" name="Group 161"/>
              <p:cNvGrpSpPr/>
              <p:nvPr/>
            </p:nvGrpSpPr>
            <p:grpSpPr>
              <a:xfrm>
                <a:off x="6981821" y="3695700"/>
                <a:ext cx="237666" cy="190500"/>
                <a:chOff x="2433638" y="3948113"/>
                <a:chExt cx="1031875" cy="827088"/>
              </a:xfrm>
            </p:grpSpPr>
            <p:sp>
              <p:nvSpPr>
                <p:cNvPr id="2483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484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485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tx2">
                        <a:lumMod val="20000"/>
                        <a:lumOff val="80000"/>
                      </a:schemeClr>
                    </a:gs>
                    <a:gs pos="100000">
                      <a:schemeClr val="tx2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  <p:grpSp>
            <p:nvGrpSpPr>
              <p:cNvPr id="2479" name="Group 161"/>
              <p:cNvGrpSpPr/>
              <p:nvPr/>
            </p:nvGrpSpPr>
            <p:grpSpPr>
              <a:xfrm>
                <a:off x="6981821" y="4000500"/>
                <a:ext cx="237666" cy="190500"/>
                <a:chOff x="2433638" y="3948113"/>
                <a:chExt cx="1031875" cy="827088"/>
              </a:xfrm>
            </p:grpSpPr>
            <p:sp>
              <p:nvSpPr>
                <p:cNvPr id="2480" name="Freeform 5"/>
                <p:cNvSpPr>
                  <a:spLocks/>
                </p:cNvSpPr>
                <p:nvPr/>
              </p:nvSpPr>
              <p:spPr bwMode="auto">
                <a:xfrm>
                  <a:off x="2436813" y="3948113"/>
                  <a:ext cx="282575" cy="827088"/>
                </a:xfrm>
                <a:custGeom>
                  <a:avLst/>
                  <a:gdLst/>
                  <a:ahLst/>
                  <a:cxnLst>
                    <a:cxn ang="0">
                      <a:pos x="0" y="868"/>
                    </a:cxn>
                    <a:cxn ang="0">
                      <a:pos x="355" y="1044"/>
                    </a:cxn>
                    <a:cxn ang="0">
                      <a:pos x="355" y="176"/>
                    </a:cxn>
                    <a:cxn ang="0">
                      <a:pos x="0" y="0"/>
                    </a:cxn>
                    <a:cxn ang="0">
                      <a:pos x="0" y="868"/>
                    </a:cxn>
                  </a:cxnLst>
                  <a:rect l="0" t="0" r="r" b="b"/>
                  <a:pathLst>
                    <a:path w="355" h="1044">
                      <a:moveTo>
                        <a:pt x="0" y="868"/>
                      </a:moveTo>
                      <a:lnTo>
                        <a:pt x="355" y="1044"/>
                      </a:lnTo>
                      <a:lnTo>
                        <a:pt x="355" y="176"/>
                      </a:lnTo>
                      <a:lnTo>
                        <a:pt x="0" y="0"/>
                      </a:lnTo>
                      <a:lnTo>
                        <a:pt x="0" y="86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tx2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481" name="Rectangle 6"/>
                <p:cNvSpPr>
                  <a:spLocks noChangeArrowheads="1"/>
                </p:cNvSpPr>
                <p:nvPr/>
              </p:nvSpPr>
              <p:spPr bwMode="auto">
                <a:xfrm>
                  <a:off x="2716213" y="4086226"/>
                  <a:ext cx="749300" cy="688975"/>
                </a:xfrm>
                <a:prstGeom prst="rect">
                  <a:avLst/>
                </a:prstGeom>
                <a:gradFill rotWithShape="0"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>
                    <a:solidFill>
                      <a:schemeClr val="bg1"/>
                    </a:solidFill>
                    <a:latin typeface="Arial Narrow" pitchFamily="112" charset="0"/>
                  </a:endParaRPr>
                </a:p>
              </p:txBody>
            </p:sp>
            <p:sp>
              <p:nvSpPr>
                <p:cNvPr id="2482" name="Freeform 7"/>
                <p:cNvSpPr>
                  <a:spLocks/>
                </p:cNvSpPr>
                <p:nvPr/>
              </p:nvSpPr>
              <p:spPr bwMode="auto">
                <a:xfrm>
                  <a:off x="2433638" y="3948113"/>
                  <a:ext cx="1031875" cy="138113"/>
                </a:xfrm>
                <a:custGeom>
                  <a:avLst/>
                  <a:gdLst/>
                  <a:ahLst/>
                  <a:cxnLst>
                    <a:cxn ang="0">
                      <a:pos x="355" y="176"/>
                    </a:cxn>
                    <a:cxn ang="0">
                      <a:pos x="1299" y="176"/>
                    </a:cxn>
                    <a:cxn ang="0">
                      <a:pos x="942" y="0"/>
                    </a:cxn>
                    <a:cxn ang="0">
                      <a:pos x="0" y="0"/>
                    </a:cxn>
                    <a:cxn ang="0">
                      <a:pos x="355" y="176"/>
                    </a:cxn>
                  </a:cxnLst>
                  <a:rect l="0" t="0" r="r" b="b"/>
                  <a:pathLst>
                    <a:path w="1299" h="176">
                      <a:moveTo>
                        <a:pt x="355" y="176"/>
                      </a:moveTo>
                      <a:lnTo>
                        <a:pt x="1299" y="176"/>
                      </a:lnTo>
                      <a:lnTo>
                        <a:pt x="942" y="0"/>
                      </a:lnTo>
                      <a:lnTo>
                        <a:pt x="0" y="0"/>
                      </a:lnTo>
                      <a:lnTo>
                        <a:pt x="355" y="17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tx2">
                        <a:lumMod val="20000"/>
                        <a:lumOff val="80000"/>
                      </a:schemeClr>
                    </a:gs>
                    <a:gs pos="100000">
                      <a:schemeClr val="tx2">
                        <a:lumMod val="40000"/>
                        <a:lumOff val="60000"/>
                      </a:schemeClr>
                    </a:gs>
                  </a:gsLst>
                  <a:lin ang="2700000" scaled="1"/>
                </a:gradFill>
                <a:ln w="9525">
                  <a:noFill/>
                  <a:prstDash val="sysDash"/>
                  <a:miter lim="800000"/>
                  <a:headEnd/>
                  <a:tailEnd/>
                </a:ln>
              </p:spPr>
              <p:txBody>
                <a:bodyPr lIns="18288" tIns="18288" rIns="18288" bIns="18288" anchor="ctr" anchorCtr="1"/>
                <a:lstStyle/>
                <a:p>
                  <a:pPr algn="ctr">
                    <a:lnSpc>
                      <a:spcPct val="85000"/>
                    </a:lnSpc>
                    <a:spcBef>
                      <a:spcPct val="20000"/>
                    </a:spcBef>
                  </a:pPr>
                  <a:endParaRPr lang="en-US" sz="1600" b="1" dirty="0">
                    <a:latin typeface="Arial Narrow" pitchFamily="112" charset="0"/>
                  </a:endParaRPr>
                </a:p>
              </p:txBody>
            </p:sp>
          </p:grpSp>
        </p:grpSp>
      </p:grpSp>
      <p:sp>
        <p:nvSpPr>
          <p:cNvPr id="3070" name="AutoShape 110" title="arrow"/>
          <p:cNvSpPr>
            <a:spLocks noChangeArrowheads="1"/>
          </p:cNvSpPr>
          <p:nvPr/>
        </p:nvSpPr>
        <p:spPr bwMode="auto">
          <a:xfrm>
            <a:off x="3276600" y="5410200"/>
            <a:ext cx="3429000" cy="457200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lumMod val="6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1" name="AutoShape 110" title="arrow"/>
          <p:cNvSpPr>
            <a:spLocks noChangeArrowheads="1"/>
          </p:cNvSpPr>
          <p:nvPr/>
        </p:nvSpPr>
        <p:spPr bwMode="auto">
          <a:xfrm>
            <a:off x="6705600" y="5410200"/>
            <a:ext cx="3429000" cy="457200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3" name="Text Placeholder 652">
            <a:extLst>
              <a:ext uri="{FF2B5EF4-FFF2-40B4-BE49-F238E27FC236}">
                <a16:creationId xmlns:a16="http://schemas.microsoft.com/office/drawing/2014/main" id="{F9B65303-5D90-B642-81BF-C5BED1D8322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52" name="Text Placeholder 651">
            <a:extLst>
              <a:ext uri="{FF2B5EF4-FFF2-40B4-BE49-F238E27FC236}">
                <a16:creationId xmlns:a16="http://schemas.microsoft.com/office/drawing/2014/main" id="{CB1CD851-AB32-3348-9B44-2C07685EF72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1" name="Text Placeholder 650">
            <a:extLst>
              <a:ext uri="{FF2B5EF4-FFF2-40B4-BE49-F238E27FC236}">
                <a16:creationId xmlns:a16="http://schemas.microsoft.com/office/drawing/2014/main" id="{0BD576F2-BB22-D449-9A89-B8876198F3B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311097" y="4600765"/>
            <a:ext cx="706532" cy="687295"/>
          </a:xfrm>
        </p:spPr>
        <p:txBody>
          <a:bodyPr/>
          <a:lstStyle/>
          <a:p>
            <a:endParaRPr lang="en-US"/>
          </a:p>
        </p:txBody>
      </p:sp>
      <p:sp>
        <p:nvSpPr>
          <p:cNvPr id="650" name="Text Placeholder 649">
            <a:extLst>
              <a:ext uri="{FF2B5EF4-FFF2-40B4-BE49-F238E27FC236}">
                <a16:creationId xmlns:a16="http://schemas.microsoft.com/office/drawing/2014/main" id="{A4C65591-53E7-B743-A20F-F8B8E38C0A1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8461897" y="4593785"/>
            <a:ext cx="768331" cy="747078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649" name="Text Placeholder 648">
            <a:extLst>
              <a:ext uri="{FF2B5EF4-FFF2-40B4-BE49-F238E27FC236}">
                <a16:creationId xmlns:a16="http://schemas.microsoft.com/office/drawing/2014/main" id="{86A2C327-BD8D-3046-9554-F7C0F614506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661010" y="4621849"/>
            <a:ext cx="745383" cy="692551"/>
          </a:xfrm>
        </p:spPr>
        <p:txBody>
          <a:bodyPr/>
          <a:lstStyle/>
          <a:p>
            <a:endParaRPr lang="en-US"/>
          </a:p>
        </p:txBody>
      </p:sp>
      <p:sp>
        <p:nvSpPr>
          <p:cNvPr id="648" name="Text Placeholder 647">
            <a:extLst>
              <a:ext uri="{FF2B5EF4-FFF2-40B4-BE49-F238E27FC236}">
                <a16:creationId xmlns:a16="http://schemas.microsoft.com/office/drawing/2014/main" id="{5EAAA51C-DA04-1B47-9C6B-58A04019C52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790046" y="4609070"/>
            <a:ext cx="746742" cy="705331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6" name="Text Placeholder 645">
            <a:extLst>
              <a:ext uri="{FF2B5EF4-FFF2-40B4-BE49-F238E27FC236}">
                <a16:creationId xmlns:a16="http://schemas.microsoft.com/office/drawing/2014/main" id="{28AD201A-9A35-384F-B066-DEA8E96834D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869457" y="4626411"/>
            <a:ext cx="725025" cy="67519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644" name="Text Placeholder 643">
            <a:extLst>
              <a:ext uri="{FF2B5EF4-FFF2-40B4-BE49-F238E27FC236}">
                <a16:creationId xmlns:a16="http://schemas.microsoft.com/office/drawing/2014/main" id="{CE2D5B49-0466-8A4F-806E-CA9C9ACC4C4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006021" y="4613203"/>
            <a:ext cx="770216" cy="73766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643" name="Text Placeholder 642">
            <a:extLst>
              <a:ext uri="{FF2B5EF4-FFF2-40B4-BE49-F238E27FC236}">
                <a16:creationId xmlns:a16="http://schemas.microsoft.com/office/drawing/2014/main" id="{C183D20B-5F81-574E-B97A-55BDDCACAB8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167744" y="4657967"/>
            <a:ext cx="732662" cy="630094"/>
          </a:xfrm>
        </p:spPr>
        <p:txBody>
          <a:bodyPr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2" name="Text Placeholder 641">
            <a:extLst>
              <a:ext uri="{FF2B5EF4-FFF2-40B4-BE49-F238E27FC236}">
                <a16:creationId xmlns:a16="http://schemas.microsoft.com/office/drawing/2014/main" id="{3B397563-A008-0242-8780-602A54946E0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317401" y="4620544"/>
            <a:ext cx="718963" cy="642419"/>
          </a:xfrm>
        </p:spPr>
        <p:txBody>
          <a:bodyPr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28" name="Text Placeholder 3127">
            <a:extLst>
              <a:ext uri="{FF2B5EF4-FFF2-40B4-BE49-F238E27FC236}">
                <a16:creationId xmlns:a16="http://schemas.microsoft.com/office/drawing/2014/main" id="{3B88524C-0554-6146-8488-E5BAC78375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449958" y="3650899"/>
            <a:ext cx="728133" cy="313932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127" name="Text Placeholder 3126">
            <a:extLst>
              <a:ext uri="{FF2B5EF4-FFF2-40B4-BE49-F238E27FC236}">
                <a16:creationId xmlns:a16="http://schemas.microsoft.com/office/drawing/2014/main" id="{714E9D5B-942D-0748-B9A9-BDFB88F4F4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46351" y="3700722"/>
            <a:ext cx="728133" cy="31393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26" name="Text Placeholder 3125">
            <a:extLst>
              <a:ext uri="{FF2B5EF4-FFF2-40B4-BE49-F238E27FC236}">
                <a16:creationId xmlns:a16="http://schemas.microsoft.com/office/drawing/2014/main" id="{4D106282-A739-9F43-B157-3C97494550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49697" y="3694800"/>
            <a:ext cx="728133" cy="313932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29" name="Text Placeholder 3128">
            <a:extLst>
              <a:ext uri="{FF2B5EF4-FFF2-40B4-BE49-F238E27FC236}">
                <a16:creationId xmlns:a16="http://schemas.microsoft.com/office/drawing/2014/main" id="{DBDC081B-3982-6C44-B585-2B3C765CCD5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983909" y="3694196"/>
            <a:ext cx="728133" cy="313932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30" name="Text Placeholder 3129">
            <a:extLst>
              <a:ext uri="{FF2B5EF4-FFF2-40B4-BE49-F238E27FC236}">
                <a16:creationId xmlns:a16="http://schemas.microsoft.com/office/drawing/2014/main" id="{94AAB95D-B3BC-9B42-B9AD-FFC51E803C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080778" y="3704904"/>
            <a:ext cx="728133" cy="313932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31" name="Text Placeholder 3130">
            <a:extLst>
              <a:ext uri="{FF2B5EF4-FFF2-40B4-BE49-F238E27FC236}">
                <a16:creationId xmlns:a16="http://schemas.microsoft.com/office/drawing/2014/main" id="{9175F5EF-FB09-EA4D-AEA7-2695435CC18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213708" y="3687459"/>
            <a:ext cx="728133" cy="313932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1" name="Text Placeholder 640">
            <a:extLst>
              <a:ext uri="{FF2B5EF4-FFF2-40B4-BE49-F238E27FC236}">
                <a16:creationId xmlns:a16="http://schemas.microsoft.com/office/drawing/2014/main" id="{F7558117-B5B3-5E4B-9F16-D780F841626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0" name="Text Placeholder 639">
            <a:extLst>
              <a:ext uri="{FF2B5EF4-FFF2-40B4-BE49-F238E27FC236}">
                <a16:creationId xmlns:a16="http://schemas.microsoft.com/office/drawing/2014/main" id="{01B02BEC-8425-9645-A0DB-4E1CEC605F7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35" name="Text Placeholder 3134">
            <a:extLst>
              <a:ext uri="{FF2B5EF4-FFF2-40B4-BE49-F238E27FC236}">
                <a16:creationId xmlns:a16="http://schemas.microsoft.com/office/drawing/2014/main" id="{30FCA7DF-D54A-8041-8241-8CB5A0FE0E8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34" name="Text Placeholder 3133">
            <a:extLst>
              <a:ext uri="{FF2B5EF4-FFF2-40B4-BE49-F238E27FC236}">
                <a16:creationId xmlns:a16="http://schemas.microsoft.com/office/drawing/2014/main" id="{A94918F3-C013-E14A-84DF-49AAD9F958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33" name="Text Placeholder 3132">
            <a:extLst>
              <a:ext uri="{FF2B5EF4-FFF2-40B4-BE49-F238E27FC236}">
                <a16:creationId xmlns:a16="http://schemas.microsoft.com/office/drawing/2014/main" id="{42674B48-8744-2741-8D1E-FAB89BF5121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32" name="Text Placeholder 3131">
            <a:extLst>
              <a:ext uri="{FF2B5EF4-FFF2-40B4-BE49-F238E27FC236}">
                <a16:creationId xmlns:a16="http://schemas.microsoft.com/office/drawing/2014/main" id="{621D3EDE-ABEE-A740-ADBC-4196FE2E505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25" name="Text Placeholder 3124">
            <a:extLst>
              <a:ext uri="{FF2B5EF4-FFF2-40B4-BE49-F238E27FC236}">
                <a16:creationId xmlns:a16="http://schemas.microsoft.com/office/drawing/2014/main" id="{DB7CEC50-C2AA-F442-828E-03A3933685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24" name="Text Placeholder 3123">
            <a:extLst>
              <a:ext uri="{FF2B5EF4-FFF2-40B4-BE49-F238E27FC236}">
                <a16:creationId xmlns:a16="http://schemas.microsoft.com/office/drawing/2014/main" id="{8FB259F4-3A9A-6B43-81BE-42565EE797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23" name="Text Placeholder 3122">
            <a:extLst>
              <a:ext uri="{FF2B5EF4-FFF2-40B4-BE49-F238E27FC236}">
                <a16:creationId xmlns:a16="http://schemas.microsoft.com/office/drawing/2014/main" id="{483C5378-D7D2-584C-8DDB-4481269643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22" name="Text Placeholder 3121">
            <a:extLst>
              <a:ext uri="{FF2B5EF4-FFF2-40B4-BE49-F238E27FC236}">
                <a16:creationId xmlns:a16="http://schemas.microsoft.com/office/drawing/2014/main" id="{AE8EC23A-DA2C-7F46-B954-390D259295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21" name="Text Placeholder 3120">
            <a:extLst>
              <a:ext uri="{FF2B5EF4-FFF2-40B4-BE49-F238E27FC236}">
                <a16:creationId xmlns:a16="http://schemas.microsoft.com/office/drawing/2014/main" id="{53F19CC3-4ECA-D743-B971-F0DFF56317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20" name="Text Placeholder 3119">
            <a:extLst>
              <a:ext uri="{FF2B5EF4-FFF2-40B4-BE49-F238E27FC236}">
                <a16:creationId xmlns:a16="http://schemas.microsoft.com/office/drawing/2014/main" id="{986E3E5B-79DC-064A-A87B-27B1191312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19" name="Title 3118">
            <a:extLst>
              <a:ext uri="{FF2B5EF4-FFF2-40B4-BE49-F238E27FC236}">
                <a16:creationId xmlns:a16="http://schemas.microsoft.com/office/drawing/2014/main" id="{7D091EBB-E1B7-7540-A372-EE24BB375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20BB1CB-10BB-46C7-93B9-18E9DDCB09E3}"/>
</file>

<file path=customXml/itemProps2.xml><?xml version="1.0" encoding="utf-8"?>
<ds:datastoreItem xmlns:ds="http://schemas.openxmlformats.org/officeDocument/2006/customXml" ds:itemID="{2DBE5D5B-5817-48BE-8939-0B2F47702AF5}"/>
</file>

<file path=customXml/itemProps3.xml><?xml version="1.0" encoding="utf-8"?>
<ds:datastoreItem xmlns:ds="http://schemas.openxmlformats.org/officeDocument/2006/customXml" ds:itemID="{ABB2E3FF-9B38-4476-BE87-FE8AF0F9542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3052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Times</vt:lpstr>
      <vt:lpstr>Office Theme</vt:lpstr>
      <vt:lpstr>Add a Slide Title - 1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nic brown</cp:lastModifiedBy>
  <cp:revision>393</cp:revision>
  <dcterms:created xsi:type="dcterms:W3CDTF">2009-06-16T21:54:09Z</dcterms:created>
  <dcterms:modified xsi:type="dcterms:W3CDTF">2018-06-16T20:07:23Z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