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62" r:id="rId10"/>
    <p:sldId id="27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190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7694AA63-509C-4A42-8532-64AC2D503108}">
      <dgm:prSet phldrT="[Text]"/>
      <dgm:spPr/>
      <dgm:t>
        <a:bodyPr/>
        <a:lstStyle/>
        <a:p>
          <a:r>
            <a:rPr lang="en-US" dirty="0"/>
            <a:t>Step 1 Title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/>
        <a:lstStyle/>
        <a:p>
          <a:endParaRPr lang="en-US"/>
        </a:p>
      </dgm:t>
    </dgm:pt>
    <dgm:pt modelId="{31D65F67-FF5D-4DBF-B8F3-42F4954C4217}" type="sibTrans" cxnId="{6B022E57-08DD-45E3-840B-6A1D9FA4CD05}">
      <dgm:prSet/>
      <dgm:spPr/>
      <dgm:t>
        <a:bodyPr/>
        <a:lstStyle/>
        <a:p>
          <a:endParaRPr lang="en-US"/>
        </a:p>
      </dgm:t>
    </dgm:pt>
    <dgm:pt modelId="{9686F1BF-536B-47D1-8382-7914918E4475}">
      <dgm:prSet phldrT="[Text]"/>
      <dgm:spPr/>
      <dgm:t>
        <a:bodyPr/>
        <a:lstStyle/>
        <a:p>
          <a:r>
            <a:rPr lang="en-US" dirty="0"/>
            <a:t>Step 2 Title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/>
        <a:lstStyle/>
        <a:p>
          <a:endParaRPr lang="en-US"/>
        </a:p>
      </dgm:t>
    </dgm:pt>
    <dgm:pt modelId="{DF9CE341-EF0D-47D3-9D51-24517F7DC7E6}" type="sibTrans" cxnId="{278F5898-2FEC-487A-BC63-96F95738EB85}">
      <dgm:prSet/>
      <dgm:spPr/>
      <dgm:t>
        <a:bodyPr/>
        <a:lstStyle/>
        <a:p>
          <a:endParaRPr lang="en-US"/>
        </a:p>
      </dgm:t>
    </dgm:pt>
    <dgm:pt modelId="{BD1D151A-9BF5-4298-9A81-3358E9026F5E}">
      <dgm:prSet phldrT="[Text]"/>
      <dgm:spPr/>
      <dgm:t>
        <a:bodyPr/>
        <a:lstStyle/>
        <a:p>
          <a:r>
            <a:rPr lang="en-US" dirty="0"/>
            <a:t>Step 3 Title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/>
        <a:lstStyle/>
        <a:p>
          <a:endParaRPr lang="en-US"/>
        </a:p>
      </dgm:t>
    </dgm:pt>
    <dgm:pt modelId="{560C5953-7705-4BB4-B630-463F6520C5CC}" type="sibTrans" cxnId="{21E48DC5-14D8-497A-AEE1-2903EC44ABBE}">
      <dgm:prSet/>
      <dgm:spPr/>
      <dgm:t>
        <a:bodyPr/>
        <a:lstStyle/>
        <a:p>
          <a:endParaRPr lang="en-US"/>
        </a:p>
      </dgm:t>
    </dgm:pt>
    <dgm:pt modelId="{1AEA4A1B-5A19-404A-B68A-B50FF8638DC4}">
      <dgm:prSet phldrT="[Text]"/>
      <dgm:spPr/>
      <dgm:t>
        <a:bodyPr/>
        <a:lstStyle/>
        <a:p>
          <a:r>
            <a:rPr lang="en-US" dirty="0"/>
            <a:t>Step 4 Title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/>
        <a:lstStyle/>
        <a:p>
          <a:endParaRPr lang="en-US"/>
        </a:p>
      </dgm:t>
    </dgm:pt>
    <dgm:pt modelId="{17BFF7DA-457B-49D3-9BD9-89DE9293540C}" type="sibTrans" cxnId="{7101D6EF-33D1-458F-906B-3DCC1A311E89}">
      <dgm:prSet/>
      <dgm:spPr/>
      <dgm:t>
        <a:bodyPr/>
        <a:lstStyle/>
        <a:p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Step 1 Title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Step 2 Title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Step 3 Title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Step 4 Title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12/1/2017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12/1/2017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9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 title="Top border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 title="Left border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 title="Right border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 title="Bottom border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6C0C-2E69-44B1-8995-CAD5637203E5}" type="datetime1">
              <a:rPr lang="en-US" smtClean="0"/>
              <a:t>12/1/2017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F4B7-862C-485D-84D8-4B03631A304F}" type="datetime1">
              <a:rPr lang="en-US" smtClean="0"/>
              <a:t>12/1/2017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0DA-3C40-4F5C-8CB5-6F4E1FF4070C}" type="datetime1">
              <a:rPr lang="en-US" smtClean="0"/>
              <a:t>12/1/2017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Bottom border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 title="Top borde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706F-A8B2-4238-82E7-D28D614E4531}" type="datetime1">
              <a:rPr lang="en-US" smtClean="0"/>
              <a:t>12/1/2017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8F2D-2A78-44FF-BC59-D39CD6974BDA}" type="datetime1">
              <a:rPr lang="en-US" smtClean="0"/>
              <a:t>12/1/2017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A10B-70DB-452B-BDA9-639848A42677}" type="datetime1">
              <a:rPr lang="en-US" smtClean="0"/>
              <a:t>12/1/2017</a:t>
            </a:fld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2859-C757-4920-BF2D-71E1A396FB34}" type="datetime1">
              <a:rPr lang="en-US" smtClean="0"/>
              <a:t>12/1/2017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03A7-5766-4957-A6DA-526AE35A5A77}" type="datetime1">
              <a:rPr lang="en-US" smtClean="0"/>
              <a:t>12/1/2017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Top borde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FCD2-4075-4D5E-9C68-874321E1E3A7}" type="datetime1">
              <a:rPr lang="en-US" smtClean="0"/>
              <a:t>12/1/2017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Top border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 title="Bottom border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 title="Left border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 title="Right border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7856-9415-412D-842B-56448CB74E5A}" type="datetime1">
              <a:rPr lang="en-US" smtClean="0"/>
              <a:t>12/1/2017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Bottom border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IN" dirty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2415AF3-9E6D-47F6-9F4D-D125E5D20448}" type="datetime1">
              <a:rPr lang="en-US" smtClean="0"/>
              <a:t>12/1/2017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- 4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- 5</a:t>
            </a:r>
            <a:endParaRPr lang="en-US" dirty="0"/>
          </a:p>
        </p:txBody>
      </p:sp>
      <p:sp>
        <p:nvSpPr>
          <p:cNvPr id="19" name="Picture Placeholder 18" title="An empty placeholder to add an image. Click on the placeholder and select the image that you wish to add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first bullet point here</a:t>
            </a:r>
          </a:p>
          <a:p>
            <a:r>
              <a:rPr lang="en-US"/>
              <a:t>Add your second bullet point here</a:t>
            </a:r>
          </a:p>
          <a:p>
            <a:r>
              <a:rPr lang="en-US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Chart</a:t>
            </a:r>
            <a:endParaRPr lang="en-US" dirty="0"/>
          </a:p>
        </p:txBody>
      </p:sp>
      <p:graphicFrame>
        <p:nvGraphicFramePr>
          <p:cNvPr id="9" name="Content Placeholder 8" title="Clustered column chart depicting values of three series for four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47343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Content Layout with Table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374511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First bullet point here</a:t>
            </a:r>
          </a:p>
          <a:p>
            <a:r>
              <a:rPr lang="en-US"/>
              <a:t>Second bullet point here</a:t>
            </a:r>
          </a:p>
          <a:p>
            <a:r>
              <a:rPr lang="en-US"/>
              <a:t>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 title="Smart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SmartArt</a:t>
            </a:r>
            <a:endParaRPr lang="en-US" dirty="0"/>
          </a:p>
        </p:txBody>
      </p:sp>
      <p:graphicFrame>
        <p:nvGraphicFramePr>
          <p:cNvPr id="6" name="Content Placeholder 5" title="Upward arrow showing progression of four step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510786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- 1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- 2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126</Words>
  <PresentationFormat>Widescreen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Sheer Green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Add a Slide Title - 1</vt:lpstr>
      <vt:lpstr>Add a Slide Title - 2</vt:lpstr>
      <vt:lpstr>Add a Slide Title - 3</vt:lpstr>
      <vt:lpstr>PowerPoint Presentation</vt:lpstr>
      <vt:lpstr>Add a Slide Title - 4</vt:lpstr>
      <vt:lpstr>Add a Slide Title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2014-04-18T01:35:23Z</dcterms:created>
  <dcterms:modified xsi:type="dcterms:W3CDTF">2017-12-01T14:48:13Z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v-asharm@microsoft.com</vt:lpwstr>
  </property>
  <property fmtid="{D5CDD505-2E9C-101B-9397-08002B2CF9AE}" pid="5" name="MSIP_Label_f42aa342-8706-4288-bd11-ebb85995028c_SetDate">
    <vt:lpwstr>2017-11-17T03:59:06.7858932Z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0x010100AA3F7D94069FF64A86F7DFF56D60E3BE</vt:lpwstr>
  </property>
</Properties>
</file>