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 snapToGrid="0">
      <p:cViewPr varScale="1">
        <p:scale>
          <a:sx n="69" d="100"/>
          <a:sy n="69" d="100"/>
        </p:scale>
        <p:origin x="19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2646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C1E23-DEED-4881-9649-D4762C05BFCF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54FC3-7019-4130-999F-2934A1BA0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8C37A-3116-4396-BF80-C7455E378427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DC21C-4BBA-449A-9AC6-2347AA440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change this invitation, just select the sample text, and then enter your event details. Or, if you’d rather start from a clean slate, press the New Slide button on the Home tab to insert a new page of invitations. Now enter your text in the empty placeholders.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C21C-4BBA-449A-9AC6-2347AA4403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2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vit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title="Background graphics - top"/>
          <p:cNvGrpSpPr/>
          <p:nvPr userDrawn="1"/>
        </p:nvGrpSpPr>
        <p:grpSpPr>
          <a:xfrm>
            <a:off x="1143000" y="1167893"/>
            <a:ext cx="5486400" cy="3657600"/>
            <a:chOff x="1143000" y="1167893"/>
            <a:chExt cx="5486400" cy="3657600"/>
          </a:xfrm>
        </p:grpSpPr>
        <p:sp>
          <p:nvSpPr>
            <p:cNvPr id="43" name="Rectangle 5"/>
            <p:cNvSpPr>
              <a:spLocks noChangeArrowheads="1"/>
            </p:cNvSpPr>
            <p:nvPr userDrawn="1"/>
          </p:nvSpPr>
          <p:spPr bwMode="auto">
            <a:xfrm>
              <a:off x="1143000" y="1167893"/>
              <a:ext cx="5486400" cy="3657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44" name="Picture 43"/>
            <p:cNvPicPr preferRelativeResize="0"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000" y="1167893"/>
              <a:ext cx="5486400" cy="3655907"/>
            </a:xfrm>
            <a:prstGeom prst="rect">
              <a:avLst/>
            </a:prstGeom>
          </p:spPr>
        </p:pic>
        <p:sp>
          <p:nvSpPr>
            <p:cNvPr id="45" name="Rectangle 5"/>
            <p:cNvSpPr>
              <a:spLocks noChangeArrowheads="1"/>
            </p:cNvSpPr>
            <p:nvPr userDrawn="1"/>
          </p:nvSpPr>
          <p:spPr bwMode="auto">
            <a:xfrm>
              <a:off x="1143000" y="1849294"/>
              <a:ext cx="5486400" cy="228324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3"/>
            <p:cNvSpPr>
              <a:spLocks/>
            </p:cNvSpPr>
            <p:nvPr userDrawn="1"/>
          </p:nvSpPr>
          <p:spPr bwMode="auto">
            <a:xfrm>
              <a:off x="1435458" y="1386461"/>
              <a:ext cx="4901486" cy="3222329"/>
            </a:xfrm>
            <a:custGeom>
              <a:avLst/>
              <a:gdLst>
                <a:gd name="T0" fmla="*/ 1779 w 1779"/>
                <a:gd name="T1" fmla="*/ 771 h 1542"/>
                <a:gd name="T2" fmla="*/ 1713 w 1779"/>
                <a:gd name="T3" fmla="*/ 489 h 1542"/>
                <a:gd name="T4" fmla="*/ 1594 w 1779"/>
                <a:gd name="T5" fmla="*/ 356 h 1542"/>
                <a:gd name="T6" fmla="*/ 1415 w 1779"/>
                <a:gd name="T7" fmla="*/ 95 h 1542"/>
                <a:gd name="T8" fmla="*/ 889 w 1779"/>
                <a:gd name="T9" fmla="*/ 0 h 1542"/>
                <a:gd name="T10" fmla="*/ 364 w 1779"/>
                <a:gd name="T11" fmla="*/ 95 h 1542"/>
                <a:gd name="T12" fmla="*/ 185 w 1779"/>
                <a:gd name="T13" fmla="*/ 356 h 1542"/>
                <a:gd name="T14" fmla="*/ 65 w 1779"/>
                <a:gd name="T15" fmla="*/ 489 h 1542"/>
                <a:gd name="T16" fmla="*/ 0 w 1779"/>
                <a:gd name="T17" fmla="*/ 771 h 1542"/>
                <a:gd name="T18" fmla="*/ 65 w 1779"/>
                <a:gd name="T19" fmla="*/ 1053 h 1542"/>
                <a:gd name="T20" fmla="*/ 185 w 1779"/>
                <a:gd name="T21" fmla="*/ 1186 h 1542"/>
                <a:gd name="T22" fmla="*/ 364 w 1779"/>
                <a:gd name="T23" fmla="*/ 1447 h 1542"/>
                <a:gd name="T24" fmla="*/ 889 w 1779"/>
                <a:gd name="T25" fmla="*/ 1542 h 1542"/>
                <a:gd name="T26" fmla="*/ 1415 w 1779"/>
                <a:gd name="T27" fmla="*/ 1447 h 1542"/>
                <a:gd name="T28" fmla="*/ 1594 w 1779"/>
                <a:gd name="T29" fmla="*/ 1186 h 1542"/>
                <a:gd name="T30" fmla="*/ 1713 w 1779"/>
                <a:gd name="T31" fmla="*/ 1053 h 1542"/>
                <a:gd name="T32" fmla="*/ 1779 w 1779"/>
                <a:gd name="T33" fmla="*/ 771 h 1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79" h="1542">
                  <a:moveTo>
                    <a:pt x="1779" y="771"/>
                  </a:moveTo>
                  <a:cubicBezTo>
                    <a:pt x="1660" y="706"/>
                    <a:pt x="1717" y="658"/>
                    <a:pt x="1713" y="489"/>
                  </a:cubicBezTo>
                  <a:cubicBezTo>
                    <a:pt x="1709" y="319"/>
                    <a:pt x="1594" y="356"/>
                    <a:pt x="1594" y="356"/>
                  </a:cubicBezTo>
                  <a:cubicBezTo>
                    <a:pt x="1594" y="356"/>
                    <a:pt x="1712" y="88"/>
                    <a:pt x="1415" y="95"/>
                  </a:cubicBezTo>
                  <a:cubicBezTo>
                    <a:pt x="1117" y="102"/>
                    <a:pt x="971" y="279"/>
                    <a:pt x="889" y="0"/>
                  </a:cubicBezTo>
                  <a:cubicBezTo>
                    <a:pt x="808" y="279"/>
                    <a:pt x="661" y="102"/>
                    <a:pt x="364" y="95"/>
                  </a:cubicBezTo>
                  <a:cubicBezTo>
                    <a:pt x="66" y="88"/>
                    <a:pt x="185" y="356"/>
                    <a:pt x="185" y="356"/>
                  </a:cubicBezTo>
                  <a:cubicBezTo>
                    <a:pt x="185" y="356"/>
                    <a:pt x="69" y="319"/>
                    <a:pt x="65" y="489"/>
                  </a:cubicBezTo>
                  <a:cubicBezTo>
                    <a:pt x="61" y="658"/>
                    <a:pt x="118" y="706"/>
                    <a:pt x="0" y="771"/>
                  </a:cubicBezTo>
                  <a:cubicBezTo>
                    <a:pt x="118" y="836"/>
                    <a:pt x="61" y="884"/>
                    <a:pt x="65" y="1053"/>
                  </a:cubicBezTo>
                  <a:cubicBezTo>
                    <a:pt x="69" y="1223"/>
                    <a:pt x="185" y="1186"/>
                    <a:pt x="185" y="1186"/>
                  </a:cubicBezTo>
                  <a:cubicBezTo>
                    <a:pt x="185" y="1186"/>
                    <a:pt x="66" y="1454"/>
                    <a:pt x="364" y="1447"/>
                  </a:cubicBezTo>
                  <a:cubicBezTo>
                    <a:pt x="661" y="1440"/>
                    <a:pt x="808" y="1263"/>
                    <a:pt x="889" y="1542"/>
                  </a:cubicBezTo>
                  <a:cubicBezTo>
                    <a:pt x="971" y="1263"/>
                    <a:pt x="1117" y="1440"/>
                    <a:pt x="1415" y="1447"/>
                  </a:cubicBezTo>
                  <a:cubicBezTo>
                    <a:pt x="1712" y="1454"/>
                    <a:pt x="1594" y="1186"/>
                    <a:pt x="1594" y="1186"/>
                  </a:cubicBezTo>
                  <a:cubicBezTo>
                    <a:pt x="1594" y="1186"/>
                    <a:pt x="1709" y="1223"/>
                    <a:pt x="1713" y="1053"/>
                  </a:cubicBezTo>
                  <a:cubicBezTo>
                    <a:pt x="1717" y="884"/>
                    <a:pt x="1660" y="836"/>
                    <a:pt x="1779" y="771"/>
                  </a:cubicBezTo>
                  <a:close/>
                </a:path>
              </a:pathLst>
            </a:custGeom>
            <a:solidFill>
              <a:schemeClr val="bg1"/>
            </a:solidFill>
            <a:ln w="88900">
              <a:solidFill>
                <a:schemeClr val="accent3"/>
              </a:solidFill>
              <a:miter lim="800000"/>
            </a:ln>
            <a:effectLst>
              <a:outerShdw blurRad="863600" dir="5400000" algn="ctr" rotWithShape="0">
                <a:prstClr val="black">
                  <a:alpha val="7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7" name="Text Placeholder 37"/>
          <p:cNvSpPr>
            <a:spLocks noGrp="1"/>
          </p:cNvSpPr>
          <p:nvPr>
            <p:ph type="body" sz="quarter" idx="10" hasCustomPrompt="1"/>
          </p:nvPr>
        </p:nvSpPr>
        <p:spPr>
          <a:xfrm>
            <a:off x="2017154" y="1744584"/>
            <a:ext cx="3738092" cy="1046408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dirty="0"/>
          </a:p>
        </p:txBody>
      </p:sp>
      <p:sp>
        <p:nvSpPr>
          <p:cNvPr id="48" name="Text Placeholder 37"/>
          <p:cNvSpPr>
            <a:spLocks noGrp="1"/>
          </p:cNvSpPr>
          <p:nvPr>
            <p:ph type="body" sz="quarter" idx="11" hasCustomPrompt="1"/>
          </p:nvPr>
        </p:nvSpPr>
        <p:spPr>
          <a:xfrm>
            <a:off x="2017154" y="2790992"/>
            <a:ext cx="3738092" cy="630528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baseline="0">
                <a:solidFill>
                  <a:schemeClr val="accent3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dirty="0"/>
          </a:p>
        </p:txBody>
      </p:sp>
      <p:sp>
        <p:nvSpPr>
          <p:cNvPr id="49" name="Text Placeholder 37"/>
          <p:cNvSpPr>
            <a:spLocks noGrp="1"/>
          </p:cNvSpPr>
          <p:nvPr>
            <p:ph type="body" sz="quarter" idx="12" hasCustomPrompt="1"/>
          </p:nvPr>
        </p:nvSpPr>
        <p:spPr>
          <a:xfrm>
            <a:off x="2017154" y="3481891"/>
            <a:ext cx="3738092" cy="804359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300"/>
              </a:spcBef>
              <a:buNone/>
              <a:defRPr sz="110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dirty="0"/>
          </a:p>
        </p:txBody>
      </p:sp>
      <p:grpSp>
        <p:nvGrpSpPr>
          <p:cNvPr id="2" name="Group 1" title="Background graphics - bottom"/>
          <p:cNvGrpSpPr/>
          <p:nvPr userDrawn="1"/>
        </p:nvGrpSpPr>
        <p:grpSpPr>
          <a:xfrm>
            <a:off x="1143000" y="5235003"/>
            <a:ext cx="5486400" cy="3657600"/>
            <a:chOff x="1143000" y="5235003"/>
            <a:chExt cx="5486400" cy="3657600"/>
          </a:xfrm>
        </p:grpSpPr>
        <p:sp>
          <p:nvSpPr>
            <p:cNvPr id="57" name="Rectangle 5"/>
            <p:cNvSpPr>
              <a:spLocks noChangeArrowheads="1"/>
            </p:cNvSpPr>
            <p:nvPr userDrawn="1"/>
          </p:nvSpPr>
          <p:spPr bwMode="auto">
            <a:xfrm>
              <a:off x="1143000" y="5235003"/>
              <a:ext cx="5486400" cy="3657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58" name="Picture 57"/>
            <p:cNvPicPr preferRelativeResize="0"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000" y="5235003"/>
              <a:ext cx="5486400" cy="3655907"/>
            </a:xfrm>
            <a:prstGeom prst="rect">
              <a:avLst/>
            </a:prstGeom>
          </p:spPr>
        </p:pic>
        <p:sp>
          <p:nvSpPr>
            <p:cNvPr id="59" name="Rectangle 5"/>
            <p:cNvSpPr>
              <a:spLocks noChangeArrowheads="1"/>
            </p:cNvSpPr>
            <p:nvPr userDrawn="1"/>
          </p:nvSpPr>
          <p:spPr bwMode="auto">
            <a:xfrm>
              <a:off x="1143000" y="5916404"/>
              <a:ext cx="5486400" cy="228324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3"/>
            <p:cNvSpPr>
              <a:spLocks/>
            </p:cNvSpPr>
            <p:nvPr userDrawn="1"/>
          </p:nvSpPr>
          <p:spPr bwMode="auto">
            <a:xfrm>
              <a:off x="1435458" y="5453571"/>
              <a:ext cx="4901486" cy="3222329"/>
            </a:xfrm>
            <a:custGeom>
              <a:avLst/>
              <a:gdLst>
                <a:gd name="T0" fmla="*/ 1779 w 1779"/>
                <a:gd name="T1" fmla="*/ 771 h 1542"/>
                <a:gd name="T2" fmla="*/ 1713 w 1779"/>
                <a:gd name="T3" fmla="*/ 489 h 1542"/>
                <a:gd name="T4" fmla="*/ 1594 w 1779"/>
                <a:gd name="T5" fmla="*/ 356 h 1542"/>
                <a:gd name="T6" fmla="*/ 1415 w 1779"/>
                <a:gd name="T7" fmla="*/ 95 h 1542"/>
                <a:gd name="T8" fmla="*/ 889 w 1779"/>
                <a:gd name="T9" fmla="*/ 0 h 1542"/>
                <a:gd name="T10" fmla="*/ 364 w 1779"/>
                <a:gd name="T11" fmla="*/ 95 h 1542"/>
                <a:gd name="T12" fmla="*/ 185 w 1779"/>
                <a:gd name="T13" fmla="*/ 356 h 1542"/>
                <a:gd name="T14" fmla="*/ 65 w 1779"/>
                <a:gd name="T15" fmla="*/ 489 h 1542"/>
                <a:gd name="T16" fmla="*/ 0 w 1779"/>
                <a:gd name="T17" fmla="*/ 771 h 1542"/>
                <a:gd name="T18" fmla="*/ 65 w 1779"/>
                <a:gd name="T19" fmla="*/ 1053 h 1542"/>
                <a:gd name="T20" fmla="*/ 185 w 1779"/>
                <a:gd name="T21" fmla="*/ 1186 h 1542"/>
                <a:gd name="T22" fmla="*/ 364 w 1779"/>
                <a:gd name="T23" fmla="*/ 1447 h 1542"/>
                <a:gd name="T24" fmla="*/ 889 w 1779"/>
                <a:gd name="T25" fmla="*/ 1542 h 1542"/>
                <a:gd name="T26" fmla="*/ 1415 w 1779"/>
                <a:gd name="T27" fmla="*/ 1447 h 1542"/>
                <a:gd name="T28" fmla="*/ 1594 w 1779"/>
                <a:gd name="T29" fmla="*/ 1186 h 1542"/>
                <a:gd name="T30" fmla="*/ 1713 w 1779"/>
                <a:gd name="T31" fmla="*/ 1053 h 1542"/>
                <a:gd name="T32" fmla="*/ 1779 w 1779"/>
                <a:gd name="T33" fmla="*/ 771 h 1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79" h="1542">
                  <a:moveTo>
                    <a:pt x="1779" y="771"/>
                  </a:moveTo>
                  <a:cubicBezTo>
                    <a:pt x="1660" y="706"/>
                    <a:pt x="1717" y="658"/>
                    <a:pt x="1713" y="489"/>
                  </a:cubicBezTo>
                  <a:cubicBezTo>
                    <a:pt x="1709" y="319"/>
                    <a:pt x="1594" y="356"/>
                    <a:pt x="1594" y="356"/>
                  </a:cubicBezTo>
                  <a:cubicBezTo>
                    <a:pt x="1594" y="356"/>
                    <a:pt x="1712" y="88"/>
                    <a:pt x="1415" y="95"/>
                  </a:cubicBezTo>
                  <a:cubicBezTo>
                    <a:pt x="1117" y="102"/>
                    <a:pt x="971" y="279"/>
                    <a:pt x="889" y="0"/>
                  </a:cubicBezTo>
                  <a:cubicBezTo>
                    <a:pt x="808" y="279"/>
                    <a:pt x="661" y="102"/>
                    <a:pt x="364" y="95"/>
                  </a:cubicBezTo>
                  <a:cubicBezTo>
                    <a:pt x="66" y="88"/>
                    <a:pt x="185" y="356"/>
                    <a:pt x="185" y="356"/>
                  </a:cubicBezTo>
                  <a:cubicBezTo>
                    <a:pt x="185" y="356"/>
                    <a:pt x="69" y="319"/>
                    <a:pt x="65" y="489"/>
                  </a:cubicBezTo>
                  <a:cubicBezTo>
                    <a:pt x="61" y="658"/>
                    <a:pt x="118" y="706"/>
                    <a:pt x="0" y="771"/>
                  </a:cubicBezTo>
                  <a:cubicBezTo>
                    <a:pt x="118" y="836"/>
                    <a:pt x="61" y="884"/>
                    <a:pt x="65" y="1053"/>
                  </a:cubicBezTo>
                  <a:cubicBezTo>
                    <a:pt x="69" y="1223"/>
                    <a:pt x="185" y="1186"/>
                    <a:pt x="185" y="1186"/>
                  </a:cubicBezTo>
                  <a:cubicBezTo>
                    <a:pt x="185" y="1186"/>
                    <a:pt x="66" y="1454"/>
                    <a:pt x="364" y="1447"/>
                  </a:cubicBezTo>
                  <a:cubicBezTo>
                    <a:pt x="661" y="1440"/>
                    <a:pt x="808" y="1263"/>
                    <a:pt x="889" y="1542"/>
                  </a:cubicBezTo>
                  <a:cubicBezTo>
                    <a:pt x="971" y="1263"/>
                    <a:pt x="1117" y="1440"/>
                    <a:pt x="1415" y="1447"/>
                  </a:cubicBezTo>
                  <a:cubicBezTo>
                    <a:pt x="1712" y="1454"/>
                    <a:pt x="1594" y="1186"/>
                    <a:pt x="1594" y="1186"/>
                  </a:cubicBezTo>
                  <a:cubicBezTo>
                    <a:pt x="1594" y="1186"/>
                    <a:pt x="1709" y="1223"/>
                    <a:pt x="1713" y="1053"/>
                  </a:cubicBezTo>
                  <a:cubicBezTo>
                    <a:pt x="1717" y="884"/>
                    <a:pt x="1660" y="836"/>
                    <a:pt x="1779" y="771"/>
                  </a:cubicBezTo>
                  <a:close/>
                </a:path>
              </a:pathLst>
            </a:custGeom>
            <a:solidFill>
              <a:schemeClr val="bg1"/>
            </a:solidFill>
            <a:ln w="88900">
              <a:solidFill>
                <a:schemeClr val="accent3"/>
              </a:solidFill>
              <a:miter lim="800000"/>
            </a:ln>
            <a:effectLst>
              <a:outerShdw blurRad="863600" dir="5400000" algn="ctr" rotWithShape="0">
                <a:prstClr val="black">
                  <a:alpha val="7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1" name="Text Placeholder 37"/>
          <p:cNvSpPr>
            <a:spLocks noGrp="1"/>
          </p:cNvSpPr>
          <p:nvPr>
            <p:ph type="body" sz="quarter" idx="13" hasCustomPrompt="1"/>
          </p:nvPr>
        </p:nvSpPr>
        <p:spPr>
          <a:xfrm>
            <a:off x="2017154" y="5811694"/>
            <a:ext cx="3738092" cy="1046408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dirty="0"/>
          </a:p>
        </p:txBody>
      </p:sp>
      <p:sp>
        <p:nvSpPr>
          <p:cNvPr id="62" name="Text Placeholder 37"/>
          <p:cNvSpPr>
            <a:spLocks noGrp="1"/>
          </p:cNvSpPr>
          <p:nvPr>
            <p:ph type="body" sz="quarter" idx="14" hasCustomPrompt="1"/>
          </p:nvPr>
        </p:nvSpPr>
        <p:spPr>
          <a:xfrm>
            <a:off x="2017154" y="6858102"/>
            <a:ext cx="3738092" cy="630528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baseline="0">
                <a:solidFill>
                  <a:schemeClr val="accent3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dirty="0"/>
          </a:p>
        </p:txBody>
      </p:sp>
      <p:sp>
        <p:nvSpPr>
          <p:cNvPr id="63" name="Text Placeholder 37"/>
          <p:cNvSpPr>
            <a:spLocks noGrp="1"/>
          </p:cNvSpPr>
          <p:nvPr>
            <p:ph type="body" sz="quarter" idx="15" hasCustomPrompt="1"/>
          </p:nvPr>
        </p:nvSpPr>
        <p:spPr>
          <a:xfrm>
            <a:off x="2017154" y="7549001"/>
            <a:ext cx="3738092" cy="804359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300"/>
              </a:spcBef>
              <a:buNone/>
              <a:defRPr sz="110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0B78-83E1-4497-80F4-2C36698B5B0A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E683A-2D7E-4358-86B3-B8E4AF8BE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happy birthday kimberly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Join us to celebrate</a:t>
            </a:r>
          </a:p>
          <a:p>
            <a:r>
              <a:rPr lang="en-US" dirty="0"/>
              <a:t>Monday, August 23 at </a:t>
            </a:r>
            <a:r>
              <a:rPr lang="en-US" dirty="0" smtClean="0"/>
              <a:t>2:30pm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Sushi Restaurant</a:t>
            </a:r>
          </a:p>
          <a:p>
            <a:r>
              <a:rPr lang="en-US" dirty="0"/>
              <a:t>1234 Main </a:t>
            </a:r>
            <a:r>
              <a:rPr lang="en-US" dirty="0" smtClean="0"/>
              <a:t>Street, </a:t>
            </a:r>
            <a:r>
              <a:rPr lang="en-US" dirty="0"/>
              <a:t>Raleigh, NC</a:t>
            </a:r>
          </a:p>
          <a:p>
            <a:r>
              <a:rPr lang="en-US" dirty="0"/>
              <a:t>RSVP to </a:t>
            </a:r>
            <a:r>
              <a:rPr lang="en-US" dirty="0" smtClean="0"/>
              <a:t>someone@example.com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happy birthday kimberly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Join us to celebrate</a:t>
            </a:r>
          </a:p>
          <a:p>
            <a:r>
              <a:rPr lang="en-US" dirty="0"/>
              <a:t>Monday, August 23 at </a:t>
            </a:r>
            <a:r>
              <a:rPr lang="en-US" dirty="0" smtClean="0"/>
              <a:t>2:30pm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Sushi Restaurant</a:t>
            </a:r>
          </a:p>
          <a:p>
            <a:r>
              <a:rPr lang="en-US" dirty="0"/>
              <a:t>1234 Main </a:t>
            </a:r>
            <a:r>
              <a:rPr lang="en-US" dirty="0" smtClean="0"/>
              <a:t>Street, </a:t>
            </a:r>
            <a:r>
              <a:rPr lang="en-US" dirty="0"/>
              <a:t>Raleigh, NC</a:t>
            </a:r>
          </a:p>
          <a:p>
            <a:r>
              <a:rPr lang="en-US" dirty="0"/>
              <a:t>RSVP to </a:t>
            </a:r>
            <a:r>
              <a:rPr lang="en-US" dirty="0" smtClean="0"/>
              <a:t>someone@example.com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289082"/>
      </p:ext>
    </p:extLst>
  </p:cSld>
  <p:clrMapOvr>
    <a:masterClrMapping/>
  </p:clrMapOvr>
</p:sld>
</file>

<file path=ppt/theme/theme1.xml><?xml version="1.0" encoding="utf-8"?>
<a:theme xmlns:a="http://schemas.openxmlformats.org/drawingml/2006/main" name="Invitation Blue Ribbon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ationBlueRibbon.potx" id="{BF01ED83-D56C-4CAA-985C-0984ACDAFF74}" vid="{FCAFC9F0-7078-441D-B98D-6F31FC603504}"/>
    </a:ext>
  </a:extLst>
</a:theme>
</file>

<file path=ppt/theme/theme2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108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Georgia</vt:lpstr>
      <vt:lpstr>Invitation Blue Ribbon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3</cp:revision>
  <dcterms:created xsi:type="dcterms:W3CDTF">2014-05-13T18:38:08Z</dcterms:created>
  <dcterms:modified xsi:type="dcterms:W3CDTF">2014-05-15T22:29:05Z</dcterms:modified>
</cp:coreProperties>
</file>