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448" userDrawn="1">
          <p15:clr>
            <a:srgbClr val="A4A3A4"/>
          </p15:clr>
        </p15:guide>
        <p15:guide id="3" orient="horz" pos="31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5107" autoAdjust="0"/>
  </p:normalViewPr>
  <p:slideViewPr>
    <p:cSldViewPr snapToGrid="0" showGuides="1">
      <p:cViewPr varScale="1">
        <p:scale>
          <a:sx n="71" d="100"/>
          <a:sy n="71" d="100"/>
        </p:scale>
        <p:origin x="936" y="66"/>
      </p:cViewPr>
      <p:guideLst>
        <p:guide pos="2448"/>
        <p:guide orient="horz" pos="31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DF0C42-8226-4523-B11E-7C13978E6CFD}" type="datetimeFigureOut">
              <a:rPr lang="en-US" smtClean="0"/>
              <a:t>5/17/2014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E0F56A-0C86-4ACC-9CF4-1B63F756A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385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0A8818-56B1-4EAC-B5D3-7BFFD2C4E1DE}" type="datetimeFigureOut">
              <a:rPr lang="en-US" smtClean="0"/>
              <a:t>5/17/2014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6046C0-8A92-4E40-B931-77A8EEB71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489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To</a:t>
            </a:r>
            <a:r>
              <a:rPr lang="en-US" baseline="0" smtClean="0"/>
              <a:t> change the first sample business card, replace the content with your own. </a:t>
            </a:r>
            <a:r>
              <a:rPr lang="en-US" baseline="0" dirty="0" smtClean="0"/>
              <a:t>Or, if you’d rather start from a clean slate, press the New Slide button on the Home tab to insert a new page. Now enter your text in the empty placeholders.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046C0-8A92-4E40-B931-77A8EEB71F6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776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1010324" y="633994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Type name here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1010324" y="912265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>
              <a:spcBef>
                <a:spcPts val="0"/>
              </a:spcBef>
              <a:buNone/>
              <a:defRPr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Type title or hobby here</a:t>
            </a:r>
            <a:endParaRPr lang="en-US" dirty="0"/>
          </a:p>
        </p:txBody>
      </p:sp>
      <p:sp>
        <p:nvSpPr>
          <p:cNvPr id="4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2526015" y="1379301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Type address here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2526015" y="1644862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Telephone number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2526015" y="1787233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Email address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2526015" y="1929603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Twitter handle</a:t>
            </a:r>
            <a:endParaRPr lang="en-US" dirty="0"/>
          </a:p>
        </p:txBody>
      </p:sp>
      <p:sp>
        <p:nvSpPr>
          <p:cNvPr id="22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4215384" y="633994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Type name here</a:t>
            </a:r>
            <a:endParaRPr lang="en-US" dirty="0"/>
          </a:p>
        </p:txBody>
      </p:sp>
      <p:sp>
        <p:nvSpPr>
          <p:cNvPr id="24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215384" y="912265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>
              <a:spcBef>
                <a:spcPts val="0"/>
              </a:spcBef>
              <a:buNone/>
              <a:defRPr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Type title or hobby here</a:t>
            </a:r>
            <a:endParaRPr lang="en-US" dirty="0"/>
          </a:p>
        </p:txBody>
      </p:sp>
      <p:sp>
        <p:nvSpPr>
          <p:cNvPr id="23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5731075" y="1379301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Type address here</a:t>
            </a:r>
            <a:endParaRPr lang="en-US" dirty="0"/>
          </a:p>
        </p:txBody>
      </p:sp>
      <p:sp>
        <p:nvSpPr>
          <p:cNvPr id="25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731075" y="1644862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Telephone number</a:t>
            </a:r>
            <a:endParaRPr lang="en-US" dirty="0"/>
          </a:p>
        </p:txBody>
      </p:sp>
      <p:sp>
        <p:nvSpPr>
          <p:cNvPr id="26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5731075" y="1787233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Email address</a:t>
            </a:r>
            <a:endParaRPr lang="en-US" dirty="0"/>
          </a:p>
        </p:txBody>
      </p:sp>
      <p:sp>
        <p:nvSpPr>
          <p:cNvPr id="27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5731075" y="1929603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Twitter handle</a:t>
            </a:r>
            <a:endParaRPr lang="en-US" dirty="0"/>
          </a:p>
        </p:txBody>
      </p:sp>
      <p:sp>
        <p:nvSpPr>
          <p:cNvPr id="28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1010324" y="2455479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Type name here</a:t>
            </a:r>
            <a:endParaRPr lang="en-US" dirty="0"/>
          </a:p>
        </p:txBody>
      </p:sp>
      <p:sp>
        <p:nvSpPr>
          <p:cNvPr id="30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1010324" y="2733750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>
              <a:spcBef>
                <a:spcPts val="0"/>
              </a:spcBef>
              <a:buNone/>
              <a:defRPr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Type title or hobby here</a:t>
            </a:r>
            <a:endParaRPr lang="en-US" dirty="0"/>
          </a:p>
        </p:txBody>
      </p:sp>
      <p:sp>
        <p:nvSpPr>
          <p:cNvPr id="29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6015" y="3200786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Type address here</a:t>
            </a:r>
            <a:endParaRPr lang="en-US" dirty="0"/>
          </a:p>
        </p:txBody>
      </p:sp>
      <p:sp>
        <p:nvSpPr>
          <p:cNvPr id="31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2526015" y="3466347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Telephone number</a:t>
            </a:r>
            <a:endParaRPr lang="en-US" dirty="0"/>
          </a:p>
        </p:txBody>
      </p:sp>
      <p:sp>
        <p:nvSpPr>
          <p:cNvPr id="32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2526015" y="3608718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Email address</a:t>
            </a:r>
            <a:endParaRPr lang="en-US" dirty="0"/>
          </a:p>
        </p:txBody>
      </p:sp>
      <p:sp>
        <p:nvSpPr>
          <p:cNvPr id="33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2526015" y="3751088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Twitter handle</a:t>
            </a:r>
            <a:endParaRPr lang="en-US" dirty="0"/>
          </a:p>
        </p:txBody>
      </p:sp>
      <p:sp>
        <p:nvSpPr>
          <p:cNvPr id="34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4215384" y="2455479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Type name here</a:t>
            </a:r>
            <a:endParaRPr lang="en-US" dirty="0"/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4215384" y="2733750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>
              <a:spcBef>
                <a:spcPts val="0"/>
              </a:spcBef>
              <a:buNone/>
              <a:defRPr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Type title or hobby here</a:t>
            </a:r>
            <a:endParaRPr lang="en-US" dirty="0"/>
          </a:p>
        </p:txBody>
      </p:sp>
      <p:sp>
        <p:nvSpPr>
          <p:cNvPr id="35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5731075" y="3200786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Type address here</a:t>
            </a:r>
            <a:endParaRPr lang="en-US" dirty="0"/>
          </a:p>
        </p:txBody>
      </p:sp>
      <p:sp>
        <p:nvSpPr>
          <p:cNvPr id="37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5731075" y="3466347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Telephone number</a:t>
            </a:r>
            <a:endParaRPr lang="en-US" dirty="0"/>
          </a:p>
        </p:txBody>
      </p:sp>
      <p:sp>
        <p:nvSpPr>
          <p:cNvPr id="38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5731075" y="3608718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Email address</a:t>
            </a:r>
            <a:endParaRPr lang="en-US" dirty="0"/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5731075" y="3751088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Twitter handle</a:t>
            </a:r>
            <a:endParaRPr lang="en-US" dirty="0"/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1010324" y="4284278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Type name here</a:t>
            </a:r>
            <a:endParaRPr lang="en-US" dirty="0"/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1010324" y="4562549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>
              <a:spcBef>
                <a:spcPts val="0"/>
              </a:spcBef>
              <a:buNone/>
              <a:defRPr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Type title or hobby here</a:t>
            </a:r>
            <a:endParaRPr lang="en-US" dirty="0"/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2526015" y="5029585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Type address here</a:t>
            </a:r>
            <a:endParaRPr lang="en-US" dirty="0"/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6015" y="5295146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Telephone number</a:t>
            </a:r>
            <a:endParaRPr lang="en-US" dirty="0"/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2526015" y="5437517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Email address</a:t>
            </a:r>
            <a:endParaRPr lang="en-US" dirty="0"/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2526015" y="5579887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Twitter handle</a:t>
            </a:r>
            <a:endParaRPr lang="en-US" dirty="0"/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4215384" y="4284278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Type name here</a:t>
            </a:r>
            <a:endParaRPr lang="en-US" dirty="0"/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4215384" y="4562549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>
              <a:spcBef>
                <a:spcPts val="0"/>
              </a:spcBef>
              <a:buNone/>
              <a:defRPr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Type title or hobby here</a:t>
            </a:r>
            <a:endParaRPr lang="en-US" dirty="0"/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5731075" y="5029585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Type address here</a:t>
            </a:r>
            <a:endParaRPr lang="en-US" dirty="0"/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5731075" y="5295146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Telephone number</a:t>
            </a:r>
            <a:endParaRPr lang="en-US" dirty="0"/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5731075" y="5437517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Email address</a:t>
            </a:r>
            <a:endParaRPr lang="en-US" dirty="0"/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5731075" y="5579887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Twitter handle</a:t>
            </a:r>
            <a:endParaRPr lang="en-US" dirty="0"/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46" hasCustomPrompt="1"/>
          </p:nvPr>
        </p:nvSpPr>
        <p:spPr>
          <a:xfrm>
            <a:off x="1010324" y="6113077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Type name here</a:t>
            </a:r>
            <a:endParaRPr lang="en-US" dirty="0"/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48" hasCustomPrompt="1"/>
          </p:nvPr>
        </p:nvSpPr>
        <p:spPr>
          <a:xfrm>
            <a:off x="1010324" y="6391348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>
              <a:spcBef>
                <a:spcPts val="0"/>
              </a:spcBef>
              <a:buNone/>
              <a:defRPr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Type title or hobby here</a:t>
            </a:r>
            <a:endParaRPr lang="en-US" dirty="0"/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47" hasCustomPrompt="1"/>
          </p:nvPr>
        </p:nvSpPr>
        <p:spPr>
          <a:xfrm>
            <a:off x="2526015" y="6858384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Type address here</a:t>
            </a:r>
            <a:endParaRPr lang="en-US" dirty="0"/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49" hasCustomPrompt="1"/>
          </p:nvPr>
        </p:nvSpPr>
        <p:spPr>
          <a:xfrm>
            <a:off x="2526015" y="7123945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Telephone number</a:t>
            </a:r>
            <a:endParaRPr lang="en-US" dirty="0"/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50" hasCustomPrompt="1"/>
          </p:nvPr>
        </p:nvSpPr>
        <p:spPr>
          <a:xfrm>
            <a:off x="2526015" y="7266316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Email address</a:t>
            </a:r>
            <a:endParaRPr lang="en-US" dirty="0"/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6015" y="7408686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Twitter handle</a:t>
            </a:r>
            <a:endParaRPr lang="en-US" dirty="0"/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52" hasCustomPrompt="1"/>
          </p:nvPr>
        </p:nvSpPr>
        <p:spPr>
          <a:xfrm>
            <a:off x="4215384" y="6113077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Type name here</a:t>
            </a:r>
            <a:endParaRPr lang="en-US" dirty="0"/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54" hasCustomPrompt="1"/>
          </p:nvPr>
        </p:nvSpPr>
        <p:spPr>
          <a:xfrm>
            <a:off x="4215384" y="6391348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>
              <a:spcBef>
                <a:spcPts val="0"/>
              </a:spcBef>
              <a:buNone/>
              <a:defRPr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Type title or hobby here</a:t>
            </a:r>
            <a:endParaRPr lang="en-US" dirty="0"/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53" hasCustomPrompt="1"/>
          </p:nvPr>
        </p:nvSpPr>
        <p:spPr>
          <a:xfrm>
            <a:off x="5731075" y="6858384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Type address here</a:t>
            </a:r>
            <a:endParaRPr lang="en-US" dirty="0"/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55" hasCustomPrompt="1"/>
          </p:nvPr>
        </p:nvSpPr>
        <p:spPr>
          <a:xfrm>
            <a:off x="5731075" y="7123945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Telephone number</a:t>
            </a:r>
            <a:endParaRPr lang="en-US" dirty="0"/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56" hasCustomPrompt="1"/>
          </p:nvPr>
        </p:nvSpPr>
        <p:spPr>
          <a:xfrm>
            <a:off x="5731075" y="7266316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Email address</a:t>
            </a:r>
            <a:endParaRPr lang="en-US" dirty="0"/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57" hasCustomPrompt="1"/>
          </p:nvPr>
        </p:nvSpPr>
        <p:spPr>
          <a:xfrm>
            <a:off x="5731075" y="7408686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Twitter handle</a:t>
            </a:r>
            <a:endParaRPr lang="en-US" dirty="0"/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58" hasCustomPrompt="1"/>
          </p:nvPr>
        </p:nvSpPr>
        <p:spPr>
          <a:xfrm>
            <a:off x="1010324" y="7941876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Type name here</a:t>
            </a:r>
            <a:endParaRPr lang="en-US" dirty="0"/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60" hasCustomPrompt="1"/>
          </p:nvPr>
        </p:nvSpPr>
        <p:spPr>
          <a:xfrm>
            <a:off x="1010324" y="8220147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>
              <a:spcBef>
                <a:spcPts val="0"/>
              </a:spcBef>
              <a:buNone/>
              <a:defRPr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Type title or hobby here</a:t>
            </a:r>
            <a:endParaRPr lang="en-US" dirty="0"/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59" hasCustomPrompt="1"/>
          </p:nvPr>
        </p:nvSpPr>
        <p:spPr>
          <a:xfrm>
            <a:off x="2526015" y="8687183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Type address here</a:t>
            </a:r>
            <a:endParaRPr lang="en-US" dirty="0"/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61" hasCustomPrompt="1"/>
          </p:nvPr>
        </p:nvSpPr>
        <p:spPr>
          <a:xfrm>
            <a:off x="2526015" y="8952744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Telephone number</a:t>
            </a:r>
            <a:endParaRPr lang="en-US" dirty="0"/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62" hasCustomPrompt="1"/>
          </p:nvPr>
        </p:nvSpPr>
        <p:spPr>
          <a:xfrm>
            <a:off x="2526015" y="9095115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Email address</a:t>
            </a:r>
            <a:endParaRPr lang="en-US" dirty="0"/>
          </a:p>
        </p:txBody>
      </p:sp>
      <p:sp>
        <p:nvSpPr>
          <p:cNvPr id="69" name="Text Placeholder 2"/>
          <p:cNvSpPr>
            <a:spLocks noGrp="1"/>
          </p:cNvSpPr>
          <p:nvPr>
            <p:ph type="body" sz="quarter" idx="63" hasCustomPrompt="1"/>
          </p:nvPr>
        </p:nvSpPr>
        <p:spPr>
          <a:xfrm>
            <a:off x="2526015" y="9237485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Twitter handle</a:t>
            </a:r>
            <a:endParaRPr lang="en-US" dirty="0"/>
          </a:p>
        </p:txBody>
      </p:sp>
      <p:sp>
        <p:nvSpPr>
          <p:cNvPr id="70" name="Text Placeholder 2"/>
          <p:cNvSpPr>
            <a:spLocks noGrp="1"/>
          </p:cNvSpPr>
          <p:nvPr>
            <p:ph type="body" sz="quarter" idx="64" hasCustomPrompt="1"/>
          </p:nvPr>
        </p:nvSpPr>
        <p:spPr>
          <a:xfrm>
            <a:off x="4215384" y="7941876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Type name here</a:t>
            </a:r>
            <a:endParaRPr lang="en-US" dirty="0"/>
          </a:p>
        </p:txBody>
      </p:sp>
      <p:sp>
        <p:nvSpPr>
          <p:cNvPr id="72" name="Text Placeholder 2"/>
          <p:cNvSpPr>
            <a:spLocks noGrp="1"/>
          </p:cNvSpPr>
          <p:nvPr>
            <p:ph type="body" sz="quarter" idx="66" hasCustomPrompt="1"/>
          </p:nvPr>
        </p:nvSpPr>
        <p:spPr>
          <a:xfrm>
            <a:off x="4215384" y="8220147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>
              <a:spcBef>
                <a:spcPts val="0"/>
              </a:spcBef>
              <a:buNone/>
              <a:defRPr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Type title or hobby here</a:t>
            </a:r>
            <a:endParaRPr lang="en-US" dirty="0"/>
          </a:p>
        </p:txBody>
      </p:sp>
      <p:sp>
        <p:nvSpPr>
          <p:cNvPr id="71" name="Text Placeholder 2"/>
          <p:cNvSpPr>
            <a:spLocks noGrp="1"/>
          </p:cNvSpPr>
          <p:nvPr>
            <p:ph type="body" sz="quarter" idx="65" hasCustomPrompt="1"/>
          </p:nvPr>
        </p:nvSpPr>
        <p:spPr>
          <a:xfrm>
            <a:off x="5731075" y="8687183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Type address here</a:t>
            </a:r>
            <a:endParaRPr lang="en-US" dirty="0"/>
          </a:p>
        </p:txBody>
      </p:sp>
      <p:sp>
        <p:nvSpPr>
          <p:cNvPr id="73" name="Text Placeholder 2"/>
          <p:cNvSpPr>
            <a:spLocks noGrp="1"/>
          </p:cNvSpPr>
          <p:nvPr>
            <p:ph type="body" sz="quarter" idx="67" hasCustomPrompt="1"/>
          </p:nvPr>
        </p:nvSpPr>
        <p:spPr>
          <a:xfrm>
            <a:off x="5731075" y="8952744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Telephone number</a:t>
            </a:r>
            <a:endParaRPr lang="en-US" dirty="0"/>
          </a:p>
        </p:txBody>
      </p:sp>
      <p:sp>
        <p:nvSpPr>
          <p:cNvPr id="74" name="Text Placeholder 2"/>
          <p:cNvSpPr>
            <a:spLocks noGrp="1"/>
          </p:cNvSpPr>
          <p:nvPr>
            <p:ph type="body" sz="quarter" idx="68" hasCustomPrompt="1"/>
          </p:nvPr>
        </p:nvSpPr>
        <p:spPr>
          <a:xfrm>
            <a:off x="5731075" y="9095115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Email address</a:t>
            </a:r>
            <a:endParaRPr lang="en-US" dirty="0"/>
          </a:p>
        </p:txBody>
      </p:sp>
      <p:sp>
        <p:nvSpPr>
          <p:cNvPr id="75" name="Text Placeholder 2"/>
          <p:cNvSpPr>
            <a:spLocks noGrp="1"/>
          </p:cNvSpPr>
          <p:nvPr>
            <p:ph type="body" sz="quarter" idx="69" hasCustomPrompt="1"/>
          </p:nvPr>
        </p:nvSpPr>
        <p:spPr>
          <a:xfrm>
            <a:off x="5731075" y="9237485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Twitter handle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555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business card grid" hidden="1"/>
          <p:cNvGrpSpPr/>
          <p:nvPr userDrawn="1"/>
        </p:nvGrpSpPr>
        <p:grpSpPr>
          <a:xfrm>
            <a:off x="685800" y="452618"/>
            <a:ext cx="6400800" cy="9148542"/>
            <a:chOff x="685800" y="452618"/>
            <a:chExt cx="6400800" cy="9148542"/>
          </a:xfrm>
        </p:grpSpPr>
        <p:sp>
          <p:nvSpPr>
            <p:cNvPr id="8" name="Rectangle 7"/>
            <p:cNvSpPr/>
            <p:nvPr userDrawn="1"/>
          </p:nvSpPr>
          <p:spPr>
            <a:xfrm>
              <a:off x="6858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38862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6858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38862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6858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38862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6858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38862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6858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38862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Placeholder 1" hidden="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 hidden="1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 hidden="1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E089B-7FF9-4A76-9A80-45C596FC758E}" type="datetimeFigureOut">
              <a:rPr lang="en-US" smtClean="0"/>
              <a:t>5/17/2014</a:t>
            </a:fld>
            <a:endParaRPr lang="en-US"/>
          </a:p>
        </p:txBody>
      </p:sp>
      <p:sp>
        <p:nvSpPr>
          <p:cNvPr id="5" name="Footer Placeholder 4" hidden="1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0A0F0-231E-41D6-803A-199B82C09D42}" type="slidenum">
              <a:rPr lang="en-US" smtClean="0"/>
              <a:t>‹#›</a:t>
            </a:fld>
            <a:endParaRPr lang="en-US"/>
          </a:p>
        </p:txBody>
      </p:sp>
      <p:pic>
        <p:nvPicPr>
          <p:cNvPr id="38" name="Picture 37" descr="Close up of cherry blossom" title="Slide Design Picture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685800" y="458104"/>
            <a:ext cx="3201107" cy="1828800"/>
          </a:xfrm>
          <a:prstGeom prst="rect">
            <a:avLst/>
          </a:prstGeom>
        </p:spPr>
      </p:pic>
      <p:pic>
        <p:nvPicPr>
          <p:cNvPr id="40" name="Picture 39" descr="Close up of cherry blossom" title="Slide Design Picture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3886200" y="457200"/>
            <a:ext cx="3201107" cy="1828800"/>
          </a:xfrm>
          <a:prstGeom prst="rect">
            <a:avLst/>
          </a:prstGeom>
        </p:spPr>
      </p:pic>
      <p:pic>
        <p:nvPicPr>
          <p:cNvPr id="41" name="Picture 40" descr="Close up of cherry blossom" title="Slide Design Picture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685800" y="2286904"/>
            <a:ext cx="3201107" cy="1828800"/>
          </a:xfrm>
          <a:prstGeom prst="rect">
            <a:avLst/>
          </a:prstGeom>
        </p:spPr>
      </p:pic>
      <p:pic>
        <p:nvPicPr>
          <p:cNvPr id="42" name="Picture 41" descr="Close up of cherry blossom" title="Slide Design Picture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3886200" y="2286904"/>
            <a:ext cx="3201107" cy="1828800"/>
          </a:xfrm>
          <a:prstGeom prst="rect">
            <a:avLst/>
          </a:prstGeom>
        </p:spPr>
      </p:pic>
      <p:pic>
        <p:nvPicPr>
          <p:cNvPr id="43" name="Picture 42" descr="Close up of cherry blossom" title="Slide Design Picture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685800" y="4114800"/>
            <a:ext cx="3201107" cy="1828800"/>
          </a:xfrm>
          <a:prstGeom prst="rect">
            <a:avLst/>
          </a:prstGeom>
        </p:spPr>
      </p:pic>
      <p:pic>
        <p:nvPicPr>
          <p:cNvPr id="44" name="Picture 43" descr="Close up of cherry blossom" title="Slide Design Picture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3886200" y="4114800"/>
            <a:ext cx="3201107" cy="1828800"/>
          </a:xfrm>
          <a:prstGeom prst="rect">
            <a:avLst/>
          </a:prstGeom>
        </p:spPr>
      </p:pic>
      <p:pic>
        <p:nvPicPr>
          <p:cNvPr id="45" name="Picture 44" descr="Close up of cherry blossom" title="Slide Design Picture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685800" y="5943600"/>
            <a:ext cx="3201107" cy="1828800"/>
          </a:xfrm>
          <a:prstGeom prst="rect">
            <a:avLst/>
          </a:prstGeom>
        </p:spPr>
      </p:pic>
      <p:pic>
        <p:nvPicPr>
          <p:cNvPr id="46" name="Picture 45" descr="Close up of cherry blossom" title="Slide Design Picture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3886200" y="5943600"/>
            <a:ext cx="3201107" cy="1828800"/>
          </a:xfrm>
          <a:prstGeom prst="rect">
            <a:avLst/>
          </a:prstGeom>
        </p:spPr>
      </p:pic>
      <p:pic>
        <p:nvPicPr>
          <p:cNvPr id="47" name="Picture 46" descr="Close up of cherry blossom" title="Slide Design Picture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685800" y="7776018"/>
            <a:ext cx="3201107" cy="1828800"/>
          </a:xfrm>
          <a:prstGeom prst="rect">
            <a:avLst/>
          </a:prstGeom>
        </p:spPr>
      </p:pic>
      <p:pic>
        <p:nvPicPr>
          <p:cNvPr id="48" name="Picture 47" descr="Close up of cherry blossom" title="Slide Design Picture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3886200" y="7776018"/>
            <a:ext cx="3201107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033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2448" userDrawn="1">
          <p15:clr>
            <a:srgbClr val="A4A3A4"/>
          </p15:clr>
        </p15:guide>
        <p15:guide id="3" pos="432" userDrawn="1">
          <p15:clr>
            <a:srgbClr val="A4A3A4"/>
          </p15:clr>
        </p15:guide>
        <p15:guide id="4" pos="4464" userDrawn="1">
          <p15:clr>
            <a:srgbClr val="A4A3A4"/>
          </p15:clr>
        </p15:guide>
        <p15:guide id="5" orient="horz" pos="288" userDrawn="1">
          <p15:clr>
            <a:srgbClr val="A4A3A4"/>
          </p15:clr>
        </p15:guide>
        <p15:guide id="6" orient="horz" pos="1440" userDrawn="1">
          <p15:clr>
            <a:srgbClr val="A4A3A4"/>
          </p15:clr>
        </p15:guide>
        <p15:guide id="7" orient="horz" pos="2592" userDrawn="1">
          <p15:clr>
            <a:srgbClr val="A4A3A4"/>
          </p15:clr>
        </p15:guide>
        <p15:guide id="8" orient="horz" pos="3744" userDrawn="1">
          <p15:clr>
            <a:srgbClr val="A4A3A4"/>
          </p15:clr>
        </p15:guide>
        <p15:guide id="9" orient="horz" pos="4896" userDrawn="1">
          <p15:clr>
            <a:srgbClr val="A4A3A4"/>
          </p15:clr>
        </p15:guide>
        <p15:guide id="10" orient="horz" pos="6048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Michiyo Sato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mtClean="0"/>
              <a:t>Nature photography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mtClean="0"/>
              <a:t>1234 First Street,</a:t>
            </a:r>
          </a:p>
          <a:p>
            <a:r>
              <a:rPr lang="en-US" smtClean="0"/>
              <a:t>Brunswick, GA 98052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360.555.0150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someone@example.com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@msatoexamplecom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8" name="Text Placeholder 127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0" name="Text Placeholder 129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9" name="Text Placeholder 128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1" name="Text Placeholder 130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2" name="Text Placeholder 131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3" name="Text Placeholder 132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8" name="Text Placeholder 187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0" name="Text Placeholder 189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9" name="Text Placeholder 188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1" name="Text Placeholder 190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2" name="Text Placeholder 191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3" name="Text Placeholder 192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4" name="Text Placeholder 193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6" name="Text Placeholder 195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5" name="Text Placeholder 194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7" name="Text Placeholder 196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8" name="Text Placeholder 197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9" name="Text Placeholder 198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0" name="Text Placeholder 199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2" name="Text Placeholder 201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1" name="Text Placeholder 200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3" name="Text Placeholder 202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4" name="Text Placeholder 203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5" name="Text Placeholder 204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6" name="Text Placeholder 205"/>
          <p:cNvSpPr>
            <a:spLocks noGrp="1"/>
          </p:cNvSpPr>
          <p:nvPr>
            <p:ph type="body" sz="quarter" idx="5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8" name="Text Placeholder 207"/>
          <p:cNvSpPr>
            <a:spLocks noGrp="1"/>
          </p:cNvSpPr>
          <p:nvPr>
            <p:ph type="body" sz="quarter" idx="6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7" name="Text Placeholder 206"/>
          <p:cNvSpPr>
            <a:spLocks noGrp="1"/>
          </p:cNvSpPr>
          <p:nvPr>
            <p:ph type="body" sz="quarter" idx="5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9" name="Text Placeholder 208"/>
          <p:cNvSpPr>
            <a:spLocks noGrp="1"/>
          </p:cNvSpPr>
          <p:nvPr>
            <p:ph type="body" sz="quarter" idx="6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0" name="Text Placeholder 209"/>
          <p:cNvSpPr>
            <a:spLocks noGrp="1"/>
          </p:cNvSpPr>
          <p:nvPr>
            <p:ph type="body" sz="quarter" idx="6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1" name="Text Placeholder 210"/>
          <p:cNvSpPr>
            <a:spLocks noGrp="1"/>
          </p:cNvSpPr>
          <p:nvPr>
            <p:ph type="body" sz="quarter" idx="6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2" name="Text Placeholder 211"/>
          <p:cNvSpPr>
            <a:spLocks noGrp="1"/>
          </p:cNvSpPr>
          <p:nvPr>
            <p:ph type="body" sz="quarter" idx="6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4" name="Text Placeholder 213"/>
          <p:cNvSpPr>
            <a:spLocks noGrp="1"/>
          </p:cNvSpPr>
          <p:nvPr>
            <p:ph type="body" sz="quarter" idx="6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3" name="Text Placeholder 212"/>
          <p:cNvSpPr>
            <a:spLocks noGrp="1"/>
          </p:cNvSpPr>
          <p:nvPr>
            <p:ph type="body" sz="quarter" idx="6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5" name="Text Placeholder 214"/>
          <p:cNvSpPr>
            <a:spLocks noGrp="1"/>
          </p:cNvSpPr>
          <p:nvPr>
            <p:ph type="body" sz="quarter" idx="6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6" name="Text Placeholder 215"/>
          <p:cNvSpPr>
            <a:spLocks noGrp="1"/>
          </p:cNvSpPr>
          <p:nvPr>
            <p:ph type="body" sz="quarter" idx="6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7" name="Text Placeholder 216"/>
          <p:cNvSpPr>
            <a:spLocks noGrp="1"/>
          </p:cNvSpPr>
          <p:nvPr>
            <p:ph type="body" sz="quarter" idx="69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355696"/>
      </p:ext>
    </p:extLst>
  </p:cSld>
  <p:clrMapOvr>
    <a:masterClrMapping/>
  </p:clrMapOvr>
</p:sld>
</file>

<file path=ppt/theme/theme1.xml><?xml version="1.0" encoding="utf-8"?>
<a:theme xmlns:a="http://schemas.openxmlformats.org/drawingml/2006/main" name="Business Cards Blossom">
  <a:themeElements>
    <a:clrScheme name="Blossom II">
      <a:dk1>
        <a:srgbClr val="440120"/>
      </a:dk1>
      <a:lt1>
        <a:sysClr val="window" lastClr="FFFFFF"/>
      </a:lt1>
      <a:dk2>
        <a:srgbClr val="000000"/>
      </a:dk2>
      <a:lt2>
        <a:srgbClr val="F6F7E4"/>
      </a:lt2>
      <a:accent1>
        <a:srgbClr val="C44475"/>
      </a:accent1>
      <a:accent2>
        <a:srgbClr val="FA906A"/>
      </a:accent2>
      <a:accent3>
        <a:srgbClr val="FCB268"/>
      </a:accent3>
      <a:accent4>
        <a:srgbClr val="DB6B70"/>
      </a:accent4>
      <a:accent5>
        <a:srgbClr val="D680A5"/>
      </a:accent5>
      <a:accent6>
        <a:srgbClr val="BA7362"/>
      </a:accent6>
      <a:hlink>
        <a:srgbClr val="DB6B70"/>
      </a:hlink>
      <a:folHlink>
        <a:srgbClr val="969696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 anchor="ctr">
        <a:spAutoFit/>
      </a:bodyPr>
      <a:lstStyle>
        <a:defPPr>
          <a:lnSpc>
            <a:spcPct val="90000"/>
          </a:lnSpc>
          <a:defRPr dirty="0" err="1" smtClean="0">
            <a:effectLst>
              <a:outerShdw blurRad="38100" algn="ctr" rotWithShape="0">
                <a:prstClr val="black">
                  <a:alpha val="40000"/>
                </a:prstClr>
              </a:outerShdw>
            </a:effectLst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_Cards_Blossom.potx" id="{FF3180C7-0895-4E25-ABFC-E6B517B1B6F8}" vid="{4F19CFFE-FAB9-4643-B238-E2662EFE57AB}"/>
    </a:ext>
  </a:extLst>
</a:theme>
</file>

<file path=ppt/theme/theme2.xml><?xml version="1.0" encoding="utf-8"?>
<a:theme xmlns:a="http://schemas.openxmlformats.org/drawingml/2006/main" name="Office Theme">
  <a:themeElements>
    <a:clrScheme name="Blossom II">
      <a:dk1>
        <a:srgbClr val="440120"/>
      </a:dk1>
      <a:lt1>
        <a:sysClr val="window" lastClr="FFFFFF"/>
      </a:lt1>
      <a:dk2>
        <a:srgbClr val="000000"/>
      </a:dk2>
      <a:lt2>
        <a:srgbClr val="F6F7E4"/>
      </a:lt2>
      <a:accent1>
        <a:srgbClr val="C44475"/>
      </a:accent1>
      <a:accent2>
        <a:srgbClr val="FA906A"/>
      </a:accent2>
      <a:accent3>
        <a:srgbClr val="FCB268"/>
      </a:accent3>
      <a:accent4>
        <a:srgbClr val="DB6B70"/>
      </a:accent4>
      <a:accent5>
        <a:srgbClr val="D680A5"/>
      </a:accent5>
      <a:accent6>
        <a:srgbClr val="BA7362"/>
      </a:accent6>
      <a:hlink>
        <a:srgbClr val="DB6B70"/>
      </a:hlink>
      <a:folHlink>
        <a:srgbClr val="969696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lossom II">
      <a:dk1>
        <a:srgbClr val="440120"/>
      </a:dk1>
      <a:lt1>
        <a:sysClr val="window" lastClr="FFFFFF"/>
      </a:lt1>
      <a:dk2>
        <a:srgbClr val="000000"/>
      </a:dk2>
      <a:lt2>
        <a:srgbClr val="F6F7E4"/>
      </a:lt2>
      <a:accent1>
        <a:srgbClr val="C44475"/>
      </a:accent1>
      <a:accent2>
        <a:srgbClr val="FA906A"/>
      </a:accent2>
      <a:accent3>
        <a:srgbClr val="FCB268"/>
      </a:accent3>
      <a:accent4>
        <a:srgbClr val="DB6B70"/>
      </a:accent4>
      <a:accent5>
        <a:srgbClr val="D680A5"/>
      </a:accent5>
      <a:accent6>
        <a:srgbClr val="BA7362"/>
      </a:accent6>
      <a:hlink>
        <a:srgbClr val="DB6B70"/>
      </a:hlink>
      <a:folHlink>
        <a:srgbClr val="969696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67</Words>
  <Application>Microsoft Office PowerPoint</Application>
  <PresentationFormat>Custom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Cambria</vt:lpstr>
      <vt:lpstr>Business Cards Blossom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 </cp:lastModifiedBy>
  <cp:revision>5</cp:revision>
  <dcterms:created xsi:type="dcterms:W3CDTF">2014-05-15T21:28:44Z</dcterms:created>
  <dcterms:modified xsi:type="dcterms:W3CDTF">2014-05-17T21:43:54Z</dcterms:modified>
</cp:coreProperties>
</file>