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154" autoAdjust="0"/>
  </p:normalViewPr>
  <p:slideViewPr>
    <p:cSldViewPr snapToGrid="0">
      <p:cViewPr varScale="1">
        <p:scale>
          <a:sx n="67" d="100"/>
          <a:sy n="67" d="100"/>
        </p:scale>
        <p:origin x="199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6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+mn-lt"/>
                <a:cs typeface="Calibri" panose="020F0502020204030204" pitchFamily="34" charset="0"/>
              </a:rPr>
              <a:t>To change this invitation, replace our sample content with your own.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+mn-lt"/>
                <a:cs typeface="Calibri" panose="020F0502020204030204" pitchFamily="34" charset="0"/>
              </a:rPr>
              <a:t> If you’d rather start from a clean slate, press the New Slide button on the Home tab to insert a new page of invitations. Now enter your text and pictures in the empty placeholders.</a:t>
            </a:r>
            <a:endParaRPr lang="en-US" sz="1200" dirty="0" smtClean="0">
              <a:solidFill>
                <a:prstClr val="white">
                  <a:lumMod val="50000"/>
                </a:prst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ext Placeholder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3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4" name="Text Placeholder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  <p:sp>
        <p:nvSpPr>
          <p:cNvPr id="2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9" name="Text Placeholder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30" name="Text Placeholder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Michael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</a:p>
          <a:p>
            <a:endParaRPr lang="en-US" dirty="0"/>
          </a:p>
        </p:txBody>
      </p:sp>
      <p:pic>
        <p:nvPicPr>
          <p:cNvPr id="6" name="Picture Placeholder 5" title="Sample photo of a man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icture Placeholder 8" title="Sample picture concert audience - top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3" name="Picture Placeholder 12" title="Sample photo of a man with skateboard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2" name="Picture Placeholder 11" title="Sample picture concert audience - bottom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2 Photos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Invitation 2 Photos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2014-05-12T19:01:31Z</dcterms:created>
  <dcterms:modified xsi:type="dcterms:W3CDTF">2014-05-15T19:49:19Z</dcterms:modified>
</cp:coreProperties>
</file>