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599602-9E94-449B-AE02-46C30491E28C}">
      <dgm:prSet phldrT="[Text]"/>
      <dgm:spPr/>
      <dgm:t>
        <a:bodyPr/>
        <a:lstStyle/>
        <a:p>
          <a:r>
            <a:rPr lang="en-US" dirty="0" smtClean="0"/>
            <a:t>Me</a:t>
          </a:r>
          <a:endParaRPr lang="en-US" dirty="0"/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en-US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en-US"/>
        </a:p>
      </dgm:t>
    </dgm:pt>
    <dgm:pt modelId="{6FD54DCC-0420-4B69-949E-C600DAC3EA80}">
      <dgm:prSet phldrT="[Text]"/>
      <dgm:spPr/>
      <dgm:t>
        <a:bodyPr/>
        <a:lstStyle/>
        <a:p>
          <a:r>
            <a:rPr lang="en-US" dirty="0" smtClean="0"/>
            <a:t>Father</a:t>
          </a:r>
          <a:endParaRPr lang="en-US" dirty="0"/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en-US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en-US"/>
        </a:p>
      </dgm:t>
    </dgm:pt>
    <dgm:pt modelId="{1A94D251-C1DF-49B7-B803-397CC4E374C8}">
      <dgm:prSet phldrT="[Text]"/>
      <dgm:spPr/>
      <dgm:t>
        <a:bodyPr/>
        <a:lstStyle/>
        <a:p>
          <a:r>
            <a:rPr lang="en-US" dirty="0" smtClean="0"/>
            <a:t>Father’s</a:t>
          </a:r>
          <a:br>
            <a:rPr lang="en-US" dirty="0" smtClean="0"/>
          </a:br>
          <a:r>
            <a:rPr lang="en-US" dirty="0" smtClean="0"/>
            <a:t>Father</a:t>
          </a:r>
          <a:endParaRPr lang="en-US" dirty="0"/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en-US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en-US"/>
        </a:p>
      </dgm:t>
    </dgm:pt>
    <dgm:pt modelId="{D6D663EA-8C9E-4A6C-8696-EA6202B67EB8}">
      <dgm:prSet phldrT="[Text]"/>
      <dgm:spPr/>
      <dgm:t>
        <a:bodyPr/>
        <a:lstStyle/>
        <a:p>
          <a:r>
            <a:rPr lang="en-US" dirty="0" smtClean="0"/>
            <a:t>Father’s Mother</a:t>
          </a:r>
          <a:endParaRPr lang="en-US" dirty="0"/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en-US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en-US"/>
        </a:p>
      </dgm:t>
    </dgm:pt>
    <dgm:pt modelId="{0C87090F-02B0-44D5-BD4B-E5AE0D1FA7F1}">
      <dgm:prSet phldrT="[Text]"/>
      <dgm:spPr/>
      <dgm:t>
        <a:bodyPr/>
        <a:lstStyle/>
        <a:p>
          <a:r>
            <a:rPr lang="en-US" dirty="0" smtClean="0"/>
            <a:t>Mother</a:t>
          </a:r>
          <a:endParaRPr lang="en-US" dirty="0"/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en-US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en-US"/>
        </a:p>
      </dgm:t>
    </dgm:pt>
    <dgm:pt modelId="{A97D053E-A973-4364-B69E-A280008FFC90}">
      <dgm:prSet phldrT="[Text]"/>
      <dgm:spPr/>
      <dgm:t>
        <a:bodyPr/>
        <a:lstStyle/>
        <a:p>
          <a:r>
            <a:rPr lang="en-US" dirty="0" smtClean="0"/>
            <a:t>Mother’s Father</a:t>
          </a:r>
          <a:endParaRPr lang="en-US" dirty="0"/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en-US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en-US"/>
        </a:p>
      </dgm:t>
    </dgm:pt>
    <dgm:pt modelId="{17B28C8D-4122-47D7-B7FB-F388CF6C3000}">
      <dgm:prSet/>
      <dgm:spPr/>
      <dgm:t>
        <a:bodyPr/>
        <a:lstStyle/>
        <a:p>
          <a:r>
            <a:rPr lang="en-US" dirty="0" smtClean="0"/>
            <a:t>Father’s Paternal Grandfather</a:t>
          </a:r>
          <a:endParaRPr lang="en-US" dirty="0"/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en-US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en-US"/>
        </a:p>
      </dgm:t>
    </dgm:pt>
    <dgm:pt modelId="{046AD741-59DE-4633-A525-7FE00DBEB49B}">
      <dgm:prSet/>
      <dgm:spPr/>
      <dgm:t>
        <a:bodyPr/>
        <a:lstStyle/>
        <a:p>
          <a:r>
            <a:rPr lang="en-US" dirty="0" smtClean="0"/>
            <a:t>Father’s Paternal Grandmother</a:t>
          </a:r>
          <a:endParaRPr lang="en-US" dirty="0"/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en-US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en-US"/>
        </a:p>
      </dgm:t>
    </dgm:pt>
    <dgm:pt modelId="{A42DED5E-3919-412A-8377-DE6122E1AD30}">
      <dgm:prSet/>
      <dgm:spPr/>
      <dgm:t>
        <a:bodyPr/>
        <a:lstStyle/>
        <a:p>
          <a:r>
            <a:rPr lang="en-US" dirty="0" smtClean="0"/>
            <a:t>Father’s Maternal Grandfather</a:t>
          </a:r>
          <a:endParaRPr lang="en-US" dirty="0"/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en-US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en-US"/>
        </a:p>
      </dgm:t>
    </dgm:pt>
    <dgm:pt modelId="{36515DAA-DE94-4D05-BF16-8D5E13CADE3A}">
      <dgm:prSet/>
      <dgm:spPr/>
      <dgm:t>
        <a:bodyPr/>
        <a:lstStyle/>
        <a:p>
          <a:r>
            <a:rPr lang="en-US" dirty="0" smtClean="0"/>
            <a:t>Father’s Maternal Grandmother</a:t>
          </a:r>
          <a:endParaRPr lang="en-US" dirty="0"/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en-US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en-US"/>
        </a:p>
      </dgm:t>
    </dgm:pt>
    <dgm:pt modelId="{BF1D701A-DD2D-4121-8BFA-FBE1FBF81F9E}">
      <dgm:prSet/>
      <dgm:spPr/>
      <dgm:t>
        <a:bodyPr/>
        <a:lstStyle/>
        <a:p>
          <a:r>
            <a:rPr lang="en-US" dirty="0" smtClean="0"/>
            <a:t>Mother’s Paternal Grandfather</a:t>
          </a:r>
          <a:endParaRPr lang="en-US" dirty="0"/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en-US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en-US"/>
        </a:p>
      </dgm:t>
    </dgm:pt>
    <dgm:pt modelId="{3E8CD513-115F-4B58-815D-06B1F22F397C}">
      <dgm:prSet/>
      <dgm:spPr/>
      <dgm:t>
        <a:bodyPr/>
        <a:lstStyle/>
        <a:p>
          <a:r>
            <a:rPr lang="en-US" dirty="0" smtClean="0"/>
            <a:t>Mother’s Maternal Grandfather</a:t>
          </a:r>
          <a:endParaRPr lang="en-US" dirty="0"/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en-US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en-US"/>
        </a:p>
      </dgm:t>
    </dgm:pt>
    <dgm:pt modelId="{E9F65067-7ACB-40C2-B29C-E9D30340A5AE}">
      <dgm:prSet/>
      <dgm:spPr/>
      <dgm:t>
        <a:bodyPr/>
        <a:lstStyle/>
        <a:p>
          <a:r>
            <a:rPr lang="en-US" dirty="0" smtClean="0"/>
            <a:t>Mother’s Maternal Grandmother</a:t>
          </a:r>
          <a:endParaRPr lang="en-US" dirty="0"/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en-US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en-US"/>
        </a:p>
      </dgm:t>
    </dgm:pt>
    <dgm:pt modelId="{991DD7BB-FD91-49EE-AAF5-140AB35E43F7}">
      <dgm:prSet/>
      <dgm:spPr/>
      <dgm:t>
        <a:bodyPr/>
        <a:lstStyle/>
        <a:p>
          <a:r>
            <a:rPr lang="en-US" dirty="0" smtClean="0"/>
            <a:t>Mother’s Mother</a:t>
          </a:r>
          <a:endParaRPr lang="en-US" dirty="0"/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en-US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en-US"/>
        </a:p>
      </dgm:t>
    </dgm:pt>
    <dgm:pt modelId="{79000407-B618-4AA0-AE6F-351CCF19973C}">
      <dgm:prSet/>
      <dgm:spPr/>
      <dgm:t>
        <a:bodyPr/>
        <a:lstStyle/>
        <a:p>
          <a:r>
            <a:rPr lang="en-US" dirty="0" smtClean="0"/>
            <a:t>Mother’s Paternal Grandmother</a:t>
          </a:r>
          <a:endParaRPr lang="en-US" dirty="0"/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en-US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en-US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en-US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en-US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en-US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en-US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en-US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en-US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en-US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en-US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en-US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en-US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en-US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en-US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en-US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en-US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en-US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en-US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en-US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en-US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en-US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en-US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en-US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en-US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en-US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en-US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en-US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en-US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700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Me</a:t>
          </a:r>
          <a:endParaRPr lang="en-US" sz="1000" kern="1200" dirty="0"/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</a:t>
          </a:r>
          <a:endParaRPr lang="en-US" sz="1000" kern="1200" dirty="0"/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Father’s</a:t>
          </a:r>
          <a:br>
            <a:rPr lang="en-US" sz="1000" kern="1200" dirty="0" smtClean="0"/>
          </a:br>
          <a:r>
            <a:rPr lang="en-US" sz="1000" kern="1200" dirty="0" smtClean="0"/>
            <a:t>Father</a:t>
          </a:r>
          <a:endParaRPr lang="en-US" sz="1000" kern="1200" dirty="0"/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Father’s Paternal Grandfather</a:t>
          </a:r>
          <a:endParaRPr lang="en-US" sz="1000" kern="1200" dirty="0"/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Father’s Paternal Grandmother</a:t>
          </a:r>
          <a:endParaRPr lang="en-US" sz="1000" kern="1200" dirty="0"/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Father’s Mother</a:t>
          </a:r>
          <a:endParaRPr lang="en-US" sz="1000" kern="1200" dirty="0"/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Father’s Maternal Grandfather</a:t>
          </a:r>
          <a:endParaRPr lang="en-US" sz="1000" kern="1200" dirty="0"/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Father’s Maternal Grandmother</a:t>
          </a:r>
          <a:endParaRPr lang="en-US" sz="1000" kern="1200" dirty="0"/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</a:t>
          </a:r>
          <a:endParaRPr lang="en-US" sz="1000" kern="1200" dirty="0"/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Mother’s Father</a:t>
          </a:r>
          <a:endParaRPr lang="en-US" sz="1000" kern="1200" dirty="0"/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Mother’s Paternal Grandfather</a:t>
          </a:r>
          <a:endParaRPr lang="en-US" sz="1000" kern="1200" dirty="0"/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Mother’s Paternal Grandmother</a:t>
          </a:r>
          <a:endParaRPr lang="en-US" sz="1000" kern="1200" dirty="0"/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Mother’s Mother</a:t>
          </a:r>
          <a:endParaRPr lang="en-US" sz="1000" kern="1200" dirty="0"/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Mother’s Maternal Grandfather</a:t>
          </a:r>
          <a:endParaRPr lang="en-US" sz="1000" kern="1200" dirty="0"/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Mother’s Maternal Grandmother</a:t>
          </a:r>
          <a:endParaRPr lang="en-US" sz="1000" kern="1200" dirty="0"/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Tree</a:t>
            </a:r>
            <a:endParaRPr lang="en-US" dirty="0"/>
          </a:p>
        </p:txBody>
      </p:sp>
      <p:graphicFrame>
        <p:nvGraphicFramePr>
          <p:cNvPr id="6" name="Content Placeholder 5" descr="Organization chart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132032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Family Tree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Tree</dc:title>
  <dc:creator/>
  <cp:lastModifiedBy> </cp:lastModifiedBy>
  <cp:revision>2</cp:revision>
  <dcterms:created xsi:type="dcterms:W3CDTF">2014-04-17T23:05:50Z</dcterms:created>
  <dcterms:modified xsi:type="dcterms:W3CDTF">2014-04-17T23:05:57Z</dcterms:modified>
</cp:coreProperties>
</file>