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72C26-35E5-4283-ACA5-F5D9124AF9B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E216A-723A-4C86-89D1-BAD22160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F548D-D9EE-4800-B26A-C4A2EA2E981D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4DD5-A74C-4EFE-ABD0-F7B6105E1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94DD5-A74C-4EFE-ABD0-F7B6105E1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ass Sched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207291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700" smtClean="0">
                <a:solidFill>
                  <a:schemeClr val="bg1"/>
                </a:solidFill>
              </a:rPr>
              <a:t>Subject:</a:t>
            </a:r>
            <a:endParaRPr lang="en-US" sz="70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0716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700" smtClean="0">
                <a:solidFill>
                  <a:schemeClr val="bg1"/>
                </a:solidFill>
              </a:rPr>
              <a:t>Subject:</a:t>
            </a:r>
            <a:endParaRPr lang="en-US" sz="70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07045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700" smtClean="0">
                <a:solidFill>
                  <a:schemeClr val="bg1"/>
                </a:solidFill>
              </a:rPr>
              <a:t>Subject:</a:t>
            </a:r>
            <a:endParaRPr lang="en-US" sz="70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06922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700" smtClean="0">
                <a:solidFill>
                  <a:schemeClr val="bg1"/>
                </a:solidFill>
              </a:rPr>
              <a:t>Subject:</a:t>
            </a:r>
            <a:endParaRPr lang="en-US" sz="70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06799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700" smtClean="0">
                <a:solidFill>
                  <a:schemeClr val="bg1"/>
                </a:solidFill>
              </a:rPr>
              <a:t>Subject:</a:t>
            </a:r>
            <a:endParaRPr lang="en-US" sz="70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06674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700" smtClean="0">
                <a:solidFill>
                  <a:schemeClr val="bg1"/>
                </a:solidFill>
              </a:rPr>
              <a:t>Subject:</a:t>
            </a:r>
            <a:endParaRPr lang="en-US" sz="700">
              <a:solidFill>
                <a:schemeClr val="bg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n-US" sz="1200" smtClean="0">
                <a:solidFill>
                  <a:schemeClr val="tx1"/>
                </a:solidFill>
                <a:latin typeface="+mj-lt"/>
              </a:rPr>
              <a:t>sun</a:t>
            </a:r>
            <a:endParaRPr lang="en-US" sz="12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n-US" sz="1200" smtClean="0">
                <a:solidFill>
                  <a:schemeClr val="tx1"/>
                </a:solidFill>
                <a:latin typeface="+mj-lt"/>
              </a:rPr>
              <a:t>mon</a:t>
            </a:r>
            <a:endParaRPr lang="en-US" sz="12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n-US" sz="1200" smtClean="0">
                <a:solidFill>
                  <a:schemeClr val="tx1"/>
                </a:solidFill>
                <a:latin typeface="+mj-lt"/>
              </a:rPr>
              <a:t>tue</a:t>
            </a:r>
            <a:endParaRPr lang="en-US" sz="12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n-US" sz="1200" smtClean="0">
                <a:solidFill>
                  <a:schemeClr val="tx1"/>
                </a:solidFill>
                <a:latin typeface="+mj-lt"/>
              </a:rPr>
              <a:t>wed</a:t>
            </a:r>
            <a:endParaRPr lang="en-US" sz="12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n-US" sz="1200" smtClean="0">
                <a:solidFill>
                  <a:schemeClr val="tx1"/>
                </a:solidFill>
                <a:latin typeface="+mj-lt"/>
              </a:rPr>
              <a:t>thu</a:t>
            </a:r>
            <a:endParaRPr lang="en-US" sz="12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n-US" sz="1200" smtClean="0">
                <a:solidFill>
                  <a:schemeClr val="tx1"/>
                </a:solidFill>
                <a:latin typeface="+mj-lt"/>
              </a:rPr>
              <a:t>fri</a:t>
            </a:r>
            <a:endParaRPr lang="en-US" sz="12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n-US" sz="1200" smtClean="0">
                <a:solidFill>
                  <a:schemeClr val="tx1"/>
                </a:solidFill>
                <a:latin typeface="+mj-lt"/>
              </a:rPr>
              <a:t>sat</a:t>
            </a:r>
            <a:endParaRPr lang="en-US" sz="120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873001" y="5435222"/>
            <a:ext cx="279123" cy="273807"/>
            <a:chOff x="4406900" y="5281613"/>
            <a:chExt cx="333375" cy="327025"/>
          </a:xfrm>
        </p:grpSpPr>
        <p:sp>
          <p:nvSpPr>
            <p:cNvPr id="81" name="Oval 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61039" y="1993595"/>
            <a:ext cx="307036" cy="299061"/>
            <a:chOff x="4392613" y="1177925"/>
            <a:chExt cx="366713" cy="357188"/>
          </a:xfrm>
        </p:grpSpPr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61039" y="1137009"/>
            <a:ext cx="307036" cy="297732"/>
            <a:chOff x="4392613" y="157163"/>
            <a:chExt cx="366713" cy="355600"/>
          </a:xfrm>
        </p:grpSpPr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876989" y="3716070"/>
            <a:ext cx="271148" cy="283111"/>
            <a:chOff x="4411663" y="3225800"/>
            <a:chExt cx="323850" cy="338138"/>
          </a:xfrm>
        </p:grpSpPr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73001" y="4577972"/>
            <a:ext cx="279123" cy="273807"/>
            <a:chOff x="4406900" y="4259263"/>
            <a:chExt cx="333375" cy="327025"/>
          </a:xfrm>
        </p:grpSpPr>
        <p:sp>
          <p:nvSpPr>
            <p:cNvPr id="61" name="Oval 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61039" y="6279845"/>
            <a:ext cx="307036" cy="299061"/>
            <a:chOff x="4392613" y="6326188"/>
            <a:chExt cx="366713" cy="357188"/>
          </a:xfrm>
        </p:grpSpPr>
        <p:sp>
          <p:nvSpPr>
            <p:cNvPr id="53" name="Freeform 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73001" y="2863472"/>
            <a:ext cx="279123" cy="273807"/>
            <a:chOff x="4406900" y="2216150"/>
            <a:chExt cx="333375" cy="327025"/>
          </a:xfrm>
        </p:grpSpPr>
        <p:sp>
          <p:nvSpPr>
            <p:cNvPr id="49" name="Oval 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6411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Class name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29405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Class name</a:t>
            </a:r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42399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Class name</a:t>
            </a:r>
          </a:p>
        </p:txBody>
      </p:sp>
      <p:sp>
        <p:nvSpPr>
          <p:cNvPr id="23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55393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Class name</a:t>
            </a:r>
          </a:p>
        </p:txBody>
      </p:sp>
      <p:sp>
        <p:nvSpPr>
          <p:cNvPr id="25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8387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Class name</a:t>
            </a:r>
          </a:p>
        </p:txBody>
      </p:sp>
      <p:sp>
        <p:nvSpPr>
          <p:cNvPr id="2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8138160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Class name</a:t>
            </a:r>
          </a:p>
        </p:txBody>
      </p:sp>
      <p:sp>
        <p:nvSpPr>
          <p:cNvPr id="29" name="Text Placehold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31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86" name="Text Placeholder 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87" name="Text Placeholder 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88" name="Text Placeholder 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89" name="Text Placeholder 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90" name="Text Placeholder 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91" name="Text Placeholder 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93" name="Text Placeholder 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94" name="Text Placeholder 16"/>
          <p:cNvSpPr>
            <a:spLocks noGrp="1"/>
          </p:cNvSpPr>
          <p:nvPr>
            <p:ph type="body" sz="quarter" idx="27" hasCustomPrompt="1"/>
          </p:nvPr>
        </p:nvSpPr>
        <p:spPr>
          <a:xfrm>
            <a:off x="25719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95" name="Text Placeholder 16"/>
          <p:cNvSpPr>
            <a:spLocks noGrp="1"/>
          </p:cNvSpPr>
          <p:nvPr>
            <p:ph type="body" sz="quarter" idx="28" hasCustomPrompt="1"/>
          </p:nvPr>
        </p:nvSpPr>
        <p:spPr>
          <a:xfrm>
            <a:off x="38713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96" name="Text Placeholder 16"/>
          <p:cNvSpPr>
            <a:spLocks noGrp="1"/>
          </p:cNvSpPr>
          <p:nvPr>
            <p:ph type="body" sz="quarter" idx="29" hasCustomPrompt="1"/>
          </p:nvPr>
        </p:nvSpPr>
        <p:spPr>
          <a:xfrm>
            <a:off x="51707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97" name="Text Placeholder 16"/>
          <p:cNvSpPr>
            <a:spLocks noGrp="1"/>
          </p:cNvSpPr>
          <p:nvPr>
            <p:ph type="body" sz="quarter" idx="30" hasCustomPrompt="1"/>
          </p:nvPr>
        </p:nvSpPr>
        <p:spPr>
          <a:xfrm>
            <a:off x="64701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98" name="Text Placeholder 16"/>
          <p:cNvSpPr>
            <a:spLocks noGrp="1"/>
          </p:cNvSpPr>
          <p:nvPr>
            <p:ph type="body" sz="quarter" idx="31" hasCustomPrompt="1"/>
          </p:nvPr>
        </p:nvSpPr>
        <p:spPr>
          <a:xfrm>
            <a:off x="77695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99" name="Text Placeholder 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01" name="Text Placeholder 16"/>
          <p:cNvSpPr>
            <a:spLocks noGrp="1"/>
          </p:cNvSpPr>
          <p:nvPr>
            <p:ph type="body" sz="quarter" idx="34" hasCustomPrompt="1"/>
          </p:nvPr>
        </p:nvSpPr>
        <p:spPr>
          <a:xfrm>
            <a:off x="1272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02" name="Text Placeholder 16"/>
          <p:cNvSpPr>
            <a:spLocks noGrp="1"/>
          </p:cNvSpPr>
          <p:nvPr>
            <p:ph type="body" sz="quarter" idx="35" hasCustomPrompt="1"/>
          </p:nvPr>
        </p:nvSpPr>
        <p:spPr>
          <a:xfrm>
            <a:off x="25719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03" name="Text Placeholder 16"/>
          <p:cNvSpPr>
            <a:spLocks noGrp="1"/>
          </p:cNvSpPr>
          <p:nvPr>
            <p:ph type="body" sz="quarter" idx="36" hasCustomPrompt="1"/>
          </p:nvPr>
        </p:nvSpPr>
        <p:spPr>
          <a:xfrm>
            <a:off x="38713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04" name="Text Placeholder 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05" name="Text Placeholder 16"/>
          <p:cNvSpPr>
            <a:spLocks noGrp="1"/>
          </p:cNvSpPr>
          <p:nvPr>
            <p:ph type="body" sz="quarter" idx="38" hasCustomPrompt="1"/>
          </p:nvPr>
        </p:nvSpPr>
        <p:spPr>
          <a:xfrm>
            <a:off x="64701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06" name="Text Placeholder 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07" name="Text Placeholder 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09" name="Text Placeholder 16"/>
          <p:cNvSpPr>
            <a:spLocks noGrp="1"/>
          </p:cNvSpPr>
          <p:nvPr>
            <p:ph type="body" sz="quarter" idx="42" hasCustomPrompt="1"/>
          </p:nvPr>
        </p:nvSpPr>
        <p:spPr>
          <a:xfrm>
            <a:off x="12725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10" name="Text Placeholder 16"/>
          <p:cNvSpPr>
            <a:spLocks noGrp="1"/>
          </p:cNvSpPr>
          <p:nvPr>
            <p:ph type="body" sz="quarter" idx="43" hasCustomPrompt="1"/>
          </p:nvPr>
        </p:nvSpPr>
        <p:spPr>
          <a:xfrm>
            <a:off x="25719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11" name="Text Placeholder 16"/>
          <p:cNvSpPr>
            <a:spLocks noGrp="1"/>
          </p:cNvSpPr>
          <p:nvPr>
            <p:ph type="body" sz="quarter" idx="44" hasCustomPrompt="1"/>
          </p:nvPr>
        </p:nvSpPr>
        <p:spPr>
          <a:xfrm>
            <a:off x="38713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12" name="Text Placeholder 16"/>
          <p:cNvSpPr>
            <a:spLocks noGrp="1"/>
          </p:cNvSpPr>
          <p:nvPr>
            <p:ph type="body" sz="quarter" idx="45" hasCustomPrompt="1"/>
          </p:nvPr>
        </p:nvSpPr>
        <p:spPr>
          <a:xfrm>
            <a:off x="51707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13" name="Text Placeholder 16"/>
          <p:cNvSpPr>
            <a:spLocks noGrp="1"/>
          </p:cNvSpPr>
          <p:nvPr>
            <p:ph type="body" sz="quarter" idx="46" hasCustomPrompt="1"/>
          </p:nvPr>
        </p:nvSpPr>
        <p:spPr>
          <a:xfrm>
            <a:off x="64701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14" name="Text Placeholder 16"/>
          <p:cNvSpPr>
            <a:spLocks noGrp="1"/>
          </p:cNvSpPr>
          <p:nvPr>
            <p:ph type="body" sz="quarter" idx="47" hasCustomPrompt="1"/>
          </p:nvPr>
        </p:nvSpPr>
        <p:spPr>
          <a:xfrm>
            <a:off x="77695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15" name="Text Placeholder 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17" name="Text Placeholder 16"/>
          <p:cNvSpPr>
            <a:spLocks noGrp="1"/>
          </p:cNvSpPr>
          <p:nvPr>
            <p:ph type="body" sz="quarter" idx="50" hasCustomPrompt="1"/>
          </p:nvPr>
        </p:nvSpPr>
        <p:spPr>
          <a:xfrm>
            <a:off x="12725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18" name="Text Placeholder 16"/>
          <p:cNvSpPr>
            <a:spLocks noGrp="1"/>
          </p:cNvSpPr>
          <p:nvPr>
            <p:ph type="body" sz="quarter" idx="51" hasCustomPrompt="1"/>
          </p:nvPr>
        </p:nvSpPr>
        <p:spPr>
          <a:xfrm>
            <a:off x="25719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19" name="Text Placeholder 16"/>
          <p:cNvSpPr>
            <a:spLocks noGrp="1"/>
          </p:cNvSpPr>
          <p:nvPr>
            <p:ph type="body" sz="quarter" idx="52" hasCustomPrompt="1"/>
          </p:nvPr>
        </p:nvSpPr>
        <p:spPr>
          <a:xfrm>
            <a:off x="38713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20" name="Text Placeholder 16"/>
          <p:cNvSpPr>
            <a:spLocks noGrp="1"/>
          </p:cNvSpPr>
          <p:nvPr>
            <p:ph type="body" sz="quarter" idx="53" hasCustomPrompt="1"/>
          </p:nvPr>
        </p:nvSpPr>
        <p:spPr>
          <a:xfrm>
            <a:off x="51707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21" name="Text Placeholder 16"/>
          <p:cNvSpPr>
            <a:spLocks noGrp="1"/>
          </p:cNvSpPr>
          <p:nvPr>
            <p:ph type="body" sz="quarter" idx="54" hasCustomPrompt="1"/>
          </p:nvPr>
        </p:nvSpPr>
        <p:spPr>
          <a:xfrm>
            <a:off x="64701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22" name="Text Placeholder 16"/>
          <p:cNvSpPr>
            <a:spLocks noGrp="1"/>
          </p:cNvSpPr>
          <p:nvPr>
            <p:ph type="body" sz="quarter" idx="55" hasCustomPrompt="1"/>
          </p:nvPr>
        </p:nvSpPr>
        <p:spPr>
          <a:xfrm>
            <a:off x="77695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23" name="Text Placeholder 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25" name="Text Placeholder 16"/>
          <p:cNvSpPr>
            <a:spLocks noGrp="1"/>
          </p:cNvSpPr>
          <p:nvPr>
            <p:ph type="body" sz="quarter" idx="58" hasCustomPrompt="1"/>
          </p:nvPr>
        </p:nvSpPr>
        <p:spPr>
          <a:xfrm>
            <a:off x="12725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26" name="Text Placeholder 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27" name="Text Placeholder 16"/>
          <p:cNvSpPr>
            <a:spLocks noGrp="1"/>
          </p:cNvSpPr>
          <p:nvPr>
            <p:ph type="body" sz="quarter" idx="60" hasCustomPrompt="1"/>
          </p:nvPr>
        </p:nvSpPr>
        <p:spPr>
          <a:xfrm>
            <a:off x="38713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28" name="Text Placeholder 16"/>
          <p:cNvSpPr>
            <a:spLocks noGrp="1"/>
          </p:cNvSpPr>
          <p:nvPr>
            <p:ph type="body" sz="quarter" idx="61" hasCustomPrompt="1"/>
          </p:nvPr>
        </p:nvSpPr>
        <p:spPr>
          <a:xfrm>
            <a:off x="51707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29" name="Text Placeholder 16"/>
          <p:cNvSpPr>
            <a:spLocks noGrp="1"/>
          </p:cNvSpPr>
          <p:nvPr>
            <p:ph type="body" sz="quarter" idx="62" hasCustomPrompt="1"/>
          </p:nvPr>
        </p:nvSpPr>
        <p:spPr>
          <a:xfrm>
            <a:off x="64701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30" name="Text Placeholder 16"/>
          <p:cNvSpPr>
            <a:spLocks noGrp="1"/>
          </p:cNvSpPr>
          <p:nvPr>
            <p:ph type="body" sz="quarter" idx="63" hasCustomPrompt="1"/>
          </p:nvPr>
        </p:nvSpPr>
        <p:spPr>
          <a:xfrm>
            <a:off x="77695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31" name="Text Placeholder 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33" name="Text Placeholder 16"/>
          <p:cNvSpPr>
            <a:spLocks noGrp="1"/>
          </p:cNvSpPr>
          <p:nvPr>
            <p:ph type="body" sz="quarter" idx="66" hasCustomPrompt="1"/>
          </p:nvPr>
        </p:nvSpPr>
        <p:spPr>
          <a:xfrm>
            <a:off x="12725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34" name="Text Placeholder 16"/>
          <p:cNvSpPr>
            <a:spLocks noGrp="1"/>
          </p:cNvSpPr>
          <p:nvPr>
            <p:ph type="body" sz="quarter" idx="67" hasCustomPrompt="1"/>
          </p:nvPr>
        </p:nvSpPr>
        <p:spPr>
          <a:xfrm>
            <a:off x="25719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35" name="Text Placeholder 16"/>
          <p:cNvSpPr>
            <a:spLocks noGrp="1"/>
          </p:cNvSpPr>
          <p:nvPr>
            <p:ph type="body" sz="quarter" idx="68" hasCustomPrompt="1"/>
          </p:nvPr>
        </p:nvSpPr>
        <p:spPr>
          <a:xfrm>
            <a:off x="38713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36" name="Text Placeholder 16"/>
          <p:cNvSpPr>
            <a:spLocks noGrp="1"/>
          </p:cNvSpPr>
          <p:nvPr>
            <p:ph type="body" sz="quarter" idx="69" hasCustomPrompt="1"/>
          </p:nvPr>
        </p:nvSpPr>
        <p:spPr>
          <a:xfrm>
            <a:off x="51707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37" name="Text Placeholder 16"/>
          <p:cNvSpPr>
            <a:spLocks noGrp="1"/>
          </p:cNvSpPr>
          <p:nvPr>
            <p:ph type="body" sz="quarter" idx="70" hasCustomPrompt="1"/>
          </p:nvPr>
        </p:nvSpPr>
        <p:spPr>
          <a:xfrm>
            <a:off x="64701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38" name="Text Placeholder 16"/>
          <p:cNvSpPr>
            <a:spLocks noGrp="1"/>
          </p:cNvSpPr>
          <p:nvPr>
            <p:ph type="body" sz="quarter" idx="71" hasCustomPrompt="1"/>
          </p:nvPr>
        </p:nvSpPr>
        <p:spPr>
          <a:xfrm>
            <a:off x="77695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39" name="Text Placeholder 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Year</a:t>
            </a:r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BE6EA3B9-2AD1-493F-835C-05D0707624A4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22FBE07B-6D1C-46F0-8383-E5D844F1BF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Schedule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Math 101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English 101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/>
              <a:t>French 101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Physics 101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Computer 101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Art 101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Oct 23</a:t>
            </a:r>
            <a:endParaRPr lang="en-US" dirty="0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Study for test</a:t>
            </a:r>
            <a:endParaRPr lang="en-US"/>
          </a:p>
        </p:txBody>
      </p:sp>
      <p:sp>
        <p:nvSpPr>
          <p:cNvPr id="90" name="Text Placeholder 8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1" name="Text Placeholder 9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Text Placeholder 9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4" name="Text Placeholder 9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Oct 24</a:t>
            </a:r>
            <a:endParaRPr lang="en-US" dirty="0"/>
          </a:p>
        </p:txBody>
      </p:sp>
      <p:sp>
        <p:nvSpPr>
          <p:cNvPr id="95" name="Text Placeholder 9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mtClean="0"/>
              <a:t>Test – chapter 4</a:t>
            </a:r>
            <a:endParaRPr lang="en-US"/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" name="Text Placeholder 9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0" name="Text Placeholder 9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/>
              <a:t>Oct 25</a:t>
            </a:r>
            <a:endParaRPr lang="en-US" dirty="0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" name="Text Placeholder 10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" name="Text Placeholder 10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" name="Text Placeholder 10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smtClean="0"/>
              <a:t>No class today</a:t>
            </a:r>
            <a:endParaRPr lang="en-US"/>
          </a:p>
        </p:txBody>
      </p:sp>
      <p:sp>
        <p:nvSpPr>
          <p:cNvPr id="105" name="Text Placeholder 104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" name="Text Placeholder 105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smtClean="0"/>
              <a:t>Bring inspiration file</a:t>
            </a:r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/>
              <a:t>Oct 26</a:t>
            </a:r>
            <a:endParaRPr lang="en-US" dirty="0"/>
          </a:p>
        </p:txBody>
      </p:sp>
      <p:sp>
        <p:nvSpPr>
          <p:cNvPr id="107" name="Text Placeholder 106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" name="Text Placeholder 107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9" name="Text Placeholder 108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" name="Text Placeholder 109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" name="Text Placeholder 110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" name="Text Placeholder 111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dirty="0" smtClean="0"/>
              <a:t>Oct 27</a:t>
            </a:r>
            <a:endParaRPr lang="en-US" dirty="0"/>
          </a:p>
        </p:txBody>
      </p:sp>
      <p:sp>
        <p:nvSpPr>
          <p:cNvPr id="113" name="Text Placeholder 112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4" name="Text Placeholder 113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5" name="Text Placeholder 114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6" name="Text Placeholder 115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7" name="Text Placeholder 116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8" name="Text Placeholder 117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dirty="0" smtClean="0"/>
              <a:t>Oct 28</a:t>
            </a:r>
            <a:endParaRPr lang="en-US" dirty="0"/>
          </a:p>
        </p:txBody>
      </p:sp>
      <p:sp>
        <p:nvSpPr>
          <p:cNvPr id="119" name="Text Placeholder 118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0" name="Text Placeholder 119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r>
              <a:rPr lang="en-US" smtClean="0"/>
              <a:t>Essay due today</a:t>
            </a:r>
            <a:endParaRPr lang="en-US"/>
          </a:p>
        </p:txBody>
      </p:sp>
      <p:sp>
        <p:nvSpPr>
          <p:cNvPr id="121" name="Text Placeholder 120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" name="Text Placeholder 121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3" name="Text Placeholder 122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4" name="Text Placeholder 123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en-US" dirty="0" smtClean="0"/>
              <a:t>Oct 29</a:t>
            </a:r>
            <a:endParaRPr lang="en-US" dirty="0"/>
          </a:p>
        </p:txBody>
      </p:sp>
      <p:sp>
        <p:nvSpPr>
          <p:cNvPr id="125" name="Text Placeholder 124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6" name="Text Placeholder 125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7" name="Text Placeholder 126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</p:sld>
</file>

<file path=ppt/theme/theme1.xml><?xml version="1.0" encoding="utf-8"?>
<a:theme xmlns:a="http://schemas.openxmlformats.org/drawingml/2006/main" name="ClassSchedule_BySubject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Impact</vt:lpstr>
      <vt:lpstr>ClassSchedule_BySubject</vt:lpstr>
      <vt:lpstr>Class Schedule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Schedule</dc:title>
  <dc:creator/>
  <cp:lastModifiedBy> </cp:lastModifiedBy>
  <cp:revision>2</cp:revision>
  <dcterms:created xsi:type="dcterms:W3CDTF">2015-08-06T18:37:50Z</dcterms:created>
  <dcterms:modified xsi:type="dcterms:W3CDTF">2015-08-06T18:38:10Z</dcterms:modified>
</cp:coreProperties>
</file>