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9" autoAdjust="0"/>
  </p:normalViewPr>
  <p:slideViewPr>
    <p:cSldViewPr snapToGrid="0">
      <p:cViewPr varScale="1">
        <p:scale>
          <a:sx n="62" d="100"/>
          <a:sy n="62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 change this invitation, just select the sample text, and then enter your event details. Or, if you'd rather start from a clean slate, press the New Slide button on the Home tab to insert a new page of invitations. Now enter your text in the empty placeholders.</a:t>
            </a:r>
          </a:p>
        </p:txBody>
      </p:sp>
    </p:spTree>
    <p:extLst>
      <p:ext uri="{BB962C8B-B14F-4D97-AF65-F5344CB8AC3E}">
        <p14:creationId xmlns:p14="http://schemas.microsoft.com/office/powerpoint/2010/main" val="27507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" name="Picture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Rectangle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xt Placeholder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48" name="Text Placeholder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49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57" name="Rectangle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8" name="Picture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Rectangle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Placeholder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62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63" name="Text Placeholder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happy birthday kimberly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Join us to celebrate</a:t>
            </a:r>
          </a:p>
          <a:p>
            <a:r>
              <a:rPr lang="en-US" dirty="0"/>
              <a:t>Monday, August 23 at </a:t>
            </a:r>
            <a:r>
              <a:rPr lang="en-US" dirty="0" smtClean="0"/>
              <a:t>2:30pm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Sushi Restaurant</a:t>
            </a:r>
          </a:p>
          <a:p>
            <a:r>
              <a:rPr lang="en-US" dirty="0"/>
              <a:t>1234 Main Street,, Raleigh, NC</a:t>
            </a:r>
          </a:p>
          <a:p>
            <a:r>
              <a:rPr lang="en-US" dirty="0"/>
              <a:t>RSVP to </a:t>
            </a:r>
            <a:r>
              <a:rPr lang="en-US" dirty="0" smtClean="0"/>
              <a:t>someone@example.com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happy birthday kimberly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Join us to celebrate</a:t>
            </a:r>
          </a:p>
          <a:p>
            <a:r>
              <a:rPr lang="en-US" dirty="0"/>
              <a:t>Monday, August 23 at </a:t>
            </a:r>
            <a:r>
              <a:rPr lang="en-US" dirty="0" smtClean="0"/>
              <a:t>2:30pm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Sushi Restaurant</a:t>
            </a:r>
          </a:p>
          <a:p>
            <a:r>
              <a:rPr lang="en-US" dirty="0"/>
              <a:t>1234 Main Street,, Raleigh, NC</a:t>
            </a:r>
          </a:p>
          <a:p>
            <a:r>
              <a:rPr lang="en-US" dirty="0"/>
              <a:t>RSVP to </a:t>
            </a:r>
            <a:r>
              <a:rPr lang="en-US" dirty="0" smtClean="0"/>
              <a:t>someone@example.com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vitation Purple Ribbon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PrplRibbon.potx" id="{3A164ACB-A69E-4BDE-9F40-D0AAB959F7BD}" vid="{35F64749-CC26-4345-8558-6CF2875F7692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108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</vt:lpstr>
      <vt:lpstr>Invitation Purple Ribbon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</cp:revision>
  <dcterms:created xsi:type="dcterms:W3CDTF">2013-12-03T00:44:16Z</dcterms:created>
  <dcterms:modified xsi:type="dcterms:W3CDTF">2014-03-18T20:50:54Z</dcterms:modified>
</cp:coreProperties>
</file>