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7" r:id="rId2"/>
    <p:sldId id="256" r:id="rId3"/>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1" d="100"/>
          <a:sy n="81" d="100"/>
        </p:scale>
        <p:origin x="786" y="84"/>
      </p:cViewPr>
      <p:guideLst>
        <p:guide orient="horz" pos="2448"/>
        <p:guide pos="3168"/>
      </p:guideLst>
    </p:cSldViewPr>
  </p:slideViewPr>
  <p:notesTextViewPr>
    <p:cViewPr>
      <p:scale>
        <a:sx n="1" d="1"/>
        <a:sy n="1" d="1"/>
      </p:scale>
      <p:origin x="0" y="0"/>
    </p:cViewPr>
  </p:notesTextViewPr>
  <p:notesViewPr>
    <p:cSldViewPr snapToGrid="0" showGuides="1">
      <p:cViewPr varScale="1">
        <p:scale>
          <a:sx n="65" d="100"/>
          <a:sy n="65" d="100"/>
        </p:scale>
        <p:origin x="208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7F96A5-B40C-4591-A94D-05A85DE82A47}" type="datetimeFigureOut">
              <a:rPr lang="en-US"/>
              <a:t>12/2/2013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E55127-CA2D-4BC4-8CFE-F19148CDFE65}" type="slidenum">
              <a:rPr/>
              <a:t>‹#›</a:t>
            </a:fld>
            <a:endParaRPr/>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7FC828-8F12-4CF0-9AF3-FA4FDDB6EB28}" type="datetimeFigureOut">
              <a:rPr lang="en-US"/>
              <a:t>12/2/2013</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6B6C3F-CB80-4F8D-9D19-17AA7E3C7BEF}" type="slidenum">
              <a:rPr/>
              <a:t>‹#›</a:t>
            </a:fld>
            <a:endParaRPr/>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a:p>
            <a:endParaRPr lang="en-US" dirty="0"/>
          </a:p>
          <a:p>
            <a:endParaRPr lang="en-US" dirty="0"/>
          </a:p>
        </p:txBody>
      </p:sp>
      <p:sp>
        <p:nvSpPr>
          <p:cNvPr id="4" name="Slide Number Placeholder 3"/>
          <p:cNvSpPr>
            <a:spLocks noGrp="1"/>
          </p:cNvSpPr>
          <p:nvPr>
            <p:ph type="sldNum" sz="quarter" idx="10"/>
          </p:nvPr>
        </p:nvSpPr>
        <p:spPr/>
        <p:txBody>
          <a:bodyPr/>
          <a:lstStyle/>
          <a:p>
            <a:fld id="{746B6C3F-CB80-4F8D-9D19-17AA7E3C7BEF}" type="slidenum">
              <a:rPr lang="en-US" smtClean="0"/>
              <a:t>1</a:t>
            </a:fld>
            <a:endParaRPr lang="en-US"/>
          </a:p>
        </p:txBody>
      </p:sp>
    </p:spTree>
    <p:extLst>
      <p:ext uri="{BB962C8B-B14F-4D97-AF65-F5344CB8AC3E}">
        <p14:creationId xmlns:p14="http://schemas.microsoft.com/office/powerpoint/2010/main" val="2837226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6B6C3F-CB80-4F8D-9D19-17AA7E3C7BEF}" type="slidenum">
              <a:rPr lang="en-US" smtClean="0"/>
              <a:t>2</a:t>
            </a:fld>
            <a:endParaRPr lang="en-US"/>
          </a:p>
        </p:txBody>
      </p:sp>
    </p:spTree>
    <p:extLst>
      <p:ext uri="{BB962C8B-B14F-4D97-AF65-F5344CB8AC3E}">
        <p14:creationId xmlns:p14="http://schemas.microsoft.com/office/powerpoint/2010/main" val="3201029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12" name="Rectangle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 Placeholder 9"/>
          <p:cNvSpPr>
            <a:spLocks noGrp="1"/>
          </p:cNvSpPr>
          <p:nvPr>
            <p:ph type="body" sz="quarter" idx="10"/>
          </p:nvPr>
        </p:nvSpPr>
        <p:spPr>
          <a:xfrm>
            <a:off x="777240" y="665530"/>
            <a:ext cx="1737360" cy="1517413"/>
          </a:xfrm>
        </p:spPr>
        <p:txBody>
          <a:bodyPr lIns="0" tIns="0" rIns="0" bIns="0" anchor="b">
            <a:noAutofit/>
          </a:bodyPr>
          <a:lstStyle>
            <a:lvl1pPr marL="0" indent="0">
              <a:lnSpc>
                <a:spcPct val="100000"/>
              </a:lnSpc>
              <a:spcBef>
                <a:spcPts val="0"/>
              </a:spcBef>
              <a:buNone/>
              <a:defRPr sz="18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1" name="Text Placeholder 9"/>
          <p:cNvSpPr>
            <a:spLocks noGrp="1"/>
          </p:cNvSpPr>
          <p:nvPr>
            <p:ph type="body" sz="quarter" idx="11"/>
          </p:nvPr>
        </p:nvSpPr>
        <p:spPr>
          <a:xfrm>
            <a:off x="777240" y="2302840"/>
            <a:ext cx="1737360" cy="4417999"/>
          </a:xfrm>
        </p:spPr>
        <p:txBody>
          <a:bodyPr lIns="0" tIns="0" rIns="0" bIns="0" anchor="t">
            <a:noAutofit/>
          </a:bodyPr>
          <a:lstStyle>
            <a:lvl1pPr marL="0" indent="0">
              <a:lnSpc>
                <a:spcPct val="105000"/>
              </a:lnSpc>
              <a:spcBef>
                <a:spcPts val="800"/>
              </a:spcBef>
              <a:buNone/>
              <a:defRPr sz="1000">
                <a:solidFill>
                  <a:schemeClr val="bg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3" name="Rectangle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Text Placeholder 9"/>
          <p:cNvSpPr>
            <a:spLocks noGrp="1"/>
          </p:cNvSpPr>
          <p:nvPr>
            <p:ph type="body" sz="quarter" idx="12"/>
          </p:nvPr>
        </p:nvSpPr>
        <p:spPr>
          <a:xfrm>
            <a:off x="7124700" y="457200"/>
            <a:ext cx="2468880" cy="1763463"/>
          </a:xfrm>
        </p:spPr>
        <p:txBody>
          <a:bodyPr lIns="0" tIns="0" rIns="0" bIns="0" anchor="b">
            <a:noAutofit/>
          </a:bodyPr>
          <a:lstStyle>
            <a:lvl1pPr marL="0" indent="0">
              <a:lnSpc>
                <a:spcPct val="95000"/>
              </a:lnSpc>
              <a:spcBef>
                <a:spcPts val="0"/>
              </a:spcBef>
              <a:buNone/>
              <a:defRPr sz="3000" b="1">
                <a:solidFill>
                  <a:schemeClr val="tx1">
                    <a:lumMod val="65000"/>
                    <a:lumOff val="35000"/>
                  </a:schemeClr>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2" name="Picture Placeholder 21"/>
          <p:cNvSpPr>
            <a:spLocks noGrp="1"/>
          </p:cNvSpPr>
          <p:nvPr>
            <p:ph type="pic" sz="quarter" idx="13"/>
          </p:nvPr>
        </p:nvSpPr>
        <p:spPr>
          <a:xfrm>
            <a:off x="7124700" y="2740819"/>
            <a:ext cx="2468563" cy="4208621"/>
          </a:xfrm>
        </p:spPr>
        <p:txBody>
          <a:bodyPr>
            <a:normAutofit/>
          </a:bodyPr>
          <a:lstStyle>
            <a:lvl1pPr marL="0" indent="0">
              <a:buNone/>
              <a:defRPr sz="1600">
                <a:solidFill>
                  <a:schemeClr val="tx1">
                    <a:lumMod val="65000"/>
                    <a:lumOff val="35000"/>
                  </a:schemeClr>
                </a:solidFill>
              </a:defRPr>
            </a:lvl1pPr>
          </a:lstStyle>
          <a:p>
            <a:r>
              <a:rPr lang="en-US" smtClean="0"/>
              <a:t>Click icon to add picture</a:t>
            </a:r>
            <a:endParaRPr/>
          </a:p>
        </p:txBody>
      </p:sp>
      <p:sp>
        <p:nvSpPr>
          <p:cNvPr id="24" name="Text Placeholder 9"/>
          <p:cNvSpPr>
            <a:spLocks noGrp="1"/>
          </p:cNvSpPr>
          <p:nvPr>
            <p:ph type="body" sz="quarter" idx="14"/>
          </p:nvPr>
        </p:nvSpPr>
        <p:spPr>
          <a:xfrm>
            <a:off x="7124700" y="2266383"/>
            <a:ext cx="2468880" cy="346007"/>
          </a:xfrm>
        </p:spPr>
        <p:txBody>
          <a:bodyPr lIns="0" tIns="0" rIns="0" bIns="0" anchor="t">
            <a:noAutofit/>
          </a:bodyPr>
          <a:lstStyle>
            <a:lvl1pPr marL="0" indent="0">
              <a:lnSpc>
                <a:spcPct val="114000"/>
              </a:lnSpc>
              <a:spcBef>
                <a:spcPts val="0"/>
              </a:spcBef>
              <a:buNone/>
              <a:defRPr sz="800" b="0">
                <a:solidFill>
                  <a:schemeClr val="accent1"/>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6" name="Text Placeholder 9"/>
          <p:cNvSpPr>
            <a:spLocks noGrp="1"/>
          </p:cNvSpPr>
          <p:nvPr>
            <p:ph type="body" sz="quarter" idx="15" hasCustomPrompt="1"/>
          </p:nvPr>
        </p:nvSpPr>
        <p:spPr>
          <a:xfrm rot="16200000">
            <a:off x="2859181" y="6050147"/>
            <a:ext cx="2011680" cy="516043"/>
          </a:xfrm>
        </p:spPr>
        <p:txBody>
          <a:bodyPr lIns="0" tIns="0" rIns="0" bIns="0" anchor="t">
            <a:noAutofit/>
          </a:bodyPr>
          <a:lstStyle>
            <a:lvl1pPr marL="0" indent="0">
              <a:lnSpc>
                <a:spcPct val="10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dirty="0"/>
              <a:t>[Company Name</a:t>
            </a:r>
            <a:r>
              <a:rPr dirty="0" smtClean="0"/>
              <a:t>]</a:t>
            </a:r>
            <a:r>
              <a:rPr lang="en-US" dirty="0" smtClean="0"/>
              <a:t/>
            </a:r>
            <a:br>
              <a:rPr lang="en-US" dirty="0" smtClean="0"/>
            </a:br>
            <a:r>
              <a:rPr lang="en-US" dirty="0" smtClean="0"/>
              <a:t>[Street Address]</a:t>
            </a:r>
            <a:br>
              <a:rPr lang="en-US" dirty="0" smtClean="0"/>
            </a:br>
            <a:r>
              <a:rPr lang="en-US" dirty="0" smtClean="0"/>
              <a:t>[City, ST ZIP Code]</a:t>
            </a:r>
            <a:endParaRPr dirty="0"/>
          </a:p>
        </p:txBody>
      </p:sp>
      <p:sp>
        <p:nvSpPr>
          <p:cNvPr id="29" name="Text Placeholder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a:lnSpc>
                <a:spcPct val="12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[Recipient Name]</a:t>
            </a:r>
            <a:br>
              <a:rPr/>
            </a:br>
            <a:r>
              <a:rPr/>
              <a:t>[Address]</a:t>
            </a:r>
            <a:br>
              <a:rPr/>
            </a:br>
            <a:r>
              <a:rPr/>
              <a:t>[City, ST  ZIP Code]</a:t>
            </a:r>
          </a:p>
        </p:txBody>
      </p:sp>
      <p:sp>
        <p:nvSpPr>
          <p:cNvPr id="32" name="Rectangle 31"/>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sz="800">
                <a:solidFill>
                  <a:schemeClr val="bg1">
                    <a:lumMod val="85000"/>
                  </a:schemeClr>
                </a:solidFill>
              </a:rPr>
              <a:t>PLACE</a:t>
            </a:r>
            <a:br>
              <a:rPr sz="800">
                <a:solidFill>
                  <a:schemeClr val="bg1">
                    <a:lumMod val="85000"/>
                  </a:schemeClr>
                </a:solidFill>
              </a:rPr>
            </a:br>
            <a:r>
              <a:rPr sz="800">
                <a:solidFill>
                  <a:schemeClr val="bg1">
                    <a:lumMod val="85000"/>
                  </a:schemeClr>
                </a:solidFill>
              </a:rPr>
              <a:t>STAMP</a:t>
            </a:r>
            <a:br>
              <a:rPr sz="800">
                <a:solidFill>
                  <a:schemeClr val="bg1">
                    <a:lumMod val="85000"/>
                  </a:schemeClr>
                </a:solidFill>
              </a:rPr>
            </a:br>
            <a:r>
              <a:rPr sz="800">
                <a:solidFill>
                  <a:schemeClr val="bg1">
                    <a:lumMod val="85000"/>
                  </a:schemeClr>
                </a:solidFill>
              </a:rPr>
              <a:t>HERE </a:t>
            </a:r>
          </a:p>
        </p:txBody>
      </p:sp>
    </p:spTree>
    <p:extLst>
      <p:ext uri="{BB962C8B-B14F-4D97-AF65-F5344CB8AC3E}">
        <p14:creationId xmlns:p14="http://schemas.microsoft.com/office/powerpoint/2010/main" val="6587682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57198" y="3188368"/>
            <a:ext cx="2834641" cy="363935"/>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11" name="Text Placeholder 9"/>
          <p:cNvSpPr>
            <a:spLocks noGrp="1"/>
          </p:cNvSpPr>
          <p:nvPr>
            <p:ph type="body" sz="quarter" idx="11"/>
          </p:nvPr>
        </p:nvSpPr>
        <p:spPr>
          <a:xfrm>
            <a:off x="457199" y="3624067"/>
            <a:ext cx="2834640" cy="84767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3" name="Rectangle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Picture Placeholder 21"/>
          <p:cNvSpPr>
            <a:spLocks noGrp="1"/>
          </p:cNvSpPr>
          <p:nvPr>
            <p:ph type="pic" sz="quarter" idx="19"/>
          </p:nvPr>
        </p:nvSpPr>
        <p:spPr>
          <a:xfrm>
            <a:off x="457199" y="457200"/>
            <a:ext cx="3200400" cy="2606040"/>
          </a:xfrm>
        </p:spPr>
        <p:txBody>
          <a:bodyPr>
            <a:normAutofit/>
          </a:bodyPr>
          <a:lstStyle>
            <a:lvl1pPr marL="0" indent="0">
              <a:buNone/>
              <a:defRPr sz="1600">
                <a:solidFill>
                  <a:schemeClr val="tx1">
                    <a:lumMod val="65000"/>
                    <a:lumOff val="35000"/>
                  </a:schemeClr>
                </a:solidFill>
              </a:defRPr>
            </a:lvl1pPr>
          </a:lstStyle>
          <a:p>
            <a:r>
              <a:rPr lang="en-US" smtClean="0"/>
              <a:t>Click icon to add picture</a:t>
            </a:r>
            <a:endParaRPr/>
          </a:p>
        </p:txBody>
      </p:sp>
      <p:sp>
        <p:nvSpPr>
          <p:cNvPr id="21" name="Text Placeholder 9"/>
          <p:cNvSpPr>
            <a:spLocks noGrp="1"/>
          </p:cNvSpPr>
          <p:nvPr>
            <p:ph type="body" sz="quarter" idx="20"/>
          </p:nvPr>
        </p:nvSpPr>
        <p:spPr>
          <a:xfrm>
            <a:off x="457199" y="4471737"/>
            <a:ext cx="2834640" cy="223896"/>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3" name="Text Placeholder 9"/>
          <p:cNvSpPr>
            <a:spLocks noGrp="1"/>
          </p:cNvSpPr>
          <p:nvPr>
            <p:ph type="body" sz="quarter" idx="21"/>
          </p:nvPr>
        </p:nvSpPr>
        <p:spPr>
          <a:xfrm>
            <a:off x="457199" y="4722992"/>
            <a:ext cx="2834640" cy="214391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5" name="Rectangle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Text Placeholder 9"/>
          <p:cNvSpPr>
            <a:spLocks noGrp="1"/>
          </p:cNvSpPr>
          <p:nvPr>
            <p:ph type="body" sz="quarter" idx="22"/>
          </p:nvPr>
        </p:nvSpPr>
        <p:spPr>
          <a:xfrm>
            <a:off x="3977637" y="777239"/>
            <a:ext cx="2194564" cy="1963580"/>
          </a:xfrm>
        </p:spPr>
        <p:txBody>
          <a:bodyPr lIns="0" tIns="0" rIns="0" bIns="0" anchor="ctr">
            <a:noAutofit/>
          </a:bodyPr>
          <a:lstStyle>
            <a:lvl1pPr marL="0" indent="0">
              <a:lnSpc>
                <a:spcPct val="114000"/>
              </a:lnSpc>
              <a:spcBef>
                <a:spcPts val="900"/>
              </a:spcBef>
              <a:buNone/>
              <a:defRPr sz="11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5" name="Text Placeholder 9"/>
          <p:cNvSpPr>
            <a:spLocks noGrp="1"/>
          </p:cNvSpPr>
          <p:nvPr>
            <p:ph type="body" sz="quarter" idx="23"/>
          </p:nvPr>
        </p:nvSpPr>
        <p:spPr>
          <a:xfrm>
            <a:off x="3665820" y="3624068"/>
            <a:ext cx="2834640" cy="1256775"/>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6" name="Text Placeholder 9"/>
          <p:cNvSpPr>
            <a:spLocks noGrp="1"/>
          </p:cNvSpPr>
          <p:nvPr>
            <p:ph type="body" sz="quarter" idx="24"/>
          </p:nvPr>
        </p:nvSpPr>
        <p:spPr>
          <a:xfrm>
            <a:off x="3665820" y="5433870"/>
            <a:ext cx="2834640" cy="143304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7" name="Text Placeholder 9"/>
          <p:cNvSpPr>
            <a:spLocks noGrp="1"/>
          </p:cNvSpPr>
          <p:nvPr>
            <p:ph type="body" sz="quarter" idx="25" hasCustomPrompt="1"/>
          </p:nvPr>
        </p:nvSpPr>
        <p:spPr>
          <a:xfrm>
            <a:off x="3665820" y="4991100"/>
            <a:ext cx="2834641" cy="369336"/>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38" name="Text Placeholder 9"/>
          <p:cNvSpPr>
            <a:spLocks noGrp="1"/>
          </p:cNvSpPr>
          <p:nvPr>
            <p:ph type="body" sz="quarter" idx="26"/>
          </p:nvPr>
        </p:nvSpPr>
        <p:spPr>
          <a:xfrm>
            <a:off x="7028349" y="468034"/>
            <a:ext cx="2572851" cy="226418"/>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dirty="0" smtClean="0"/>
              <a:t>Click to edit Master text styles</a:t>
            </a:r>
          </a:p>
        </p:txBody>
      </p:sp>
      <p:sp>
        <p:nvSpPr>
          <p:cNvPr id="39" name="Text Placeholder 9"/>
          <p:cNvSpPr>
            <a:spLocks noGrp="1"/>
          </p:cNvSpPr>
          <p:nvPr>
            <p:ph type="body" sz="quarter" idx="27"/>
          </p:nvPr>
        </p:nvSpPr>
        <p:spPr>
          <a:xfrm>
            <a:off x="7028349" y="728054"/>
            <a:ext cx="2572851" cy="110735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0" name="Text Placeholder 9"/>
          <p:cNvSpPr>
            <a:spLocks noGrp="1"/>
          </p:cNvSpPr>
          <p:nvPr>
            <p:ph type="body" sz="quarter" idx="28"/>
          </p:nvPr>
        </p:nvSpPr>
        <p:spPr>
          <a:xfrm>
            <a:off x="7028349" y="1976144"/>
            <a:ext cx="2572851" cy="226255"/>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dirty="0" smtClean="0"/>
              <a:t>Click to edit Master text styles</a:t>
            </a:r>
          </a:p>
        </p:txBody>
      </p:sp>
      <p:sp>
        <p:nvSpPr>
          <p:cNvPr id="41" name="Text Placeholder 9"/>
          <p:cNvSpPr>
            <a:spLocks noGrp="1"/>
          </p:cNvSpPr>
          <p:nvPr>
            <p:ph type="body" sz="quarter" idx="29"/>
          </p:nvPr>
        </p:nvSpPr>
        <p:spPr>
          <a:xfrm>
            <a:off x="7028349" y="2236002"/>
            <a:ext cx="2572851" cy="27752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2" name="Text Placeholder 9"/>
          <p:cNvSpPr>
            <a:spLocks noGrp="1"/>
          </p:cNvSpPr>
          <p:nvPr>
            <p:ph type="body" sz="quarter" idx="30" hasCustomPrompt="1"/>
          </p:nvPr>
        </p:nvSpPr>
        <p:spPr>
          <a:xfrm>
            <a:off x="7028349" y="3344562"/>
            <a:ext cx="2572852" cy="363306"/>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43" name="Text Placeholder 9"/>
          <p:cNvSpPr>
            <a:spLocks noGrp="1"/>
          </p:cNvSpPr>
          <p:nvPr>
            <p:ph type="body" sz="quarter" idx="31"/>
          </p:nvPr>
        </p:nvSpPr>
        <p:spPr>
          <a:xfrm>
            <a:off x="7028349" y="2613794"/>
            <a:ext cx="2572851" cy="730768"/>
          </a:xfrm>
        </p:spPr>
        <p:txBody>
          <a:bodyPr lIns="0" tIns="0" rIns="0" bIns="0" anchor="t">
            <a:noAutofit/>
          </a:bodyPr>
          <a:lstStyle>
            <a:lvl1pPr marL="137160" indent="-137160">
              <a:lnSpc>
                <a:spcPct val="114000"/>
              </a:lnSpc>
              <a:spcBef>
                <a:spcPts val="600"/>
              </a:spcBef>
              <a:buClr>
                <a:schemeClr val="accent1"/>
              </a:buClr>
              <a:buSzPct val="130000"/>
              <a:buFont typeface="Arial" panose="020B0604020202020204" pitchFamily="34" charset="0"/>
              <a:buChar char="•"/>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5" name="Text Placeholder 9"/>
          <p:cNvSpPr>
            <a:spLocks noGrp="1"/>
          </p:cNvSpPr>
          <p:nvPr>
            <p:ph type="body" sz="quarter" idx="32" hasCustomPrompt="1"/>
          </p:nvPr>
        </p:nvSpPr>
        <p:spPr>
          <a:xfrm>
            <a:off x="7028349" y="3763879"/>
            <a:ext cx="2572851" cy="723433"/>
          </a:xfrm>
        </p:spPr>
        <p:txBody>
          <a:bodyPr lIns="0" tIns="0" rIns="0" bIns="0" anchor="t">
            <a:noAutofit/>
          </a:bodyPr>
          <a:lstStyle>
            <a:lvl1pPr marL="0" indent="0">
              <a:lnSpc>
                <a:spcPct val="118000"/>
              </a:lnSpc>
              <a:spcBef>
                <a:spcPts val="0"/>
              </a:spcBef>
              <a:buNone/>
              <a:defRPr sz="800" b="0" baseline="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dirty="0"/>
              <a:t>[Company Name</a:t>
            </a:r>
            <a:r>
              <a:rPr dirty="0" smtClean="0"/>
              <a:t>]</a:t>
            </a:r>
            <a:r>
              <a:rPr lang="en-US" dirty="0" smtClean="0"/>
              <a:t/>
            </a:r>
            <a:br>
              <a:rPr lang="en-US" dirty="0" smtClean="0"/>
            </a:br>
            <a:r>
              <a:rPr lang="en-US" dirty="0" smtClean="0"/>
              <a:t>[Street Address]</a:t>
            </a:r>
            <a:br>
              <a:rPr lang="en-US" dirty="0" smtClean="0"/>
            </a:br>
            <a:r>
              <a:rPr lang="en-US" dirty="0" smtClean="0"/>
              <a:t>[City, ST ZIP Code]</a:t>
            </a:r>
            <a:br>
              <a:rPr lang="en-US" dirty="0" smtClean="0"/>
            </a:br>
            <a:r>
              <a:rPr lang="en-US" dirty="0" smtClean="0"/>
              <a:t>[Telephone]</a:t>
            </a:r>
            <a:br>
              <a:rPr lang="en-US" dirty="0" smtClean="0"/>
            </a:br>
            <a:r>
              <a:rPr lang="en-US" dirty="0" smtClean="0"/>
              <a:t>[Email Address]</a:t>
            </a:r>
            <a:endParaRPr dirty="0"/>
          </a:p>
        </p:txBody>
      </p:sp>
      <p:sp>
        <p:nvSpPr>
          <p:cNvPr id="50" name="Text Placeholder 9"/>
          <p:cNvSpPr>
            <a:spLocks noGrp="1"/>
          </p:cNvSpPr>
          <p:nvPr>
            <p:ph type="body" sz="quarter" idx="37" hasCustomPrompt="1"/>
          </p:nvPr>
        </p:nvSpPr>
        <p:spPr>
          <a:xfrm>
            <a:off x="7028349" y="4553060"/>
            <a:ext cx="2572851" cy="256192"/>
          </a:xfrm>
        </p:spPr>
        <p:txBody>
          <a:bodyPr lIns="0" tIns="0" rIns="0" bIns="0" anchor="t">
            <a:noAutofit/>
          </a:bodyPr>
          <a:lstStyle>
            <a:lvl1pPr marL="0" indent="0">
              <a:lnSpc>
                <a:spcPct val="118000"/>
              </a:lnSpc>
              <a:spcBef>
                <a:spcPts val="800"/>
              </a:spcBef>
              <a:buNone/>
              <a:defRPr sz="800" b="0" baseline="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[Web Address]</a:t>
            </a:r>
          </a:p>
        </p:txBody>
      </p:sp>
    </p:spTree>
    <p:extLst>
      <p:ext uri="{BB962C8B-B14F-4D97-AF65-F5344CB8AC3E}">
        <p14:creationId xmlns:p14="http://schemas.microsoft.com/office/powerpoint/2010/main" val="23943100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0F0C7E35-61C9-471C-870E-2CE47EA24035}" type="datetimeFigureOut">
              <a:rPr lang="en-US"/>
              <a:t>12/2/2013</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ED236ED2-EF9B-4B9B-9B58-09E1C1CBDE09}" type="slidenum">
              <a:rPr/>
              <a:t>‹#›</a:t>
            </a:fld>
            <a:endParaRPr/>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mtClean="0"/>
              <a:t>This is a great spot for a mission statement</a:t>
            </a:r>
            <a:endParaRPr lang="en-US" dirty="0"/>
          </a:p>
        </p:txBody>
      </p:sp>
      <p:sp>
        <p:nvSpPr>
          <p:cNvPr id="3" name="Text Placeholder 2"/>
          <p:cNvSpPr>
            <a:spLocks noGrp="1"/>
          </p:cNvSpPr>
          <p:nvPr>
            <p:ph type="body" sz="quarter" idx="11"/>
          </p:nvPr>
        </p:nvSpPr>
        <p:spPr/>
        <p:txBody>
          <a:bodyPr/>
          <a:lstStyle/>
          <a:p>
            <a:r>
              <a:rPr lang="en-US" smtClean="0"/>
              <a:t>You can use this fresh, professional brochure just as it is or easily customize it.</a:t>
            </a:r>
          </a:p>
          <a:p>
            <a:r>
              <a:rPr lang="en-US" smtClean="0"/>
              <a:t>On the next page, we’ve added a few tips (like this one) to help you get started.</a:t>
            </a:r>
          </a:p>
          <a:p>
            <a:pPr lvl="0"/>
            <a:r>
              <a:rPr lang="en-US" smtClean="0"/>
              <a:t>(By the way, to replace photos in the brochure, select an image and delete it. Then click the Insert Picture icon in the placeholder to insert your own photo.)</a:t>
            </a:r>
            <a:endParaRPr lang="en-US" dirty="0"/>
          </a:p>
        </p:txBody>
      </p:sp>
      <p:sp>
        <p:nvSpPr>
          <p:cNvPr id="4" name="Text Placeholder 3"/>
          <p:cNvSpPr>
            <a:spLocks noGrp="1"/>
          </p:cNvSpPr>
          <p:nvPr>
            <p:ph type="body" sz="quarter" idx="12"/>
          </p:nvPr>
        </p:nvSpPr>
        <p:spPr/>
        <p:txBody>
          <a:bodyPr/>
          <a:lstStyle/>
          <a:p>
            <a:r>
              <a:rPr lang="en-US" smtClean="0"/>
              <a:t>Your Company Brochure</a:t>
            </a:r>
            <a:endParaRPr lang="en-US" dirty="0"/>
          </a:p>
        </p:txBody>
      </p:sp>
      <p:pic>
        <p:nvPicPr>
          <p:cNvPr id="13" name="Picture Placeholder 12"/>
          <p:cNvPicPr>
            <a:picLocks noGrp="1" noChangeAspect="1"/>
          </p:cNvPicPr>
          <p:nvPr>
            <p:ph type="pic" sz="quarter" idx="13"/>
          </p:nvPr>
        </p:nvPicPr>
        <p:blipFill rotWithShape="1">
          <a:blip r:embed="rId3" cstate="print">
            <a:extLst>
              <a:ext uri="{28A0092B-C50C-407E-A947-70E740481C1C}">
                <a14:useLocalDpi xmlns:a14="http://schemas.microsoft.com/office/drawing/2010/main" val="0"/>
              </a:ext>
            </a:extLst>
          </a:blip>
          <a:srcRect/>
          <a:stretch/>
        </p:blipFill>
        <p:spPr/>
      </p:pic>
      <p:sp>
        <p:nvSpPr>
          <p:cNvPr id="6" name="Text Placeholder 5"/>
          <p:cNvSpPr>
            <a:spLocks noGrp="1"/>
          </p:cNvSpPr>
          <p:nvPr>
            <p:ph type="body" sz="quarter" idx="14"/>
          </p:nvPr>
        </p:nvSpPr>
        <p:spPr/>
        <p:txBody>
          <a:bodyPr/>
          <a:lstStyle/>
          <a:p>
            <a:r>
              <a:rPr lang="en-US" smtClean="0"/>
              <a:t>A brief description or your company tagline would work well here</a:t>
            </a:r>
            <a:endParaRPr lang="en-US" dirty="0"/>
          </a:p>
        </p:txBody>
      </p:sp>
      <p:sp>
        <p:nvSpPr>
          <p:cNvPr id="7" name="Text Placeholder 6"/>
          <p:cNvSpPr>
            <a:spLocks noGrp="1"/>
          </p:cNvSpPr>
          <p:nvPr>
            <p:ph type="body" sz="quarter" idx="15"/>
          </p:nvPr>
        </p:nvSpPr>
        <p:spPr/>
        <p:txBody>
          <a:bodyPr/>
          <a:lstStyle/>
          <a:p>
            <a:r>
              <a:rPr lang="en-US" b="1" dirty="0" smtClean="0"/>
              <a:t>[Company Name]</a:t>
            </a:r>
          </a:p>
          <a:p>
            <a:r>
              <a:rPr lang="en-US" dirty="0"/>
              <a:t>[</a:t>
            </a:r>
            <a:r>
              <a:rPr lang="en-US" dirty="0" smtClean="0"/>
              <a:t>Street Address]</a:t>
            </a:r>
          </a:p>
          <a:p>
            <a:r>
              <a:rPr lang="en-US" dirty="0" smtClean="0"/>
              <a:t>[City, ST ZIP Code]</a:t>
            </a:r>
            <a:br>
              <a:rPr lang="en-US" dirty="0" smtClean="0"/>
            </a:br>
            <a:endParaRPr lang="en-US" dirty="0"/>
          </a:p>
        </p:txBody>
      </p:sp>
      <p:sp>
        <p:nvSpPr>
          <p:cNvPr id="22" name="Text Placeholder 21"/>
          <p:cNvSpPr>
            <a:spLocks noGrp="1"/>
          </p:cNvSpPr>
          <p:nvPr>
            <p:ph type="body" sz="quarter" idx="18"/>
          </p:nvPr>
        </p:nvSpPr>
        <p:spPr/>
        <p:txBody>
          <a:bodyPr/>
          <a:lstStyle/>
          <a:p>
            <a:r>
              <a:rPr lang="en-US" smtClean="0"/>
              <a:t>[Recipient Name]</a:t>
            </a:r>
          </a:p>
          <a:p>
            <a:r>
              <a:rPr lang="en-US" smtClean="0"/>
              <a:t>[Address]</a:t>
            </a:r>
          </a:p>
          <a:p>
            <a:r>
              <a:rPr lang="en-US" smtClean="0"/>
              <a:t>[City, ST  ZIP Code]</a:t>
            </a:r>
            <a:endParaRPr lang="en-US" dirty="0"/>
          </a:p>
        </p:txBody>
      </p:sp>
    </p:spTree>
    <p:extLst>
      <p:ext uri="{BB962C8B-B14F-4D97-AF65-F5344CB8AC3E}">
        <p14:creationId xmlns:p14="http://schemas.microsoft.com/office/powerpoint/2010/main" val="4009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0"/>
          </p:nvPr>
        </p:nvSpPr>
        <p:spPr/>
        <p:txBody>
          <a:bodyPr/>
          <a:lstStyle/>
          <a:p>
            <a:r>
              <a:rPr lang="en-US" smtClean="0"/>
              <a:t>Make It Yours</a:t>
            </a:r>
            <a:endParaRPr lang="en-US" dirty="0"/>
          </a:p>
        </p:txBody>
      </p:sp>
      <p:sp>
        <p:nvSpPr>
          <p:cNvPr id="15" name="Text Placeholder 14"/>
          <p:cNvSpPr>
            <a:spLocks noGrp="1"/>
          </p:cNvSpPr>
          <p:nvPr>
            <p:ph type="body" sz="quarter" idx="11"/>
          </p:nvPr>
        </p:nvSpPr>
        <p:spPr/>
        <p:txBody>
          <a:bodyPr/>
          <a:lstStyle/>
          <a:p>
            <a:r>
              <a:rPr lang="en-US" smtClean="0"/>
              <a:t>If you think a document that looks this good has to be difficult to format, think again!</a:t>
            </a:r>
          </a:p>
          <a:p>
            <a:r>
              <a:rPr lang="en-US" smtClean="0"/>
              <a:t>The placeholders in this brochure are formatted for you. Enter your own text to make it yours.</a:t>
            </a:r>
            <a:endParaRPr lang="en-US" dirty="0"/>
          </a:p>
        </p:txBody>
      </p:sp>
      <p:pic>
        <p:nvPicPr>
          <p:cNvPr id="2" name="Picture Placeholder 1"/>
          <p:cNvPicPr>
            <a:picLocks noGrp="1" noChangeAspect="1"/>
          </p:cNvPicPr>
          <p:nvPr>
            <p:ph type="pic" sz="quarter" idx="19"/>
          </p:nvPr>
        </p:nvPicPr>
        <p:blipFill rotWithShape="1">
          <a:blip r:embed="rId3" cstate="print">
            <a:extLst>
              <a:ext uri="{28A0092B-C50C-407E-A947-70E740481C1C}">
                <a14:useLocalDpi xmlns:a14="http://schemas.microsoft.com/office/drawing/2010/main" val="0"/>
              </a:ext>
            </a:extLst>
          </a:blip>
          <a:srcRect/>
          <a:stretch/>
        </p:blipFill>
        <p:spPr/>
      </p:pic>
      <p:sp>
        <p:nvSpPr>
          <p:cNvPr id="17" name="Text Placeholder 16"/>
          <p:cNvSpPr>
            <a:spLocks noGrp="1"/>
          </p:cNvSpPr>
          <p:nvPr>
            <p:ph type="body" sz="quarter" idx="20"/>
          </p:nvPr>
        </p:nvSpPr>
        <p:spPr/>
        <p:txBody>
          <a:bodyPr/>
          <a:lstStyle/>
          <a:p>
            <a:r>
              <a:rPr lang="en-US" smtClean="0"/>
              <a:t>What do you include in a brochure?</a:t>
            </a:r>
            <a:endParaRPr lang="en-US" dirty="0"/>
          </a:p>
        </p:txBody>
      </p:sp>
      <p:sp>
        <p:nvSpPr>
          <p:cNvPr id="18" name="Text Placeholder 17"/>
          <p:cNvSpPr>
            <a:spLocks noGrp="1"/>
          </p:cNvSpPr>
          <p:nvPr>
            <p:ph type="body" sz="quarter" idx="21"/>
          </p:nvPr>
        </p:nvSpPr>
        <p:spPr/>
        <p:txBody>
          <a:bodyPr/>
          <a:lstStyle/>
          <a:p>
            <a:pPr lvl="0"/>
            <a:r>
              <a:rPr lang="en-US" smtClean="0"/>
              <a:t>This spot would be perfect for a mission statement. You might use the right side of the page to summarize how you stand out from the crowd or highlight a brief success story.</a:t>
            </a:r>
          </a:p>
          <a:p>
            <a:pPr lvl="0"/>
            <a:r>
              <a:rPr lang="en-US" smtClean="0"/>
              <a:t>(And be sure to pick photos that show off what your company does best. Pictures should always dress to impress.)</a:t>
            </a:r>
          </a:p>
          <a:p>
            <a:pPr lvl="0"/>
            <a:r>
              <a:rPr lang="en-US" smtClean="0"/>
              <a:t>You could include a bulleted list of products, services, or major benefits of working with your company. Or just summarize your finer points in a few concise paragraphs.</a:t>
            </a:r>
          </a:p>
          <a:p>
            <a:r>
              <a:rPr lang="en-US" smtClean="0"/>
              <a:t>Don’t forget to include some specifics about what you offer, and how you differ from the competition.</a:t>
            </a:r>
            <a:endParaRPr lang="en-US" dirty="0"/>
          </a:p>
        </p:txBody>
      </p:sp>
      <p:sp>
        <p:nvSpPr>
          <p:cNvPr id="12" name="Text Placeholder 11"/>
          <p:cNvSpPr>
            <a:spLocks noGrp="1"/>
          </p:cNvSpPr>
          <p:nvPr>
            <p:ph type="body" sz="quarter" idx="22"/>
          </p:nvPr>
        </p:nvSpPr>
        <p:spPr/>
        <p:txBody>
          <a:bodyPr/>
          <a:lstStyle/>
          <a:p>
            <a:r>
              <a:rPr lang="en-US" smtClean="0"/>
              <a:t>“Don’t be shy! Show them how fabulous you are! This is a great spot for a glowing testimonial.”</a:t>
            </a:r>
          </a:p>
          <a:p>
            <a:r>
              <a:rPr lang="en-US" b="1" smtClean="0"/>
              <a:t>- Annie D., Charlotte, NC</a:t>
            </a:r>
            <a:endParaRPr lang="en-US" b="1" dirty="0" smtClean="0"/>
          </a:p>
        </p:txBody>
      </p:sp>
      <p:sp>
        <p:nvSpPr>
          <p:cNvPr id="19" name="Text Placeholder 18"/>
          <p:cNvSpPr>
            <a:spLocks noGrp="1"/>
          </p:cNvSpPr>
          <p:nvPr>
            <p:ph type="body" sz="quarter" idx="23"/>
          </p:nvPr>
        </p:nvSpPr>
        <p:spPr/>
        <p:txBody>
          <a:bodyPr/>
          <a:lstStyle/>
          <a:p>
            <a:r>
              <a:rPr lang="en-US" smtClean="0"/>
              <a:t>We know you could go on for hours about how great your business is. (And we don’t blame you—you’re amazing!)</a:t>
            </a:r>
          </a:p>
          <a:p>
            <a:r>
              <a:rPr lang="en-US" smtClean="0"/>
              <a:t>But since you need to keep it short and sweet, here are a few more suggestions of what you might include…</a:t>
            </a:r>
            <a:endParaRPr lang="en-US" dirty="0"/>
          </a:p>
        </p:txBody>
      </p:sp>
      <p:sp>
        <p:nvSpPr>
          <p:cNvPr id="20" name="Text Placeholder 19"/>
          <p:cNvSpPr>
            <a:spLocks noGrp="1"/>
          </p:cNvSpPr>
          <p:nvPr>
            <p:ph type="body" sz="quarter" idx="24"/>
          </p:nvPr>
        </p:nvSpPr>
        <p:spPr/>
        <p:txBody>
          <a:bodyPr/>
          <a:lstStyle/>
          <a:p>
            <a:r>
              <a:rPr lang="en-US" smtClean="0"/>
              <a:t>You might try a summary of competitive benefits at left and a brief client success story or some of those glowing testimonials here in the middle.</a:t>
            </a:r>
          </a:p>
          <a:p>
            <a:r>
              <a:rPr lang="en-US" smtClean="0"/>
              <a:t>The right side of this page is perfect for a summary of key products or services.</a:t>
            </a:r>
            <a:endParaRPr lang="en-US" dirty="0"/>
          </a:p>
        </p:txBody>
      </p:sp>
      <p:sp>
        <p:nvSpPr>
          <p:cNvPr id="21" name="Text Placeholder 20"/>
          <p:cNvSpPr>
            <a:spLocks noGrp="1"/>
          </p:cNvSpPr>
          <p:nvPr>
            <p:ph type="body" sz="quarter" idx="25"/>
          </p:nvPr>
        </p:nvSpPr>
        <p:spPr/>
        <p:txBody>
          <a:bodyPr/>
          <a:lstStyle/>
          <a:p>
            <a:r>
              <a:rPr lang="en-US" smtClean="0"/>
              <a:t>Focus on What You Do Best</a:t>
            </a:r>
            <a:endParaRPr lang="en-US" dirty="0"/>
          </a:p>
        </p:txBody>
      </p:sp>
      <p:sp>
        <p:nvSpPr>
          <p:cNvPr id="22" name="Text Placeholder 21"/>
          <p:cNvSpPr>
            <a:spLocks noGrp="1"/>
          </p:cNvSpPr>
          <p:nvPr>
            <p:ph type="body" sz="quarter" idx="26"/>
          </p:nvPr>
        </p:nvSpPr>
        <p:spPr/>
        <p:txBody>
          <a:bodyPr/>
          <a:lstStyle/>
          <a:p>
            <a:r>
              <a:rPr lang="en-US" smtClean="0"/>
              <a:t>Our products and services</a:t>
            </a:r>
            <a:endParaRPr lang="en-US" dirty="0"/>
          </a:p>
        </p:txBody>
      </p:sp>
      <p:sp>
        <p:nvSpPr>
          <p:cNvPr id="23" name="Text Placeholder 22"/>
          <p:cNvSpPr>
            <a:spLocks noGrp="1"/>
          </p:cNvSpPr>
          <p:nvPr>
            <p:ph type="body" sz="quarter" idx="27"/>
          </p:nvPr>
        </p:nvSpPr>
        <p:spPr/>
        <p:txBody>
          <a:bodyPr/>
          <a:lstStyle/>
          <a:p>
            <a:r>
              <a:rPr lang="en-US" smtClean="0"/>
              <a:t>This is the place for your ‘elevator pitch.’ If you only had a few seconds to pitch your products or services to someone what would you say?</a:t>
            </a:r>
          </a:p>
          <a:p>
            <a:endParaRPr lang="en-US" dirty="0"/>
          </a:p>
        </p:txBody>
      </p:sp>
      <p:sp>
        <p:nvSpPr>
          <p:cNvPr id="24" name="Text Placeholder 23"/>
          <p:cNvSpPr>
            <a:spLocks noGrp="1"/>
          </p:cNvSpPr>
          <p:nvPr>
            <p:ph type="body" sz="quarter" idx="28"/>
          </p:nvPr>
        </p:nvSpPr>
        <p:spPr/>
        <p:txBody>
          <a:bodyPr/>
          <a:lstStyle/>
          <a:p>
            <a:r>
              <a:rPr lang="en-US" smtClean="0"/>
              <a:t>Key clients</a:t>
            </a:r>
            <a:endParaRPr lang="en-US" dirty="0"/>
          </a:p>
        </p:txBody>
      </p:sp>
      <p:sp>
        <p:nvSpPr>
          <p:cNvPr id="25" name="Text Placeholder 24"/>
          <p:cNvSpPr>
            <a:spLocks noGrp="1"/>
          </p:cNvSpPr>
          <p:nvPr>
            <p:ph type="body" sz="quarter" idx="29"/>
          </p:nvPr>
        </p:nvSpPr>
        <p:spPr/>
        <p:txBody>
          <a:bodyPr/>
          <a:lstStyle/>
          <a:p>
            <a:r>
              <a:rPr lang="en-US" smtClean="0"/>
              <a:t>You might want to mention a few of your most impressive clients here:</a:t>
            </a:r>
          </a:p>
          <a:p>
            <a:endParaRPr lang="en-US" dirty="0"/>
          </a:p>
        </p:txBody>
      </p:sp>
      <p:sp>
        <p:nvSpPr>
          <p:cNvPr id="26" name="Text Placeholder 25"/>
          <p:cNvSpPr>
            <a:spLocks noGrp="1"/>
          </p:cNvSpPr>
          <p:nvPr>
            <p:ph type="body" sz="quarter" idx="30"/>
          </p:nvPr>
        </p:nvSpPr>
        <p:spPr/>
        <p:txBody>
          <a:bodyPr/>
          <a:lstStyle/>
          <a:p>
            <a:r>
              <a:rPr lang="en-US" dirty="0" smtClean="0"/>
              <a:t>Contact Us</a:t>
            </a:r>
            <a:endParaRPr lang="en-US" dirty="0"/>
          </a:p>
        </p:txBody>
      </p:sp>
      <p:sp>
        <p:nvSpPr>
          <p:cNvPr id="27" name="Text Placeholder 26"/>
          <p:cNvSpPr>
            <a:spLocks noGrp="1"/>
          </p:cNvSpPr>
          <p:nvPr>
            <p:ph type="body" sz="quarter" idx="31"/>
          </p:nvPr>
        </p:nvSpPr>
        <p:spPr/>
        <p:txBody>
          <a:bodyPr/>
          <a:lstStyle/>
          <a:p>
            <a:pPr lvl="0"/>
            <a:r>
              <a:rPr lang="en-US" smtClean="0"/>
              <a:t>Big, important company</a:t>
            </a:r>
          </a:p>
          <a:p>
            <a:pPr lvl="0"/>
            <a:r>
              <a:rPr lang="en-US" smtClean="0"/>
              <a:t>Really well-known company</a:t>
            </a:r>
          </a:p>
          <a:p>
            <a:pPr lvl="0"/>
            <a:r>
              <a:rPr lang="en-US" smtClean="0"/>
              <a:t>Very impressive company</a:t>
            </a:r>
            <a:endParaRPr lang="en-US" dirty="0"/>
          </a:p>
        </p:txBody>
      </p:sp>
      <p:sp>
        <p:nvSpPr>
          <p:cNvPr id="33" name="Text Placeholder 32"/>
          <p:cNvSpPr>
            <a:spLocks noGrp="1"/>
          </p:cNvSpPr>
          <p:nvPr>
            <p:ph type="body" sz="quarter" idx="32"/>
          </p:nvPr>
        </p:nvSpPr>
        <p:spPr/>
        <p:txBody>
          <a:bodyPr/>
          <a:lstStyle/>
          <a:p>
            <a:r>
              <a:rPr lang="en-US" b="1"/>
              <a:t>[Company Name]</a:t>
            </a:r>
          </a:p>
          <a:p>
            <a:r>
              <a:rPr lang="en-US"/>
              <a:t>[Street Address]</a:t>
            </a:r>
          </a:p>
          <a:p>
            <a:r>
              <a:rPr lang="en-US"/>
              <a:t>[City, ST ZIP Code]</a:t>
            </a:r>
          </a:p>
          <a:p>
            <a:r>
              <a:rPr lang="en-US"/>
              <a:t>[Telephone]</a:t>
            </a:r>
          </a:p>
          <a:p>
            <a:r>
              <a:rPr lang="en-US"/>
              <a:t>[Email Address]</a:t>
            </a:r>
            <a:endParaRPr lang="en-US" dirty="0"/>
          </a:p>
        </p:txBody>
      </p:sp>
      <p:sp>
        <p:nvSpPr>
          <p:cNvPr id="38" name="Text Placeholder 37"/>
          <p:cNvSpPr>
            <a:spLocks noGrp="1"/>
          </p:cNvSpPr>
          <p:nvPr>
            <p:ph type="body" sz="quarter" idx="37"/>
          </p:nvPr>
        </p:nvSpPr>
        <p:spPr/>
        <p:txBody>
          <a:bodyPr/>
          <a:lstStyle/>
          <a:p>
            <a:r>
              <a:rPr lang="en-US" smtClean="0"/>
              <a:t>[Web Address]</a:t>
            </a:r>
            <a:endParaRPr lang="en-US" dirty="0"/>
          </a:p>
        </p:txBody>
      </p:sp>
    </p:spTree>
    <p:extLst>
      <p:ext uri="{BB962C8B-B14F-4D97-AF65-F5344CB8AC3E}">
        <p14:creationId xmlns:p14="http://schemas.microsoft.com/office/powerpoint/2010/main" val="3218315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Brochure_Blueglass_Trifold_webapp</Template>
  <TotalTime>0</TotalTime>
  <Words>575</Words>
  <Application>Microsoft Office PowerPoint</Application>
  <PresentationFormat>Custom</PresentationFormat>
  <Paragraphs>44</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Verdana</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2</cp:revision>
  <dcterms:created xsi:type="dcterms:W3CDTF">2013-12-03T00:42:14Z</dcterms:created>
  <dcterms:modified xsi:type="dcterms:W3CDTF">2013-12-03T00:42:20Z</dcterms:modified>
</cp:coreProperties>
</file>