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0" d="100"/>
          <a:sy n="70" d="100"/>
        </p:scale>
        <p:origin x="1560" y="72"/>
      </p:cViewPr>
      <p:guideLst/>
    </p:cSldViewPr>
  </p:slideViewPr>
  <p:notesTextViewPr>
    <p:cViewPr>
      <p:scale>
        <a:sx n="1" d="1"/>
        <a:sy n="1" d="1"/>
      </p:scale>
      <p:origin x="0" y="0"/>
    </p:cViewPr>
  </p:notesTextViewPr>
  <p:notesViewPr>
    <p:cSldViewPr snapToGrid="0">
      <p:cViewPr varScale="1">
        <p:scale>
          <a:sx n="82" d="100"/>
          <a:sy n="82" d="100"/>
        </p:scale>
        <p:origin x="21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F4128D-4C48-44F5-8CA9-3DEEC19BC03E}" type="datetimeFigureOut">
              <a:rPr lang="en-US" smtClean="0"/>
              <a:t>5/15/2014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533747-E797-4D46-BCF7-FA3DBEECCA66}" type="slidenum">
              <a:rPr lang="en-US" smtClean="0"/>
              <a:t>‹#›</a:t>
            </a:fld>
            <a:endParaRPr lang="en-US"/>
          </a:p>
        </p:txBody>
      </p:sp>
    </p:spTree>
    <p:extLst>
      <p:ext uri="{BB962C8B-B14F-4D97-AF65-F5344CB8AC3E}">
        <p14:creationId xmlns:p14="http://schemas.microsoft.com/office/powerpoint/2010/main" val="78761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4036E-91EB-48CA-86A8-B47966B72D3C}" type="datetimeFigureOut">
              <a:rPr lang="en-US" smtClean="0"/>
              <a:t>5/15/2014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F6BF1-A5AF-4C59-82BB-F453774C5F00}" type="slidenum">
              <a:rPr lang="en-US" smtClean="0"/>
              <a:t>‹#›</a:t>
            </a:fld>
            <a:endParaRPr lang="en-US"/>
          </a:p>
        </p:txBody>
      </p:sp>
    </p:spTree>
    <p:extLst>
      <p:ext uri="{BB962C8B-B14F-4D97-AF65-F5344CB8AC3E}">
        <p14:creationId xmlns:p14="http://schemas.microsoft.com/office/powerpoint/2010/main" val="2795721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t>
            </a:r>
            <a:r>
              <a:rPr lang="en-US" dirty="0"/>
              <a:t>change this flyer, replace our sample content with your own. If you'd rather start from a clean slate, press the New Slide button on the Home tab to insert a new page. Now enter your text and pictures in the empty placeholders.</a:t>
            </a:r>
          </a:p>
        </p:txBody>
      </p:sp>
      <p:sp>
        <p:nvSpPr>
          <p:cNvPr id="4" name="Slide Number Placeholder 3"/>
          <p:cNvSpPr>
            <a:spLocks noGrp="1"/>
          </p:cNvSpPr>
          <p:nvPr>
            <p:ph type="sldNum" sz="quarter" idx="10"/>
          </p:nvPr>
        </p:nvSpPr>
        <p:spPr/>
        <p:txBody>
          <a:bodyPr/>
          <a:lstStyle/>
          <a:p>
            <a:fld id="{8CBF6BF1-A5AF-4C59-82BB-F453774C5F00}" type="slidenum">
              <a:rPr lang="en-US" smtClean="0"/>
              <a:t>1</a:t>
            </a:fld>
            <a:endParaRPr lang="en-US"/>
          </a:p>
        </p:txBody>
      </p:sp>
    </p:spTree>
    <p:extLst>
      <p:ext uri="{BB962C8B-B14F-4D97-AF65-F5344CB8AC3E}">
        <p14:creationId xmlns:p14="http://schemas.microsoft.com/office/powerpoint/2010/main" val="272539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8.5 x 11">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319002" y="535236"/>
            <a:ext cx="5242220" cy="1806628"/>
          </a:xfrm>
        </p:spPr>
        <p:txBody>
          <a:bodyPr lIns="0" tIns="0" rIns="0" bIns="0" anchor="b">
            <a:noAutofit/>
          </a:bodyPr>
          <a:lstStyle>
            <a:lvl1pPr marL="0" indent="0">
              <a:lnSpc>
                <a:spcPct val="85000"/>
              </a:lnSpc>
              <a:spcBef>
                <a:spcPts val="0"/>
              </a:spcBef>
              <a:buNone/>
              <a:defRPr sz="5400" b="1" cap="all" baseline="0">
                <a:solidFill>
                  <a:schemeClr val="accent3"/>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Add text</a:t>
            </a:r>
            <a:endParaRPr lang="en-US" dirty="0"/>
          </a:p>
        </p:txBody>
      </p:sp>
      <p:sp>
        <p:nvSpPr>
          <p:cNvPr id="31" name="Text Placeholder 8"/>
          <p:cNvSpPr>
            <a:spLocks noGrp="1"/>
          </p:cNvSpPr>
          <p:nvPr>
            <p:ph type="body" sz="quarter" idx="16" hasCustomPrompt="1"/>
          </p:nvPr>
        </p:nvSpPr>
        <p:spPr>
          <a:xfrm>
            <a:off x="4039565" y="2689705"/>
            <a:ext cx="2521657" cy="322599"/>
          </a:xfrm>
        </p:spPr>
        <p:txBody>
          <a:bodyPr lIns="0" tIns="0" rIns="0" bIns="0" anchor="ctr">
            <a:noAutofit/>
          </a:bodyPr>
          <a:lstStyle>
            <a:lvl1pPr marL="0" indent="0">
              <a:lnSpc>
                <a:spcPct val="82000"/>
              </a:lnSpc>
              <a:spcBef>
                <a:spcPts val="0"/>
              </a:spcBef>
              <a:buNone/>
              <a:defRPr sz="1800" b="1" cap="none" baseline="0">
                <a:solidFill>
                  <a:schemeClr val="tx2"/>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Heading text</a:t>
            </a:r>
            <a:endParaRPr lang="en-US" dirty="0"/>
          </a:p>
        </p:txBody>
      </p:sp>
      <p:sp>
        <p:nvSpPr>
          <p:cNvPr id="5" name="Text Placeholder 4"/>
          <p:cNvSpPr>
            <a:spLocks noGrp="1"/>
          </p:cNvSpPr>
          <p:nvPr>
            <p:ph type="body" sz="quarter" idx="17"/>
          </p:nvPr>
        </p:nvSpPr>
        <p:spPr>
          <a:xfrm>
            <a:off x="4039564" y="3020733"/>
            <a:ext cx="2521657" cy="3235606"/>
          </a:xfrm>
        </p:spPr>
        <p:txBody>
          <a:bodyPr lIns="0" tIns="0" rIns="0" bIns="0">
            <a:noAutofit/>
          </a:bodyPr>
          <a:lstStyle>
            <a:lvl1pPr marL="182880" indent="-182880">
              <a:lnSpc>
                <a:spcPct val="120000"/>
              </a:lnSpc>
              <a:spcBef>
                <a:spcPts val="1100"/>
              </a:spcBef>
              <a:defRPr sz="1100">
                <a:solidFill>
                  <a:schemeClr val="tx2"/>
                </a:solidFill>
              </a:defRPr>
            </a:lvl1pPr>
            <a:lvl2pPr marL="402336" indent="-182880">
              <a:lnSpc>
                <a:spcPct val="120000"/>
              </a:lnSpc>
              <a:spcBef>
                <a:spcPts val="1100"/>
              </a:spcBef>
              <a:defRPr sz="1100">
                <a:solidFill>
                  <a:schemeClr val="tx2"/>
                </a:solidFill>
              </a:defRPr>
            </a:lvl2pPr>
            <a:lvl3pPr marL="402336" indent="-182880">
              <a:lnSpc>
                <a:spcPct val="120000"/>
              </a:lnSpc>
              <a:spcBef>
                <a:spcPts val="1100"/>
              </a:spcBef>
              <a:defRPr sz="1100">
                <a:solidFill>
                  <a:schemeClr val="tx2"/>
                </a:solidFill>
              </a:defRPr>
            </a:lvl3pPr>
            <a:lvl4pPr marL="402336" indent="-182880">
              <a:lnSpc>
                <a:spcPct val="120000"/>
              </a:lnSpc>
              <a:spcBef>
                <a:spcPts val="1100"/>
              </a:spcBef>
              <a:defRPr sz="1100">
                <a:solidFill>
                  <a:schemeClr val="tx2"/>
                </a:solidFill>
              </a:defRPr>
            </a:lvl4pPr>
            <a:lvl5pPr marL="402336" indent="-182880">
              <a:lnSpc>
                <a:spcPct val="120000"/>
              </a:lnSpc>
              <a:spcBef>
                <a:spcPts val="1100"/>
              </a:spcBef>
              <a:defRPr sz="1100">
                <a:solidFill>
                  <a:schemeClr val="tx2"/>
                </a:solidFill>
              </a:defRPr>
            </a:lvl5pPr>
            <a:lvl6pPr marL="402336" indent="-182880">
              <a:lnSpc>
                <a:spcPct val="120000"/>
              </a:lnSpc>
              <a:spcBef>
                <a:spcPts val="1100"/>
              </a:spcBef>
              <a:defRPr sz="1100">
                <a:solidFill>
                  <a:schemeClr val="tx2"/>
                </a:solidFill>
              </a:defRPr>
            </a:lvl6pPr>
            <a:lvl7pPr marL="402336" indent="-182880">
              <a:lnSpc>
                <a:spcPct val="120000"/>
              </a:lnSpc>
              <a:spcBef>
                <a:spcPts val="1100"/>
              </a:spcBef>
              <a:defRPr sz="1100">
                <a:solidFill>
                  <a:schemeClr val="tx2"/>
                </a:solidFill>
              </a:defRPr>
            </a:lvl7pPr>
            <a:lvl8pPr marL="402336" indent="-182880">
              <a:lnSpc>
                <a:spcPct val="120000"/>
              </a:lnSpc>
              <a:spcBef>
                <a:spcPts val="1100"/>
              </a:spcBef>
              <a:defRPr sz="1100">
                <a:solidFill>
                  <a:schemeClr val="tx2"/>
                </a:solidFill>
              </a:defRPr>
            </a:lvl8pPr>
            <a:lvl9pPr marL="402336" indent="-182880">
              <a:lnSpc>
                <a:spcPct val="120000"/>
              </a:lnSpc>
              <a:spcBef>
                <a:spcPts val="1100"/>
              </a:spcBef>
              <a:defRPr sz="1100">
                <a:solidFill>
                  <a:schemeClr val="tx2"/>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 name="Picture Placeholder 2"/>
          <p:cNvSpPr>
            <a:spLocks noGrp="1"/>
          </p:cNvSpPr>
          <p:nvPr>
            <p:ph type="pic" sz="quarter" idx="13"/>
          </p:nvPr>
        </p:nvSpPr>
        <p:spPr>
          <a:xfrm>
            <a:off x="1319002" y="2743200"/>
            <a:ext cx="2340864" cy="3513138"/>
          </a:xfrm>
        </p:spPr>
        <p:txBody>
          <a:bodyPr/>
          <a:lstStyle>
            <a:lvl1pPr marL="0" indent="0" algn="ctr">
              <a:buNone/>
              <a:defRPr/>
            </a:lvl1pPr>
          </a:lstStyle>
          <a:p>
            <a:endParaRPr lang="en-US"/>
          </a:p>
        </p:txBody>
      </p:sp>
      <p:sp>
        <p:nvSpPr>
          <p:cNvPr id="23" name="Text Placeholder 8"/>
          <p:cNvSpPr>
            <a:spLocks noGrp="1"/>
          </p:cNvSpPr>
          <p:nvPr>
            <p:ph type="body" sz="quarter" idx="14" hasCustomPrompt="1"/>
          </p:nvPr>
        </p:nvSpPr>
        <p:spPr>
          <a:xfrm>
            <a:off x="1319002" y="6385715"/>
            <a:ext cx="2340864" cy="406971"/>
          </a:xfrm>
        </p:spPr>
        <p:txBody>
          <a:bodyPr lIns="0" tIns="0" rIns="0" bIns="0" anchor="t">
            <a:noAutofit/>
          </a:bodyPr>
          <a:lstStyle>
            <a:lvl1pPr marL="0" indent="0">
              <a:lnSpc>
                <a:spcPct val="85000"/>
              </a:lnSpc>
              <a:spcBef>
                <a:spcPts val="0"/>
              </a:spcBef>
              <a:buNone/>
              <a:defRPr sz="800" b="1" i="1" cap="none"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Add caption here</a:t>
            </a:r>
            <a:endParaRPr lang="en-US" dirty="0"/>
          </a:p>
        </p:txBody>
      </p:sp>
      <p:sp>
        <p:nvSpPr>
          <p:cNvPr id="11" name="Text Placeholder 8"/>
          <p:cNvSpPr>
            <a:spLocks noGrp="1"/>
          </p:cNvSpPr>
          <p:nvPr>
            <p:ph type="body" sz="quarter" idx="12" hasCustomPrompt="1"/>
          </p:nvPr>
        </p:nvSpPr>
        <p:spPr>
          <a:xfrm>
            <a:off x="1319002" y="7024685"/>
            <a:ext cx="5242220" cy="322599"/>
          </a:xfrm>
        </p:spPr>
        <p:txBody>
          <a:bodyPr lIns="0" tIns="0" rIns="0" bIns="0" anchor="t">
            <a:noAutofit/>
          </a:bodyPr>
          <a:lstStyle>
            <a:lvl1pPr marL="0" indent="0">
              <a:lnSpc>
                <a:spcPct val="82000"/>
              </a:lnSpc>
              <a:spcBef>
                <a:spcPts val="0"/>
              </a:spcBef>
              <a:buNone/>
              <a:defRPr sz="2800" cap="none" baseline="0">
                <a:solidFill>
                  <a:schemeClr val="accent3"/>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Event date and time</a:t>
            </a:r>
            <a:endParaRPr lang="en-US" dirty="0"/>
          </a:p>
        </p:txBody>
      </p:sp>
      <p:sp>
        <p:nvSpPr>
          <p:cNvPr id="24" name="Text Placeholder 8"/>
          <p:cNvSpPr>
            <a:spLocks noGrp="1"/>
          </p:cNvSpPr>
          <p:nvPr>
            <p:ph type="body" sz="quarter" idx="15" hasCustomPrompt="1"/>
          </p:nvPr>
        </p:nvSpPr>
        <p:spPr>
          <a:xfrm>
            <a:off x="1319002" y="7378973"/>
            <a:ext cx="5242220" cy="322599"/>
          </a:xfrm>
        </p:spPr>
        <p:txBody>
          <a:bodyPr lIns="0" tIns="0" rIns="0" bIns="0" anchor="t">
            <a:noAutofit/>
          </a:bodyPr>
          <a:lstStyle>
            <a:lvl1pPr marL="0" indent="0">
              <a:lnSpc>
                <a:spcPct val="82000"/>
              </a:lnSpc>
              <a:spcBef>
                <a:spcPts val="0"/>
              </a:spcBef>
              <a:buNone/>
              <a:defRPr sz="2000" cap="none"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Event Address, City, ST  ZIP Code</a:t>
            </a:r>
            <a:endParaRPr lang="en-US" dirty="0"/>
          </a:p>
        </p:txBody>
      </p:sp>
      <p:sp>
        <p:nvSpPr>
          <p:cNvPr id="32" name="Text Placeholder 8"/>
          <p:cNvSpPr>
            <a:spLocks noGrp="1"/>
          </p:cNvSpPr>
          <p:nvPr>
            <p:ph type="body" sz="quarter" idx="18" hasCustomPrompt="1"/>
          </p:nvPr>
        </p:nvSpPr>
        <p:spPr>
          <a:xfrm>
            <a:off x="2356147" y="8683968"/>
            <a:ext cx="2452124" cy="346495"/>
          </a:xfrm>
        </p:spPr>
        <p:txBody>
          <a:bodyPr lIns="0" tIns="0" rIns="0" bIns="0" anchor="b">
            <a:noAutofit/>
          </a:bodyPr>
          <a:lstStyle>
            <a:lvl1pPr marL="0" indent="0">
              <a:lnSpc>
                <a:spcPct val="82000"/>
              </a:lnSpc>
              <a:spcBef>
                <a:spcPts val="0"/>
              </a:spcBef>
              <a:buNone/>
              <a:defRPr sz="1200" b="1" cap="all" baseline="0">
                <a:solidFill>
                  <a:schemeClr val="accent3"/>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Company Name</a:t>
            </a:r>
            <a:endParaRPr lang="en-US" dirty="0"/>
          </a:p>
        </p:txBody>
      </p:sp>
      <p:sp>
        <p:nvSpPr>
          <p:cNvPr id="33" name="Text Placeholder 8"/>
          <p:cNvSpPr>
            <a:spLocks noGrp="1"/>
          </p:cNvSpPr>
          <p:nvPr>
            <p:ph type="body" sz="quarter" idx="19" hasCustomPrompt="1"/>
          </p:nvPr>
        </p:nvSpPr>
        <p:spPr>
          <a:xfrm>
            <a:off x="2356147" y="9038256"/>
            <a:ext cx="2452124" cy="448644"/>
          </a:xfrm>
        </p:spPr>
        <p:txBody>
          <a:bodyPr lIns="0" tIns="0" rIns="0" bIns="0" anchor="t">
            <a:noAutofit/>
          </a:bodyPr>
          <a:lstStyle>
            <a:lvl1pPr marL="0" indent="0">
              <a:lnSpc>
                <a:spcPct val="105000"/>
              </a:lnSpc>
              <a:spcBef>
                <a:spcPts val="0"/>
              </a:spcBef>
              <a:buNone/>
              <a:defRPr sz="850" cap="none"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Address, City, ST  ZIP CODE</a:t>
            </a:r>
          </a:p>
          <a:p>
            <a:pPr lvl="0"/>
            <a:r>
              <a:rPr lang="en-US" dirty="0" smtClean="0"/>
              <a:t>Telephone | Email Address | Web Address</a:t>
            </a:r>
            <a:endParaRPr lang="en-US" dirty="0"/>
          </a:p>
        </p:txBody>
      </p:sp>
      <p:sp>
        <p:nvSpPr>
          <p:cNvPr id="12" name="Picture Placeholder 11"/>
          <p:cNvSpPr>
            <a:spLocks noGrp="1"/>
          </p:cNvSpPr>
          <p:nvPr>
            <p:ph type="pic" sz="quarter" idx="24"/>
          </p:nvPr>
        </p:nvSpPr>
        <p:spPr>
          <a:xfrm>
            <a:off x="1319002" y="8878548"/>
            <a:ext cx="822960" cy="393192"/>
          </a:xfrm>
        </p:spPr>
        <p:txBody>
          <a:bodyPr lIns="0" tIns="0" rIns="0" bIns="0">
            <a:normAutofit/>
          </a:bodyPr>
          <a:lstStyle>
            <a:lvl1pPr marL="0" indent="0" algn="ctr">
              <a:buNone/>
              <a:defRPr sz="800">
                <a:solidFill>
                  <a:schemeClr val="tx1"/>
                </a:solidFill>
              </a:defRPr>
            </a:lvl1pPr>
          </a:lstStyle>
          <a:p>
            <a:r>
              <a:rPr lang="en-US" dirty="0" smtClean="0"/>
              <a:t>Click icon to add picture</a:t>
            </a:r>
            <a:endParaRPr dirty="0"/>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en-US" dirty="0" smtClean="0"/>
              <a:t>Add text</a:t>
            </a:r>
            <a:endParaRPr lang="en-US" dirty="0"/>
          </a:p>
        </p:txBody>
      </p:sp>
      <p:sp>
        <p:nvSpPr>
          <p:cNvPr id="3" name="Text Placeholder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a:defRPr sz="1000">
                <a:solidFill>
                  <a:schemeClr val="tx1">
                    <a:tint val="75000"/>
                  </a:schemeClr>
                </a:solidFill>
              </a:defRPr>
            </a:lvl1pPr>
          </a:lstStyle>
          <a:p>
            <a:fld id="{B15D3D48-5C63-4CD0-B9D2-B4D2F496D790}" type="datetimeFigureOut">
              <a:rPr lang="en-US" smtClean="0"/>
              <a:pPr/>
              <a:t>5/15/2014</a:t>
            </a:fld>
            <a:endParaRPr lang="en-US"/>
          </a:p>
        </p:txBody>
      </p:sp>
      <p:sp>
        <p:nvSpPr>
          <p:cNvPr id="5" name="Footer Placeholder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a:defRPr sz="1000">
                <a:solidFill>
                  <a:schemeClr val="tx1">
                    <a:tint val="75000"/>
                  </a:schemeClr>
                </a:solidFill>
              </a:defRPr>
            </a:lvl1pPr>
          </a:lstStyle>
          <a:p>
            <a:fld id="{308FAEA7-0C3C-4CCF-BA6B-669D7915826F}" type="slidenum">
              <a:rPr lang="en-US" smtClean="0"/>
              <a:pPr/>
              <a:t>‹#›</a:t>
            </a:fld>
            <a:endParaRPr lang="en-US"/>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sz="5200" b="1" kern="1200" cap="all" baseline="0">
          <a:solidFill>
            <a:schemeClr val="accent3"/>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Placeholder 36"/>
          <p:cNvSpPr>
            <a:spLocks noGrp="1"/>
          </p:cNvSpPr>
          <p:nvPr>
            <p:ph type="body" sz="quarter" idx="10"/>
          </p:nvPr>
        </p:nvSpPr>
        <p:spPr/>
        <p:txBody>
          <a:bodyPr/>
          <a:lstStyle/>
          <a:p>
            <a:r>
              <a:rPr lang="en-US" dirty="0" smtClean="0"/>
              <a:t>Title of Your Event</a:t>
            </a:r>
            <a:endParaRPr lang="en-US" dirty="0"/>
          </a:p>
        </p:txBody>
      </p:sp>
      <p:sp>
        <p:nvSpPr>
          <p:cNvPr id="42" name="Text Placeholder 41"/>
          <p:cNvSpPr>
            <a:spLocks noGrp="1"/>
          </p:cNvSpPr>
          <p:nvPr>
            <p:ph type="body" sz="quarter" idx="16"/>
          </p:nvPr>
        </p:nvSpPr>
        <p:spPr/>
        <p:txBody>
          <a:bodyPr/>
          <a:lstStyle/>
          <a:p>
            <a:r>
              <a:rPr lang="en-US" smtClean="0"/>
              <a:t>Create a Great Flyer</a:t>
            </a:r>
            <a:endParaRPr lang="en-US" dirty="0"/>
          </a:p>
        </p:txBody>
      </p:sp>
      <p:sp>
        <p:nvSpPr>
          <p:cNvPr id="43" name="Text Placeholder 42"/>
          <p:cNvSpPr>
            <a:spLocks noGrp="1"/>
          </p:cNvSpPr>
          <p:nvPr>
            <p:ph type="body" sz="quarter" idx="17"/>
          </p:nvPr>
        </p:nvSpPr>
        <p:spPr/>
        <p:txBody>
          <a:bodyPr/>
          <a:lstStyle/>
          <a:p>
            <a:pPr marL="0" indent="0">
              <a:buNone/>
            </a:pPr>
            <a:r>
              <a:rPr lang="en-US" dirty="0" smtClean="0"/>
              <a:t>To replace any placeholder text (such as this), just select the text and begin typing.</a:t>
            </a:r>
          </a:p>
          <a:p>
            <a:r>
              <a:rPr lang="en-US" dirty="0" smtClean="0"/>
              <a:t>If you want to add or remove bullet points from text, click the Bullets button on the Home tab.</a:t>
            </a:r>
          </a:p>
          <a:p>
            <a:r>
              <a:rPr lang="en-US" dirty="0" smtClean="0"/>
              <a:t>Want to use your own pictures instead of ours? No problem! Just select an image and delete it, then use the Insert Picture icon in the placeholder to add your picture.</a:t>
            </a:r>
          </a:p>
          <a:p>
            <a:endParaRPr lang="en-US" dirty="0" smtClean="0"/>
          </a:p>
        </p:txBody>
      </p:sp>
      <p:pic>
        <p:nvPicPr>
          <p:cNvPr id="70" name="Picture Placeholder 69" descr="Photo of person from waist down dressed in blue jeans, gloves, and plastic shoes, holding small gardening rake. Metal bucket full of colored leaves to the side." title="Sample Picture"/>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75" r="75"/>
          <a:stretch>
            <a:fillRect/>
          </a:stretch>
        </p:blipFill>
        <p:spPr/>
      </p:pic>
      <p:sp>
        <p:nvSpPr>
          <p:cNvPr id="66" name="Text Placeholder 65"/>
          <p:cNvSpPr>
            <a:spLocks noGrp="1"/>
          </p:cNvSpPr>
          <p:nvPr>
            <p:ph type="body" sz="quarter" idx="14"/>
          </p:nvPr>
        </p:nvSpPr>
        <p:spPr/>
        <p:txBody>
          <a:bodyPr/>
          <a:lstStyle/>
          <a:p>
            <a:r>
              <a:rPr lang="en-US" smtClean="0"/>
              <a:t>Add a caption for your photo here.</a:t>
            </a:r>
            <a:endParaRPr lang="en-US" dirty="0"/>
          </a:p>
        </p:txBody>
      </p:sp>
      <p:sp>
        <p:nvSpPr>
          <p:cNvPr id="64" name="Text Placeholder 63"/>
          <p:cNvSpPr>
            <a:spLocks noGrp="1"/>
          </p:cNvSpPr>
          <p:nvPr>
            <p:ph type="body" sz="quarter" idx="12"/>
          </p:nvPr>
        </p:nvSpPr>
        <p:spPr/>
        <p:txBody>
          <a:bodyPr/>
          <a:lstStyle/>
          <a:p>
            <a:r>
              <a:rPr lang="en-US" b="1" dirty="0" smtClean="0"/>
              <a:t>Event Date </a:t>
            </a:r>
            <a:r>
              <a:rPr lang="en-US" dirty="0" smtClean="0"/>
              <a:t>Event Time</a:t>
            </a:r>
            <a:endParaRPr lang="en-US" dirty="0"/>
          </a:p>
        </p:txBody>
      </p:sp>
      <p:sp>
        <p:nvSpPr>
          <p:cNvPr id="67" name="Text Placeholder 66"/>
          <p:cNvSpPr>
            <a:spLocks noGrp="1"/>
          </p:cNvSpPr>
          <p:nvPr>
            <p:ph type="body" sz="quarter" idx="15"/>
          </p:nvPr>
        </p:nvSpPr>
        <p:spPr/>
        <p:txBody>
          <a:bodyPr/>
          <a:lstStyle/>
          <a:p>
            <a:r>
              <a:rPr lang="en-US" smtClean="0"/>
              <a:t>Event Address, City, ST  ZIP Code</a:t>
            </a:r>
            <a:endParaRPr lang="en-US" dirty="0"/>
          </a:p>
        </p:txBody>
      </p:sp>
      <p:sp>
        <p:nvSpPr>
          <p:cNvPr id="68" name="Text Placeholder 67"/>
          <p:cNvSpPr>
            <a:spLocks noGrp="1"/>
          </p:cNvSpPr>
          <p:nvPr>
            <p:ph type="body" sz="quarter" idx="18"/>
          </p:nvPr>
        </p:nvSpPr>
        <p:spPr/>
        <p:txBody>
          <a:bodyPr/>
          <a:lstStyle/>
          <a:p>
            <a:r>
              <a:rPr lang="en-US" smtClean="0"/>
              <a:t>Company Name</a:t>
            </a:r>
            <a:endParaRPr lang="en-US" dirty="0"/>
          </a:p>
        </p:txBody>
      </p:sp>
      <p:sp>
        <p:nvSpPr>
          <p:cNvPr id="69" name="Text Placeholder 68"/>
          <p:cNvSpPr>
            <a:spLocks noGrp="1"/>
          </p:cNvSpPr>
          <p:nvPr>
            <p:ph type="body" sz="quarter" idx="19"/>
          </p:nvPr>
        </p:nvSpPr>
        <p:spPr/>
        <p:txBody>
          <a:bodyPr/>
          <a:lstStyle/>
          <a:p>
            <a:pPr lvl="0"/>
            <a:r>
              <a:rPr lang="en-US" smtClean="0"/>
              <a:t>Address, City, ST  ZIP CODE</a:t>
            </a:r>
          </a:p>
          <a:p>
            <a:pPr lvl="0"/>
            <a:r>
              <a:rPr lang="en-US" smtClean="0"/>
              <a:t>Telephone | Email Address | Web Address</a:t>
            </a:r>
            <a:endParaRPr lang="en-US" dirty="0"/>
          </a:p>
        </p:txBody>
      </p:sp>
      <p:pic>
        <p:nvPicPr>
          <p:cNvPr id="2" name="Picture Placeholder 1" title="Replace with logo picture"/>
          <p:cNvPicPr preferRelativeResize="0">
            <a:picLocks noGrp="1"/>
          </p:cNvPicPr>
          <p:nvPr>
            <p:ph type="pic" sz="quarter" idx="24"/>
          </p:nvPr>
        </p:nvPicPr>
        <p:blipFill>
          <a:blip r:embed="rId4">
            <a:extLst>
              <a:ext uri="{28A0092B-C50C-407E-A947-70E740481C1C}">
                <a14:useLocalDpi xmlns:a14="http://schemas.microsoft.com/office/drawing/2010/main" val="0"/>
              </a:ext>
            </a:extLst>
          </a:blip>
          <a:stretch>
            <a:fillRect/>
          </a:stretch>
        </p:blipFill>
        <p:spPr>
          <a:xfrm>
            <a:off x="1300148" y="8757674"/>
            <a:ext cx="914324" cy="640027"/>
          </a:xfrm>
        </p:spPr>
      </p:pic>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Small Business Flyer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ustom 20">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_Green.potx" id="{11D0BFC0-04B7-4198-90A5-6FB31FF73AE7}" vid="{9F50C507-9E74-4FD3-B58D-57425D660260}"/>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TotalTime>
  <Words>167</Words>
  <Application>Microsoft Office PowerPoint</Application>
  <PresentationFormat>Custom</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Small Business Flyer 8.5 x 11</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10</cp:revision>
  <dcterms:created xsi:type="dcterms:W3CDTF">2014-05-09T17:50:48Z</dcterms:created>
  <dcterms:modified xsi:type="dcterms:W3CDTF">2014-05-16T01:07:15Z</dcterms:modified>
</cp:coreProperties>
</file>