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9" r:id="rId6"/>
    <p:sldId id="270" r:id="rId7"/>
    <p:sldId id="271" r:id="rId8"/>
    <p:sldId id="272" r:id="rId9"/>
    <p:sldId id="261" r:id="rId10"/>
    <p:sldId id="268" r:id="rId11"/>
    <p:sldId id="28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462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815504"/>
        <c:axId val="439804528"/>
      </c:barChart>
      <c:catAx>
        <c:axId val="43981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804528"/>
        <c:crosses val="autoZero"/>
        <c:auto val="1"/>
        <c:lblAlgn val="ctr"/>
        <c:lblOffset val="100"/>
        <c:noMultiLvlLbl val="0"/>
      </c:catAx>
      <c:valAx>
        <c:axId val="43980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81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E4DDE-4D38-4783-BC1B-6EA59ECE10B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EEF772-52BF-4048-BDB1-A2125245C3B0}">
      <dgm:prSet phldrT="[Text]"/>
      <dgm:spPr/>
      <dgm:t>
        <a:bodyPr/>
        <a:lstStyle/>
        <a:p>
          <a:r>
            <a:rPr lang="en-US" dirty="0" smtClean="0"/>
            <a:t>Step 1 Title</a:t>
          </a:r>
          <a:endParaRPr lang="en-US" dirty="0"/>
        </a:p>
      </dgm:t>
    </dgm:pt>
    <dgm:pt modelId="{DB2D4765-440D-4277-BF86-C02782D3A3C6}" type="parTrans" cxnId="{2EF5E0CD-5853-4CDC-B437-83E383AA7095}">
      <dgm:prSet/>
      <dgm:spPr/>
      <dgm:t>
        <a:bodyPr/>
        <a:lstStyle/>
        <a:p>
          <a:endParaRPr lang="en-US"/>
        </a:p>
      </dgm:t>
    </dgm:pt>
    <dgm:pt modelId="{2F5EA1B7-608D-4C38-AB55-7EB855BD551C}" type="sibTrans" cxnId="{2EF5E0CD-5853-4CDC-B437-83E383AA7095}">
      <dgm:prSet/>
      <dgm:spPr/>
      <dgm:t>
        <a:bodyPr/>
        <a:lstStyle/>
        <a:p>
          <a:endParaRPr lang="en-US"/>
        </a:p>
      </dgm:t>
    </dgm:pt>
    <dgm:pt modelId="{E9D93D53-478D-44BE-A628-D047F0BBFC55}">
      <dgm:prSet phldrT="[Text]"/>
      <dgm:spPr/>
      <dgm:t>
        <a:bodyPr/>
        <a:lstStyle/>
        <a:p>
          <a:r>
            <a:rPr lang="en-US" dirty="0" smtClean="0"/>
            <a:t>Step 2 Title</a:t>
          </a:r>
          <a:endParaRPr lang="en-US" dirty="0"/>
        </a:p>
      </dgm:t>
    </dgm:pt>
    <dgm:pt modelId="{5306C3DC-5838-45C7-833C-55A656AF303A}" type="parTrans" cxnId="{B2F4E668-4AE4-41FB-A4F3-93720753AA29}">
      <dgm:prSet/>
      <dgm:spPr/>
      <dgm:t>
        <a:bodyPr/>
        <a:lstStyle/>
        <a:p>
          <a:endParaRPr lang="en-US"/>
        </a:p>
      </dgm:t>
    </dgm:pt>
    <dgm:pt modelId="{4DE2B7A7-4A62-423B-B636-C0A5E11346D9}" type="sibTrans" cxnId="{B2F4E668-4AE4-41FB-A4F3-93720753AA29}">
      <dgm:prSet/>
      <dgm:spPr/>
      <dgm:t>
        <a:bodyPr/>
        <a:lstStyle/>
        <a:p>
          <a:endParaRPr lang="en-US"/>
        </a:p>
      </dgm:t>
    </dgm:pt>
    <dgm:pt modelId="{726ADFD0-1C3F-4672-A857-5D8293A86026}">
      <dgm:prSet phldrT="[Text]"/>
      <dgm:spPr/>
      <dgm:t>
        <a:bodyPr/>
        <a:lstStyle/>
        <a:p>
          <a:r>
            <a:rPr lang="en-US" dirty="0" smtClean="0"/>
            <a:t>Step 3 Title</a:t>
          </a:r>
          <a:endParaRPr lang="en-US" dirty="0"/>
        </a:p>
      </dgm:t>
    </dgm:pt>
    <dgm:pt modelId="{D9CBF4EA-EBB8-4367-A9CE-DEADF5683218}" type="parTrans" cxnId="{D9D8ACAD-1184-47DE-85D4-142EA083E412}">
      <dgm:prSet/>
      <dgm:spPr/>
      <dgm:t>
        <a:bodyPr/>
        <a:lstStyle/>
        <a:p>
          <a:endParaRPr lang="en-US"/>
        </a:p>
      </dgm:t>
    </dgm:pt>
    <dgm:pt modelId="{CADDA2AF-B303-49D1-9045-838AD79CA83D}" type="sibTrans" cxnId="{D9D8ACAD-1184-47DE-85D4-142EA083E412}">
      <dgm:prSet/>
      <dgm:spPr/>
      <dgm:t>
        <a:bodyPr/>
        <a:lstStyle/>
        <a:p>
          <a:endParaRPr lang="en-US"/>
        </a:p>
      </dgm:t>
    </dgm:pt>
    <dgm:pt modelId="{39E3A700-C322-4EED-9BB3-7E0CEBE41FD2}">
      <dgm:prSet phldrT="[Text]"/>
      <dgm:spPr/>
      <dgm:t>
        <a:bodyPr/>
        <a:lstStyle/>
        <a:p>
          <a:r>
            <a:rPr lang="en-US" dirty="0" smtClean="0"/>
            <a:t>Step 4 Title</a:t>
          </a:r>
          <a:endParaRPr lang="en-US" dirty="0"/>
        </a:p>
      </dgm:t>
    </dgm:pt>
    <dgm:pt modelId="{41774716-5AB6-4AE7-A398-95DD78875D0E}" type="parTrans" cxnId="{4737E989-8E54-4F5E-875D-6E4B0CD28674}">
      <dgm:prSet/>
      <dgm:spPr/>
      <dgm:t>
        <a:bodyPr/>
        <a:lstStyle/>
        <a:p>
          <a:endParaRPr lang="en-US"/>
        </a:p>
      </dgm:t>
    </dgm:pt>
    <dgm:pt modelId="{0EA70E27-23AC-4A4B-BB99-F7590A690806}" type="sibTrans" cxnId="{4737E989-8E54-4F5E-875D-6E4B0CD28674}">
      <dgm:prSet/>
      <dgm:spPr/>
      <dgm:t>
        <a:bodyPr/>
        <a:lstStyle/>
        <a:p>
          <a:endParaRPr lang="en-US"/>
        </a:p>
      </dgm:t>
    </dgm:pt>
    <dgm:pt modelId="{600B1B5E-069D-4C13-96FD-9E4CC592FD8E}">
      <dgm:prSet phldrT="[Text]"/>
      <dgm:spPr/>
      <dgm:t>
        <a:bodyPr/>
        <a:lstStyle/>
        <a:p>
          <a:r>
            <a:rPr lang="en-US" dirty="0" smtClean="0"/>
            <a:t>Step 5 Title</a:t>
          </a:r>
          <a:endParaRPr lang="en-US" dirty="0"/>
        </a:p>
      </dgm:t>
    </dgm:pt>
    <dgm:pt modelId="{9AA9E2D5-1C9E-423C-B830-C007223D075D}" type="parTrans" cxnId="{9EFA8D06-137A-461A-B0F7-DA2D219C2D0D}">
      <dgm:prSet/>
      <dgm:spPr/>
      <dgm:t>
        <a:bodyPr/>
        <a:lstStyle/>
        <a:p>
          <a:endParaRPr lang="en-US"/>
        </a:p>
      </dgm:t>
    </dgm:pt>
    <dgm:pt modelId="{AB7695D1-54B2-4E09-9B26-F376C3B3DB56}" type="sibTrans" cxnId="{9EFA8D06-137A-461A-B0F7-DA2D219C2D0D}">
      <dgm:prSet/>
      <dgm:spPr/>
      <dgm:t>
        <a:bodyPr/>
        <a:lstStyle/>
        <a:p>
          <a:endParaRPr lang="en-US"/>
        </a:p>
      </dgm:t>
    </dgm:pt>
    <dgm:pt modelId="{BB12CCC1-197F-458B-879B-7351C14BE0A7}" type="pres">
      <dgm:prSet presAssocID="{F5BE4DDE-4D38-4783-BC1B-6EA59ECE10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D996AD-23D7-4333-87D3-FDDD730AEB7C}" type="pres">
      <dgm:prSet presAssocID="{A4EEF772-52BF-4048-BDB1-A2125245C3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89E35-15DC-49BD-A640-CD694FC4552C}" type="pres">
      <dgm:prSet presAssocID="{2F5EA1B7-608D-4C38-AB55-7EB855BD551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C7FDA4E-2685-4F98-8380-B2E09847B6DF}" type="pres">
      <dgm:prSet presAssocID="{2F5EA1B7-608D-4C38-AB55-7EB855BD551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31E91E2-42C6-437F-BA00-964CCBF2643B}" type="pres">
      <dgm:prSet presAssocID="{E9D93D53-478D-44BE-A628-D047F0BBFC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199B6-388E-4F6F-B6B2-327C700FE261}" type="pres">
      <dgm:prSet presAssocID="{4DE2B7A7-4A62-423B-B636-C0A5E11346D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FE57C74-3054-4F0D-8DD9-F47E8297AC00}" type="pres">
      <dgm:prSet presAssocID="{4DE2B7A7-4A62-423B-B636-C0A5E11346D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6FA10C2-853E-453C-9874-757A3702FE4F}" type="pres">
      <dgm:prSet presAssocID="{726ADFD0-1C3F-4672-A857-5D8293A860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4AD37-CA7D-402C-AD94-AEEA933A97AD}" type="pres">
      <dgm:prSet presAssocID="{CADDA2AF-B303-49D1-9045-838AD79CA83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818083A-51FE-4141-9658-D23AB7FCCC1F}" type="pres">
      <dgm:prSet presAssocID="{CADDA2AF-B303-49D1-9045-838AD79CA83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5C0A546-4A34-4B8E-BF33-5866D63CB48B}" type="pres">
      <dgm:prSet presAssocID="{39E3A700-C322-4EED-9BB3-7E0CEBE41F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4597E-325F-40E6-8834-50FF816777D8}" type="pres">
      <dgm:prSet presAssocID="{0EA70E27-23AC-4A4B-BB99-F7590A69080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0120B93-6DBC-401A-BFD7-993CE723D428}" type="pres">
      <dgm:prSet presAssocID="{0EA70E27-23AC-4A4B-BB99-F7590A69080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718F14A-7E5B-40FB-AE5D-9FE1D47D646A}" type="pres">
      <dgm:prSet presAssocID="{600B1B5E-069D-4C13-96FD-9E4CC592FD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FCD88-DED7-48DF-9104-6BAA8703AAC1}" type="pres">
      <dgm:prSet presAssocID="{AB7695D1-54B2-4E09-9B26-F376C3B3DB5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6851C0A-DDED-4CBC-922D-7E202CC605AC}" type="pres">
      <dgm:prSet presAssocID="{AB7695D1-54B2-4E09-9B26-F376C3B3DB5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C272A8D-0CAB-4E58-9327-EBBB370AA47A}" type="presOf" srcId="{4DE2B7A7-4A62-423B-B636-C0A5E11346D9}" destId="{BFE57C74-3054-4F0D-8DD9-F47E8297AC00}" srcOrd="1" destOrd="0" presId="urn:microsoft.com/office/officeart/2005/8/layout/cycle2"/>
    <dgm:cxn modelId="{786D9ABE-9794-4539-9891-9054A85E5306}" type="presOf" srcId="{CADDA2AF-B303-49D1-9045-838AD79CA83D}" destId="{A818083A-51FE-4141-9658-D23AB7FCCC1F}" srcOrd="1" destOrd="0" presId="urn:microsoft.com/office/officeart/2005/8/layout/cycle2"/>
    <dgm:cxn modelId="{F5B44C16-6682-4668-855D-0FDB9FC9ACC8}" type="presOf" srcId="{F5BE4DDE-4D38-4783-BC1B-6EA59ECE10B7}" destId="{BB12CCC1-197F-458B-879B-7351C14BE0A7}" srcOrd="0" destOrd="0" presId="urn:microsoft.com/office/officeart/2005/8/layout/cycle2"/>
    <dgm:cxn modelId="{1652398C-B1B0-4DEE-B934-81253D89743B}" type="presOf" srcId="{AB7695D1-54B2-4E09-9B26-F376C3B3DB56}" destId="{D3AFCD88-DED7-48DF-9104-6BAA8703AAC1}" srcOrd="0" destOrd="0" presId="urn:microsoft.com/office/officeart/2005/8/layout/cycle2"/>
    <dgm:cxn modelId="{D8A46E36-0279-4108-B1AD-3CD3883A1C73}" type="presOf" srcId="{2F5EA1B7-608D-4C38-AB55-7EB855BD551C}" destId="{FEB89E35-15DC-49BD-A640-CD694FC4552C}" srcOrd="0" destOrd="0" presId="urn:microsoft.com/office/officeart/2005/8/layout/cycle2"/>
    <dgm:cxn modelId="{49DAF3FB-3409-4B37-9625-6D00EAC99894}" type="presOf" srcId="{2F5EA1B7-608D-4C38-AB55-7EB855BD551C}" destId="{0C7FDA4E-2685-4F98-8380-B2E09847B6DF}" srcOrd="1" destOrd="0" presId="urn:microsoft.com/office/officeart/2005/8/layout/cycle2"/>
    <dgm:cxn modelId="{4737E989-8E54-4F5E-875D-6E4B0CD28674}" srcId="{F5BE4DDE-4D38-4783-BC1B-6EA59ECE10B7}" destId="{39E3A700-C322-4EED-9BB3-7E0CEBE41FD2}" srcOrd="3" destOrd="0" parTransId="{41774716-5AB6-4AE7-A398-95DD78875D0E}" sibTransId="{0EA70E27-23AC-4A4B-BB99-F7590A690806}"/>
    <dgm:cxn modelId="{B2F4E668-4AE4-41FB-A4F3-93720753AA29}" srcId="{F5BE4DDE-4D38-4783-BC1B-6EA59ECE10B7}" destId="{E9D93D53-478D-44BE-A628-D047F0BBFC55}" srcOrd="1" destOrd="0" parTransId="{5306C3DC-5838-45C7-833C-55A656AF303A}" sibTransId="{4DE2B7A7-4A62-423B-B636-C0A5E11346D9}"/>
    <dgm:cxn modelId="{69FA5746-AD3D-4FA1-97F2-0E0D311BA23B}" type="presOf" srcId="{4DE2B7A7-4A62-423B-B636-C0A5E11346D9}" destId="{FB2199B6-388E-4F6F-B6B2-327C700FE261}" srcOrd="0" destOrd="0" presId="urn:microsoft.com/office/officeart/2005/8/layout/cycle2"/>
    <dgm:cxn modelId="{E43937D6-EBE8-45C9-8289-D4FCA4FED181}" type="presOf" srcId="{A4EEF772-52BF-4048-BDB1-A2125245C3B0}" destId="{1DD996AD-23D7-4333-87D3-FDDD730AEB7C}" srcOrd="0" destOrd="0" presId="urn:microsoft.com/office/officeart/2005/8/layout/cycle2"/>
    <dgm:cxn modelId="{F9E9A298-A19B-4BE1-8C42-AD81FE3C54CE}" type="presOf" srcId="{0EA70E27-23AC-4A4B-BB99-F7590A690806}" destId="{69E4597E-325F-40E6-8834-50FF816777D8}" srcOrd="0" destOrd="0" presId="urn:microsoft.com/office/officeart/2005/8/layout/cycle2"/>
    <dgm:cxn modelId="{98DBD283-8CF2-42A7-80C7-D7C90BC34976}" type="presOf" srcId="{600B1B5E-069D-4C13-96FD-9E4CC592FD8E}" destId="{2718F14A-7E5B-40FB-AE5D-9FE1D47D646A}" srcOrd="0" destOrd="0" presId="urn:microsoft.com/office/officeart/2005/8/layout/cycle2"/>
    <dgm:cxn modelId="{9EFA8D06-137A-461A-B0F7-DA2D219C2D0D}" srcId="{F5BE4DDE-4D38-4783-BC1B-6EA59ECE10B7}" destId="{600B1B5E-069D-4C13-96FD-9E4CC592FD8E}" srcOrd="4" destOrd="0" parTransId="{9AA9E2D5-1C9E-423C-B830-C007223D075D}" sibTransId="{AB7695D1-54B2-4E09-9B26-F376C3B3DB56}"/>
    <dgm:cxn modelId="{2EF5E0CD-5853-4CDC-B437-83E383AA7095}" srcId="{F5BE4DDE-4D38-4783-BC1B-6EA59ECE10B7}" destId="{A4EEF772-52BF-4048-BDB1-A2125245C3B0}" srcOrd="0" destOrd="0" parTransId="{DB2D4765-440D-4277-BF86-C02782D3A3C6}" sibTransId="{2F5EA1B7-608D-4C38-AB55-7EB855BD551C}"/>
    <dgm:cxn modelId="{48A416A1-0703-4049-A0C4-1FE156F8357C}" type="presOf" srcId="{CADDA2AF-B303-49D1-9045-838AD79CA83D}" destId="{A474AD37-CA7D-402C-AD94-AEEA933A97AD}" srcOrd="0" destOrd="0" presId="urn:microsoft.com/office/officeart/2005/8/layout/cycle2"/>
    <dgm:cxn modelId="{D2FF9B88-6A60-4F5C-8940-79CC18157747}" type="presOf" srcId="{39E3A700-C322-4EED-9BB3-7E0CEBE41FD2}" destId="{B5C0A546-4A34-4B8E-BF33-5866D63CB48B}" srcOrd="0" destOrd="0" presId="urn:microsoft.com/office/officeart/2005/8/layout/cycle2"/>
    <dgm:cxn modelId="{861DC832-ACA8-4CAA-B26E-985091452A78}" type="presOf" srcId="{E9D93D53-478D-44BE-A628-D047F0BBFC55}" destId="{731E91E2-42C6-437F-BA00-964CCBF2643B}" srcOrd="0" destOrd="0" presId="urn:microsoft.com/office/officeart/2005/8/layout/cycle2"/>
    <dgm:cxn modelId="{90D4B70C-3FDF-434A-8EE6-278DA9CC0FD1}" type="presOf" srcId="{726ADFD0-1C3F-4672-A857-5D8293A86026}" destId="{D6FA10C2-853E-453C-9874-757A3702FE4F}" srcOrd="0" destOrd="0" presId="urn:microsoft.com/office/officeart/2005/8/layout/cycle2"/>
    <dgm:cxn modelId="{D9D8ACAD-1184-47DE-85D4-142EA083E412}" srcId="{F5BE4DDE-4D38-4783-BC1B-6EA59ECE10B7}" destId="{726ADFD0-1C3F-4672-A857-5D8293A86026}" srcOrd="2" destOrd="0" parTransId="{D9CBF4EA-EBB8-4367-A9CE-DEADF5683218}" sibTransId="{CADDA2AF-B303-49D1-9045-838AD79CA83D}"/>
    <dgm:cxn modelId="{C2F82416-0561-4FC2-A098-882F694A57C6}" type="presOf" srcId="{AB7695D1-54B2-4E09-9B26-F376C3B3DB56}" destId="{B6851C0A-DDED-4CBC-922D-7E202CC605AC}" srcOrd="1" destOrd="0" presId="urn:microsoft.com/office/officeart/2005/8/layout/cycle2"/>
    <dgm:cxn modelId="{7116F080-3F66-4712-B2A8-43C6BAF2E3A7}" type="presOf" srcId="{0EA70E27-23AC-4A4B-BB99-F7590A690806}" destId="{70120B93-6DBC-401A-BFD7-993CE723D428}" srcOrd="1" destOrd="0" presId="urn:microsoft.com/office/officeart/2005/8/layout/cycle2"/>
    <dgm:cxn modelId="{43CDE8BE-E532-4083-B80E-2CB43B896612}" type="presParOf" srcId="{BB12CCC1-197F-458B-879B-7351C14BE0A7}" destId="{1DD996AD-23D7-4333-87D3-FDDD730AEB7C}" srcOrd="0" destOrd="0" presId="urn:microsoft.com/office/officeart/2005/8/layout/cycle2"/>
    <dgm:cxn modelId="{411F1218-C3B9-4F67-A31C-D071F81D19FD}" type="presParOf" srcId="{BB12CCC1-197F-458B-879B-7351C14BE0A7}" destId="{FEB89E35-15DC-49BD-A640-CD694FC4552C}" srcOrd="1" destOrd="0" presId="urn:microsoft.com/office/officeart/2005/8/layout/cycle2"/>
    <dgm:cxn modelId="{4FA9D3EE-FAA9-49E9-90AC-BDB3E751F610}" type="presParOf" srcId="{FEB89E35-15DC-49BD-A640-CD694FC4552C}" destId="{0C7FDA4E-2685-4F98-8380-B2E09847B6DF}" srcOrd="0" destOrd="0" presId="urn:microsoft.com/office/officeart/2005/8/layout/cycle2"/>
    <dgm:cxn modelId="{8E05576B-5585-4907-AF14-AD8F4F16F0DC}" type="presParOf" srcId="{BB12CCC1-197F-458B-879B-7351C14BE0A7}" destId="{731E91E2-42C6-437F-BA00-964CCBF2643B}" srcOrd="2" destOrd="0" presId="urn:microsoft.com/office/officeart/2005/8/layout/cycle2"/>
    <dgm:cxn modelId="{1FBC4524-3C8E-498D-9D69-B7E11D03038B}" type="presParOf" srcId="{BB12CCC1-197F-458B-879B-7351C14BE0A7}" destId="{FB2199B6-388E-4F6F-B6B2-327C700FE261}" srcOrd="3" destOrd="0" presId="urn:microsoft.com/office/officeart/2005/8/layout/cycle2"/>
    <dgm:cxn modelId="{2F4D355B-8C24-4C1A-BDAE-8A6720EA6CF0}" type="presParOf" srcId="{FB2199B6-388E-4F6F-B6B2-327C700FE261}" destId="{BFE57C74-3054-4F0D-8DD9-F47E8297AC00}" srcOrd="0" destOrd="0" presId="urn:microsoft.com/office/officeart/2005/8/layout/cycle2"/>
    <dgm:cxn modelId="{CA0EECCB-CCA6-4952-89D5-063740AEAADE}" type="presParOf" srcId="{BB12CCC1-197F-458B-879B-7351C14BE0A7}" destId="{D6FA10C2-853E-453C-9874-757A3702FE4F}" srcOrd="4" destOrd="0" presId="urn:microsoft.com/office/officeart/2005/8/layout/cycle2"/>
    <dgm:cxn modelId="{A4944CF4-F201-491B-8394-57B76027B5BB}" type="presParOf" srcId="{BB12CCC1-197F-458B-879B-7351C14BE0A7}" destId="{A474AD37-CA7D-402C-AD94-AEEA933A97AD}" srcOrd="5" destOrd="0" presId="urn:microsoft.com/office/officeart/2005/8/layout/cycle2"/>
    <dgm:cxn modelId="{B3096BA9-B960-4523-B3A5-483A213C78EE}" type="presParOf" srcId="{A474AD37-CA7D-402C-AD94-AEEA933A97AD}" destId="{A818083A-51FE-4141-9658-D23AB7FCCC1F}" srcOrd="0" destOrd="0" presId="urn:microsoft.com/office/officeart/2005/8/layout/cycle2"/>
    <dgm:cxn modelId="{8BE270D2-8ED3-4377-BBA0-41E076325ABD}" type="presParOf" srcId="{BB12CCC1-197F-458B-879B-7351C14BE0A7}" destId="{B5C0A546-4A34-4B8E-BF33-5866D63CB48B}" srcOrd="6" destOrd="0" presId="urn:microsoft.com/office/officeart/2005/8/layout/cycle2"/>
    <dgm:cxn modelId="{F378D86E-6353-41C8-80C0-BB17945FFDD6}" type="presParOf" srcId="{BB12CCC1-197F-458B-879B-7351C14BE0A7}" destId="{69E4597E-325F-40E6-8834-50FF816777D8}" srcOrd="7" destOrd="0" presId="urn:microsoft.com/office/officeart/2005/8/layout/cycle2"/>
    <dgm:cxn modelId="{35989CAA-922F-4AEF-9BBB-24AD5E7ED626}" type="presParOf" srcId="{69E4597E-325F-40E6-8834-50FF816777D8}" destId="{70120B93-6DBC-401A-BFD7-993CE723D428}" srcOrd="0" destOrd="0" presId="urn:microsoft.com/office/officeart/2005/8/layout/cycle2"/>
    <dgm:cxn modelId="{DE9753D1-9BC3-4EB2-895A-5AD20416F7DE}" type="presParOf" srcId="{BB12CCC1-197F-458B-879B-7351C14BE0A7}" destId="{2718F14A-7E5B-40FB-AE5D-9FE1D47D646A}" srcOrd="8" destOrd="0" presId="urn:microsoft.com/office/officeart/2005/8/layout/cycle2"/>
    <dgm:cxn modelId="{0098BC47-327C-4EF4-BD5B-0BE4C08ECFCA}" type="presParOf" srcId="{BB12CCC1-197F-458B-879B-7351C14BE0A7}" destId="{D3AFCD88-DED7-48DF-9104-6BAA8703AAC1}" srcOrd="9" destOrd="0" presId="urn:microsoft.com/office/officeart/2005/8/layout/cycle2"/>
    <dgm:cxn modelId="{43E6BFAE-EB24-4E78-9355-801F654290BB}" type="presParOf" srcId="{D3AFCD88-DED7-48DF-9104-6BAA8703AAC1}" destId="{B6851C0A-DDED-4CBC-922D-7E202CC605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8/25/2013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8/25/2013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To replace </a:t>
            </a:r>
            <a:r>
              <a:rPr lang="en-US" dirty="0" smtClean="0"/>
              <a:t>a picture</a:t>
            </a:r>
            <a:r>
              <a:rPr lang="en-US" dirty="0"/>
              <a:t>, just select and delete it. Then use the Insert Picture icon to replace it with one of your own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8/25/2013</a:t>
            </a:fld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8/25/2013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/>
              <a:pPr/>
              <a:t>8/25/2013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sket filled with apples" title="Sample Food Pictur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Closeup of cinnamon sticks and apples beside stack of plates and forks on table" title="Sample Food Picture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Slice of apple pie on plate" title="Sample Food Picture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 with Pictures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508597"/>
              </p:ext>
            </p:extLst>
          </p:nvPr>
        </p:nvGraphicFramePr>
        <p:xfrm>
          <a:off x="1522413" y="1643063"/>
          <a:ext cx="9144000" cy="4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graphicFrame>
        <p:nvGraphicFramePr>
          <p:cNvPr id="9" name="Content Placeholder 8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9442974"/>
              </p:ext>
            </p:extLst>
          </p:nvPr>
        </p:nvGraphicFramePr>
        <p:xfrm>
          <a:off x="6186488" y="1643063"/>
          <a:ext cx="4479924" cy="239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308"/>
                <a:gridCol w="1493308"/>
                <a:gridCol w="1493308"/>
              </a:tblGrid>
              <a:tr h="598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 anchor="ctr"/>
                </a:tc>
              </a:tr>
              <a:tr h="598884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98884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98884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9100403"/>
              </p:ext>
            </p:extLst>
          </p:nvPr>
        </p:nvGraphicFramePr>
        <p:xfrm>
          <a:off x="6186488" y="1643063"/>
          <a:ext cx="4479925" cy="452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with Picture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  <p:pic>
        <p:nvPicPr>
          <p:cNvPr id="5" name="Picture Placeholder 4" descr="Basket filled with apples" title="Sample Food Pictur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with Caption Layout</a:t>
            </a:r>
            <a:endParaRPr lang="en-US" dirty="0"/>
          </a:p>
        </p:txBody>
      </p:sp>
      <p:pic>
        <p:nvPicPr>
          <p:cNvPr id="5" name="Picture Placeholder 4" descr="Slice of apple pie on plate" title="Sample Food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131E21-0A94-4369-94ED-0067EBC45D13}"/>
</file>

<file path=customXml/itemProps2.xml><?xml version="1.0" encoding="utf-8"?>
<ds:datastoreItem xmlns:ds="http://schemas.openxmlformats.org/officeDocument/2006/customXml" ds:itemID="{E5033CA8-31CF-44FC-AC0E-BDC1626C8DBA}"/>
</file>

<file path=customXml/itemProps3.xml><?xml version="1.0" encoding="utf-8"?>
<ds:datastoreItem xmlns:ds="http://schemas.openxmlformats.org/officeDocument/2006/customXml" ds:itemID="{633DA7E6-CB56-46C4-B92D-CEC3767B85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</Words>
  <Application>Microsoft Office PowerPoint</Application>
  <PresentationFormat>Custom</PresentationFormat>
  <Paragraphs>40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Cambria</vt:lpstr>
      <vt:lpstr>Food Gourmet 16x9</vt:lpstr>
      <vt:lpstr>Title with Pictures Layout</vt:lpstr>
      <vt:lpstr>Title and Content Layout with List</vt:lpstr>
      <vt:lpstr>Title and Content Layout with Chart</vt:lpstr>
      <vt:lpstr>Two Content Layout with Table</vt:lpstr>
      <vt:lpstr>Two Content Layout with SmartArt</vt:lpstr>
      <vt:lpstr>Title and Content with Picture Layout</vt:lpstr>
      <vt:lpstr>Picture with Caption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2012-05-21T15:09:31Z</dcterms:created>
  <dcterms:modified xsi:type="dcterms:W3CDTF">2013-08-25T18:00:35Z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