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7850" autoAdjust="0"/>
  </p:normalViewPr>
  <p:slideViewPr>
    <p:cSldViewPr>
      <p:cViewPr varScale="1">
        <p:scale>
          <a:sx n="75" d="100"/>
          <a:sy n="75" d="100"/>
        </p:scale>
        <p:origin x="2850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Customize this</a:t>
            </a:r>
            <a:r>
              <a:rPr lang="en-US" baseline="0" smtClean="0"/>
              <a:t> banner with your own message! </a:t>
            </a:r>
            <a:r>
              <a:rPr lang="en-US" baseline="0" smtClean="0"/>
              <a:t>Select the </a:t>
            </a:r>
            <a:r>
              <a:rPr lang="en-US" baseline="0" smtClean="0"/>
              <a:t>letter and </a:t>
            </a:r>
            <a:r>
              <a:rPr lang="en-US" baseline="0" smtClean="0"/>
              <a:t>add your </a:t>
            </a:r>
            <a:r>
              <a:rPr lang="en-US" baseline="0" smtClean="0"/>
              <a:t>own text. Use one character per slide.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64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0" dirty="0" smtClean="0"/>
              <a:t>c</a:t>
            </a:r>
            <a:endParaRPr lang="en-US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9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CONGRATS BANNER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8C6C7E-8107-4A4A-B6A9-47294689E76F}"/>
</file>

<file path=customXml/itemProps2.xml><?xml version="1.0" encoding="utf-8"?>
<ds:datastoreItem xmlns:ds="http://schemas.openxmlformats.org/officeDocument/2006/customXml" ds:itemID="{913D7BA6-1EF2-4D4B-A3CF-25C3EEA633AA}"/>
</file>

<file path=customXml/itemProps3.xml><?xml version="1.0" encoding="utf-8"?>
<ds:datastoreItem xmlns:ds="http://schemas.openxmlformats.org/officeDocument/2006/customXml" ds:itemID="{0E1C1881-C0EF-4DED-9899-29BB9F5BF0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415</Words>
  <Application>Microsoft Office PowerPoint</Application>
  <PresentationFormat>Custom</PresentationFormat>
  <Paragraphs>48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CONGRATS BANNER</vt:lpstr>
      <vt:lpstr>c</vt:lpstr>
      <vt:lpstr>o</vt:lpstr>
      <vt:lpstr>n</vt:lpstr>
      <vt:lpstr>g</vt:lpstr>
      <vt:lpstr>r</vt:lpstr>
      <vt:lpstr>a</vt:lpstr>
      <vt:lpstr>t</vt:lpstr>
      <vt:lpstr>u</vt:lpstr>
      <vt:lpstr>l</vt:lpstr>
      <vt:lpstr>a</vt:lpstr>
      <vt:lpstr>t</vt:lpstr>
      <vt:lpstr>i</vt:lpstr>
      <vt:lpstr>o</vt:lpstr>
      <vt:lpstr>n</vt:lpstr>
      <vt:lpstr>s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2013-07-30T18:50:10Z</dcterms:created>
  <dcterms:modified xsi:type="dcterms:W3CDTF">2013-07-31T14:50:49Z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