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256" r:id="rId5"/>
    <p:sldId id="257" r:id="rId6"/>
    <p:sldId id="258" r:id="rId7"/>
    <p:sldId id="259" r:id="rId8"/>
    <p:sldId id="260" r:id="rId9"/>
    <p:sldId id="261" r:id="rId10"/>
    <p:sldId id="262" r:id="rId11"/>
    <p:sldId id="263" r:id="rId12"/>
    <p:sldId id="264"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p:cViewPr varScale="1">
        <p:scale>
          <a:sx n="65" d="100"/>
          <a:sy n="65" d="100"/>
        </p:scale>
        <p:origin x="90" y="402"/>
      </p:cViewPr>
      <p:guideLst/>
    </p:cSldViewPr>
  </p:slideViewPr>
  <p:notesTextViewPr>
    <p:cViewPr>
      <p:scale>
        <a:sx n="1" d="1"/>
        <a:sy n="1" d="1"/>
      </p:scale>
      <p:origin x="0" y="0"/>
    </p:cViewPr>
  </p:notesTextViewPr>
  <p:notesViewPr>
    <p:cSldViewPr showGuides="1">
      <p:cViewPr varScale="1">
        <p:scale>
          <a:sx n="95" d="100"/>
          <a:sy n="95" d="100"/>
        </p:scale>
        <p:origin x="358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FB3-4554-93AE-E98D7EC5DAB9}"/>
            </c:ext>
          </c:extLst>
        </c:ser>
        <c:ser>
          <c:idx val="1"/>
          <c:order val="1"/>
          <c:tx>
            <c:strRef>
              <c:f>Sheet1!$C$1</c:f>
              <c:strCache>
                <c:ptCount val="1"/>
                <c:pt idx="0">
                  <c:v>Series 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FB3-4554-93AE-E98D7EC5DAB9}"/>
            </c:ext>
          </c:extLst>
        </c:ser>
        <c:ser>
          <c:idx val="2"/>
          <c:order val="2"/>
          <c:tx>
            <c:strRef>
              <c:f>Sheet1!$D$1</c:f>
              <c:strCache>
                <c:ptCount val="1"/>
                <c:pt idx="0">
                  <c:v>Series 3</c:v>
                </c:pt>
              </c:strCache>
            </c:strRef>
          </c:tx>
          <c:spPr>
            <a:solidFill>
              <a:schemeClr val="accent1">
                <a:tint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FB3-4554-93AE-E98D7EC5DAB9}"/>
            </c:ext>
          </c:extLst>
        </c:ser>
        <c:dLbls>
          <c:showLegendKey val="0"/>
          <c:showVal val="1"/>
          <c:showCatName val="0"/>
          <c:showSerName val="0"/>
          <c:showPercent val="0"/>
          <c:showBubbleSize val="0"/>
        </c:dLbls>
        <c:gapWidth val="150"/>
        <c:overlap val="-25"/>
        <c:axId val="213527800"/>
        <c:axId val="218219840"/>
      </c:barChart>
      <c:catAx>
        <c:axId val="2135278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8219840"/>
        <c:crosses val="autoZero"/>
        <c:auto val="1"/>
        <c:lblAlgn val="ctr"/>
        <c:lblOffset val="100"/>
        <c:noMultiLvlLbl val="0"/>
      </c:catAx>
      <c:valAx>
        <c:axId val="218219840"/>
        <c:scaling>
          <c:orientation val="minMax"/>
        </c:scaling>
        <c:delete val="1"/>
        <c:axPos val="l"/>
        <c:numFmt formatCode="General" sourceLinked="1"/>
        <c:majorTickMark val="none"/>
        <c:minorTickMark val="none"/>
        <c:tickLblPos val="nextTo"/>
        <c:crossAx val="21352780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FB202A-8611-4DDC-831D-D12EB67B6CF7}" type="doc">
      <dgm:prSet loTypeId="urn:microsoft.com/office/officeart/2005/8/layout/process4" loCatId="process" qsTypeId="urn:microsoft.com/office/officeart/2005/8/quickstyle/simple4" qsCatId="simple" csTypeId="urn:microsoft.com/office/officeart/2005/8/colors/accent1_1" csCatId="accent1" phldr="1"/>
      <dgm:spPr/>
      <dgm:t>
        <a:bodyPr/>
        <a:lstStyle/>
        <a:p>
          <a:endParaRPr lang="en-US"/>
        </a:p>
      </dgm:t>
    </dgm:pt>
    <dgm:pt modelId="{11888A7B-1E89-45E6-84F4-EF92B26189CD}">
      <dgm:prSet phldrT="[Text]"/>
      <dgm:spPr/>
      <dgm:t>
        <a:bodyPr/>
        <a:lstStyle/>
        <a:p>
          <a:r>
            <a:rPr lang="en-US" dirty="0"/>
            <a:t>Step 1 Title</a:t>
          </a:r>
        </a:p>
      </dgm:t>
      <dgm:extLst>
        <a:ext uri="{E40237B7-FDA0-4F09-8148-C483321AD2D9}">
          <dgm14:cNvPr xmlns:dgm14="http://schemas.microsoft.com/office/drawing/2010/diagram" id="0" name="" title="Step 1 title"/>
        </a:ext>
      </dgm:extLst>
    </dgm:pt>
    <dgm:pt modelId="{6043087E-917B-44BC-97F8-41385FD50DC3}" type="parTrans" cxnId="{5376348D-4465-4E2E-9DB8-EA1F5276717B}">
      <dgm:prSet/>
      <dgm:spPr/>
      <dgm:t>
        <a:bodyPr/>
        <a:lstStyle/>
        <a:p>
          <a:endParaRPr lang="en-US"/>
        </a:p>
      </dgm:t>
    </dgm:pt>
    <dgm:pt modelId="{438F37F5-E676-4BB5-A241-95D895E1B43F}" type="sibTrans" cxnId="{5376348D-4465-4E2E-9DB8-EA1F5276717B}">
      <dgm:prSet/>
      <dgm:spPr/>
      <dgm:t>
        <a:bodyPr/>
        <a:lstStyle/>
        <a:p>
          <a:endParaRPr lang="en-US"/>
        </a:p>
      </dgm:t>
    </dgm:pt>
    <dgm:pt modelId="{712EDDD5-F1C9-457B-A81D-F94868058B44}">
      <dgm:prSet phldrT="[Text]"/>
      <dgm:spPr/>
      <dgm:t>
        <a:bodyPr/>
        <a:lstStyle/>
        <a:p>
          <a:r>
            <a:rPr lang="en-US" dirty="0"/>
            <a:t>Step 2 Title</a:t>
          </a:r>
        </a:p>
      </dgm:t>
      <dgm:extLst>
        <a:ext uri="{E40237B7-FDA0-4F09-8148-C483321AD2D9}">
          <dgm14:cNvPr xmlns:dgm14="http://schemas.microsoft.com/office/drawing/2010/diagram" id="0" name="" title="Step 2 title"/>
        </a:ext>
      </dgm:extLst>
    </dgm:pt>
    <dgm:pt modelId="{5E2CC1CB-7E12-4298-9BE5-B8F6683E4161}" type="parTrans" cxnId="{392AE56A-6939-469F-BFEC-2DEEC6ABC100}">
      <dgm:prSet/>
      <dgm:spPr/>
      <dgm:t>
        <a:bodyPr/>
        <a:lstStyle/>
        <a:p>
          <a:endParaRPr lang="en-US"/>
        </a:p>
      </dgm:t>
    </dgm:pt>
    <dgm:pt modelId="{630DB5C2-135D-425B-B7D5-1F5FFE12BF3B}" type="sibTrans" cxnId="{392AE56A-6939-469F-BFEC-2DEEC6ABC100}">
      <dgm:prSet/>
      <dgm:spPr/>
      <dgm:t>
        <a:bodyPr/>
        <a:lstStyle/>
        <a:p>
          <a:endParaRPr lang="en-US"/>
        </a:p>
      </dgm:t>
    </dgm:pt>
    <dgm:pt modelId="{356F6FEF-38C8-437A-8562-86A5ED3F5885}">
      <dgm:prSet phldrT="[Text]"/>
      <dgm:spPr/>
      <dgm:t>
        <a:bodyPr/>
        <a:lstStyle/>
        <a:p>
          <a:r>
            <a:rPr lang="en-US" dirty="0"/>
            <a:t>Step 3 Title</a:t>
          </a:r>
        </a:p>
      </dgm:t>
      <dgm:extLst>
        <a:ext uri="{E40237B7-FDA0-4F09-8148-C483321AD2D9}">
          <dgm14:cNvPr xmlns:dgm14="http://schemas.microsoft.com/office/drawing/2010/diagram" id="0" name="" title="Step 3 title"/>
        </a:ext>
      </dgm:extLst>
    </dgm:pt>
    <dgm:pt modelId="{BD9B34C9-939F-47F5-A040-1B30C9EEA310}" type="parTrans" cxnId="{8247D1A2-555D-4B39-B44D-5F2B5AE64242}">
      <dgm:prSet/>
      <dgm:spPr/>
      <dgm:t>
        <a:bodyPr/>
        <a:lstStyle/>
        <a:p>
          <a:endParaRPr lang="en-US"/>
        </a:p>
      </dgm:t>
    </dgm:pt>
    <dgm:pt modelId="{665399A3-A410-4656-8F7E-3FAB641DE891}" type="sibTrans" cxnId="{8247D1A2-555D-4B39-B44D-5F2B5AE64242}">
      <dgm:prSet/>
      <dgm:spPr/>
      <dgm:t>
        <a:bodyPr/>
        <a:lstStyle/>
        <a:p>
          <a:endParaRPr lang="en-US"/>
        </a:p>
      </dgm:t>
    </dgm:pt>
    <dgm:pt modelId="{640CA9BD-09C1-4472-8DAC-0F150EC5E678}">
      <dgm:prSet phldrT="[Text]"/>
      <dgm:spPr/>
      <dgm:t>
        <a:bodyPr/>
        <a:lstStyle/>
        <a:p>
          <a:r>
            <a:rPr lang="en-US" dirty="0"/>
            <a:t>Step 4 Title</a:t>
          </a:r>
        </a:p>
      </dgm:t>
      <dgm:extLst>
        <a:ext uri="{E40237B7-FDA0-4F09-8148-C483321AD2D9}">
          <dgm14:cNvPr xmlns:dgm14="http://schemas.microsoft.com/office/drawing/2010/diagram" id="0" name="" title="Step 4 title"/>
        </a:ext>
      </dgm:extLst>
    </dgm:pt>
    <dgm:pt modelId="{90609DF7-843B-4BEF-A3B5-89270E6B0951}" type="parTrans" cxnId="{957C551D-31A8-4286-A3AE-C5928DB663CE}">
      <dgm:prSet/>
      <dgm:spPr/>
      <dgm:t>
        <a:bodyPr/>
        <a:lstStyle/>
        <a:p>
          <a:endParaRPr lang="en-US"/>
        </a:p>
      </dgm:t>
    </dgm:pt>
    <dgm:pt modelId="{67B503AA-82FD-4AA4-8357-3D8B59D6160B}" type="sibTrans" cxnId="{957C551D-31A8-4286-A3AE-C5928DB663CE}">
      <dgm:prSet/>
      <dgm:spPr/>
      <dgm:t>
        <a:bodyPr/>
        <a:lstStyle/>
        <a:p>
          <a:endParaRPr lang="en-US"/>
        </a:p>
      </dgm:t>
    </dgm:pt>
    <dgm:pt modelId="{812F39FC-2D1E-4DD1-A1A6-C7F9287A4AAB}" type="pres">
      <dgm:prSet presAssocID="{2EFB202A-8611-4DDC-831D-D12EB67B6CF7}" presName="Name0" presStyleCnt="0">
        <dgm:presLayoutVars>
          <dgm:dir/>
          <dgm:animLvl val="lvl"/>
          <dgm:resizeHandles val="exact"/>
        </dgm:presLayoutVars>
      </dgm:prSet>
      <dgm:spPr/>
    </dgm:pt>
    <dgm:pt modelId="{C1682CE3-81F4-4BEA-B13D-10C7017D8387}" type="pres">
      <dgm:prSet presAssocID="{640CA9BD-09C1-4472-8DAC-0F150EC5E678}" presName="boxAndChildren" presStyleCnt="0"/>
      <dgm:spPr/>
    </dgm:pt>
    <dgm:pt modelId="{325B9957-E809-4285-A870-20AA1AEAA8D7}" type="pres">
      <dgm:prSet presAssocID="{640CA9BD-09C1-4472-8DAC-0F150EC5E678}" presName="parentTextBox" presStyleLbl="node1" presStyleIdx="0" presStyleCnt="4"/>
      <dgm:spPr/>
    </dgm:pt>
    <dgm:pt modelId="{2AB5853F-AA77-4431-82DF-105CEB2E1424}" type="pres">
      <dgm:prSet presAssocID="{665399A3-A410-4656-8F7E-3FAB641DE891}" presName="sp" presStyleCnt="0"/>
      <dgm:spPr/>
    </dgm:pt>
    <dgm:pt modelId="{EC667030-4855-4843-9717-7DF08446AEB5}" type="pres">
      <dgm:prSet presAssocID="{356F6FEF-38C8-437A-8562-86A5ED3F5885}" presName="arrowAndChildren" presStyleCnt="0"/>
      <dgm:spPr/>
    </dgm:pt>
    <dgm:pt modelId="{C830B7C4-5210-41AC-A88B-BECF7607C1E5}" type="pres">
      <dgm:prSet presAssocID="{356F6FEF-38C8-437A-8562-86A5ED3F5885}" presName="parentTextArrow" presStyleLbl="node1" presStyleIdx="1" presStyleCnt="4"/>
      <dgm:spPr/>
    </dgm:pt>
    <dgm:pt modelId="{7FB80134-CA62-4591-A6BE-C119FEAC14B6}" type="pres">
      <dgm:prSet presAssocID="{630DB5C2-135D-425B-B7D5-1F5FFE12BF3B}" presName="sp" presStyleCnt="0"/>
      <dgm:spPr/>
    </dgm:pt>
    <dgm:pt modelId="{C4866045-B43B-429F-851C-E58098BA6DB8}" type="pres">
      <dgm:prSet presAssocID="{712EDDD5-F1C9-457B-A81D-F94868058B44}" presName="arrowAndChildren" presStyleCnt="0"/>
      <dgm:spPr/>
    </dgm:pt>
    <dgm:pt modelId="{D5473CBC-EEC3-408A-B4A6-07882F253A8B}" type="pres">
      <dgm:prSet presAssocID="{712EDDD5-F1C9-457B-A81D-F94868058B44}" presName="parentTextArrow" presStyleLbl="node1" presStyleIdx="2" presStyleCnt="4"/>
      <dgm:spPr/>
    </dgm:pt>
    <dgm:pt modelId="{FE4F3FD3-FEDA-44E5-9944-1FF6BBD0F9E2}" type="pres">
      <dgm:prSet presAssocID="{438F37F5-E676-4BB5-A241-95D895E1B43F}" presName="sp" presStyleCnt="0"/>
      <dgm:spPr/>
    </dgm:pt>
    <dgm:pt modelId="{1C274FFF-1754-4900-887F-DFF5156E0B8D}" type="pres">
      <dgm:prSet presAssocID="{11888A7B-1E89-45E6-84F4-EF92B26189CD}" presName="arrowAndChildren" presStyleCnt="0"/>
      <dgm:spPr/>
    </dgm:pt>
    <dgm:pt modelId="{32FA43B7-34B4-4881-9A79-E3EDEC9D4CBF}" type="pres">
      <dgm:prSet presAssocID="{11888A7B-1E89-45E6-84F4-EF92B26189CD}" presName="parentTextArrow" presStyleLbl="node1" presStyleIdx="3" presStyleCnt="4"/>
      <dgm:spPr/>
    </dgm:pt>
  </dgm:ptLst>
  <dgm:cxnLst>
    <dgm:cxn modelId="{957C551D-31A8-4286-A3AE-C5928DB663CE}" srcId="{2EFB202A-8611-4DDC-831D-D12EB67B6CF7}" destId="{640CA9BD-09C1-4472-8DAC-0F150EC5E678}" srcOrd="3" destOrd="0" parTransId="{90609DF7-843B-4BEF-A3B5-89270E6B0951}" sibTransId="{67B503AA-82FD-4AA4-8357-3D8B59D6160B}"/>
    <dgm:cxn modelId="{4D111F6B-0B5C-40A7-BA86-973E36B2D8F2}" type="presOf" srcId="{712EDDD5-F1C9-457B-A81D-F94868058B44}" destId="{D5473CBC-EEC3-408A-B4A6-07882F253A8B}" srcOrd="0" destOrd="0" presId="urn:microsoft.com/office/officeart/2005/8/layout/process4"/>
    <dgm:cxn modelId="{AAE8F060-3E29-4C68-9A74-089916E04D67}" type="presOf" srcId="{356F6FEF-38C8-437A-8562-86A5ED3F5885}" destId="{C830B7C4-5210-41AC-A88B-BECF7607C1E5}" srcOrd="0" destOrd="0" presId="urn:microsoft.com/office/officeart/2005/8/layout/process4"/>
    <dgm:cxn modelId="{B2E3875C-D3F8-41A4-A6EA-DD49F61576A0}" type="presOf" srcId="{11888A7B-1E89-45E6-84F4-EF92B26189CD}" destId="{32FA43B7-34B4-4881-9A79-E3EDEC9D4CBF}" srcOrd="0" destOrd="0" presId="urn:microsoft.com/office/officeart/2005/8/layout/process4"/>
    <dgm:cxn modelId="{8247D1A2-555D-4B39-B44D-5F2B5AE64242}" srcId="{2EFB202A-8611-4DDC-831D-D12EB67B6CF7}" destId="{356F6FEF-38C8-437A-8562-86A5ED3F5885}" srcOrd="2" destOrd="0" parTransId="{BD9B34C9-939F-47F5-A040-1B30C9EEA310}" sibTransId="{665399A3-A410-4656-8F7E-3FAB641DE891}"/>
    <dgm:cxn modelId="{79EE9E02-BFF5-41D3-86F8-33470970BFCE}" type="presOf" srcId="{2EFB202A-8611-4DDC-831D-D12EB67B6CF7}" destId="{812F39FC-2D1E-4DD1-A1A6-C7F9287A4AAB}" srcOrd="0" destOrd="0" presId="urn:microsoft.com/office/officeart/2005/8/layout/process4"/>
    <dgm:cxn modelId="{392AE56A-6939-469F-BFEC-2DEEC6ABC100}" srcId="{2EFB202A-8611-4DDC-831D-D12EB67B6CF7}" destId="{712EDDD5-F1C9-457B-A81D-F94868058B44}" srcOrd="1" destOrd="0" parTransId="{5E2CC1CB-7E12-4298-9BE5-B8F6683E4161}" sibTransId="{630DB5C2-135D-425B-B7D5-1F5FFE12BF3B}"/>
    <dgm:cxn modelId="{5376348D-4465-4E2E-9DB8-EA1F5276717B}" srcId="{2EFB202A-8611-4DDC-831D-D12EB67B6CF7}" destId="{11888A7B-1E89-45E6-84F4-EF92B26189CD}" srcOrd="0" destOrd="0" parTransId="{6043087E-917B-44BC-97F8-41385FD50DC3}" sibTransId="{438F37F5-E676-4BB5-A241-95D895E1B43F}"/>
    <dgm:cxn modelId="{67067571-6170-41AF-87A3-FB3B609D9CEA}" type="presOf" srcId="{640CA9BD-09C1-4472-8DAC-0F150EC5E678}" destId="{325B9957-E809-4285-A870-20AA1AEAA8D7}" srcOrd="0" destOrd="0" presId="urn:microsoft.com/office/officeart/2005/8/layout/process4"/>
    <dgm:cxn modelId="{5678914C-8F14-4F79-9116-C33CBC8B70E7}" type="presParOf" srcId="{812F39FC-2D1E-4DD1-A1A6-C7F9287A4AAB}" destId="{C1682CE3-81F4-4BEA-B13D-10C7017D8387}" srcOrd="0" destOrd="0" presId="urn:microsoft.com/office/officeart/2005/8/layout/process4"/>
    <dgm:cxn modelId="{B75DEEE2-790E-400B-832F-7C2526EFEEFC}" type="presParOf" srcId="{C1682CE3-81F4-4BEA-B13D-10C7017D8387}" destId="{325B9957-E809-4285-A870-20AA1AEAA8D7}" srcOrd="0" destOrd="0" presId="urn:microsoft.com/office/officeart/2005/8/layout/process4"/>
    <dgm:cxn modelId="{6FA0FB88-FED5-4DA9-8FB7-49F6DEA20B1D}" type="presParOf" srcId="{812F39FC-2D1E-4DD1-A1A6-C7F9287A4AAB}" destId="{2AB5853F-AA77-4431-82DF-105CEB2E1424}" srcOrd="1" destOrd="0" presId="urn:microsoft.com/office/officeart/2005/8/layout/process4"/>
    <dgm:cxn modelId="{52F7A226-0BC5-4418-B1BB-E2FD5547F031}" type="presParOf" srcId="{812F39FC-2D1E-4DD1-A1A6-C7F9287A4AAB}" destId="{EC667030-4855-4843-9717-7DF08446AEB5}" srcOrd="2" destOrd="0" presId="urn:microsoft.com/office/officeart/2005/8/layout/process4"/>
    <dgm:cxn modelId="{B3DA9F18-ADDC-4C31-BFC3-7AFA3D398C18}" type="presParOf" srcId="{EC667030-4855-4843-9717-7DF08446AEB5}" destId="{C830B7C4-5210-41AC-A88B-BECF7607C1E5}" srcOrd="0" destOrd="0" presId="urn:microsoft.com/office/officeart/2005/8/layout/process4"/>
    <dgm:cxn modelId="{6D5A561E-9AED-4BD0-B61C-B210C294197C}" type="presParOf" srcId="{812F39FC-2D1E-4DD1-A1A6-C7F9287A4AAB}" destId="{7FB80134-CA62-4591-A6BE-C119FEAC14B6}" srcOrd="3" destOrd="0" presId="urn:microsoft.com/office/officeart/2005/8/layout/process4"/>
    <dgm:cxn modelId="{8AA3D574-35B2-4F26-9753-43647056D5BB}" type="presParOf" srcId="{812F39FC-2D1E-4DD1-A1A6-C7F9287A4AAB}" destId="{C4866045-B43B-429F-851C-E58098BA6DB8}" srcOrd="4" destOrd="0" presId="urn:microsoft.com/office/officeart/2005/8/layout/process4"/>
    <dgm:cxn modelId="{8142E2F1-4232-4A86-BD16-A2EE21EFADF1}" type="presParOf" srcId="{C4866045-B43B-429F-851C-E58098BA6DB8}" destId="{D5473CBC-EEC3-408A-B4A6-07882F253A8B}" srcOrd="0" destOrd="0" presId="urn:microsoft.com/office/officeart/2005/8/layout/process4"/>
    <dgm:cxn modelId="{F78D174D-E461-4213-AEEB-72932703ABFC}" type="presParOf" srcId="{812F39FC-2D1E-4DD1-A1A6-C7F9287A4AAB}" destId="{FE4F3FD3-FEDA-44E5-9944-1FF6BBD0F9E2}" srcOrd="5" destOrd="0" presId="urn:microsoft.com/office/officeart/2005/8/layout/process4"/>
    <dgm:cxn modelId="{D11F7181-D05C-4ACC-A34B-6E9511FBE167}" type="presParOf" srcId="{812F39FC-2D1E-4DD1-A1A6-C7F9287A4AAB}" destId="{1C274FFF-1754-4900-887F-DFF5156E0B8D}" srcOrd="6" destOrd="0" presId="urn:microsoft.com/office/officeart/2005/8/layout/process4"/>
    <dgm:cxn modelId="{36469A82-1901-415F-8126-6D77E61422EC}" type="presParOf" srcId="{1C274FFF-1754-4900-887F-DFF5156E0B8D}" destId="{32FA43B7-34B4-4881-9A79-E3EDEC9D4CBF}"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5B9957-E809-4285-A870-20AA1AEAA8D7}">
      <dsp:nvSpPr>
        <dsp:cNvPr id="0" name=""/>
        <dsp:cNvSpPr/>
      </dsp:nvSpPr>
      <dsp:spPr>
        <a:xfrm>
          <a:off x="0" y="3569039"/>
          <a:ext cx="5029199" cy="780818"/>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en-US" sz="2700" kern="1200" dirty="0"/>
            <a:t>Step 4 Title</a:t>
          </a:r>
        </a:p>
      </dsp:txBody>
      <dsp:txXfrm>
        <a:off x="0" y="3569039"/>
        <a:ext cx="5029199" cy="780818"/>
      </dsp:txXfrm>
    </dsp:sp>
    <dsp:sp modelId="{C830B7C4-5210-41AC-A88B-BECF7607C1E5}">
      <dsp:nvSpPr>
        <dsp:cNvPr id="0" name=""/>
        <dsp:cNvSpPr/>
      </dsp:nvSpPr>
      <dsp:spPr>
        <a:xfrm rot="10800000">
          <a:off x="0" y="2379853"/>
          <a:ext cx="5029199" cy="1200899"/>
        </a:xfrm>
        <a:prstGeom prst="upArrowCallou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en-US" sz="2700" kern="1200" dirty="0"/>
            <a:t>Step 3 Title</a:t>
          </a:r>
        </a:p>
      </dsp:txBody>
      <dsp:txXfrm rot="10800000">
        <a:off x="0" y="2379853"/>
        <a:ext cx="5029199" cy="780308"/>
      </dsp:txXfrm>
    </dsp:sp>
    <dsp:sp modelId="{D5473CBC-EEC3-408A-B4A6-07882F253A8B}">
      <dsp:nvSpPr>
        <dsp:cNvPr id="0" name=""/>
        <dsp:cNvSpPr/>
      </dsp:nvSpPr>
      <dsp:spPr>
        <a:xfrm rot="10800000">
          <a:off x="0" y="1190666"/>
          <a:ext cx="5029199" cy="1200899"/>
        </a:xfrm>
        <a:prstGeom prst="upArrowCallou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en-US" sz="2700" kern="1200" dirty="0"/>
            <a:t>Step 2 Title</a:t>
          </a:r>
        </a:p>
      </dsp:txBody>
      <dsp:txXfrm rot="10800000">
        <a:off x="0" y="1190666"/>
        <a:ext cx="5029199" cy="780308"/>
      </dsp:txXfrm>
    </dsp:sp>
    <dsp:sp modelId="{32FA43B7-34B4-4881-9A79-E3EDEC9D4CBF}">
      <dsp:nvSpPr>
        <dsp:cNvPr id="0" name=""/>
        <dsp:cNvSpPr/>
      </dsp:nvSpPr>
      <dsp:spPr>
        <a:xfrm rot="10800000">
          <a:off x="0" y="1479"/>
          <a:ext cx="5029199" cy="1200899"/>
        </a:xfrm>
        <a:prstGeom prst="upArrowCallou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en-US" sz="2700" kern="1200" dirty="0"/>
            <a:t>Step 1 Title</a:t>
          </a:r>
        </a:p>
      </dsp:txBody>
      <dsp:txXfrm rot="10800000">
        <a:off x="0" y="1479"/>
        <a:ext cx="5029199" cy="780308"/>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61C5132-FFA3-4B02-9F09-22FCF40EFA74}" type="datetimeFigureOut">
              <a:rPr lang="en-US" smtClean="0"/>
              <a:t>1/31/2017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B3C20D7-F8F1-4196-9585-26F31AFC85C9}" type="slidenum">
              <a:rPr lang="en-US" smtClean="0"/>
              <a:t>‹#›</a:t>
            </a:fld>
            <a:endParaRPr lang="en-US"/>
          </a:p>
        </p:txBody>
      </p:sp>
    </p:spTree>
    <p:extLst>
      <p:ext uri="{BB962C8B-B14F-4D97-AF65-F5344CB8AC3E}">
        <p14:creationId xmlns:p14="http://schemas.microsoft.com/office/powerpoint/2010/main" val="41681621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6E42C9-243F-4DC5-AFF6-9D56B5FA9D63}" type="datetimeFigureOut">
              <a:rPr lang="en-US" smtClean="0"/>
              <a:t>1/31/2017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AEC444-603B-4F09-9A06-5917518DD901}" type="slidenum">
              <a:rPr lang="en-US" smtClean="0"/>
              <a:t>‹#›</a:t>
            </a:fld>
            <a:endParaRPr lang="en-US"/>
          </a:p>
        </p:txBody>
      </p:sp>
    </p:spTree>
    <p:extLst>
      <p:ext uri="{BB962C8B-B14F-4D97-AF65-F5344CB8AC3E}">
        <p14:creationId xmlns:p14="http://schemas.microsoft.com/office/powerpoint/2010/main" val="874255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AEC444-603B-4F09-9A06-5917518DD901}" type="slidenum">
              <a:rPr lang="en-US" smtClean="0"/>
              <a:t>1</a:t>
            </a:fld>
            <a:endParaRPr lang="en-US"/>
          </a:p>
        </p:txBody>
      </p:sp>
    </p:spTree>
    <p:extLst>
      <p:ext uri="{BB962C8B-B14F-4D97-AF65-F5344CB8AC3E}">
        <p14:creationId xmlns:p14="http://schemas.microsoft.com/office/powerpoint/2010/main" val="40391545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bwMode="invGray">
          <a:xfrm>
            <a:off x="0" y="3936697"/>
            <a:ext cx="12192000" cy="2103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38201" y="4114800"/>
            <a:ext cx="10515598" cy="1158446"/>
          </a:xfrm>
        </p:spPr>
        <p:txBody>
          <a:bodyPr anchor="b">
            <a:normAutofit/>
          </a:bodyPr>
          <a:lstStyle>
            <a:lvl1pPr algn="l">
              <a:defRPr sz="520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838201" y="5338170"/>
            <a:ext cx="10515598" cy="474836"/>
          </a:xfrm>
        </p:spPr>
        <p:txBody>
          <a:bodyPr/>
          <a:lstStyle>
            <a:lvl1pPr marL="0" indent="0" algn="l">
              <a:spcBef>
                <a:spcPts val="0"/>
              </a:spcBef>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630729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0FE2824-C2A0-4931-BB32-60B24BDBB3CC}" type="datetimeFigureOut">
              <a:rPr lang="en-US" smtClean="0"/>
              <a:t>1/31/2017</a:t>
            </a:fld>
            <a:endParaRPr lang="en-US"/>
          </a:p>
        </p:txBody>
      </p:sp>
      <p:sp>
        <p:nvSpPr>
          <p:cNvPr id="6" name="Slide Number Placeholder 5"/>
          <p:cNvSpPr>
            <a:spLocks noGrp="1"/>
          </p:cNvSpPr>
          <p:nvPr>
            <p:ph type="sldNum" sz="quarter" idx="12"/>
          </p:nvPr>
        </p:nvSpPr>
        <p:spPr/>
        <p:txBody>
          <a:bodyPr/>
          <a:lstStyle/>
          <a:p>
            <a:fld id="{B13333A4-2EF1-4B79-B68C-AB20E66B4822}" type="slidenum">
              <a:rPr lang="en-US" smtClean="0"/>
              <a:t>‹#›</a:t>
            </a:fld>
            <a:endParaRPr lang="en-US"/>
          </a:p>
        </p:txBody>
      </p:sp>
    </p:spTree>
    <p:extLst>
      <p:ext uri="{BB962C8B-B14F-4D97-AF65-F5344CB8AC3E}">
        <p14:creationId xmlns:p14="http://schemas.microsoft.com/office/powerpoint/2010/main" val="3787557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41693" y="365125"/>
            <a:ext cx="1600200" cy="5811838"/>
          </a:xfrm>
        </p:spPr>
        <p:txBody>
          <a:bodyPr vert="eaVert"/>
          <a:lstStyle>
            <a:lvl1pPr>
              <a:defRPr/>
            </a:lvl1pPr>
          </a:lstStyle>
          <a:p>
            <a:r>
              <a:rPr lang="en-US" dirty="0"/>
              <a:t>Click to edit Master title style</a:t>
            </a:r>
          </a:p>
        </p:txBody>
      </p:sp>
      <p:sp>
        <p:nvSpPr>
          <p:cNvPr id="3" name="Vertical Text Placeholder 2"/>
          <p:cNvSpPr>
            <a:spLocks noGrp="1"/>
          </p:cNvSpPr>
          <p:nvPr>
            <p:ph type="body" orient="vert" idx="1"/>
          </p:nvPr>
        </p:nvSpPr>
        <p:spPr>
          <a:xfrm>
            <a:off x="838200" y="365125"/>
            <a:ext cx="85344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0FE2824-C2A0-4931-BB32-60B24BDBB3CC}" type="datetimeFigureOut">
              <a:rPr lang="en-US" smtClean="0"/>
              <a:t>1/31/2017</a:t>
            </a:fld>
            <a:endParaRPr lang="en-US"/>
          </a:p>
        </p:txBody>
      </p:sp>
      <p:sp>
        <p:nvSpPr>
          <p:cNvPr id="6" name="Slide Number Placeholder 5"/>
          <p:cNvSpPr>
            <a:spLocks noGrp="1"/>
          </p:cNvSpPr>
          <p:nvPr>
            <p:ph type="sldNum" sz="quarter" idx="12"/>
          </p:nvPr>
        </p:nvSpPr>
        <p:spPr/>
        <p:txBody>
          <a:bodyPr/>
          <a:lstStyle/>
          <a:p>
            <a:fld id="{B13333A4-2EF1-4B79-B68C-AB20E66B4822}" type="slidenum">
              <a:rPr lang="en-US" smtClean="0"/>
              <a:t>‹#›</a:t>
            </a:fld>
            <a:endParaRPr lang="en-US"/>
          </a:p>
        </p:txBody>
      </p:sp>
    </p:spTree>
    <p:extLst>
      <p:ext uri="{BB962C8B-B14F-4D97-AF65-F5344CB8AC3E}">
        <p14:creationId xmlns:p14="http://schemas.microsoft.com/office/powerpoint/2010/main" val="770254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0FE2824-C2A0-4931-BB32-60B24BDBB3CC}" type="datetimeFigureOut">
              <a:rPr lang="en-US" smtClean="0"/>
              <a:t>1/31/2017</a:t>
            </a:fld>
            <a:endParaRPr lang="en-US"/>
          </a:p>
        </p:txBody>
      </p:sp>
      <p:sp>
        <p:nvSpPr>
          <p:cNvPr id="6" name="Slide Number Placeholder 5"/>
          <p:cNvSpPr>
            <a:spLocks noGrp="1"/>
          </p:cNvSpPr>
          <p:nvPr>
            <p:ph type="sldNum" sz="quarter" idx="12"/>
          </p:nvPr>
        </p:nvSpPr>
        <p:spPr/>
        <p:txBody>
          <a:bodyPr/>
          <a:lstStyle/>
          <a:p>
            <a:fld id="{B13333A4-2EF1-4B79-B68C-AB20E66B4822}" type="slidenum">
              <a:rPr lang="en-US" smtClean="0"/>
              <a:t>‹#›</a:t>
            </a:fld>
            <a:endParaRPr lang="en-US"/>
          </a:p>
        </p:txBody>
      </p:sp>
    </p:spTree>
    <p:extLst>
      <p:ext uri="{BB962C8B-B14F-4D97-AF65-F5344CB8AC3E}">
        <p14:creationId xmlns:p14="http://schemas.microsoft.com/office/powerpoint/2010/main" val="3215576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bwMode="ltGray">
          <a:xfrm>
            <a:off x="0" y="3276600"/>
            <a:ext cx="12192000" cy="27632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41248" y="3429000"/>
            <a:ext cx="9601200" cy="1838519"/>
          </a:xfrm>
        </p:spPr>
        <p:txBody>
          <a:bodyPr anchor="b">
            <a:normAutofit/>
          </a:bodyPr>
          <a:lstStyle>
            <a:lvl1pPr>
              <a:defRPr sz="52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41248" y="5340096"/>
            <a:ext cx="9601200" cy="475488"/>
          </a:xfrm>
        </p:spPr>
        <p:txBody>
          <a:bodyPr/>
          <a:lstStyle>
            <a:lvl1pPr marL="0" indent="0">
              <a:spcBef>
                <a:spcPts val="0"/>
              </a:spcBef>
              <a:buNone/>
              <a:defRPr sz="24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Tree>
    <p:extLst>
      <p:ext uri="{BB962C8B-B14F-4D97-AF65-F5344CB8AC3E}">
        <p14:creationId xmlns:p14="http://schemas.microsoft.com/office/powerpoint/2010/main" val="1917355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45224"/>
          </a:xfrm>
        </p:spPr>
        <p:txBody>
          <a:bodyPr/>
          <a:lstStyle/>
          <a:p>
            <a:r>
              <a:rPr lang="en-US"/>
              <a:t>Click to edit Master title style</a:t>
            </a:r>
          </a:p>
        </p:txBody>
      </p:sp>
      <p:sp>
        <p:nvSpPr>
          <p:cNvPr id="3" name="Content Placeholder 2"/>
          <p:cNvSpPr>
            <a:spLocks noGrp="1"/>
          </p:cNvSpPr>
          <p:nvPr>
            <p:ph sz="half" idx="1"/>
          </p:nvPr>
        </p:nvSpPr>
        <p:spPr>
          <a:xfrm>
            <a:off x="838200" y="1825625"/>
            <a:ext cx="5029200" cy="4351338"/>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24600" y="1825625"/>
            <a:ext cx="5029200" cy="4351338"/>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B0FE2824-C2A0-4931-BB32-60B24BDBB3CC}" type="datetimeFigureOut">
              <a:rPr lang="en-US" smtClean="0"/>
              <a:t>1/31/2017</a:t>
            </a:fld>
            <a:endParaRPr lang="en-US"/>
          </a:p>
        </p:txBody>
      </p:sp>
      <p:sp>
        <p:nvSpPr>
          <p:cNvPr id="7" name="Slide Number Placeholder 6"/>
          <p:cNvSpPr>
            <a:spLocks noGrp="1"/>
          </p:cNvSpPr>
          <p:nvPr>
            <p:ph type="sldNum" sz="quarter" idx="12"/>
          </p:nvPr>
        </p:nvSpPr>
        <p:spPr/>
        <p:txBody>
          <a:bodyPr/>
          <a:lstStyle/>
          <a:p>
            <a:fld id="{B13333A4-2EF1-4B79-B68C-AB20E66B4822}" type="slidenum">
              <a:rPr lang="en-US" smtClean="0"/>
              <a:t>‹#›</a:t>
            </a:fld>
            <a:endParaRPr lang="en-US"/>
          </a:p>
        </p:txBody>
      </p:sp>
    </p:spTree>
    <p:extLst>
      <p:ext uri="{BB962C8B-B14F-4D97-AF65-F5344CB8AC3E}">
        <p14:creationId xmlns:p14="http://schemas.microsoft.com/office/powerpoint/2010/main" val="396317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839788" y="1828800"/>
            <a:ext cx="5029200" cy="685800"/>
          </a:xfrm>
        </p:spPr>
        <p:txBody>
          <a:bodyPr anchor="ctr">
            <a:normAutofit/>
          </a:bodyPr>
          <a:lstStyle>
            <a:lvl1pPr marL="0" indent="0">
              <a:spcBef>
                <a:spcPts val="100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14600"/>
            <a:ext cx="5029200" cy="3675063"/>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326188" y="1828800"/>
            <a:ext cx="5029200" cy="685800"/>
          </a:xfrm>
        </p:spPr>
        <p:txBody>
          <a:bodyPr anchor="ctr">
            <a:normAutofit/>
          </a:bodyPr>
          <a:lstStyle>
            <a:lvl1pPr marL="0" indent="0">
              <a:spcBef>
                <a:spcPts val="100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6188" y="2514600"/>
            <a:ext cx="5029200" cy="3675063"/>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B0FE2824-C2A0-4931-BB32-60B24BDBB3CC}" type="datetimeFigureOut">
              <a:rPr lang="en-US" smtClean="0"/>
              <a:t>1/31/2017</a:t>
            </a:fld>
            <a:endParaRPr lang="en-US"/>
          </a:p>
        </p:txBody>
      </p:sp>
      <p:sp>
        <p:nvSpPr>
          <p:cNvPr id="9" name="Slide Number Placeholder 8"/>
          <p:cNvSpPr>
            <a:spLocks noGrp="1"/>
          </p:cNvSpPr>
          <p:nvPr>
            <p:ph type="sldNum" sz="quarter" idx="12"/>
          </p:nvPr>
        </p:nvSpPr>
        <p:spPr/>
        <p:txBody>
          <a:bodyPr/>
          <a:lstStyle/>
          <a:p>
            <a:fld id="{B13333A4-2EF1-4B79-B68C-AB20E66B4822}" type="slidenum">
              <a:rPr lang="en-US" smtClean="0"/>
              <a:t>‹#›</a:t>
            </a:fld>
            <a:endParaRPr lang="en-US"/>
          </a:p>
        </p:txBody>
      </p:sp>
    </p:spTree>
    <p:extLst>
      <p:ext uri="{BB962C8B-B14F-4D97-AF65-F5344CB8AC3E}">
        <p14:creationId xmlns:p14="http://schemas.microsoft.com/office/powerpoint/2010/main" val="1447994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3" name="Date Placeholder 2"/>
          <p:cNvSpPr>
            <a:spLocks noGrp="1"/>
          </p:cNvSpPr>
          <p:nvPr>
            <p:ph type="dt" sz="half" idx="10"/>
          </p:nvPr>
        </p:nvSpPr>
        <p:spPr/>
        <p:txBody>
          <a:bodyPr/>
          <a:lstStyle/>
          <a:p>
            <a:fld id="{B0FE2824-C2A0-4931-BB32-60B24BDBB3CC}" type="datetimeFigureOut">
              <a:rPr lang="en-US" smtClean="0"/>
              <a:t>1/31/2017</a:t>
            </a:fld>
            <a:endParaRPr lang="en-US"/>
          </a:p>
        </p:txBody>
      </p:sp>
      <p:sp>
        <p:nvSpPr>
          <p:cNvPr id="5" name="Slide Number Placeholder 4"/>
          <p:cNvSpPr>
            <a:spLocks noGrp="1"/>
          </p:cNvSpPr>
          <p:nvPr>
            <p:ph type="sldNum" sz="quarter" idx="12"/>
          </p:nvPr>
        </p:nvSpPr>
        <p:spPr/>
        <p:txBody>
          <a:bodyPr/>
          <a:lstStyle/>
          <a:p>
            <a:fld id="{B13333A4-2EF1-4B79-B68C-AB20E66B4822}" type="slidenum">
              <a:rPr lang="en-US" smtClean="0"/>
              <a:t>‹#›</a:t>
            </a:fld>
            <a:endParaRPr lang="en-US"/>
          </a:p>
        </p:txBody>
      </p:sp>
    </p:spTree>
    <p:extLst>
      <p:ext uri="{BB962C8B-B14F-4D97-AF65-F5344CB8AC3E}">
        <p14:creationId xmlns:p14="http://schemas.microsoft.com/office/powerpoint/2010/main" val="3956345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2" name="Date Placeholder 1"/>
          <p:cNvSpPr>
            <a:spLocks noGrp="1"/>
          </p:cNvSpPr>
          <p:nvPr>
            <p:ph type="dt" sz="half" idx="10"/>
          </p:nvPr>
        </p:nvSpPr>
        <p:spPr/>
        <p:txBody>
          <a:bodyPr/>
          <a:lstStyle/>
          <a:p>
            <a:fld id="{B0FE2824-C2A0-4931-BB32-60B24BDBB3CC}" type="datetimeFigureOut">
              <a:rPr lang="en-US" smtClean="0"/>
              <a:t>1/31/2017</a:t>
            </a:fld>
            <a:endParaRPr lang="en-US"/>
          </a:p>
        </p:txBody>
      </p:sp>
      <p:sp>
        <p:nvSpPr>
          <p:cNvPr id="4" name="Slide Number Placeholder 3"/>
          <p:cNvSpPr>
            <a:spLocks noGrp="1"/>
          </p:cNvSpPr>
          <p:nvPr>
            <p:ph type="sldNum" sz="quarter" idx="12"/>
          </p:nvPr>
        </p:nvSpPr>
        <p:spPr/>
        <p:txBody>
          <a:bodyPr/>
          <a:lstStyle/>
          <a:p>
            <a:fld id="{B13333A4-2EF1-4B79-B68C-AB20E66B4822}" type="slidenum">
              <a:rPr lang="en-US" smtClean="0"/>
              <a:t>‹#›</a:t>
            </a:fld>
            <a:endParaRPr lang="en-US"/>
          </a:p>
        </p:txBody>
      </p:sp>
    </p:spTree>
    <p:extLst>
      <p:ext uri="{BB962C8B-B14F-4D97-AF65-F5344CB8AC3E}">
        <p14:creationId xmlns:p14="http://schemas.microsoft.com/office/powerpoint/2010/main" val="3667301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24800" y="1524000"/>
            <a:ext cx="3429000" cy="1905000"/>
          </a:xfrm>
        </p:spPr>
        <p:txBody>
          <a:bodyPr anchor="b">
            <a:normAutofit/>
          </a:bodyPr>
          <a:lstStyle>
            <a:lvl1pPr>
              <a:defRPr sz="3400"/>
            </a:lvl1pPr>
          </a:lstStyle>
          <a:p>
            <a:r>
              <a:rPr lang="en-US" dirty="0"/>
              <a:t>Click to edit Master title style</a:t>
            </a:r>
          </a:p>
        </p:txBody>
      </p:sp>
      <p:sp>
        <p:nvSpPr>
          <p:cNvPr id="3" name="Content Placeholder 2"/>
          <p:cNvSpPr>
            <a:spLocks noGrp="1"/>
          </p:cNvSpPr>
          <p:nvPr>
            <p:ph idx="1"/>
          </p:nvPr>
        </p:nvSpPr>
        <p:spPr>
          <a:xfrm>
            <a:off x="838200" y="685800"/>
            <a:ext cx="6400800" cy="52578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7924800" y="3581400"/>
            <a:ext cx="3429000" cy="1828800"/>
          </a:xfrm>
        </p:spPr>
        <p:txBody>
          <a:bodyPr/>
          <a:lstStyle>
            <a:lvl1pPr marL="0" indent="0">
              <a:spcBef>
                <a:spcPts val="10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B0FE2824-C2A0-4931-BB32-60B24BDBB3CC}" type="datetimeFigureOut">
              <a:rPr lang="en-US" smtClean="0"/>
              <a:t>1/31/2017</a:t>
            </a:fld>
            <a:endParaRPr lang="en-US"/>
          </a:p>
        </p:txBody>
      </p:sp>
      <p:sp>
        <p:nvSpPr>
          <p:cNvPr id="7" name="Slide Number Placeholder 6"/>
          <p:cNvSpPr>
            <a:spLocks noGrp="1"/>
          </p:cNvSpPr>
          <p:nvPr>
            <p:ph type="sldNum" sz="quarter" idx="12"/>
          </p:nvPr>
        </p:nvSpPr>
        <p:spPr/>
        <p:txBody>
          <a:bodyPr/>
          <a:lstStyle/>
          <a:p>
            <a:fld id="{B13333A4-2EF1-4B79-B68C-AB20E66B4822}" type="slidenum">
              <a:rPr lang="en-US" smtClean="0"/>
              <a:t>‹#›</a:t>
            </a:fld>
            <a:endParaRPr lang="en-US"/>
          </a:p>
        </p:txBody>
      </p:sp>
    </p:spTree>
    <p:extLst>
      <p:ext uri="{BB962C8B-B14F-4D97-AF65-F5344CB8AC3E}">
        <p14:creationId xmlns:p14="http://schemas.microsoft.com/office/powerpoint/2010/main" val="978961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24800" y="1527048"/>
            <a:ext cx="3429000" cy="1901952"/>
          </a:xfrm>
        </p:spPr>
        <p:txBody>
          <a:bodyPr anchor="b">
            <a:normAutofit/>
          </a:bodyPr>
          <a:lstStyle>
            <a:lvl1pPr>
              <a:defRPr sz="3400"/>
            </a:lvl1pPr>
          </a:lstStyle>
          <a:p>
            <a:r>
              <a:rPr lang="en-US" dirty="0"/>
              <a:t>Click to edit Master title style</a:t>
            </a:r>
          </a:p>
        </p:txBody>
      </p:sp>
      <p:sp>
        <p:nvSpPr>
          <p:cNvPr id="3" name="Picture Placeholder 2" title="An empty placeholder to add an image. Click on the placeholder and select the image that you wish to add"/>
          <p:cNvSpPr>
            <a:spLocks noGrp="1"/>
          </p:cNvSpPr>
          <p:nvPr>
            <p:ph type="pic" idx="1"/>
          </p:nvPr>
        </p:nvSpPr>
        <p:spPr>
          <a:xfrm>
            <a:off x="838198" y="685800"/>
            <a:ext cx="6400800" cy="5257800"/>
          </a:xfrm>
        </p:spPr>
        <p:txBody>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7924800" y="3581400"/>
            <a:ext cx="3428999" cy="1828800"/>
          </a:xfrm>
        </p:spPr>
        <p:txBody>
          <a:bodyPr/>
          <a:lstStyle>
            <a:lvl1pPr marL="0" indent="0">
              <a:spcBef>
                <a:spcPts val="10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B0FE2824-C2A0-4931-BB32-60B24BDBB3CC}" type="datetimeFigureOut">
              <a:rPr lang="en-US" smtClean="0"/>
              <a:t>1/31/2017</a:t>
            </a:fld>
            <a:endParaRPr lang="en-US"/>
          </a:p>
        </p:txBody>
      </p:sp>
      <p:sp>
        <p:nvSpPr>
          <p:cNvPr id="7" name="Slide Number Placeholder 6"/>
          <p:cNvSpPr>
            <a:spLocks noGrp="1"/>
          </p:cNvSpPr>
          <p:nvPr>
            <p:ph type="sldNum" sz="quarter" idx="12"/>
          </p:nvPr>
        </p:nvSpPr>
        <p:spPr/>
        <p:txBody>
          <a:bodyPr/>
          <a:lstStyle/>
          <a:p>
            <a:fld id="{B13333A4-2EF1-4B79-B68C-AB20E66B4822}" type="slidenum">
              <a:rPr lang="en-US" smtClean="0"/>
              <a:t>‹#›</a:t>
            </a:fld>
            <a:endParaRPr lang="en-US"/>
          </a:p>
        </p:txBody>
      </p:sp>
    </p:spTree>
    <p:extLst>
      <p:ext uri="{BB962C8B-B14F-4D97-AF65-F5344CB8AC3E}">
        <p14:creationId xmlns:p14="http://schemas.microsoft.com/office/powerpoint/2010/main" val="3225279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invGray">
          <a:xfrm>
            <a:off x="0" y="6492239"/>
            <a:ext cx="12188825" cy="36576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6"/>
            <a:ext cx="10515600" cy="1145224"/>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81000" y="6549715"/>
            <a:ext cx="8442158" cy="229237"/>
          </a:xfrm>
          <a:prstGeom prst="rect">
            <a:avLst/>
          </a:prstGeom>
        </p:spPr>
        <p:txBody>
          <a:bodyPr vert="horz" lIns="91440" tIns="45720" rIns="91440" bIns="45720" rtlCol="0" anchor="ctr"/>
          <a:lstStyle>
            <a:lvl1pPr algn="l">
              <a:defRPr sz="1100">
                <a:solidFill>
                  <a:schemeClr val="bg1">
                    <a:lumMod val="40000"/>
                    <a:lumOff val="60000"/>
                  </a:schemeClr>
                </a:solidFill>
              </a:defRPr>
            </a:lvl1pPr>
          </a:lstStyle>
          <a:p>
            <a:endParaRPr lang="en-US" dirty="0"/>
          </a:p>
        </p:txBody>
      </p:sp>
      <p:sp>
        <p:nvSpPr>
          <p:cNvPr id="4" name="Date Placeholder 3"/>
          <p:cNvSpPr>
            <a:spLocks noGrp="1"/>
          </p:cNvSpPr>
          <p:nvPr>
            <p:ph type="dt" sz="half" idx="2"/>
          </p:nvPr>
        </p:nvSpPr>
        <p:spPr>
          <a:xfrm>
            <a:off x="9685939" y="6549715"/>
            <a:ext cx="1667860" cy="229237"/>
          </a:xfrm>
          <a:prstGeom prst="rect">
            <a:avLst/>
          </a:prstGeom>
        </p:spPr>
        <p:txBody>
          <a:bodyPr vert="horz" lIns="91440" tIns="45720" rIns="91440" bIns="45720" rtlCol="0" anchor="ctr"/>
          <a:lstStyle>
            <a:lvl1pPr algn="r">
              <a:defRPr sz="1100">
                <a:solidFill>
                  <a:schemeClr val="bg1">
                    <a:lumMod val="40000"/>
                    <a:lumOff val="60000"/>
                  </a:schemeClr>
                </a:solidFill>
              </a:defRPr>
            </a:lvl1pPr>
          </a:lstStyle>
          <a:p>
            <a:fld id="{B0FE2824-C2A0-4931-BB32-60B24BDBB3CC}" type="datetimeFigureOut">
              <a:rPr lang="en-US" smtClean="0"/>
              <a:pPr/>
              <a:t>1/31/2017</a:t>
            </a:fld>
            <a:endParaRPr lang="en-US" dirty="0"/>
          </a:p>
        </p:txBody>
      </p:sp>
      <p:sp>
        <p:nvSpPr>
          <p:cNvPr id="6" name="Slide Number Placeholder 5"/>
          <p:cNvSpPr>
            <a:spLocks noGrp="1"/>
          </p:cNvSpPr>
          <p:nvPr>
            <p:ph type="sldNum" sz="quarter" idx="4"/>
          </p:nvPr>
        </p:nvSpPr>
        <p:spPr>
          <a:xfrm>
            <a:off x="11353799" y="6549715"/>
            <a:ext cx="446361" cy="229237"/>
          </a:xfrm>
          <a:prstGeom prst="rect">
            <a:avLst/>
          </a:prstGeom>
        </p:spPr>
        <p:txBody>
          <a:bodyPr vert="horz" lIns="91440" tIns="45720" rIns="91440" bIns="45720" rtlCol="0" anchor="ctr"/>
          <a:lstStyle>
            <a:lvl1pPr algn="r">
              <a:defRPr sz="1100">
                <a:solidFill>
                  <a:schemeClr val="bg1">
                    <a:lumMod val="40000"/>
                    <a:lumOff val="60000"/>
                  </a:schemeClr>
                </a:solidFill>
              </a:defRPr>
            </a:lvl1pPr>
          </a:lstStyle>
          <a:p>
            <a:fld id="{B13333A4-2EF1-4B79-B68C-AB20E66B4822}" type="slidenum">
              <a:rPr lang="en-US" smtClean="0"/>
              <a:pPr/>
              <a:t>‹#›</a:t>
            </a:fld>
            <a:endParaRPr lang="en-US" dirty="0"/>
          </a:p>
        </p:txBody>
      </p:sp>
    </p:spTree>
    <p:extLst>
      <p:ext uri="{BB962C8B-B14F-4D97-AF65-F5344CB8AC3E}">
        <p14:creationId xmlns:p14="http://schemas.microsoft.com/office/powerpoint/2010/main" val="115587165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182880" algn="l" defTabSz="914400" rtl="0" eaLnBrk="1" latinLnBrk="0" hangingPunct="1">
        <a:lnSpc>
          <a:spcPct val="90000"/>
        </a:lnSpc>
        <a:spcBef>
          <a:spcPts val="8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182880" algn="l" defTabSz="914400" rtl="0" eaLnBrk="1" latinLnBrk="0" hangingPunct="1">
        <a:lnSpc>
          <a:spcPct val="90000"/>
        </a:lnSpc>
        <a:spcBef>
          <a:spcPts val="8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800"/>
        </a:spcBef>
        <a:buClr>
          <a:schemeClr val="accent1"/>
        </a:buClr>
        <a:buFont typeface="Arial" panose="020B0604020202020204" pitchFamily="34" charset="0"/>
        <a:buChar char="•"/>
        <a:defRPr sz="1400" kern="1200">
          <a:solidFill>
            <a:schemeClr val="tx1"/>
          </a:solidFill>
          <a:latin typeface="+mn-lt"/>
          <a:ea typeface="+mn-ea"/>
          <a:cs typeface="+mn-cs"/>
        </a:defRPr>
      </a:lvl6pPr>
      <a:lvl7pPr marL="1600200" indent="-182880" algn="l" defTabSz="914400" rtl="0" eaLnBrk="1" latinLnBrk="0" hangingPunct="1">
        <a:lnSpc>
          <a:spcPct val="90000"/>
        </a:lnSpc>
        <a:spcBef>
          <a:spcPts val="800"/>
        </a:spcBef>
        <a:buClr>
          <a:schemeClr val="accent1"/>
        </a:buClr>
        <a:buFont typeface="Arial" panose="020B0604020202020204"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800"/>
        </a:spcBef>
        <a:buClr>
          <a:schemeClr val="accent1"/>
        </a:buClr>
        <a:buFont typeface="Arial" panose="020B0604020202020204" pitchFamily="34" charset="0"/>
        <a:buChar char="•"/>
        <a:defRPr sz="1400" kern="1200">
          <a:solidFill>
            <a:schemeClr val="tx1"/>
          </a:solidFill>
          <a:latin typeface="+mn-lt"/>
          <a:ea typeface="+mn-ea"/>
          <a:cs typeface="+mn-cs"/>
        </a:defRPr>
      </a:lvl8pPr>
      <a:lvl9pPr marL="2057400" indent="-182880" algn="l" defTabSz="914400" rtl="0" eaLnBrk="1" latinLnBrk="0" hangingPunct="1">
        <a:lnSpc>
          <a:spcPct val="90000"/>
        </a:lnSpc>
        <a:spcBef>
          <a:spcPts val="800"/>
        </a:spcBef>
        <a:buClr>
          <a:schemeClr val="accent1"/>
        </a:buClr>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Title Layout</a:t>
            </a:r>
            <a:endParaRPr lang="en-US" dirty="0"/>
          </a:p>
        </p:txBody>
      </p:sp>
      <p:sp>
        <p:nvSpPr>
          <p:cNvPr id="3" name="Subtitle 2"/>
          <p:cNvSpPr>
            <a:spLocks noGrp="1"/>
          </p:cNvSpPr>
          <p:nvPr>
            <p:ph type="subTitle" idx="1"/>
          </p:nvPr>
        </p:nvSpPr>
        <p:spPr/>
        <p:txBody>
          <a:bodyPr/>
          <a:lstStyle/>
          <a:p>
            <a:r>
              <a:rPr lang="en-US"/>
              <a:t>Subtitle</a:t>
            </a:r>
            <a:endParaRPr lang="en-US" dirty="0"/>
          </a:p>
        </p:txBody>
      </p:sp>
    </p:spTree>
    <p:extLst>
      <p:ext uri="{BB962C8B-B14F-4D97-AF65-F5344CB8AC3E}">
        <p14:creationId xmlns:p14="http://schemas.microsoft.com/office/powerpoint/2010/main" val="2142729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 a Slide Title - 4</a:t>
            </a:r>
          </a:p>
        </p:txBody>
      </p:sp>
      <p:sp>
        <p:nvSpPr>
          <p:cNvPr id="5" name="Content Placeholder 4"/>
          <p:cNvSpPr>
            <a:spLocks noGrp="1"/>
          </p:cNvSpPr>
          <p:nvPr>
            <p:ph idx="1"/>
          </p:nvPr>
        </p:nvSpPr>
        <p:spPr/>
        <p:txBody>
          <a:bodyPr/>
          <a:lstStyle/>
          <a:p>
            <a:endParaRPr lang="en-US"/>
          </a:p>
        </p:txBody>
      </p:sp>
      <p:sp>
        <p:nvSpPr>
          <p:cNvPr id="6" name="Text Placeholder 5"/>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827431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 a Slide Title - 5</a:t>
            </a:r>
          </a:p>
        </p:txBody>
      </p:sp>
      <p:sp>
        <p:nvSpPr>
          <p:cNvPr id="5" name="Picture Placeholder 4" title="An empty placeholder to add an image. Click on the placeholder and select the image that you wish to add"/>
          <p:cNvSpPr>
            <a:spLocks noGrp="1"/>
          </p:cNvSpPr>
          <p:nvPr>
            <p:ph type="pic" idx="1"/>
          </p:nvPr>
        </p:nvSpPr>
        <p:spPr/>
      </p:sp>
      <p:sp>
        <p:nvSpPr>
          <p:cNvPr id="6" name="Text Placeholder 5"/>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521986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and Content Layout with List</a:t>
            </a:r>
          </a:p>
        </p:txBody>
      </p:sp>
      <p:sp>
        <p:nvSpPr>
          <p:cNvPr id="3" name="Content Placeholder 2"/>
          <p:cNvSpPr>
            <a:spLocks noGrp="1"/>
          </p:cNvSpPr>
          <p:nvPr>
            <p:ph idx="1"/>
          </p:nvPr>
        </p:nvSpPr>
        <p:spPr/>
        <p:txBody>
          <a:bodyPr/>
          <a:lstStyle/>
          <a:p>
            <a:r>
              <a:rPr lang="en-US" dirty="0"/>
              <a:t>Add your first bullet point here</a:t>
            </a:r>
          </a:p>
          <a:p>
            <a:r>
              <a:rPr lang="en-US" dirty="0"/>
              <a:t>Add your second bullet point here</a:t>
            </a:r>
          </a:p>
          <a:p>
            <a:r>
              <a:rPr lang="en-US" dirty="0"/>
              <a:t>Add your third bullet point here</a:t>
            </a:r>
          </a:p>
        </p:txBody>
      </p:sp>
    </p:spTree>
    <p:extLst>
      <p:ext uri="{BB962C8B-B14F-4D97-AF65-F5344CB8AC3E}">
        <p14:creationId xmlns:p14="http://schemas.microsoft.com/office/powerpoint/2010/main" val="682195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and Content Layout with Chart</a:t>
            </a:r>
          </a:p>
        </p:txBody>
      </p:sp>
      <p:graphicFrame>
        <p:nvGraphicFramePr>
          <p:cNvPr id="6" name="Content Placeholder 5" title="Clustered column chart showing the values of 3 series for 4 categories"/>
          <p:cNvGraphicFramePr>
            <a:graphicFrameLocks noGrp="1"/>
          </p:cNvGraphicFramePr>
          <p:nvPr>
            <p:ph idx="1"/>
            <p:extLst>
              <p:ext uri="{D42A27DB-BD31-4B8C-83A1-F6EECF244321}">
                <p14:modId xmlns:p14="http://schemas.microsoft.com/office/powerpoint/2010/main" val="1356423614"/>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00486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and Content Layout with Table</a:t>
            </a:r>
          </a:p>
        </p:txBody>
      </p:sp>
      <p:sp>
        <p:nvSpPr>
          <p:cNvPr id="3" name="Content Placeholder 2"/>
          <p:cNvSpPr>
            <a:spLocks noGrp="1"/>
          </p:cNvSpPr>
          <p:nvPr>
            <p:ph sz="half" idx="1"/>
          </p:nvPr>
        </p:nvSpPr>
        <p:spPr/>
        <p:txBody>
          <a:bodyPr/>
          <a:lstStyle/>
          <a:p>
            <a:r>
              <a:rPr lang="en-US" dirty="0"/>
              <a:t>First bullet point here</a:t>
            </a:r>
          </a:p>
          <a:p>
            <a:r>
              <a:rPr lang="en-US" dirty="0"/>
              <a:t>Second bullet point here</a:t>
            </a:r>
          </a:p>
          <a:p>
            <a:r>
              <a:rPr lang="en-US" dirty="0"/>
              <a:t>Third bullet point here</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2734888609"/>
              </p:ext>
            </p:extLst>
          </p:nvPr>
        </p:nvGraphicFramePr>
        <p:xfrm>
          <a:off x="6324600" y="1825623"/>
          <a:ext cx="5029200" cy="2289176"/>
        </p:xfrm>
        <a:graphic>
          <a:graphicData uri="http://schemas.openxmlformats.org/drawingml/2006/table">
            <a:tbl>
              <a:tblPr firstRow="1" bandRow="1">
                <a:tableStyleId>{3B4B98B0-60AC-42C2-AFA5-B58CD77FA1E5}</a:tableStyleId>
              </a:tblPr>
              <a:tblGrid>
                <a:gridCol w="16764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tblGrid>
              <a:tr h="572294">
                <a:tc>
                  <a:txBody>
                    <a:bodyPr/>
                    <a:lstStyle/>
                    <a:p>
                      <a:pPr algn="ctr"/>
                      <a:r>
                        <a:rPr lang="en-US" dirty="0"/>
                        <a:t>Class</a:t>
                      </a:r>
                    </a:p>
                  </a:txBody>
                  <a:tcPr anchor="ctr"/>
                </a:tc>
                <a:tc>
                  <a:txBody>
                    <a:bodyPr/>
                    <a:lstStyle/>
                    <a:p>
                      <a:pPr algn="ctr"/>
                      <a:r>
                        <a:rPr lang="en-US" dirty="0"/>
                        <a:t>Group 1</a:t>
                      </a:r>
                    </a:p>
                  </a:txBody>
                  <a:tcPr anchor="ctr"/>
                </a:tc>
                <a:tc>
                  <a:txBody>
                    <a:bodyPr/>
                    <a:lstStyle/>
                    <a:p>
                      <a:pPr algn="ctr"/>
                      <a:r>
                        <a:rPr lang="en-US" dirty="0"/>
                        <a:t>Group 2</a:t>
                      </a:r>
                    </a:p>
                  </a:txBody>
                  <a:tcPr anchor="ctr"/>
                </a:tc>
                <a:extLst>
                  <a:ext uri="{0D108BD9-81ED-4DB2-BD59-A6C34878D82A}">
                    <a16:rowId xmlns:a16="http://schemas.microsoft.com/office/drawing/2014/main" val="10000"/>
                  </a:ext>
                </a:extLst>
              </a:tr>
              <a:tr h="572294">
                <a:tc>
                  <a:txBody>
                    <a:bodyPr/>
                    <a:lstStyle/>
                    <a:p>
                      <a:pPr algn="ctr"/>
                      <a:r>
                        <a:rPr lang="en-US" dirty="0"/>
                        <a:t>Class 1</a:t>
                      </a:r>
                    </a:p>
                  </a:txBody>
                  <a:tcPr anchor="ctr"/>
                </a:tc>
                <a:tc>
                  <a:txBody>
                    <a:bodyPr/>
                    <a:lstStyle/>
                    <a:p>
                      <a:pPr algn="ctr"/>
                      <a:r>
                        <a:rPr lang="en-US" dirty="0"/>
                        <a:t>82</a:t>
                      </a:r>
                    </a:p>
                  </a:txBody>
                  <a:tcPr anchor="ctr"/>
                </a:tc>
                <a:tc>
                  <a:txBody>
                    <a:bodyPr/>
                    <a:lstStyle/>
                    <a:p>
                      <a:pPr algn="ctr"/>
                      <a:r>
                        <a:rPr lang="en-US" dirty="0"/>
                        <a:t>95</a:t>
                      </a:r>
                    </a:p>
                  </a:txBody>
                  <a:tcPr anchor="ctr"/>
                </a:tc>
                <a:extLst>
                  <a:ext uri="{0D108BD9-81ED-4DB2-BD59-A6C34878D82A}">
                    <a16:rowId xmlns:a16="http://schemas.microsoft.com/office/drawing/2014/main" val="10001"/>
                  </a:ext>
                </a:extLst>
              </a:tr>
              <a:tr h="572294">
                <a:tc>
                  <a:txBody>
                    <a:bodyPr/>
                    <a:lstStyle/>
                    <a:p>
                      <a:pPr algn="ctr"/>
                      <a:r>
                        <a:rPr lang="en-US" dirty="0"/>
                        <a:t>Class 2</a:t>
                      </a:r>
                    </a:p>
                  </a:txBody>
                  <a:tcPr anchor="ctr"/>
                </a:tc>
                <a:tc>
                  <a:txBody>
                    <a:bodyPr/>
                    <a:lstStyle/>
                    <a:p>
                      <a:pPr algn="ctr"/>
                      <a:r>
                        <a:rPr lang="en-US" dirty="0"/>
                        <a:t>76</a:t>
                      </a:r>
                    </a:p>
                  </a:txBody>
                  <a:tcPr anchor="ctr"/>
                </a:tc>
                <a:tc>
                  <a:txBody>
                    <a:bodyPr/>
                    <a:lstStyle/>
                    <a:p>
                      <a:pPr algn="ctr"/>
                      <a:r>
                        <a:rPr lang="en-US" dirty="0"/>
                        <a:t>88</a:t>
                      </a:r>
                    </a:p>
                  </a:txBody>
                  <a:tcPr anchor="ctr"/>
                </a:tc>
                <a:extLst>
                  <a:ext uri="{0D108BD9-81ED-4DB2-BD59-A6C34878D82A}">
                    <a16:rowId xmlns:a16="http://schemas.microsoft.com/office/drawing/2014/main" val="10002"/>
                  </a:ext>
                </a:extLst>
              </a:tr>
              <a:tr h="572294">
                <a:tc>
                  <a:txBody>
                    <a:bodyPr/>
                    <a:lstStyle/>
                    <a:p>
                      <a:pPr algn="ctr"/>
                      <a:r>
                        <a:rPr lang="en-US" dirty="0"/>
                        <a:t>Class 3</a:t>
                      </a:r>
                    </a:p>
                  </a:txBody>
                  <a:tcPr anchor="ctr"/>
                </a:tc>
                <a:tc>
                  <a:txBody>
                    <a:bodyPr/>
                    <a:lstStyle/>
                    <a:p>
                      <a:pPr algn="ctr"/>
                      <a:r>
                        <a:rPr lang="en-US" dirty="0"/>
                        <a:t>84</a:t>
                      </a:r>
                    </a:p>
                  </a:txBody>
                  <a:tcPr anchor="ctr"/>
                </a:tc>
                <a:tc>
                  <a:txBody>
                    <a:bodyPr/>
                    <a:lstStyle/>
                    <a:p>
                      <a:pPr algn="ctr"/>
                      <a:r>
                        <a:rPr lang="en-US" dirty="0"/>
                        <a:t>90</a:t>
                      </a: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80589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Content Layout with SmartArt</a:t>
            </a:r>
          </a:p>
        </p:txBody>
      </p:sp>
      <p:sp>
        <p:nvSpPr>
          <p:cNvPr id="5" name="Content Placeholder 4"/>
          <p:cNvSpPr>
            <a:spLocks noGrp="1"/>
          </p:cNvSpPr>
          <p:nvPr>
            <p:ph sz="half" idx="1"/>
          </p:nvPr>
        </p:nvSpPr>
        <p:spPr/>
        <p:txBody>
          <a:bodyPr/>
          <a:lstStyle/>
          <a:p>
            <a:r>
              <a:rPr lang="en-US" dirty="0"/>
              <a:t>First bullet point here</a:t>
            </a:r>
          </a:p>
          <a:p>
            <a:r>
              <a:rPr lang="en-US" dirty="0"/>
              <a:t>Second bullet point here</a:t>
            </a:r>
          </a:p>
          <a:p>
            <a:r>
              <a:rPr lang="en-US" dirty="0"/>
              <a:t>Third bullet point here</a:t>
            </a:r>
          </a:p>
        </p:txBody>
      </p:sp>
      <p:graphicFrame>
        <p:nvGraphicFramePr>
          <p:cNvPr id="6" name="Content Placeholder 5" title="Segmented process showing 4 steps arranged one below the other and three downward pointing arrows are used to indicate progression from first step to second step and second step to third step and third step to fourth step"/>
          <p:cNvGraphicFramePr>
            <a:graphicFrameLocks noGrp="1"/>
          </p:cNvGraphicFramePr>
          <p:nvPr>
            <p:ph sz="half" idx="2"/>
            <p:extLst>
              <p:ext uri="{D42A27DB-BD31-4B8C-83A1-F6EECF244321}">
                <p14:modId xmlns:p14="http://schemas.microsoft.com/office/powerpoint/2010/main" val="734700642"/>
              </p:ext>
            </p:extLst>
          </p:nvPr>
        </p:nvGraphicFramePr>
        <p:xfrm>
          <a:off x="6324600" y="1825625"/>
          <a:ext cx="50292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6022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Add a Slide Title - 1</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783796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 a Slide Title - 2</a:t>
            </a:r>
          </a:p>
        </p:txBody>
      </p:sp>
      <p:sp>
        <p:nvSpPr>
          <p:cNvPr id="7" name="Text Placeholder 6"/>
          <p:cNvSpPr>
            <a:spLocks noGrp="1"/>
          </p:cNvSpPr>
          <p:nvPr>
            <p:ph type="body" idx="1"/>
          </p:nvPr>
        </p:nvSpPr>
        <p:spPr/>
        <p:txBody>
          <a:bodyPr/>
          <a:lstStyle/>
          <a:p>
            <a:endParaRPr lang="en-US"/>
          </a:p>
        </p:txBody>
      </p:sp>
      <p:sp>
        <p:nvSpPr>
          <p:cNvPr id="8" name="Content Placeholder 7"/>
          <p:cNvSpPr>
            <a:spLocks noGrp="1"/>
          </p:cNvSpPr>
          <p:nvPr>
            <p:ph sz="half" idx="2"/>
          </p:nvPr>
        </p:nvSpPr>
        <p:spPr/>
        <p:txBody>
          <a:bodyPr/>
          <a:lstStyle/>
          <a:p>
            <a:endParaRPr lang="en-US"/>
          </a:p>
        </p:txBody>
      </p:sp>
      <p:sp>
        <p:nvSpPr>
          <p:cNvPr id="9" name="Text Placeholder 8"/>
          <p:cNvSpPr>
            <a:spLocks noGrp="1"/>
          </p:cNvSpPr>
          <p:nvPr>
            <p:ph type="body" sz="quarter" idx="3"/>
          </p:nvPr>
        </p:nvSpPr>
        <p:spPr/>
        <p:txBody>
          <a:bodyPr/>
          <a:lstStyle/>
          <a:p>
            <a:endParaRPr lang="en-US"/>
          </a:p>
        </p:txBody>
      </p:sp>
      <p:sp>
        <p:nvSpPr>
          <p:cNvPr id="10" name="Content Placeholder 9"/>
          <p:cNvSpPr>
            <a:spLocks noGrp="1"/>
          </p:cNvSpPr>
          <p:nvPr>
            <p:ph sz="quarter" idx="4"/>
          </p:nvPr>
        </p:nvSpPr>
        <p:spPr/>
        <p:txBody>
          <a:bodyPr/>
          <a:lstStyle/>
          <a:p>
            <a:endParaRPr lang="en-US"/>
          </a:p>
        </p:txBody>
      </p:sp>
    </p:spTree>
    <p:extLst>
      <p:ext uri="{BB962C8B-B14F-4D97-AF65-F5344CB8AC3E}">
        <p14:creationId xmlns:p14="http://schemas.microsoft.com/office/powerpoint/2010/main" val="3387061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 a Slide Title - 3</a:t>
            </a:r>
          </a:p>
        </p:txBody>
      </p:sp>
    </p:spTree>
    <p:extLst>
      <p:ext uri="{BB962C8B-B14F-4D97-AF65-F5344CB8AC3E}">
        <p14:creationId xmlns:p14="http://schemas.microsoft.com/office/powerpoint/2010/main" val="3440500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9439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ITY SKETCH 16X9">
  <a:themeElements>
    <a:clrScheme name="CitySketch">
      <a:dk1>
        <a:srgbClr val="3D372E"/>
      </a:dk1>
      <a:lt1>
        <a:sysClr val="window" lastClr="FFFFFF"/>
      </a:lt1>
      <a:dk2>
        <a:srgbClr val="000000"/>
      </a:dk2>
      <a:lt2>
        <a:srgbClr val="E0ECE1"/>
      </a:lt2>
      <a:accent1>
        <a:srgbClr val="B2D0B4"/>
      </a:accent1>
      <a:accent2>
        <a:srgbClr val="88A5BA"/>
      </a:accent2>
      <a:accent3>
        <a:srgbClr val="909F5F"/>
      </a:accent3>
      <a:accent4>
        <a:srgbClr val="C9A057"/>
      </a:accent4>
      <a:accent5>
        <a:srgbClr val="DA7D60"/>
      </a:accent5>
      <a:accent6>
        <a:srgbClr val="978975"/>
      </a:accent6>
      <a:hlink>
        <a:srgbClr val="C9A057"/>
      </a:hlink>
      <a:folHlink>
        <a:srgbClr val="978975"/>
      </a:folHlink>
    </a:clrScheme>
    <a:fontScheme name="Century Schoolbook">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CitySketch">
      <a:dk1>
        <a:srgbClr val="3D372E"/>
      </a:dk1>
      <a:lt1>
        <a:sysClr val="window" lastClr="FFFFFF"/>
      </a:lt1>
      <a:dk2>
        <a:srgbClr val="000000"/>
      </a:dk2>
      <a:lt2>
        <a:srgbClr val="E0ECE1"/>
      </a:lt2>
      <a:accent1>
        <a:srgbClr val="B2D0B4"/>
      </a:accent1>
      <a:accent2>
        <a:srgbClr val="88A5BA"/>
      </a:accent2>
      <a:accent3>
        <a:srgbClr val="909F5F"/>
      </a:accent3>
      <a:accent4>
        <a:srgbClr val="C9A057"/>
      </a:accent4>
      <a:accent5>
        <a:srgbClr val="DA7D60"/>
      </a:accent5>
      <a:accent6>
        <a:srgbClr val="978975"/>
      </a:accent6>
      <a:hlink>
        <a:srgbClr val="C9A057"/>
      </a:hlink>
      <a:folHlink>
        <a:srgbClr val="978975"/>
      </a:folHlink>
    </a:clrScheme>
    <a:fontScheme name="Century Schoolbook">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itySketch">
      <a:dk1>
        <a:srgbClr val="3D372E"/>
      </a:dk1>
      <a:lt1>
        <a:sysClr val="window" lastClr="FFFFFF"/>
      </a:lt1>
      <a:dk2>
        <a:srgbClr val="000000"/>
      </a:dk2>
      <a:lt2>
        <a:srgbClr val="E0ECE1"/>
      </a:lt2>
      <a:accent1>
        <a:srgbClr val="B2D0B4"/>
      </a:accent1>
      <a:accent2>
        <a:srgbClr val="88A5BA"/>
      </a:accent2>
      <a:accent3>
        <a:srgbClr val="909F5F"/>
      </a:accent3>
      <a:accent4>
        <a:srgbClr val="C9A057"/>
      </a:accent4>
      <a:accent5>
        <a:srgbClr val="DA7D60"/>
      </a:accent5>
      <a:accent6>
        <a:srgbClr val="978975"/>
      </a:accent6>
      <a:hlink>
        <a:srgbClr val="C9A057"/>
      </a:hlink>
      <a:folHlink>
        <a:srgbClr val="978975"/>
      </a:folHlink>
    </a:clrScheme>
    <a:fontScheme name="Century Schoolbook">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ABB5202-E39F-4BDE-B696-5684138BFB98}">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40262f94-9f35-4ac3-9a90-690165a166b7"/>
    <ds:schemaRef ds:uri="a4f35948-e619-41b3-aa29-22878b09cfd2"/>
    <ds:schemaRef ds:uri="http://www.w3.org/XML/1998/namespace"/>
    <ds:schemaRef ds:uri="http://purl.org/dc/dcmitype/"/>
  </ds:schemaRefs>
</ds:datastoreItem>
</file>

<file path=customXml/itemProps2.xml><?xml version="1.0" encoding="utf-8"?>
<ds:datastoreItem xmlns:ds="http://schemas.openxmlformats.org/officeDocument/2006/customXml" ds:itemID="{5D10EAAE-E2F8-4A00-A4CD-D0C34664FC1B}">
  <ds:schemaRefs>
    <ds:schemaRef ds:uri="http://schemas.microsoft.com/sharepoint/v3/contenttype/forms"/>
  </ds:schemaRefs>
</ds:datastoreItem>
</file>

<file path=customXml/itemProps3.xml><?xml version="1.0" encoding="utf-8"?>
<ds:datastoreItem xmlns:ds="http://schemas.openxmlformats.org/officeDocument/2006/customXml" ds:itemID="{943C682C-6913-4410-AF12-5356C0D8FC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TotalTime>
  <Words>128</Words>
  <PresentationFormat>Widescreen</PresentationFormat>
  <Paragraphs>37</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Century Schoolbook</vt:lpstr>
      <vt:lpstr>CITY SKETCH 16X9</vt:lpstr>
      <vt:lpstr>Title Layout</vt:lpstr>
      <vt:lpstr>Title and Content Layout with List</vt:lpstr>
      <vt:lpstr>Title and Content Layout with Chart</vt:lpstr>
      <vt:lpstr>Title and Content Layout with Table</vt:lpstr>
      <vt:lpstr>Two Content Layout with SmartArt</vt:lpstr>
      <vt:lpstr>Add a Slide Title - 1</vt:lpstr>
      <vt:lpstr>Add a Slide Title - 2</vt:lpstr>
      <vt:lpstr>Add a Slide Title - 3</vt:lpstr>
      <vt:lpstr>PowerPoint Presentation</vt:lpstr>
      <vt:lpstr>Add a Slide Title - 4</vt:lpstr>
      <vt:lpstr>Add a Slide Title - 5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2013-07-31T15:03:27Z</dcterms:created>
  <dcterms:modified xsi:type="dcterms:W3CDTF">2017-02-01T00:47:37Z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