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5" r:id="rId3"/>
    <p:sldId id="276" r:id="rId4"/>
    <p:sldId id="277" r:id="rId5"/>
    <p:sldId id="278" r:id="rId6"/>
    <p:sldId id="279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16" d="100"/>
          <a:sy n="116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0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220377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33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35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1041027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90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3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CDF1CE40-D12A-4BBA-8E29-FD301E3A737A}" vid="{E44D8D76-07A2-4151-9426-1A858C999D66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F4DD25-C1C2-46B3-AB30-3E0E2E23E36A}"/>
</file>

<file path=customXml/itemProps2.xml><?xml version="1.0" encoding="utf-8"?>
<ds:datastoreItem xmlns:ds="http://schemas.openxmlformats.org/officeDocument/2006/customXml" ds:itemID="{8920201C-A8DD-4CC4-91AD-21A90B9FEDBD}"/>
</file>

<file path=customXml/itemProps3.xml><?xml version="1.0" encoding="utf-8"?>
<ds:datastoreItem xmlns:ds="http://schemas.openxmlformats.org/officeDocument/2006/customXml" ds:itemID="{CCA48A19-A147-4EA0-8120-5A930CEEB18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Widescreen</PresentationFormat>
  <Paragraphs>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Children Friends 16x9</vt:lpstr>
      <vt:lpstr>Title layout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2013-07-31T14:55:39Z</dcterms:created>
  <dcterms:modified xsi:type="dcterms:W3CDTF">2013-07-31T14:55:55Z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