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1038" y="108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7/30/2013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7/30/2013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7/30/2013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Certificate of Completion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has successfully completed </a:t>
            </a:r>
          </a:p>
          <a:p>
            <a:r>
              <a:rPr lang="en-US" smtClean="0"/>
              <a:t>the Excellence in Business Program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Claus Hansen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Melissa MacBeth, Program Coordinator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6464DD-FE04-4794-AF35-7D06D816A1D0}"/>
</file>

<file path=customXml/itemProps2.xml><?xml version="1.0" encoding="utf-8"?>
<ds:datastoreItem xmlns:ds="http://schemas.openxmlformats.org/officeDocument/2006/customXml" ds:itemID="{DA0E84B0-8EAE-4609-A43E-46FBD0185CCE}"/>
</file>

<file path=customXml/itemProps3.xml><?xml version="1.0" encoding="utf-8"?>
<ds:datastoreItem xmlns:ds="http://schemas.openxmlformats.org/officeDocument/2006/customXml" ds:itemID="{BC3D597B-66D3-4E31-88A9-9EC8654388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2013-07-30T13:24:34Z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