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colors1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85" d="100"/>
          <a:sy n="85" d="100"/>
        </p:scale>
        <p:origin x="288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188808"/>
        <c:axId val="486186456"/>
      </c:barChart>
      <c:catAx>
        <c:axId val="48618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186456"/>
        <c:crosses val="autoZero"/>
        <c:auto val="1"/>
        <c:lblAlgn val="ctr"/>
        <c:lblOffset val="100"/>
        <c:noMultiLvlLbl val="0"/>
      </c:catAx>
      <c:valAx>
        <c:axId val="48618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188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B8559B-EAA1-4219-B64B-B5890A2D0802}">
      <dgm:prSet phldrT="[Text]"/>
      <dgm:spPr/>
      <dgm:t>
        <a:bodyPr/>
        <a:lstStyle/>
        <a:p>
          <a:r>
            <a:rPr lang="en-US" dirty="0" smtClean="0"/>
            <a:t>Group A</a:t>
          </a:r>
          <a:endParaRPr lang="en-US" dirty="0"/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en-US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en-US"/>
        </a:p>
      </dgm:t>
    </dgm:pt>
    <dgm:pt modelId="{7ADF2F46-FE32-495A-8BEF-1B62F85AD86C}">
      <dgm:prSet phldrT="[Text]"/>
      <dgm:spPr/>
      <dgm:t>
        <a:bodyPr/>
        <a:lstStyle/>
        <a:p>
          <a:r>
            <a:rPr lang="en-US" dirty="0" smtClean="0"/>
            <a:t>Group B</a:t>
          </a:r>
          <a:endParaRPr lang="en-US" dirty="0"/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en-US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en-US"/>
        </a:p>
      </dgm:t>
    </dgm:pt>
    <dgm:pt modelId="{508F617A-6029-40BA-BDBE-75E6AC725EA5}">
      <dgm:prSet phldrT="[Text]"/>
      <dgm:spPr/>
      <dgm:t>
        <a:bodyPr/>
        <a:lstStyle/>
        <a:p>
          <a:r>
            <a:rPr lang="en-US" dirty="0" smtClean="0"/>
            <a:t>Group C</a:t>
          </a:r>
          <a:endParaRPr lang="en-US" dirty="0"/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en-US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en-US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en-US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en-US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en-US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Group A</a:t>
          </a:r>
          <a:endParaRPr lang="en-US" sz="4400" kern="1200" dirty="0"/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Group B</a:t>
          </a:r>
          <a:endParaRPr lang="en-US" sz="4400" kern="1200" dirty="0"/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Group C</a:t>
          </a:r>
          <a:endParaRPr lang="en-US" sz="4400" kern="1200" dirty="0"/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777687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563019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SmartArt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</a:t>
            </a:r>
            <a:r>
              <a:rPr lang="en-US" dirty="0" smtClean="0"/>
              <a:t>here</a:t>
            </a:r>
            <a:endParaRPr lang="en-US" dirty="0"/>
          </a:p>
        </p:txBody>
      </p:sp>
      <p:graphicFrame>
        <p:nvGraphicFramePr>
          <p:cNvPr id="5" name="Content Placeholder 4" descr="Basic Venn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7956324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F6DD4E-F165-443C-8898-093FBA8683FD}"/>
</file>

<file path=customXml/itemProps2.xml><?xml version="1.0" encoding="utf-8"?>
<ds:datastoreItem xmlns:ds="http://schemas.openxmlformats.org/officeDocument/2006/customXml" ds:itemID="{1233D691-FDF6-4E76-A3AA-20C0C005F275}"/>
</file>

<file path=customXml/itemProps3.xml><?xml version="1.0" encoding="utf-8"?>
<ds:datastoreItem xmlns:ds="http://schemas.openxmlformats.org/officeDocument/2006/customXml" ds:itemID="{2396781F-593D-4379-BD8C-42BC9BA5DA7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</Words>
  <Application>Microsoft Office PowerPoint</Application>
  <PresentationFormat>Widescreen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Blue Tan Gradient 16x9</vt:lpstr>
      <vt:lpstr>Title Layout</vt:lpstr>
      <vt:lpstr>Title and content layout with list</vt:lpstr>
      <vt:lpstr>Title and content layout with chart</vt:lpstr>
      <vt:lpstr>Two content layout with table</vt:lpstr>
      <vt:lpstr>Two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2013-07-31T17:36:06Z</dcterms:created>
  <dcterms:modified xsi:type="dcterms:W3CDTF">2013-07-31T17:36:15Z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