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charts/colors1.xml" ContentType="application/vnd.ms-office.chartcolor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73" r:id="rId3"/>
    <p:sldId id="274" r:id="rId4"/>
    <p:sldId id="279" r:id="rId5"/>
    <p:sldId id="281" r:id="rId6"/>
    <p:sldId id="258" r:id="rId7"/>
    <p:sldId id="267" r:id="rId8"/>
    <p:sldId id="260" r:id="rId9"/>
    <p:sldId id="261" r:id="rId10"/>
    <p:sldId id="262" r:id="rId11"/>
    <p:sldId id="280" r:id="rId12"/>
    <p:sldId id="26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706" autoAdjust="0"/>
  </p:normalViewPr>
  <p:slideViewPr>
    <p:cSldViewPr snapToGrid="0">
      <p:cViewPr varScale="1">
        <p:scale>
          <a:sx n="68" d="100"/>
          <a:sy n="68" d="100"/>
        </p:scale>
        <p:origin x="78" y="23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D5-49CA-B423-C94494F165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D5-49CA-B423-C94494F16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0908688"/>
        <c:axId val="74326698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D5-49CA-B423-C94494F16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908688"/>
        <c:axId val="743266984"/>
      </c:lineChart>
      <c:catAx>
        <c:axId val="74090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266984"/>
        <c:crosses val="autoZero"/>
        <c:auto val="1"/>
        <c:lblAlgn val="ctr"/>
        <c:lblOffset val="100"/>
        <c:noMultiLvlLbl val="0"/>
      </c:catAx>
      <c:valAx>
        <c:axId val="743266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090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C3227-BE0C-4746-AE27-9EED77C785D6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1BED0F2-0AB2-4D1E-B7EA-1A8DEB22ECE4}">
      <dgm:prSet phldrT="[Text]"/>
      <dgm:spPr/>
      <dgm:t>
        <a:bodyPr/>
        <a:lstStyle/>
        <a:p>
          <a:r>
            <a:rPr lang="en-US" dirty="0"/>
            <a:t>Group 1 Title</a:t>
          </a:r>
        </a:p>
      </dgm:t>
      <dgm:extLst>
        <a:ext uri="{E40237B7-FDA0-4F09-8148-C483321AD2D9}">
          <dgm14:cNvPr xmlns:dgm14="http://schemas.microsoft.com/office/drawing/2010/diagram" id="0" name="" title="Group 1 Title"/>
        </a:ext>
      </dgm:extLst>
    </dgm:pt>
    <dgm:pt modelId="{212494FD-03EC-44CA-865B-F17A06262A27}" type="parTrans" cxnId="{5615CF6A-2337-424D-83B8-BCF63B185E32}">
      <dgm:prSet/>
      <dgm:spPr/>
      <dgm:t>
        <a:bodyPr/>
        <a:lstStyle/>
        <a:p>
          <a:endParaRPr lang="en-US"/>
        </a:p>
      </dgm:t>
    </dgm:pt>
    <dgm:pt modelId="{1AE4B53E-84C2-4CBA-B898-45AA4AC55F3F}" type="sibTrans" cxnId="{5615CF6A-2337-424D-83B8-BCF63B185E32}">
      <dgm:prSet/>
      <dgm:spPr/>
      <dgm:t>
        <a:bodyPr/>
        <a:lstStyle/>
        <a:p>
          <a:endParaRPr lang="en-US"/>
        </a:p>
      </dgm:t>
    </dgm:pt>
    <dgm:pt modelId="{57A8CB49-5355-41E7-B412-C8B4BBB502F4}">
      <dgm:prSet phldrT="[Text]"/>
      <dgm:spPr/>
      <dgm:t>
        <a:bodyPr/>
        <a:lstStyle/>
        <a:p>
          <a:r>
            <a:rPr lang="en-US" dirty="0"/>
            <a:t>Group 2 Title</a:t>
          </a:r>
        </a:p>
      </dgm:t>
      <dgm:extLst>
        <a:ext uri="{E40237B7-FDA0-4F09-8148-C483321AD2D9}">
          <dgm14:cNvPr xmlns:dgm14="http://schemas.microsoft.com/office/drawing/2010/diagram" id="0" name="" title="Group 2 Title"/>
        </a:ext>
      </dgm:extLst>
    </dgm:pt>
    <dgm:pt modelId="{FEA8614C-0424-408F-BF0E-9E03E9844E6A}" type="parTrans" cxnId="{EC66155D-9AD1-4316-B0B6-EAFB269DA2D5}">
      <dgm:prSet/>
      <dgm:spPr/>
      <dgm:t>
        <a:bodyPr/>
        <a:lstStyle/>
        <a:p>
          <a:endParaRPr lang="en-US"/>
        </a:p>
      </dgm:t>
    </dgm:pt>
    <dgm:pt modelId="{6D84B729-EE90-4B5C-A6CB-410ED9D7D818}" type="sibTrans" cxnId="{EC66155D-9AD1-4316-B0B6-EAFB269DA2D5}">
      <dgm:prSet/>
      <dgm:spPr/>
      <dgm:t>
        <a:bodyPr/>
        <a:lstStyle/>
        <a:p>
          <a:endParaRPr lang="en-US"/>
        </a:p>
      </dgm:t>
    </dgm:pt>
    <dgm:pt modelId="{CA9D6897-D888-4700-92B1-42E3EB47B4BB}">
      <dgm:prSet phldrT="[Text]"/>
      <dgm:spPr/>
      <dgm:t>
        <a:bodyPr/>
        <a:lstStyle/>
        <a:p>
          <a:r>
            <a:rPr lang="en-US" dirty="0"/>
            <a:t>Group 3 Title</a:t>
          </a:r>
        </a:p>
      </dgm:t>
      <dgm:extLst>
        <a:ext uri="{E40237B7-FDA0-4F09-8148-C483321AD2D9}">
          <dgm14:cNvPr xmlns:dgm14="http://schemas.microsoft.com/office/drawing/2010/diagram" id="0" name="" title="Group 3 Title"/>
        </a:ext>
      </dgm:extLst>
    </dgm:pt>
    <dgm:pt modelId="{F7A30934-63B1-4E2D-A4F9-995EC378DEE9}" type="parTrans" cxnId="{4E9B5FEC-81E3-4483-A883-728734F7509D}">
      <dgm:prSet/>
      <dgm:spPr/>
      <dgm:t>
        <a:bodyPr/>
        <a:lstStyle/>
        <a:p>
          <a:endParaRPr lang="en-US"/>
        </a:p>
      </dgm:t>
    </dgm:pt>
    <dgm:pt modelId="{2F1C13CE-5194-4E5C-82BE-9C65FCE751C3}" type="sibTrans" cxnId="{4E9B5FEC-81E3-4483-A883-728734F7509D}">
      <dgm:prSet/>
      <dgm:spPr/>
      <dgm:t>
        <a:bodyPr/>
        <a:lstStyle/>
        <a:p>
          <a:endParaRPr lang="en-US"/>
        </a:p>
      </dgm:t>
    </dgm:pt>
    <dgm:pt modelId="{F8E61598-97C5-4BD2-B869-0BFAD6B7A920}">
      <dgm:prSet phldrT="[Text]"/>
      <dgm:spPr/>
      <dgm:t>
        <a:bodyPr/>
        <a:lstStyle/>
        <a:p>
          <a:r>
            <a:rPr lang="en-US" dirty="0"/>
            <a:t>Task description</a:t>
          </a:r>
        </a:p>
      </dgm:t>
      <dgm:extLst>
        <a:ext uri="{E40237B7-FDA0-4F09-8148-C483321AD2D9}">
          <dgm14:cNvPr xmlns:dgm14="http://schemas.microsoft.com/office/drawing/2010/diagram" id="0" name="" title="Group 1 task description"/>
        </a:ext>
      </dgm:extLst>
    </dgm:pt>
    <dgm:pt modelId="{1F83D5AB-6EE4-4051-AEE8-BEC5B17B11A9}" type="parTrans" cxnId="{64B86459-D1E0-4E45-97D9-7AD29CB25F59}">
      <dgm:prSet/>
      <dgm:spPr/>
      <dgm:t>
        <a:bodyPr/>
        <a:lstStyle/>
        <a:p>
          <a:endParaRPr lang="en-US"/>
        </a:p>
      </dgm:t>
    </dgm:pt>
    <dgm:pt modelId="{59132141-3D1E-4D99-821F-E3A0B40BA8A3}" type="sibTrans" cxnId="{64B86459-D1E0-4E45-97D9-7AD29CB25F59}">
      <dgm:prSet/>
      <dgm:spPr/>
      <dgm:t>
        <a:bodyPr/>
        <a:lstStyle/>
        <a:p>
          <a:endParaRPr lang="en-US"/>
        </a:p>
      </dgm:t>
    </dgm:pt>
    <dgm:pt modelId="{7E883409-C32A-4D62-8316-62C29D197593}">
      <dgm:prSet phldrT="[Text]"/>
      <dgm:spPr/>
      <dgm:t>
        <a:bodyPr/>
        <a:lstStyle/>
        <a:p>
          <a:r>
            <a:rPr lang="en-US"/>
            <a:t>Task description</a:t>
          </a:r>
          <a:endParaRPr lang="en-US" dirty="0"/>
        </a:p>
      </dgm:t>
    </dgm:pt>
    <dgm:pt modelId="{163E961F-ED9C-4D78-9220-0A293A84A832}" type="parTrans" cxnId="{5F3F4A10-340B-4F8E-B132-9246858C60DC}">
      <dgm:prSet/>
      <dgm:spPr/>
      <dgm:t>
        <a:bodyPr/>
        <a:lstStyle/>
        <a:p>
          <a:endParaRPr lang="en-US"/>
        </a:p>
      </dgm:t>
    </dgm:pt>
    <dgm:pt modelId="{0CACCCDD-AB85-41BF-A7DA-4DCD7572E652}" type="sibTrans" cxnId="{5F3F4A10-340B-4F8E-B132-9246858C60DC}">
      <dgm:prSet/>
      <dgm:spPr/>
      <dgm:t>
        <a:bodyPr/>
        <a:lstStyle/>
        <a:p>
          <a:endParaRPr lang="en-US"/>
        </a:p>
      </dgm:t>
    </dgm:pt>
    <dgm:pt modelId="{660A4227-1EF1-49EA-B1C6-7F2606FF5458}">
      <dgm:prSet phldrT="[Text]"/>
      <dgm:spPr/>
      <dgm:t>
        <a:bodyPr/>
        <a:lstStyle/>
        <a:p>
          <a:r>
            <a:rPr lang="en-US" dirty="0"/>
            <a:t>Task description</a:t>
          </a:r>
        </a:p>
      </dgm:t>
      <dgm:extLst>
        <a:ext uri="{E40237B7-FDA0-4F09-8148-C483321AD2D9}">
          <dgm14:cNvPr xmlns:dgm14="http://schemas.microsoft.com/office/drawing/2010/diagram" id="0" name="" title="Group 2 task description"/>
        </a:ext>
      </dgm:extLst>
    </dgm:pt>
    <dgm:pt modelId="{A0902EB4-9DC6-48C0-900C-D9A1E911278D}" type="parTrans" cxnId="{93A98660-C00E-4010-B4FE-8A413B9D7E27}">
      <dgm:prSet/>
      <dgm:spPr/>
      <dgm:t>
        <a:bodyPr/>
        <a:lstStyle/>
        <a:p>
          <a:endParaRPr lang="en-US"/>
        </a:p>
      </dgm:t>
    </dgm:pt>
    <dgm:pt modelId="{C99C4862-9247-4E2F-A776-2460EFCA1593}" type="sibTrans" cxnId="{93A98660-C00E-4010-B4FE-8A413B9D7E27}">
      <dgm:prSet/>
      <dgm:spPr/>
      <dgm:t>
        <a:bodyPr/>
        <a:lstStyle/>
        <a:p>
          <a:endParaRPr lang="en-US"/>
        </a:p>
      </dgm:t>
    </dgm:pt>
    <dgm:pt modelId="{47B9ED05-5BBC-4E1F-9580-E283ADB5CAE7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F8A6E82E-883A-4677-A802-72F0742813C6}" type="parTrans" cxnId="{CF161614-78D6-450F-9C47-EB5019BE2291}">
      <dgm:prSet/>
      <dgm:spPr/>
      <dgm:t>
        <a:bodyPr/>
        <a:lstStyle/>
        <a:p>
          <a:endParaRPr lang="en-US"/>
        </a:p>
      </dgm:t>
    </dgm:pt>
    <dgm:pt modelId="{EFF2E8C0-FE7B-4C78-A3B7-15F56DB3DD94}" type="sibTrans" cxnId="{CF161614-78D6-450F-9C47-EB5019BE2291}">
      <dgm:prSet/>
      <dgm:spPr/>
      <dgm:t>
        <a:bodyPr/>
        <a:lstStyle/>
        <a:p>
          <a:endParaRPr lang="en-US"/>
        </a:p>
      </dgm:t>
    </dgm:pt>
    <dgm:pt modelId="{6B18F5EC-B953-434F-9914-B459245E09AA}">
      <dgm:prSet phldrT="[Text]"/>
      <dgm:spPr/>
      <dgm:t>
        <a:bodyPr/>
        <a:lstStyle/>
        <a:p>
          <a:r>
            <a:rPr lang="en-US" dirty="0"/>
            <a:t>Task description</a:t>
          </a:r>
        </a:p>
      </dgm:t>
      <dgm:extLst>
        <a:ext uri="{E40237B7-FDA0-4F09-8148-C483321AD2D9}">
          <dgm14:cNvPr xmlns:dgm14="http://schemas.microsoft.com/office/drawing/2010/diagram" id="0" name="" title="Group 3 task description"/>
        </a:ext>
      </dgm:extLst>
    </dgm:pt>
    <dgm:pt modelId="{075C161F-3253-49C5-B8DB-6AAC6BC04B67}" type="parTrans" cxnId="{2B8315A9-2E8B-46D3-96E4-D0C31A4EA499}">
      <dgm:prSet/>
      <dgm:spPr/>
      <dgm:t>
        <a:bodyPr/>
        <a:lstStyle/>
        <a:p>
          <a:endParaRPr lang="en-US"/>
        </a:p>
      </dgm:t>
    </dgm:pt>
    <dgm:pt modelId="{BF1F5C6C-0B90-4682-BD76-B83D67359FB2}" type="sibTrans" cxnId="{2B8315A9-2E8B-46D3-96E4-D0C31A4EA499}">
      <dgm:prSet/>
      <dgm:spPr/>
      <dgm:t>
        <a:bodyPr/>
        <a:lstStyle/>
        <a:p>
          <a:endParaRPr lang="en-US"/>
        </a:p>
      </dgm:t>
    </dgm:pt>
    <dgm:pt modelId="{08975AAD-DAE4-4131-BB31-38430EF905D8}">
      <dgm:prSet phldrT="[Text]"/>
      <dgm:spPr/>
      <dgm:t>
        <a:bodyPr/>
        <a:lstStyle/>
        <a:p>
          <a:r>
            <a:rPr lang="en-US" dirty="0"/>
            <a:t>Task description</a:t>
          </a:r>
        </a:p>
      </dgm:t>
    </dgm:pt>
    <dgm:pt modelId="{142132AD-482B-43A7-8EED-5BAFEB67DB80}" type="parTrans" cxnId="{E2825A17-5DBC-4933-8EF3-915C5EE573A9}">
      <dgm:prSet/>
      <dgm:spPr/>
      <dgm:t>
        <a:bodyPr/>
        <a:lstStyle/>
        <a:p>
          <a:endParaRPr lang="en-US"/>
        </a:p>
      </dgm:t>
    </dgm:pt>
    <dgm:pt modelId="{6C424468-74A7-4FAC-89B3-3A7995F98E59}" type="sibTrans" cxnId="{E2825A17-5DBC-4933-8EF3-915C5EE573A9}">
      <dgm:prSet/>
      <dgm:spPr/>
      <dgm:t>
        <a:bodyPr/>
        <a:lstStyle/>
        <a:p>
          <a:endParaRPr lang="en-US"/>
        </a:p>
      </dgm:t>
    </dgm:pt>
    <dgm:pt modelId="{96FBAF35-E961-46B6-BE31-386B49FF8044}" type="pres">
      <dgm:prSet presAssocID="{A81C3227-BE0C-4746-AE27-9EED77C785D6}" presName="linear" presStyleCnt="0">
        <dgm:presLayoutVars>
          <dgm:dir/>
          <dgm:animLvl val="lvl"/>
          <dgm:resizeHandles val="exact"/>
        </dgm:presLayoutVars>
      </dgm:prSet>
      <dgm:spPr/>
    </dgm:pt>
    <dgm:pt modelId="{E79AE706-4290-4055-A3AE-57A732BF9177}" type="pres">
      <dgm:prSet presAssocID="{E1BED0F2-0AB2-4D1E-B7EA-1A8DEB22ECE4}" presName="parentLin" presStyleCnt="0"/>
      <dgm:spPr/>
    </dgm:pt>
    <dgm:pt modelId="{B782B8DA-74E6-45B5-998C-632E8885AC72}" type="pres">
      <dgm:prSet presAssocID="{E1BED0F2-0AB2-4D1E-B7EA-1A8DEB22ECE4}" presName="parentLeftMargin" presStyleLbl="node1" presStyleIdx="0" presStyleCnt="3"/>
      <dgm:spPr/>
    </dgm:pt>
    <dgm:pt modelId="{96441B71-994B-4BF0-B2F2-88E59F537675}" type="pres">
      <dgm:prSet presAssocID="{E1BED0F2-0AB2-4D1E-B7EA-1A8DEB22EC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64E7B93-03FC-4901-92BF-DF94C1A9EA13}" type="pres">
      <dgm:prSet presAssocID="{E1BED0F2-0AB2-4D1E-B7EA-1A8DEB22ECE4}" presName="negativeSpace" presStyleCnt="0"/>
      <dgm:spPr/>
    </dgm:pt>
    <dgm:pt modelId="{0B1A6B4A-C1D3-402A-BF82-FA03A2AB4A1E}" type="pres">
      <dgm:prSet presAssocID="{E1BED0F2-0AB2-4D1E-B7EA-1A8DEB22ECE4}" presName="childText" presStyleLbl="conFgAcc1" presStyleIdx="0" presStyleCnt="3">
        <dgm:presLayoutVars>
          <dgm:bulletEnabled val="1"/>
        </dgm:presLayoutVars>
      </dgm:prSet>
      <dgm:spPr/>
    </dgm:pt>
    <dgm:pt modelId="{4CCDAA87-BB66-4FB0-9EE6-3B1DAE1EC305}" type="pres">
      <dgm:prSet presAssocID="{1AE4B53E-84C2-4CBA-B898-45AA4AC55F3F}" presName="spaceBetweenRectangles" presStyleCnt="0"/>
      <dgm:spPr/>
    </dgm:pt>
    <dgm:pt modelId="{350E15C9-494D-4558-B3F4-B5069124B43C}" type="pres">
      <dgm:prSet presAssocID="{57A8CB49-5355-41E7-B412-C8B4BBB502F4}" presName="parentLin" presStyleCnt="0"/>
      <dgm:spPr/>
    </dgm:pt>
    <dgm:pt modelId="{6462E8A7-0445-48EC-A847-26F2388BB9A1}" type="pres">
      <dgm:prSet presAssocID="{57A8CB49-5355-41E7-B412-C8B4BBB502F4}" presName="parentLeftMargin" presStyleLbl="node1" presStyleIdx="0" presStyleCnt="3"/>
      <dgm:spPr/>
    </dgm:pt>
    <dgm:pt modelId="{7E5216C0-CCFE-493B-9D52-0D4BFD6C78F9}" type="pres">
      <dgm:prSet presAssocID="{57A8CB49-5355-41E7-B412-C8B4BBB502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6F8F81-685E-42F7-A16B-928FAF47AE18}" type="pres">
      <dgm:prSet presAssocID="{57A8CB49-5355-41E7-B412-C8B4BBB502F4}" presName="negativeSpace" presStyleCnt="0"/>
      <dgm:spPr/>
    </dgm:pt>
    <dgm:pt modelId="{37D66563-0843-4C56-8D26-C8D940A51E63}" type="pres">
      <dgm:prSet presAssocID="{57A8CB49-5355-41E7-B412-C8B4BBB502F4}" presName="childText" presStyleLbl="conFgAcc1" presStyleIdx="1" presStyleCnt="3">
        <dgm:presLayoutVars>
          <dgm:bulletEnabled val="1"/>
        </dgm:presLayoutVars>
      </dgm:prSet>
      <dgm:spPr/>
    </dgm:pt>
    <dgm:pt modelId="{C3C74CF3-B5B3-4443-A7E6-7981DAB655C1}" type="pres">
      <dgm:prSet presAssocID="{6D84B729-EE90-4B5C-A6CB-410ED9D7D818}" presName="spaceBetweenRectangles" presStyleCnt="0"/>
      <dgm:spPr/>
    </dgm:pt>
    <dgm:pt modelId="{B2EE3430-EED6-42A1-B20C-48E5CD374EC5}" type="pres">
      <dgm:prSet presAssocID="{CA9D6897-D888-4700-92B1-42E3EB47B4BB}" presName="parentLin" presStyleCnt="0"/>
      <dgm:spPr/>
    </dgm:pt>
    <dgm:pt modelId="{B3010B98-8164-44D4-A64B-656071B78374}" type="pres">
      <dgm:prSet presAssocID="{CA9D6897-D888-4700-92B1-42E3EB47B4BB}" presName="parentLeftMargin" presStyleLbl="node1" presStyleIdx="1" presStyleCnt="3"/>
      <dgm:spPr/>
    </dgm:pt>
    <dgm:pt modelId="{0643481D-9D6B-48E7-97CA-179F5B5B23F6}" type="pres">
      <dgm:prSet presAssocID="{CA9D6897-D888-4700-92B1-42E3EB47B4B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50EB42F-DE65-4A0D-AABA-5FEEBE8E2B1D}" type="pres">
      <dgm:prSet presAssocID="{CA9D6897-D888-4700-92B1-42E3EB47B4BB}" presName="negativeSpace" presStyleCnt="0"/>
      <dgm:spPr/>
    </dgm:pt>
    <dgm:pt modelId="{A3B7636D-BF15-4B41-B651-CE2ACE7F2E5A}" type="pres">
      <dgm:prSet presAssocID="{CA9D6897-D888-4700-92B1-42E3EB47B4B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0BDBB07-2A8F-42FF-838E-36DD02A4B6EB}" type="presOf" srcId="{08975AAD-DAE4-4131-BB31-38430EF905D8}" destId="{A3B7636D-BF15-4B41-B651-CE2ACE7F2E5A}" srcOrd="0" destOrd="1" presId="urn:microsoft.com/office/officeart/2005/8/layout/list1"/>
    <dgm:cxn modelId="{F11D8CE6-9A57-4A98-9A71-9D9A1AA7AA07}" type="presOf" srcId="{57A8CB49-5355-41E7-B412-C8B4BBB502F4}" destId="{7E5216C0-CCFE-493B-9D52-0D4BFD6C78F9}" srcOrd="1" destOrd="0" presId="urn:microsoft.com/office/officeart/2005/8/layout/list1"/>
    <dgm:cxn modelId="{5615CF6A-2337-424D-83B8-BCF63B185E32}" srcId="{A81C3227-BE0C-4746-AE27-9EED77C785D6}" destId="{E1BED0F2-0AB2-4D1E-B7EA-1A8DEB22ECE4}" srcOrd="0" destOrd="0" parTransId="{212494FD-03EC-44CA-865B-F17A06262A27}" sibTransId="{1AE4B53E-84C2-4CBA-B898-45AA4AC55F3F}"/>
    <dgm:cxn modelId="{CF161614-78D6-450F-9C47-EB5019BE2291}" srcId="{57A8CB49-5355-41E7-B412-C8B4BBB502F4}" destId="{47B9ED05-5BBC-4E1F-9580-E283ADB5CAE7}" srcOrd="1" destOrd="0" parTransId="{F8A6E82E-883A-4677-A802-72F0742813C6}" sibTransId="{EFF2E8C0-FE7B-4C78-A3B7-15F56DB3DD94}"/>
    <dgm:cxn modelId="{D78894C0-F3B1-4D82-9378-E9C9D72A88B2}" type="presOf" srcId="{CA9D6897-D888-4700-92B1-42E3EB47B4BB}" destId="{B3010B98-8164-44D4-A64B-656071B78374}" srcOrd="0" destOrd="0" presId="urn:microsoft.com/office/officeart/2005/8/layout/list1"/>
    <dgm:cxn modelId="{38CB20BE-FFF2-482F-A0D7-F7ED78192FFE}" type="presOf" srcId="{F8E61598-97C5-4BD2-B869-0BFAD6B7A920}" destId="{0B1A6B4A-C1D3-402A-BF82-FA03A2AB4A1E}" srcOrd="0" destOrd="0" presId="urn:microsoft.com/office/officeart/2005/8/layout/list1"/>
    <dgm:cxn modelId="{E2825A17-5DBC-4933-8EF3-915C5EE573A9}" srcId="{CA9D6897-D888-4700-92B1-42E3EB47B4BB}" destId="{08975AAD-DAE4-4131-BB31-38430EF905D8}" srcOrd="1" destOrd="0" parTransId="{142132AD-482B-43A7-8EED-5BAFEB67DB80}" sibTransId="{6C424468-74A7-4FAC-89B3-3A7995F98E59}"/>
    <dgm:cxn modelId="{5F3F4A10-340B-4F8E-B132-9246858C60DC}" srcId="{E1BED0F2-0AB2-4D1E-B7EA-1A8DEB22ECE4}" destId="{7E883409-C32A-4D62-8316-62C29D197593}" srcOrd="1" destOrd="0" parTransId="{163E961F-ED9C-4D78-9220-0A293A84A832}" sibTransId="{0CACCCDD-AB85-41BF-A7DA-4DCD7572E652}"/>
    <dgm:cxn modelId="{4E9B5FEC-81E3-4483-A883-728734F7509D}" srcId="{A81C3227-BE0C-4746-AE27-9EED77C785D6}" destId="{CA9D6897-D888-4700-92B1-42E3EB47B4BB}" srcOrd="2" destOrd="0" parTransId="{F7A30934-63B1-4E2D-A4F9-995EC378DEE9}" sibTransId="{2F1C13CE-5194-4E5C-82BE-9C65FCE751C3}"/>
    <dgm:cxn modelId="{2B8315A9-2E8B-46D3-96E4-D0C31A4EA499}" srcId="{CA9D6897-D888-4700-92B1-42E3EB47B4BB}" destId="{6B18F5EC-B953-434F-9914-B459245E09AA}" srcOrd="0" destOrd="0" parTransId="{075C161F-3253-49C5-B8DB-6AAC6BC04B67}" sibTransId="{BF1F5C6C-0B90-4682-BD76-B83D67359FB2}"/>
    <dgm:cxn modelId="{93A98660-C00E-4010-B4FE-8A413B9D7E27}" srcId="{57A8CB49-5355-41E7-B412-C8B4BBB502F4}" destId="{660A4227-1EF1-49EA-B1C6-7F2606FF5458}" srcOrd="0" destOrd="0" parTransId="{A0902EB4-9DC6-48C0-900C-D9A1E911278D}" sibTransId="{C99C4862-9247-4E2F-A776-2460EFCA1593}"/>
    <dgm:cxn modelId="{64B86459-D1E0-4E45-97D9-7AD29CB25F59}" srcId="{E1BED0F2-0AB2-4D1E-B7EA-1A8DEB22ECE4}" destId="{F8E61598-97C5-4BD2-B869-0BFAD6B7A920}" srcOrd="0" destOrd="0" parTransId="{1F83D5AB-6EE4-4051-AEE8-BEC5B17B11A9}" sibTransId="{59132141-3D1E-4D99-821F-E3A0B40BA8A3}"/>
    <dgm:cxn modelId="{18A0D723-0B57-45A4-87AA-30575566BE26}" type="presOf" srcId="{E1BED0F2-0AB2-4D1E-B7EA-1A8DEB22ECE4}" destId="{B782B8DA-74E6-45B5-998C-632E8885AC72}" srcOrd="0" destOrd="0" presId="urn:microsoft.com/office/officeart/2005/8/layout/list1"/>
    <dgm:cxn modelId="{4005E07A-0678-44FD-B09C-FCA9BFA902F0}" type="presOf" srcId="{A81C3227-BE0C-4746-AE27-9EED77C785D6}" destId="{96FBAF35-E961-46B6-BE31-386B49FF8044}" srcOrd="0" destOrd="0" presId="urn:microsoft.com/office/officeart/2005/8/layout/list1"/>
    <dgm:cxn modelId="{0EEF802A-6AD7-4974-83CD-647B100BF1DA}" type="presOf" srcId="{CA9D6897-D888-4700-92B1-42E3EB47B4BB}" destId="{0643481D-9D6B-48E7-97CA-179F5B5B23F6}" srcOrd="1" destOrd="0" presId="urn:microsoft.com/office/officeart/2005/8/layout/list1"/>
    <dgm:cxn modelId="{B5950BEF-7ADD-41AA-B33F-CBC73EB28D03}" type="presOf" srcId="{7E883409-C32A-4D62-8316-62C29D197593}" destId="{0B1A6B4A-C1D3-402A-BF82-FA03A2AB4A1E}" srcOrd="0" destOrd="1" presId="urn:microsoft.com/office/officeart/2005/8/layout/list1"/>
    <dgm:cxn modelId="{6E445934-CE0D-4533-821F-5E04BEA8431C}" type="presOf" srcId="{E1BED0F2-0AB2-4D1E-B7EA-1A8DEB22ECE4}" destId="{96441B71-994B-4BF0-B2F2-88E59F537675}" srcOrd="1" destOrd="0" presId="urn:microsoft.com/office/officeart/2005/8/layout/list1"/>
    <dgm:cxn modelId="{B3A25380-A250-4D94-9150-364EA291B808}" type="presOf" srcId="{57A8CB49-5355-41E7-B412-C8B4BBB502F4}" destId="{6462E8A7-0445-48EC-A847-26F2388BB9A1}" srcOrd="0" destOrd="0" presId="urn:microsoft.com/office/officeart/2005/8/layout/list1"/>
    <dgm:cxn modelId="{343C4B6F-484D-4E42-B224-DA7177A20CB2}" type="presOf" srcId="{660A4227-1EF1-49EA-B1C6-7F2606FF5458}" destId="{37D66563-0843-4C56-8D26-C8D940A51E63}" srcOrd="0" destOrd="0" presId="urn:microsoft.com/office/officeart/2005/8/layout/list1"/>
    <dgm:cxn modelId="{0924D45A-CAE4-4CD9-A50F-F23592846695}" type="presOf" srcId="{6B18F5EC-B953-434F-9914-B459245E09AA}" destId="{A3B7636D-BF15-4B41-B651-CE2ACE7F2E5A}" srcOrd="0" destOrd="0" presId="urn:microsoft.com/office/officeart/2005/8/layout/list1"/>
    <dgm:cxn modelId="{D5CF64E6-210E-4AF1-8C30-D8D5E3EB9CF1}" type="presOf" srcId="{47B9ED05-5BBC-4E1F-9580-E283ADB5CAE7}" destId="{37D66563-0843-4C56-8D26-C8D940A51E63}" srcOrd="0" destOrd="1" presId="urn:microsoft.com/office/officeart/2005/8/layout/list1"/>
    <dgm:cxn modelId="{EC66155D-9AD1-4316-B0B6-EAFB269DA2D5}" srcId="{A81C3227-BE0C-4746-AE27-9EED77C785D6}" destId="{57A8CB49-5355-41E7-B412-C8B4BBB502F4}" srcOrd="1" destOrd="0" parTransId="{FEA8614C-0424-408F-BF0E-9E03E9844E6A}" sibTransId="{6D84B729-EE90-4B5C-A6CB-410ED9D7D818}"/>
    <dgm:cxn modelId="{14022187-2084-4BF4-9EED-D77D232493E8}" type="presParOf" srcId="{96FBAF35-E961-46B6-BE31-386B49FF8044}" destId="{E79AE706-4290-4055-A3AE-57A732BF9177}" srcOrd="0" destOrd="0" presId="urn:microsoft.com/office/officeart/2005/8/layout/list1"/>
    <dgm:cxn modelId="{7F5AF106-0875-4402-B251-BEFE9816B78B}" type="presParOf" srcId="{E79AE706-4290-4055-A3AE-57A732BF9177}" destId="{B782B8DA-74E6-45B5-998C-632E8885AC72}" srcOrd="0" destOrd="0" presId="urn:microsoft.com/office/officeart/2005/8/layout/list1"/>
    <dgm:cxn modelId="{C4728894-2D47-4926-A43E-80F2DE8667D0}" type="presParOf" srcId="{E79AE706-4290-4055-A3AE-57A732BF9177}" destId="{96441B71-994B-4BF0-B2F2-88E59F537675}" srcOrd="1" destOrd="0" presId="urn:microsoft.com/office/officeart/2005/8/layout/list1"/>
    <dgm:cxn modelId="{1BD90FF3-E901-4B41-9F6C-34431279B4A9}" type="presParOf" srcId="{96FBAF35-E961-46B6-BE31-386B49FF8044}" destId="{D64E7B93-03FC-4901-92BF-DF94C1A9EA13}" srcOrd="1" destOrd="0" presId="urn:microsoft.com/office/officeart/2005/8/layout/list1"/>
    <dgm:cxn modelId="{8FE77B57-BE19-44C3-81A6-EC8ACE8B6C98}" type="presParOf" srcId="{96FBAF35-E961-46B6-BE31-386B49FF8044}" destId="{0B1A6B4A-C1D3-402A-BF82-FA03A2AB4A1E}" srcOrd="2" destOrd="0" presId="urn:microsoft.com/office/officeart/2005/8/layout/list1"/>
    <dgm:cxn modelId="{3A0C4F8D-D452-487C-96F5-2E5CA29393D8}" type="presParOf" srcId="{96FBAF35-E961-46B6-BE31-386B49FF8044}" destId="{4CCDAA87-BB66-4FB0-9EE6-3B1DAE1EC305}" srcOrd="3" destOrd="0" presId="urn:microsoft.com/office/officeart/2005/8/layout/list1"/>
    <dgm:cxn modelId="{4D7C5F9E-D881-40AF-89F0-E828369072CB}" type="presParOf" srcId="{96FBAF35-E961-46B6-BE31-386B49FF8044}" destId="{350E15C9-494D-4558-B3F4-B5069124B43C}" srcOrd="4" destOrd="0" presId="urn:microsoft.com/office/officeart/2005/8/layout/list1"/>
    <dgm:cxn modelId="{4BB13C66-D0A6-4191-950C-FF2358087D7E}" type="presParOf" srcId="{350E15C9-494D-4558-B3F4-B5069124B43C}" destId="{6462E8A7-0445-48EC-A847-26F2388BB9A1}" srcOrd="0" destOrd="0" presId="urn:microsoft.com/office/officeart/2005/8/layout/list1"/>
    <dgm:cxn modelId="{1D8A9A5F-44E0-41E6-B673-A9544484ADD7}" type="presParOf" srcId="{350E15C9-494D-4558-B3F4-B5069124B43C}" destId="{7E5216C0-CCFE-493B-9D52-0D4BFD6C78F9}" srcOrd="1" destOrd="0" presId="urn:microsoft.com/office/officeart/2005/8/layout/list1"/>
    <dgm:cxn modelId="{8258E8EB-19C5-4D86-809C-11194569A976}" type="presParOf" srcId="{96FBAF35-E961-46B6-BE31-386B49FF8044}" destId="{7E6F8F81-685E-42F7-A16B-928FAF47AE18}" srcOrd="5" destOrd="0" presId="urn:microsoft.com/office/officeart/2005/8/layout/list1"/>
    <dgm:cxn modelId="{8F739186-ECF2-447D-95FC-CF94C5924210}" type="presParOf" srcId="{96FBAF35-E961-46B6-BE31-386B49FF8044}" destId="{37D66563-0843-4C56-8D26-C8D940A51E63}" srcOrd="6" destOrd="0" presId="urn:microsoft.com/office/officeart/2005/8/layout/list1"/>
    <dgm:cxn modelId="{FD5BD90D-D3C1-4ACD-9BEC-29A41D793F48}" type="presParOf" srcId="{96FBAF35-E961-46B6-BE31-386B49FF8044}" destId="{C3C74CF3-B5B3-4443-A7E6-7981DAB655C1}" srcOrd="7" destOrd="0" presId="urn:microsoft.com/office/officeart/2005/8/layout/list1"/>
    <dgm:cxn modelId="{39835BD4-5171-4151-BE68-5EB75E6F4421}" type="presParOf" srcId="{96FBAF35-E961-46B6-BE31-386B49FF8044}" destId="{B2EE3430-EED6-42A1-B20C-48E5CD374EC5}" srcOrd="8" destOrd="0" presId="urn:microsoft.com/office/officeart/2005/8/layout/list1"/>
    <dgm:cxn modelId="{68041205-E43E-423F-9519-02B34F17972B}" type="presParOf" srcId="{B2EE3430-EED6-42A1-B20C-48E5CD374EC5}" destId="{B3010B98-8164-44D4-A64B-656071B78374}" srcOrd="0" destOrd="0" presId="urn:microsoft.com/office/officeart/2005/8/layout/list1"/>
    <dgm:cxn modelId="{CB32CE43-ABA0-4C91-9887-BCA8444D6A3C}" type="presParOf" srcId="{B2EE3430-EED6-42A1-B20C-48E5CD374EC5}" destId="{0643481D-9D6B-48E7-97CA-179F5B5B23F6}" srcOrd="1" destOrd="0" presId="urn:microsoft.com/office/officeart/2005/8/layout/list1"/>
    <dgm:cxn modelId="{DE17040F-3871-48E7-A8F5-0F5B192D5D81}" type="presParOf" srcId="{96FBAF35-E961-46B6-BE31-386B49FF8044}" destId="{550EB42F-DE65-4A0D-AABA-5FEEBE8E2B1D}" srcOrd="9" destOrd="0" presId="urn:microsoft.com/office/officeart/2005/8/layout/list1"/>
    <dgm:cxn modelId="{A6015C29-EFC1-4366-8BFE-57E3CB438C1E}" type="presParOf" srcId="{96FBAF35-E961-46B6-BE31-386B49FF8044}" destId="{A3B7636D-BF15-4B41-B651-CE2ACE7F2E5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A6B4A-C1D3-402A-BF82-FA03A2AB4A1E}">
      <dsp:nvSpPr>
        <dsp:cNvPr id="0" name=""/>
        <dsp:cNvSpPr/>
      </dsp:nvSpPr>
      <dsp:spPr>
        <a:xfrm>
          <a:off x="0" y="360477"/>
          <a:ext cx="9509124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8014" tIns="354076" rIns="73801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Task description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Task description</a:t>
          </a:r>
          <a:endParaRPr lang="en-US" sz="1700" kern="1200" dirty="0"/>
        </a:p>
      </dsp:txBody>
      <dsp:txXfrm>
        <a:off x="0" y="360477"/>
        <a:ext cx="9509124" cy="990675"/>
      </dsp:txXfrm>
    </dsp:sp>
    <dsp:sp modelId="{96441B71-994B-4BF0-B2F2-88E59F537675}">
      <dsp:nvSpPr>
        <dsp:cNvPr id="0" name=""/>
        <dsp:cNvSpPr/>
      </dsp:nvSpPr>
      <dsp:spPr>
        <a:xfrm>
          <a:off x="475456" y="109557"/>
          <a:ext cx="665638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6" tIns="0" rIns="25159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Group 1 Title</a:t>
          </a:r>
        </a:p>
      </dsp:txBody>
      <dsp:txXfrm>
        <a:off x="499954" y="134055"/>
        <a:ext cx="6607391" cy="452844"/>
      </dsp:txXfrm>
    </dsp:sp>
    <dsp:sp modelId="{37D66563-0843-4C56-8D26-C8D940A51E63}">
      <dsp:nvSpPr>
        <dsp:cNvPr id="0" name=""/>
        <dsp:cNvSpPr/>
      </dsp:nvSpPr>
      <dsp:spPr>
        <a:xfrm>
          <a:off x="0" y="1693872"/>
          <a:ext cx="9509124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8014" tIns="354076" rIns="73801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Task description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Task description</a:t>
          </a:r>
        </a:p>
      </dsp:txBody>
      <dsp:txXfrm>
        <a:off x="0" y="1693872"/>
        <a:ext cx="9509124" cy="990675"/>
      </dsp:txXfrm>
    </dsp:sp>
    <dsp:sp modelId="{7E5216C0-CCFE-493B-9D52-0D4BFD6C78F9}">
      <dsp:nvSpPr>
        <dsp:cNvPr id="0" name=""/>
        <dsp:cNvSpPr/>
      </dsp:nvSpPr>
      <dsp:spPr>
        <a:xfrm>
          <a:off x="475456" y="1442952"/>
          <a:ext cx="665638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6" tIns="0" rIns="25159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Group 2 Title</a:t>
          </a:r>
        </a:p>
      </dsp:txBody>
      <dsp:txXfrm>
        <a:off x="499954" y="1467450"/>
        <a:ext cx="6607391" cy="452844"/>
      </dsp:txXfrm>
    </dsp:sp>
    <dsp:sp modelId="{A3B7636D-BF15-4B41-B651-CE2ACE7F2E5A}">
      <dsp:nvSpPr>
        <dsp:cNvPr id="0" name=""/>
        <dsp:cNvSpPr/>
      </dsp:nvSpPr>
      <dsp:spPr>
        <a:xfrm>
          <a:off x="0" y="3027267"/>
          <a:ext cx="9509124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8014" tIns="354076" rIns="73801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Task description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Task description</a:t>
          </a:r>
        </a:p>
      </dsp:txBody>
      <dsp:txXfrm>
        <a:off x="0" y="3027267"/>
        <a:ext cx="9509124" cy="990675"/>
      </dsp:txXfrm>
    </dsp:sp>
    <dsp:sp modelId="{0643481D-9D6B-48E7-97CA-179F5B5B23F6}">
      <dsp:nvSpPr>
        <dsp:cNvPr id="0" name=""/>
        <dsp:cNvSpPr/>
      </dsp:nvSpPr>
      <dsp:spPr>
        <a:xfrm>
          <a:off x="475456" y="2776347"/>
          <a:ext cx="665638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6" tIns="0" rIns="25159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Group 3 Title</a:t>
          </a:r>
        </a:p>
      </dsp:txBody>
      <dsp:txXfrm>
        <a:off x="499954" y="2800845"/>
        <a:ext cx="6607391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1/24/2017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1/24/2017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title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1/24/2017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1/24/2017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1/24/2017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1/24/2017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1/24/2017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1/24/2017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- 5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- 7</a:t>
            </a:r>
          </a:p>
        </p:txBody>
      </p:sp>
      <p:sp>
        <p:nvSpPr>
          <p:cNvPr id="7" name="Picture Placeholder 6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7" name="Content Placeholder 6" title="Clustered column chart representing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289946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8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here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4332394"/>
              </p:ext>
            </p:extLst>
          </p:nvPr>
        </p:nvGraphicFramePr>
        <p:xfrm>
          <a:off x="6278563" y="1901825"/>
          <a:ext cx="4572000" cy="227159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898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5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4" name="Content Placeholder 3" title="Vertical accent list showing 3 groups arranged one below the other and bullet points are present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537008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806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- 4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20890091-2F88-4C32-8434-4B987AA5D966}"/>
</file>

<file path=customXml/itemProps2.xml><?xml version="1.0" encoding="utf-8"?>
<ds:datastoreItem xmlns:ds="http://schemas.openxmlformats.org/officeDocument/2006/customXml" ds:itemID="{F8DAD49F-8845-45E6-B272-286191B60AE5}"/>
</file>

<file path=customXml/itemProps3.xml><?xml version="1.0" encoding="utf-8"?>
<ds:datastoreItem xmlns:ds="http://schemas.openxmlformats.org/officeDocument/2006/customXml" ds:itemID="{80517091-A25A-4924-A92A-9CDC58DD8E3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136</Words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Corbel</vt:lpstr>
      <vt:lpstr>Euphemia</vt:lpstr>
      <vt:lpstr>Banded Design Blue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Chart</vt:lpstr>
      <vt:lpstr>Add a Slide Title - 1</vt:lpstr>
      <vt:lpstr>Add a Slide Title - 2</vt:lpstr>
      <vt:lpstr>Add a Slide Title - 3</vt:lpstr>
      <vt:lpstr>Add a Slide Title - 4</vt:lpstr>
      <vt:lpstr>PowerPoint Presentation</vt:lpstr>
      <vt:lpstr>Add a Slide Title - 5</vt:lpstr>
      <vt:lpstr>Add a Slide Title - 6</vt:lpstr>
      <vt:lpstr>Add a Slide Title - 7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2017-01-12T01:37:38Z</dcterms:created>
  <dcterms:modified xsi:type="dcterms:W3CDTF">2017-01-25T04:14:08Z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ContentTypeId">
    <vt:lpwstr>0x010100AA3F7D94069FF64A86F7DFF56D60E3BE</vt:lpwstr>
  </property>
</Properties>
</file>