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8462" autoAdjust="0"/>
  </p:normalViewPr>
  <p:slideViewPr>
    <p:cSldViewPr snapToGrid="0">
      <p:cViewPr varScale="1">
        <p:scale>
          <a:sx n="75" d="100"/>
          <a:sy n="75" d="100"/>
        </p:scale>
        <p:origin x="111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A3101-29DE-4175-BD8A-6424BC06009A}" type="datetimeFigureOut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C8421-E5A7-4C68-A3F2-DBDA5C08ABA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4881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1230A-4562-4E80-ADA0-F6B9D8D8424B}" type="datetimeFigureOut">
              <a:rPr lang="en-US"/>
              <a:t>6/24/2013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2DBDD-8C38-439C-8C49-439C76EEBABB}" type="slidenum">
              <a:rPr/>
              <a:t>‹#›</a:t>
            </a:fld>
            <a:endParaRPr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4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2DBDD-8C38-439C-8C49-439C76EEBAB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change this invitation,</a:t>
            </a:r>
            <a:r>
              <a:rPr lang="en-US" baseline="0" dirty="0" smtClean="0"/>
              <a:t> just select the sample text, and then enter your event details. Or, if you’d rather start from a clean slate, press the New Slide button on the Home tab to insert a new page of invitations. Now enter your text in the </a:t>
            </a:r>
            <a:r>
              <a:rPr lang="en-US" baseline="0" smtClean="0"/>
              <a:t>empty placeholders.</a:t>
            </a:r>
            <a:endParaRPr lang="en-US" dirty="0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63333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-up Inv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4" name="Text Placeholder 33"/>
          <p:cNvSpPr>
            <a:spLocks noGrp="1"/>
          </p:cNvSpPr>
          <p:nvPr>
            <p:ph type="body" sz="quarter" idx="10" hasCustomPrompt="1"/>
          </p:nvPr>
        </p:nvSpPr>
        <p:spPr>
          <a:xfrm rot="-1140000">
            <a:off x="1394176" y="2150079"/>
            <a:ext cx="3489039" cy="307777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1" hasCustomPrompt="1"/>
          </p:nvPr>
        </p:nvSpPr>
        <p:spPr>
          <a:xfrm rot="-1140000">
            <a:off x="1490603" y="2380991"/>
            <a:ext cx="3495476" cy="553998"/>
          </a:xfrm>
        </p:spPr>
        <p:txBody>
          <a:bodyPr wrap="square"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5pPr>
          </a:lstStyle>
          <a:p>
            <a:pPr lvl="0"/>
            <a:r>
              <a:rPr/>
              <a:t>Click to Edit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" hasCustomPrompt="1"/>
          </p:nvPr>
        </p:nvSpPr>
        <p:spPr>
          <a:xfrm rot="-1140000">
            <a:off x="2273192" y="4745619"/>
            <a:ext cx="2783136" cy="230832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5" hasCustomPrompt="1"/>
          </p:nvPr>
        </p:nvSpPr>
        <p:spPr>
          <a:xfrm rot="-1140000">
            <a:off x="2344618" y="4967665"/>
            <a:ext cx="2722775" cy="230832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6" hasCustomPrompt="1"/>
          </p:nvPr>
        </p:nvSpPr>
        <p:spPr>
          <a:xfrm>
            <a:off x="1495640" y="5998393"/>
            <a:ext cx="1645920" cy="63418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sp>
        <p:nvSpPr>
          <p:cNvPr id="53" name="Text Placeholder 51"/>
          <p:cNvSpPr>
            <a:spLocks noGrp="1"/>
          </p:cNvSpPr>
          <p:nvPr>
            <p:ph type="body" sz="quarter" idx="17" hasCustomPrompt="1"/>
          </p:nvPr>
        </p:nvSpPr>
        <p:spPr>
          <a:xfrm>
            <a:off x="3222732" y="5998393"/>
            <a:ext cx="1645920" cy="63418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63" name="Text Placeholder 33"/>
          <p:cNvSpPr>
            <a:spLocks noGrp="1"/>
          </p:cNvSpPr>
          <p:nvPr>
            <p:ph type="body" sz="quarter" idx="26" hasCustomPrompt="1"/>
          </p:nvPr>
        </p:nvSpPr>
        <p:spPr>
          <a:xfrm rot="-1140000">
            <a:off x="5056840" y="2150079"/>
            <a:ext cx="3489039" cy="307777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62" name="Text Placeholder 36"/>
          <p:cNvSpPr>
            <a:spLocks noGrp="1"/>
          </p:cNvSpPr>
          <p:nvPr>
            <p:ph type="body" sz="quarter" idx="25" hasCustomPrompt="1"/>
          </p:nvPr>
        </p:nvSpPr>
        <p:spPr>
          <a:xfrm rot="-1140000">
            <a:off x="5153267" y="2380991"/>
            <a:ext cx="3495476" cy="553998"/>
          </a:xfrm>
        </p:spPr>
        <p:txBody>
          <a:bodyPr wrap="square"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5pPr>
          </a:lstStyle>
          <a:p>
            <a:pPr lvl="0"/>
            <a:r>
              <a:rPr/>
              <a:t>Click to Edit</a:t>
            </a:r>
          </a:p>
        </p:txBody>
      </p:sp>
      <p:sp>
        <p:nvSpPr>
          <p:cNvPr id="55" name="Text Placeholder 38"/>
          <p:cNvSpPr>
            <a:spLocks noGrp="1"/>
          </p:cNvSpPr>
          <p:nvPr>
            <p:ph type="body" sz="quarter" idx="19" hasCustomPrompt="1"/>
          </p:nvPr>
        </p:nvSpPr>
        <p:spPr>
          <a:xfrm rot="-1140000">
            <a:off x="5415107" y="2775989"/>
            <a:ext cx="3429000" cy="1228534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8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5pPr>
          </a:lstStyle>
          <a:p>
            <a:pPr lvl="0"/>
            <a:r>
              <a:rPr dirty="0"/>
              <a:t>##</a:t>
            </a:r>
          </a:p>
        </p:txBody>
      </p:sp>
      <p:sp>
        <p:nvSpPr>
          <p:cNvPr id="56" name="Text Placeholder 44"/>
          <p:cNvSpPr>
            <a:spLocks noGrp="1"/>
          </p:cNvSpPr>
          <p:nvPr>
            <p:ph type="body" sz="quarter" idx="20" hasCustomPrompt="1"/>
          </p:nvPr>
        </p:nvSpPr>
        <p:spPr>
          <a:xfrm rot="-1140000">
            <a:off x="5935856" y="4745619"/>
            <a:ext cx="2783136" cy="230832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57" name="Text Placeholder 49"/>
          <p:cNvSpPr>
            <a:spLocks noGrp="1"/>
          </p:cNvSpPr>
          <p:nvPr>
            <p:ph type="body" sz="quarter" idx="21" hasCustomPrompt="1"/>
          </p:nvPr>
        </p:nvSpPr>
        <p:spPr>
          <a:xfrm rot="-1140000">
            <a:off x="6007282" y="4967665"/>
            <a:ext cx="2722775" cy="230832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58" name="Text Placeholder 51"/>
          <p:cNvSpPr>
            <a:spLocks noGrp="1"/>
          </p:cNvSpPr>
          <p:nvPr>
            <p:ph type="body" sz="quarter" idx="22" hasCustomPrompt="1"/>
          </p:nvPr>
        </p:nvSpPr>
        <p:spPr>
          <a:xfrm>
            <a:off x="5158303" y="5998393"/>
            <a:ext cx="1645920" cy="63418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sp>
        <p:nvSpPr>
          <p:cNvPr id="60" name="Text Placeholder 51"/>
          <p:cNvSpPr>
            <a:spLocks noGrp="1"/>
          </p:cNvSpPr>
          <p:nvPr>
            <p:ph type="body" sz="quarter" idx="23" hasCustomPrompt="1"/>
          </p:nvPr>
        </p:nvSpPr>
        <p:spPr>
          <a:xfrm>
            <a:off x="6885395" y="5998393"/>
            <a:ext cx="1645920" cy="63418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/>
            <a:r>
              <a:rPr dirty="0"/>
              <a:t>Click to edit text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2" hasCustomPrompt="1"/>
          </p:nvPr>
        </p:nvSpPr>
        <p:spPr>
          <a:xfrm rot="-1140000">
            <a:off x="1752464" y="2776117"/>
            <a:ext cx="3428215" cy="1228534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8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5pPr>
          </a:lstStyle>
          <a:p>
            <a:pPr lvl="0"/>
            <a:r>
              <a:rPr dirty="0"/>
              <a:t>##</a:t>
            </a:r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8" hasCustomPrompt="1"/>
          </p:nvPr>
        </p:nvSpPr>
        <p:spPr>
          <a:xfrm rot="-1140000">
            <a:off x="2023858" y="3904461"/>
            <a:ext cx="3491754" cy="669287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5pPr>
          </a:lstStyle>
          <a:p>
            <a:pPr lvl="0"/>
            <a:r>
              <a:rPr dirty="0"/>
              <a:t>Edit text</a:t>
            </a:r>
          </a:p>
        </p:txBody>
      </p:sp>
      <p:sp>
        <p:nvSpPr>
          <p:cNvPr id="61" name="Text Placeholder 58"/>
          <p:cNvSpPr>
            <a:spLocks noGrp="1"/>
          </p:cNvSpPr>
          <p:nvPr>
            <p:ph type="body" sz="quarter" idx="24" hasCustomPrompt="1"/>
          </p:nvPr>
        </p:nvSpPr>
        <p:spPr>
          <a:xfrm rot="-1140000">
            <a:off x="5686486" y="3904256"/>
            <a:ext cx="3493008" cy="669287"/>
          </a:xfrm>
        </p:spPr>
        <p:txBody>
          <a:bodyPr t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5pPr>
          </a:lstStyle>
          <a:p>
            <a:pPr lvl="0"/>
            <a:r>
              <a:rPr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17165078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168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864">
          <p15:clr>
            <a:srgbClr val="FBAE40"/>
          </p15:clr>
        </p15:guide>
        <p15:guide id="5" pos="54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E8F3-7B2B-4224-94C8-37DB1D544ADE}" type="datetimeFigureOut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67B8C-4318-4300-BE0D-AFD0AD0D4C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34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438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Help us Celebrate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Zack’s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0800" dirty="0" smtClean="0"/>
              <a:t>21st</a:t>
            </a:r>
            <a:endParaRPr lang="en-US" sz="1080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Birthday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Saturday, June 8th 2013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5:00pm to 8:00pm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Brandy’s Restaurant</a:t>
            </a:r>
          </a:p>
          <a:p>
            <a:r>
              <a:rPr lang="en-US" dirty="0" smtClean="0"/>
              <a:t>1000 Main Street</a:t>
            </a:r>
          </a:p>
          <a:p>
            <a:r>
              <a:rPr lang="en-US" dirty="0" smtClean="0"/>
              <a:t>Raleigh, NC 46260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RSVP Stuart and Corinna</a:t>
            </a:r>
          </a:p>
          <a:p>
            <a:r>
              <a:rPr lang="en-US" dirty="0" smtClean="0"/>
              <a:t>425.555.0205</a:t>
            </a:r>
          </a:p>
          <a:p>
            <a:r>
              <a:rPr lang="en-US" dirty="0" smtClean="0"/>
              <a:t>stuart@example.com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Help us Celebrate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Zack’s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21st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Birthday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Saturday, June 8th 2013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5:00pm to 8:00pm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Brandy’s Restaurant</a:t>
            </a:r>
          </a:p>
          <a:p>
            <a:r>
              <a:rPr lang="en-US" dirty="0" smtClean="0"/>
              <a:t>1000 Main Street</a:t>
            </a:r>
          </a:p>
          <a:p>
            <a:r>
              <a:rPr lang="en-US" dirty="0" smtClean="0"/>
              <a:t>Raleigh, NC 46260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RSVP Stuart and Corinna</a:t>
            </a:r>
          </a:p>
          <a:p>
            <a:r>
              <a:rPr lang="en-US" dirty="0" smtClean="0"/>
              <a:t>425.555.0205</a:t>
            </a:r>
          </a:p>
          <a:p>
            <a:r>
              <a:rPr lang="en-US" dirty="0" smtClean="0"/>
              <a:t>stuart@example.com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vitation Gold Rays">
  <a:themeElements>
    <a:clrScheme name="Office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3B801"/>
      </a:accent1>
      <a:accent2>
        <a:srgbClr val="026CB6"/>
      </a:accent2>
      <a:accent3>
        <a:srgbClr val="A3D062"/>
      </a:accent3>
      <a:accent4>
        <a:srgbClr val="E24322"/>
      </a:accent4>
      <a:accent5>
        <a:srgbClr val="6C6B6E"/>
      </a:accent5>
      <a:accent6>
        <a:srgbClr val="70AD47"/>
      </a:accent6>
      <a:hlink>
        <a:srgbClr val="026CB6"/>
      </a:hlink>
      <a:folHlink>
        <a:srgbClr val="BFBFB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91524F-1A42-4547-8A17-3E3BA2A41254}"/>
</file>

<file path=customXml/itemProps2.xml><?xml version="1.0" encoding="utf-8"?>
<ds:datastoreItem xmlns:ds="http://schemas.openxmlformats.org/officeDocument/2006/customXml" ds:itemID="{EBA6C3D3-B5BA-41C9-9A60-A5949C52FAB6}"/>
</file>

<file path=customXml/itemProps3.xml><?xml version="1.0" encoding="utf-8"?>
<ds:datastoreItem xmlns:ds="http://schemas.openxmlformats.org/officeDocument/2006/customXml" ds:itemID="{D3D250D4-D03B-4D53-825F-7D5B5FDF8D8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Franklin Gothic Medium</vt:lpstr>
      <vt:lpstr>Invitation Gold Rays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2013-06-24T18:35:08Z</dcterms:created>
  <dcterms:modified xsi:type="dcterms:W3CDTF">2013-06-24T19:06:20Z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