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956DF-7E2F-43FE-BC12-4D8A1F8CF98F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6F9D3-7FF5-498A-8B2E-0989FB4F03E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ass Sched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Year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n-US" sz="1800" smtClean="0">
                <a:solidFill>
                  <a:schemeClr val="tx2"/>
                </a:solidFill>
                <a:latin typeface="+mj-lt"/>
              </a:rPr>
              <a:t>sun</a:t>
            </a:r>
            <a:endParaRPr lang="en-US" sz="1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n-US" sz="1800" smtClean="0">
                <a:solidFill>
                  <a:schemeClr val="tx2"/>
                </a:solidFill>
                <a:latin typeface="+mj-lt"/>
              </a:rPr>
              <a:t>mon</a:t>
            </a:r>
            <a:endParaRPr lang="en-US" sz="1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n-US" sz="1800" smtClean="0">
                <a:solidFill>
                  <a:schemeClr val="tx2"/>
                </a:solidFill>
                <a:latin typeface="+mj-lt"/>
              </a:rPr>
              <a:t>tue</a:t>
            </a:r>
            <a:endParaRPr lang="en-US" sz="1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n-US" sz="1800" smtClean="0">
                <a:solidFill>
                  <a:schemeClr val="tx2"/>
                </a:solidFill>
                <a:latin typeface="+mj-lt"/>
              </a:rPr>
              <a:t>wed</a:t>
            </a:r>
            <a:endParaRPr lang="en-US" sz="1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n-US" sz="1800" smtClean="0">
                <a:solidFill>
                  <a:schemeClr val="tx2"/>
                </a:solidFill>
                <a:latin typeface="+mj-lt"/>
              </a:rPr>
              <a:t>thu</a:t>
            </a:r>
            <a:endParaRPr lang="en-US" sz="1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n-US" sz="1800" smtClean="0">
                <a:solidFill>
                  <a:schemeClr val="tx2"/>
                </a:solidFill>
                <a:latin typeface="+mj-lt"/>
              </a:rPr>
              <a:t>fri</a:t>
            </a:r>
            <a:endParaRPr lang="en-US" sz="1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n-US" sz="1800" smtClean="0">
                <a:solidFill>
                  <a:schemeClr val="tx2"/>
                </a:solidFill>
                <a:latin typeface="+mj-lt"/>
              </a:rPr>
              <a:t>sat</a:t>
            </a:r>
            <a:endParaRPr lang="en-US" sz="1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6:00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6:30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7:00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7:30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8:00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8:30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9:00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10:00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10:30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11:00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11:30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12:00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12:30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1:00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1:30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2:00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2:30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3:00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3:30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4:00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4:30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5:00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5:30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6:00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6:30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7:00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7:30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8:00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p.m.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50" smtClean="0">
                <a:solidFill>
                  <a:schemeClr val="tx2"/>
                </a:solidFill>
                <a:latin typeface="+mn-lt"/>
              </a:rPr>
              <a:t>9:30</a:t>
            </a:r>
            <a:br>
              <a:rPr lang="en-US" sz="750" smtClean="0">
                <a:solidFill>
                  <a:schemeClr val="tx2"/>
                </a:solidFill>
                <a:latin typeface="+mn-lt"/>
              </a:rPr>
            </a:br>
            <a:r>
              <a:rPr lang="en-US" sz="750" smtClean="0">
                <a:solidFill>
                  <a:schemeClr val="tx2"/>
                </a:solidFill>
                <a:latin typeface="+mn-lt"/>
              </a:rPr>
              <a:t>a.m.</a:t>
            </a:r>
            <a:endParaRPr lang="en-US" sz="75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 Placeholder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40631" y="1127911"/>
            <a:ext cx="2335574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Add a </a:t>
            </a:r>
            <a:r>
              <a:rPr lang="en-US" dirty="0" smtClean="0"/>
              <a:t>subject or note here. Resize, move, copy or delete any of the note boxes to create your custom schedule.</a:t>
            </a:r>
          </a:p>
        </p:txBody>
      </p:sp>
      <p:sp>
        <p:nvSpPr>
          <p:cNvPr id="53" name="Text Placeholder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1127911"/>
            <a:ext cx="2343151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Add a </a:t>
            </a:r>
            <a:r>
              <a:rPr lang="en-US" dirty="0" smtClean="0"/>
              <a:t>subject or note here. Resize, move, copy or delete any of the note boxes to create your custom schedule.</a:t>
            </a:r>
          </a:p>
        </p:txBody>
      </p:sp>
      <p:sp>
        <p:nvSpPr>
          <p:cNvPr id="54" name="Text Placeholder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4550" y="2098164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  <p:sp>
        <p:nvSpPr>
          <p:cNvPr id="55" name="Text Placeholder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5869" y="2098164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  <p:sp>
        <p:nvSpPr>
          <p:cNvPr id="56" name="Text Placeholder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6125" y="2933609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  <p:sp>
        <p:nvSpPr>
          <p:cNvPr id="57" name="Text Placeholder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8365" y="293360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  <p:sp>
        <p:nvSpPr>
          <p:cNvPr id="58" name="Text Placeholder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4550" y="3778469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  <p:sp>
        <p:nvSpPr>
          <p:cNvPr id="59" name="Text Placeholder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43488" y="3778469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  <p:sp>
        <p:nvSpPr>
          <p:cNvPr id="60" name="Text Placeholder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83744" y="4629899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  <p:sp>
        <p:nvSpPr>
          <p:cNvPr id="61" name="Text Placeholder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8365" y="462989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  <p:sp>
        <p:nvSpPr>
          <p:cNvPr id="62" name="Text Placeholder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5500" y="5469079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  <p:sp>
        <p:nvSpPr>
          <p:cNvPr id="63" name="Text Placeholder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5613" y="6326188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Subject or note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3" name="Group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Rectangle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6" name="Rectangle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31FECA2-2929-40C7-AC47-2D5737D41DCB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Schedule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Oct 20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Oct 21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Oct 22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Oct 23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Oct 24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smtClean="0"/>
              <a:t>Oct 25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smtClean="0"/>
              <a:t>Oct 26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en-US" smtClean="0"/>
              <a:t>Study Algebra test</a:t>
            </a:r>
          </a:p>
          <a:p>
            <a:r>
              <a:rPr lang="en-US" smtClean="0"/>
              <a:t>English paper #1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en-US" smtClean="0"/>
              <a:t>Shop for art materials</a:t>
            </a:r>
          </a:p>
          <a:p>
            <a:r>
              <a:rPr lang="en-US" smtClean="0"/>
              <a:t>Ask dad for money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en-US" smtClean="0"/>
              <a:t>English 101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en-US" smtClean="0"/>
              <a:t>Art 101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en-US" smtClean="0"/>
              <a:t>Algebra 101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en-US" smtClean="0"/>
              <a:t>Computer Sci 108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en-US" smtClean="0"/>
              <a:t>English 101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n-US" smtClean="0"/>
              <a:t>Art 101</a:t>
            </a:r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en-US" smtClean="0"/>
              <a:t>Algebra 101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n-US" smtClean="0"/>
              <a:t>Computer Sci 108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en-US" smtClean="0"/>
              <a:t>Art 101 Studio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n-US" smtClean="0"/>
              <a:t>SOCCER TEAM FUND RAISING!!!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Ti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A588FC-3A49-465B-B66C-02898E528ACD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ClassSchedule_ByTime</vt:lpstr>
      <vt:lpstr>Class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2013-04-04T16:36:45Z</dcterms:created>
  <dcterms:modified xsi:type="dcterms:W3CDTF">2013-06-09T23:45:52Z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