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3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2/12/2020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2/12/2020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2/12/2020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12/13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October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8</a:t>
            </a:r>
            <a:endParaRPr dirty="0"/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n-US" sz="1300" baseline="0" dirty="0">
                <a:solidFill>
                  <a:schemeClr val="bg2">
                    <a:lumMod val="90000"/>
                  </a:schemeClr>
                </a:solidFill>
              </a:rPr>
              <a:t> September</a:t>
            </a:r>
            <a:endParaRPr lang="en-US" sz="13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AU" dirty="0"/>
              <a:t>2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3/4</a:t>
            </a:r>
            <a:endParaRPr dirty="0"/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10/11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17/18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24/25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31/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November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n-US"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November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14/15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21/22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27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28/29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December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sz="1300" b="0" dirty="0">
                <a:solidFill>
                  <a:schemeClr val="tx1"/>
                </a:solidFill>
                <a:effectLst/>
              </a:rPr>
              <a:t>5/6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	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12/13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 err="1">
                <a:solidFill>
                  <a:schemeClr val="accent1"/>
                </a:solidFill>
              </a:rPr>
              <a:t>december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2/12/2020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December</a:t>
            </a:r>
            <a:endParaRPr lang="en-US" sz="1300" b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en-US" sz="1300" b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xtBox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AU" sz="1300" b="0" dirty="0">
                <a:solidFill>
                  <a:schemeClr val="tx1"/>
                </a:solidFill>
              </a:rPr>
              <a:t>2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ZA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ZA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1/2 February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 err="1">
                <a:solidFill>
                  <a:schemeClr val="accent1"/>
                </a:solidFill>
              </a:rPr>
              <a:t>january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January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/>
            <a:endParaRPr dirty="0"/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Z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February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29/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March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february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AU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February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/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March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7/8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14/15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21/22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march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baseline="0" dirty="0">
                <a:solidFill>
                  <a:schemeClr val="bg2">
                    <a:lumMod val="90000"/>
                  </a:schemeClr>
                </a:solidFill>
              </a:rPr>
              <a:t>30 March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</a:t>
            </a:r>
          </a:p>
          <a:p>
            <a:pPr lvl="0"/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</a:t>
            </a:r>
          </a:p>
          <a:p>
            <a:pPr lvl="0"/>
            <a:endParaRPr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</a:t>
            </a:r>
          </a:p>
          <a:p>
            <a:pPr lvl="0"/>
            <a:endParaRPr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300" b="0" baseline="0" dirty="0">
                <a:solidFill>
                  <a:schemeClr val="tx1"/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sz="1300" b="0" kern="1200" cap="none" spc="0" dirty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sz="1300" b="0" kern="1200" cap="none" spc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</a:t>
            </a:r>
            <a:endParaRPr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2/3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lang="en-US"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30/31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June</a:t>
            </a:r>
            <a:endParaRPr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3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13/14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20/21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27/28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1 July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June</a:t>
            </a:r>
            <a:endParaRPr sz="1300" b="0" kern="1200" cap="none" spc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July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1/2 August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july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  <a:endParaRPr sz="1300" b="0" kern="1200" cap="none" spc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August</a:t>
            </a:r>
            <a:endParaRPr sz="1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28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2020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2/12/2020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Placeholder 1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-Ring Calendar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2-Ring Calendar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2020-01-16T06:57:33Z</dcterms:created>
  <dcterms:modified xsi:type="dcterms:W3CDTF">2020-02-12T09:56:05Z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