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938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Corbel</vt:lpstr>
      <vt:lpstr>Headlines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2015-02-11T21:49:14Z</dcterms:created>
  <dcterms:modified xsi:type="dcterms:W3CDTF">2015-02-11T21:49:40Z</dcterms:modified>
</cp:coreProperties>
</file>