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8E36636D-D922-432D-A958-524484B5923D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2" r:id="rId10"/>
    <p:sldLayoutId id="2147483853" r:id="rId11"/>
    <p:sldLayoutId id="2147483854" r:id="rId12"/>
    <p:sldLayoutId id="2147483855" r:id="rId13"/>
    <p:sldLayoutId id="2147483858" r:id="rId14"/>
    <p:sldLayoutId id="2147483859" r:id="rId15"/>
    <p:sldLayoutId id="2147483850" r:id="rId16"/>
    <p:sldLayoutId id="214748385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26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TC104033929[[fn=Slate]]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Calisto MT</vt:lpstr>
      <vt:lpstr>Trebuchet MS</vt:lpstr>
      <vt:lpstr>Wingdings 2</vt:lpstr>
      <vt:lpstr>Slate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2</cp:revision>
  <dcterms:created xsi:type="dcterms:W3CDTF">2014-08-26T23:53:23Z</dcterms:created>
  <dcterms:modified xsi:type="dcterms:W3CDTF">2014-08-26T23:53:41Z</dcterms:modified>
</cp:coreProperties>
</file>