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80" d="100"/>
          <a:sy n="80" d="100"/>
        </p:scale>
        <p:origin x="4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dirty="0" smtClean="0"/>
              <a:t>add your </a:t>
            </a:r>
            <a:r>
              <a:rPr lang="en-US" dirty="0"/>
              <a:t>own categories and points values </a:t>
            </a:r>
            <a:r>
              <a:rPr lang="en-US" dirty="0" smtClean="0"/>
              <a:t>to this </a:t>
            </a:r>
            <a:r>
              <a:rPr lang="en-US" dirty="0"/>
              <a:t>game </a:t>
            </a:r>
            <a:r>
              <a:rPr lang="en-US" dirty="0" smtClean="0"/>
              <a:t>board. Enter </a:t>
            </a:r>
            <a:r>
              <a:rPr lang="en-US" dirty="0"/>
              <a:t>your questions and answers in the slides we’ve provided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you’re in slide show view, </a:t>
            </a:r>
            <a:r>
              <a:rPr lang="en-US" dirty="0" smtClean="0"/>
              <a:t>select the underlined text </a:t>
            </a:r>
            <a:r>
              <a:rPr lang="en-US" dirty="0"/>
              <a:t>to go to that question, </a:t>
            </a:r>
            <a:r>
              <a:rPr lang="en-US" dirty="0" smtClean="0"/>
              <a:t>then</a:t>
            </a:r>
            <a:r>
              <a:rPr lang="en-US" dirty="0"/>
              <a:t> select the right triangle to reveal the answer</a:t>
            </a:r>
            <a:r>
              <a:rPr lang="en-US" dirty="0" smtClean="0"/>
              <a:t>. </a:t>
            </a:r>
            <a:r>
              <a:rPr lang="en-US" dirty="0"/>
              <a:t>Use the left triangle 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/>
              <a:t>your questions and answers in the placeholders. You can add the category and points value at the bottom for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When you’re in slide show view, </a:t>
            </a:r>
            <a:r>
              <a:rPr lang="en-US" dirty="0" smtClean="0"/>
              <a:t>select the </a:t>
            </a:r>
            <a:r>
              <a:rPr lang="en-US" dirty="0"/>
              <a:t>right triangle to reveal the answer. </a:t>
            </a:r>
            <a:r>
              <a:rPr lang="en-US" dirty="0" smtClean="0"/>
              <a:t>Select the </a:t>
            </a:r>
            <a:r>
              <a:rPr lang="en-US" dirty="0"/>
              <a:t>left triangle to return to the game board slide.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r>
              <a:rPr lang="en-US" dirty="0" smtClean="0"/>
              <a:t>Use the right arrow at the bottom to reveal </a:t>
            </a:r>
            <a:r>
              <a:rPr lang="en-US" dirty="0" smtClean="0"/>
              <a:t>the </a:t>
            </a:r>
            <a:r>
              <a:rPr lang="en-US" dirty="0" smtClean="0"/>
              <a:t>answer in slide show view.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category </a:t>
            </a:r>
            <a:r>
              <a:rPr lang="en-US" dirty="0" smtClean="0"/>
              <a:t>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20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30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40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50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3 question for 10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10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3 question for 20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3 question for 30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3 question for 40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3 question for 50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4 question for 10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10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4 question for 20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4 question for 30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4 question for 40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4 question for 50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5 question for 10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10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5 question for 20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5 question for 30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 question for 10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10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5 question for 40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5 question for 50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 question for 20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 question for 30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 question for 40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 question for 50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10 points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10 point answer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3CCA7-F4B0-4CD0-A273-908584A054B5}"/>
</file>

<file path=customXml/itemProps2.xml><?xml version="1.0" encoding="utf-8"?>
<ds:datastoreItem xmlns:ds="http://schemas.openxmlformats.org/officeDocument/2006/customXml" ds:itemID="{241FC00E-C489-4259-99E0-267048C28A5A}"/>
</file>

<file path=customXml/itemProps3.xml><?xml version="1.0" encoding="utf-8"?>
<ds:datastoreItem xmlns:ds="http://schemas.openxmlformats.org/officeDocument/2006/customXml" ds:itemID="{C0299427-726D-49EB-A458-2AD845CE16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Widescreen</PresentationFormat>
  <Paragraphs>146</Paragraphs>
  <Slides>31</Slides>
  <Notes>5</Notes>
  <HiddenSlides>30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Game Board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2013-08-26T16:20:49Z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