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58" d="100"/>
          <a:sy n="58" d="100"/>
        </p:scale>
        <p:origin x="20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B231-27C6-409E-9BD0-16F46D21E7F4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EDD67-FA6F-4C1C-97AD-73BAAEDDF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ABC76-AA8A-451D-8F20-A363DAECEA5C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30E9F-1CC5-4749-8204-080ECB07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3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change this flyer, just select the sample text, and then enter your event details. Or, if you’d rather start from a clean slate, press the New Slide button on the Home tab to insert a new page.</a:t>
            </a:r>
            <a:r>
              <a:rPr lang="en-US" baseline="0" dirty="0" smtClean="0"/>
              <a:t> Now enter your text in the empty placeholders.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30E9F-1CC5-4749-8204-080ECB070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8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216400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5916863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022597"/>
            <a:ext cx="4422658" cy="56227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Campus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Band Battle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June 8th, 2013</a:t>
            </a:r>
          </a:p>
          <a:p>
            <a:r>
              <a:rPr lang="en-US" dirty="0" smtClean="0"/>
              <a:t>8pm – 12pm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Student Union Auditorium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1234 Academic Circle, Berkeley, CA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FEATURING •</a:t>
            </a:r>
            <a:r>
              <a:rPr lang="en-US" dirty="0" smtClean="0">
                <a:solidFill>
                  <a:schemeClr val="accent1"/>
                </a:solidFill>
              </a:rPr>
              <a:t> Your Band Name </a:t>
            </a:r>
            <a:r>
              <a:rPr lang="en-US" dirty="0" smtClean="0"/>
              <a:t>• Your Band Name • </a:t>
            </a:r>
            <a:r>
              <a:rPr lang="en-US" dirty="0" smtClean="0">
                <a:solidFill>
                  <a:schemeClr val="accent1"/>
                </a:solidFill>
              </a:rPr>
              <a:t>Your Band Name</a:t>
            </a:r>
            <a:r>
              <a:rPr lang="en-US" dirty="0" smtClean="0"/>
              <a:t> • Your Band Name •</a:t>
            </a:r>
            <a:r>
              <a:rPr lang="en-US" dirty="0" smtClean="0">
                <a:solidFill>
                  <a:schemeClr val="accent1"/>
                </a:solidFill>
              </a:rPr>
              <a:t> Your Band Name</a:t>
            </a:r>
            <a:r>
              <a:rPr lang="en-US" dirty="0" smtClean="0"/>
              <a:t> • Your Band Name • </a:t>
            </a:r>
            <a:r>
              <a:rPr lang="en-US" dirty="0" smtClean="0">
                <a:solidFill>
                  <a:schemeClr val="accent1"/>
                </a:solidFill>
              </a:rPr>
              <a:t>Your Band Name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WEB ADDRESS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All Ages</a:t>
            </a:r>
            <a:br>
              <a:rPr lang="en-US" smtClean="0"/>
            </a:br>
            <a:r>
              <a:rPr lang="en-US" smtClean="0"/>
              <a:t>Event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Advance Tickets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$18 General</a:t>
            </a:r>
          </a:p>
          <a:p>
            <a:r>
              <a:rPr lang="en-US" smtClean="0"/>
              <a:t>$36 VIP</a:t>
            </a:r>
          </a:p>
          <a:p>
            <a:r>
              <a:rPr lang="en-US" smtClean="0"/>
              <a:t>Group rates</a:t>
            </a:r>
            <a:br>
              <a:rPr lang="en-US" smtClean="0"/>
            </a:br>
            <a:r>
              <a:rPr lang="en-US" smtClean="0"/>
              <a:t>available on site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At the Door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mtClean="0"/>
              <a:t>$20 General</a:t>
            </a:r>
          </a:p>
          <a:p>
            <a:r>
              <a:rPr lang="en-US" smtClean="0"/>
              <a:t>$40 VIP</a:t>
            </a:r>
          </a:p>
          <a:p>
            <a:r>
              <a:rPr lang="en-US" smtClean="0"/>
              <a:t>Group rates</a:t>
            </a:r>
            <a:br>
              <a:rPr lang="en-US" smtClean="0"/>
            </a:br>
            <a:r>
              <a:rPr lang="en-US" smtClean="0"/>
              <a:t>available on site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/>
              <a:t>Sponsors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Adventure Works</a:t>
            </a:r>
          </a:p>
          <a:p>
            <a:r>
              <a:rPr lang="en-US" smtClean="0"/>
              <a:t>Alpine Ski House</a:t>
            </a:r>
          </a:p>
          <a:p>
            <a:r>
              <a:rPr lang="en-US" smtClean="0"/>
              <a:t>Contoso, Ltd.</a:t>
            </a:r>
          </a:p>
          <a:p>
            <a:r>
              <a:rPr lang="en-US" smtClean="0"/>
              <a:t>Fourth Coffee</a:t>
            </a:r>
          </a:p>
          <a:p>
            <a:r>
              <a:rPr lang="en-US" smtClean="0"/>
              <a:t>Margie’s Travel</a:t>
            </a:r>
          </a:p>
          <a:p>
            <a:r>
              <a:rPr lang="en-US" smtClean="0"/>
              <a:t>School of Fine Art</a:t>
            </a:r>
          </a:p>
          <a:p>
            <a:r>
              <a:rPr lang="en-US" smtClean="0"/>
              <a:t>The Phone Company</a:t>
            </a:r>
          </a:p>
          <a:p>
            <a:r>
              <a:rPr lang="en-US" smtClean="0"/>
              <a:t>Wingtip Toys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mtClean="0"/>
              <a:t>Benefiting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The School of Music</a:t>
            </a:r>
            <a:br>
              <a:rPr lang="en-US" smtClean="0"/>
            </a:br>
            <a:r>
              <a:rPr lang="en-US" smtClean="0"/>
              <a:t>and the University</a:t>
            </a:r>
            <a:br>
              <a:rPr lang="en-US" smtClean="0"/>
            </a:br>
            <a:r>
              <a:rPr lang="en-US" smtClean="0"/>
              <a:t>Arts and</a:t>
            </a:r>
            <a:br>
              <a:rPr lang="en-US" smtClean="0"/>
            </a:br>
            <a:r>
              <a:rPr lang="en-US" smtClean="0"/>
              <a:t>Entertainment</a:t>
            </a:r>
            <a:br>
              <a:rPr lang="en-US" smtClean="0"/>
            </a:br>
            <a:r>
              <a:rPr lang="en-US" smtClean="0"/>
              <a:t>Council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ent Flyer 8.5 x 11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Gold.potx" id="{7E5DE923-A5A9-4087-8F4B-6FDD0CD58B5F}" vid="{FF274389-F3BE-409E-AD1B-C11DC72D0569}"/>
    </a:ext>
  </a:extLst>
</a:theme>
</file>

<file path=ppt/theme/theme2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6BD4E9-0CC0-409C-B1D7-3C53B6DA0765}"/>
</file>

<file path=customXml/itemProps2.xml><?xml version="1.0" encoding="utf-8"?>
<ds:datastoreItem xmlns:ds="http://schemas.openxmlformats.org/officeDocument/2006/customXml" ds:itemID="{5205780E-8520-4DBC-92A2-A56D6A1221FC}"/>
</file>

<file path=customXml/itemProps3.xml><?xml version="1.0" encoding="utf-8"?>
<ds:datastoreItem xmlns:ds="http://schemas.openxmlformats.org/officeDocument/2006/customXml" ds:itemID="{4AD11406-0C63-4591-A71D-1E6071C5492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Student Flyer 8.5 x 11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2013-06-24T21:16:45Z</dcterms:created>
  <dcterms:modified xsi:type="dcterms:W3CDTF">2013-06-24T21:16:48Z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0x0101007C1D5F340F01F94FA2FD29A5E6DC872E</vt:lpwstr>
  </property>
</Properties>
</file>