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2" r:id="rId7"/>
    <p:sldId id="273" r:id="rId8"/>
    <p:sldId id="274" r:id="rId9"/>
    <p:sldId id="263" r:id="rId10"/>
    <p:sldId id="265" r:id="rId11"/>
    <p:sldId id="266" r:id="rId12"/>
    <p:sldId id="267" r:id="rId13"/>
    <p:sldId id="275" r:id="rId14"/>
    <p:sldId id="26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4" y="77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56400"/>
        <c:axId val="6938536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56400"/>
        <c:axId val="69385360"/>
      </c:lineChart>
      <c:catAx>
        <c:axId val="6935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85360"/>
        <c:crosses val="autoZero"/>
        <c:auto val="1"/>
        <c:lblAlgn val="ctr"/>
        <c:lblOffset val="100"/>
        <c:noMultiLvlLbl val="0"/>
      </c:catAx>
      <c:valAx>
        <c:axId val="6938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5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r>
            <a:rPr lang="en-US" dirty="0" smtClean="0"/>
            <a:t>Group A</a:t>
          </a:r>
          <a:endParaRPr lang="en-US" dirty="0"/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C9019F7-4AFB-49A4-BEE3-23F53816727D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6FDC87A3-6592-4D1B-9C61-14B51D6B6DA3}" type="presOf" srcId="{C1B61D4D-7B51-471F-A0A6-E55A5EC41A8E}" destId="{B00BB2B3-43BF-4BBF-B8B9-75901CCFACA5}" srcOrd="0" destOrd="0" presId="urn:microsoft.com/office/officeart/2005/8/layout/StepDownProcess"/>
    <dgm:cxn modelId="{B1FEF889-B846-4C00-91A3-D3E3C339383D}" type="presOf" srcId="{3791C0EA-2A16-4B79-AE66-267F4C96876D}" destId="{5812CCDB-7FE7-42D3-9D84-BC2F375234DF}" srcOrd="0" destOrd="1" presId="urn:microsoft.com/office/officeart/2005/8/layout/StepDownProcess"/>
    <dgm:cxn modelId="{131F7697-1855-4B30-824B-71BAF0D73CAE}" type="presOf" srcId="{A33F4830-5CD4-4C71-985C-0708E9B0BE14}" destId="{08ECF78B-FAD5-4D9C-8E49-B3383B679E74}" srcOrd="0" destOrd="0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B63F18D8-1EED-42EB-A0C7-E8B22BA60175}" type="presOf" srcId="{0D636056-30D8-4434-99F7-E38A6E2B8161}" destId="{AE7ECB50-F4B1-47FD-BE6E-79C06FC25BB6}" srcOrd="0" destOrd="0" presId="urn:microsoft.com/office/officeart/2005/8/layout/StepDownProcess"/>
    <dgm:cxn modelId="{8FF50AB5-A2B9-4BB9-942F-7B2FE2AE5B3F}" type="presOf" srcId="{98450B70-D18C-4E1D-97E9-FA8BA06091D9}" destId="{E2700167-FF4B-4025-A48B-3CB1A8B5F4C4}" srcOrd="0" destOrd="0" presId="urn:microsoft.com/office/officeart/2005/8/layout/StepDownProcess"/>
    <dgm:cxn modelId="{B1E97AD2-4A16-4C33-ABC4-E34F84DE097B}" type="presOf" srcId="{255827E2-CE07-427C-839C-BE2E51FCDBB8}" destId="{5812CCDB-7FE7-42D3-9D84-BC2F375234DF}" srcOrd="0" destOrd="0" presId="urn:microsoft.com/office/officeart/2005/8/layout/StepDownProcess"/>
    <dgm:cxn modelId="{BED63754-39A6-4956-94D4-FE3DBE08216A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06CC7795-3437-4613-92CE-0575A857E544}" type="presParOf" srcId="{08ECF78B-FAD5-4D9C-8E49-B3383B679E74}" destId="{CA25F1EE-EBF1-4624-880B-D3BCF13A2F47}" srcOrd="0" destOrd="0" presId="urn:microsoft.com/office/officeart/2005/8/layout/StepDownProcess"/>
    <dgm:cxn modelId="{AB1B63B4-206F-42CE-BFD7-F359B240D5A0}" type="presParOf" srcId="{CA25F1EE-EBF1-4624-880B-D3BCF13A2F47}" destId="{1DBDDA96-9BFE-4E8D-B03A-B2FB6EE49E38}" srcOrd="0" destOrd="0" presId="urn:microsoft.com/office/officeart/2005/8/layout/StepDownProcess"/>
    <dgm:cxn modelId="{441F164E-8D77-4198-AE89-047311D9D8CF}" type="presParOf" srcId="{CA25F1EE-EBF1-4624-880B-D3BCF13A2F47}" destId="{E2700167-FF4B-4025-A48B-3CB1A8B5F4C4}" srcOrd="1" destOrd="0" presId="urn:microsoft.com/office/officeart/2005/8/layout/StepDownProcess"/>
    <dgm:cxn modelId="{6E18BECB-1DDD-4009-AB49-20DE7BCC6FC0}" type="presParOf" srcId="{CA25F1EE-EBF1-4624-880B-D3BCF13A2F47}" destId="{B00BB2B3-43BF-4BBF-B8B9-75901CCFACA5}" srcOrd="2" destOrd="0" presId="urn:microsoft.com/office/officeart/2005/8/layout/StepDownProcess"/>
    <dgm:cxn modelId="{AE0DE8C8-E979-4765-83B7-EF8C3922C362}" type="presParOf" srcId="{08ECF78B-FAD5-4D9C-8E49-B3383B679E74}" destId="{939CB33E-F6DE-4B22-86E1-389888939D48}" srcOrd="1" destOrd="0" presId="urn:microsoft.com/office/officeart/2005/8/layout/StepDownProcess"/>
    <dgm:cxn modelId="{245C2C74-273F-4DF8-B8FD-BD9C431431C5}" type="presParOf" srcId="{08ECF78B-FAD5-4D9C-8E49-B3383B679E74}" destId="{0B9F427B-E521-4A0D-A610-47D9D62FF434}" srcOrd="2" destOrd="0" presId="urn:microsoft.com/office/officeart/2005/8/layout/StepDownProcess"/>
    <dgm:cxn modelId="{BCA2D9F6-DDA9-4FA0-8982-9377517EE353}" type="presParOf" srcId="{0B9F427B-E521-4A0D-A610-47D9D62FF434}" destId="{CB65E7BF-26FC-4997-A604-64C56983E379}" srcOrd="0" destOrd="0" presId="urn:microsoft.com/office/officeart/2005/8/layout/StepDownProcess"/>
    <dgm:cxn modelId="{C6675712-1CF7-4590-9485-8EA83BB63841}" type="presParOf" srcId="{0B9F427B-E521-4A0D-A610-47D9D62FF434}" destId="{1D736981-5D82-4672-9205-279958AACFE2}" srcOrd="1" destOrd="0" presId="urn:microsoft.com/office/officeart/2005/8/layout/StepDownProcess"/>
    <dgm:cxn modelId="{62241558-0554-4276-B13E-0CD4E850BB2E}" type="presParOf" srcId="{0B9F427B-E521-4A0D-A610-47D9D62FF434}" destId="{5812CCDB-7FE7-42D3-9D84-BC2F375234DF}" srcOrd="2" destOrd="0" presId="urn:microsoft.com/office/officeart/2005/8/layout/StepDownProcess"/>
    <dgm:cxn modelId="{5FD0D6BD-F374-4EE4-ABA2-C793330AA253}" type="presParOf" srcId="{08ECF78B-FAD5-4D9C-8E49-B3383B679E74}" destId="{11E7C21B-758A-4A9D-8566-914D35C1B9FC}" srcOrd="3" destOrd="0" presId="urn:microsoft.com/office/officeart/2005/8/layout/StepDownProcess"/>
    <dgm:cxn modelId="{9891F015-8E6B-4808-98E3-A39C8FC3A2E3}" type="presParOf" srcId="{08ECF78B-FAD5-4D9C-8E49-B3383B679E74}" destId="{27AC4152-3790-436F-BE68-EF7D8416D588}" srcOrd="4" destOrd="0" presId="urn:microsoft.com/office/officeart/2005/8/layout/StepDownProcess"/>
    <dgm:cxn modelId="{7D7EA350-5B59-42D6-96E0-8B06810DEDBB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A</a:t>
          </a:r>
          <a:endParaRPr lang="en-US" sz="3100" kern="1200" dirty="0"/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B</a:t>
          </a:r>
          <a:endParaRPr lang="en-US" sz="3100" kern="1200" dirty="0"/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Group C</a:t>
          </a:r>
          <a:endParaRPr lang="en-US" sz="3100" kern="1200" dirty="0"/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n-US"/>
              <a:t>6/8/2013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n-US"/>
              <a:t>6/8/2013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2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9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2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0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8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2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n-US"/>
              <a:t>6/8/2013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n-US"/>
              <a:pPr/>
              <a:t>6/8/2013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9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your first bullet point here</a:t>
            </a:r>
          </a:p>
          <a:p>
            <a:r>
              <a:rPr lang="en-US" dirty="0"/>
              <a:t>Add your second bullet point here</a:t>
            </a:r>
          </a:p>
          <a:p>
            <a:r>
              <a:rPr lang="en-US" dirty="0"/>
              <a:t>Add your 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Chart</a:t>
            </a:r>
          </a:p>
        </p:txBody>
      </p:sp>
      <p:graphicFrame>
        <p:nvGraphicFramePr>
          <p:cNvPr id="7" name="Content Placeholder 6" descr="Clustered Column – Line Combinatio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559522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03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6" name="Content Placeholder 5" descr="Sample table with 3 columns, 4 rows" title="Tab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470024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SmartArt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First bullet point here</a:t>
            </a:r>
          </a:p>
          <a:p>
            <a:r>
              <a:rPr lang="en-US" dirty="0"/>
              <a:t>Second bullet point here</a:t>
            </a:r>
          </a:p>
          <a:p>
            <a:r>
              <a:rPr lang="en-US" dirty="0"/>
              <a:t>Third bullet point </a:t>
            </a:r>
            <a:r>
              <a:rPr lang="en-US" dirty="0" smtClean="0"/>
              <a:t>here</a:t>
            </a:r>
            <a:endParaRPr lang="en-US" dirty="0"/>
          </a:p>
        </p:txBody>
      </p:sp>
      <p:graphicFrame>
        <p:nvGraphicFramePr>
          <p:cNvPr id="5" name="Content Placeholder 4" descr="Step Down Process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643264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32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Afric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8EC7D3-9C88-4397-B3FB-FAA200000312}"/>
</file>

<file path=customXml/itemProps2.xml><?xml version="1.0" encoding="utf-8"?>
<ds:datastoreItem xmlns:ds="http://schemas.openxmlformats.org/officeDocument/2006/customXml" ds:itemID="{FDF28CE9-0660-450B-8107-89AF5F7389BD}"/>
</file>

<file path=customXml/itemProps3.xml><?xml version="1.0" encoding="utf-8"?>
<ds:datastoreItem xmlns:ds="http://schemas.openxmlformats.org/officeDocument/2006/customXml" ds:itemID="{52845CAE-31F0-48FB-BEEF-576F0B02DEB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Custom</PresentationFormat>
  <Paragraphs>36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Continental Africa 16x9</vt:lpstr>
      <vt:lpstr>Title Layout </vt:lpstr>
      <vt:lpstr>Title and Content Layout with List</vt:lpstr>
      <vt:lpstr>Title and Content Layout  with Chart</vt:lpstr>
      <vt:lpstr>Two Content Layout with Table</vt:lpstr>
      <vt:lpstr>Two Content Layout 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 </dc:title>
  <dc:creator>Summer</dc:creator>
  <cp:lastModifiedBy> </cp:lastModifiedBy>
  <cp:revision>3</cp:revision>
  <dcterms:created xsi:type="dcterms:W3CDTF">2013-04-05T20:00:09Z</dcterms:created>
  <dcterms:modified xsi:type="dcterms:W3CDTF">2013-06-08T02:31:38Z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