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8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56" autoAdjust="0"/>
  </p:normalViewPr>
  <p:slideViewPr>
    <p:cSldViewPr snapToGrid="0" showGuides="1">
      <p:cViewPr varScale="1">
        <p:scale>
          <a:sx n="87" d="100"/>
          <a:sy n="87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D-4504-AB77-78D7675937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D-4504-AB77-78D7675937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D-4504-AB77-78D767593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5602848"/>
        <c:axId val="225603240"/>
      </c:barChart>
      <c:catAx>
        <c:axId val="2256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603240"/>
        <c:crosses val="autoZero"/>
        <c:auto val="1"/>
        <c:lblAlgn val="ctr"/>
        <c:lblOffset val="100"/>
        <c:noMultiLvlLbl val="0"/>
      </c:catAx>
      <c:valAx>
        <c:axId val="22560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60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/>
            <a:t>Step 1 Title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1 - first task description"/>
        </a:ext>
      </dgm:extLs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1 - second task description"/>
        </a:ext>
      </dgm:extLs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1 - third task description"/>
        </a:ext>
      </dgm:extLs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1 - fourth task description"/>
        </a:ext>
      </dgm:extLs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/>
            <a:t>Step 2 Title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2 - first task description"/>
        </a:ext>
      </dgm:extLs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2 - second task description"/>
        </a:ext>
      </dgm:extLs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2 - third task description"/>
        </a:ext>
      </dgm:extLs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/>
            <a:t>Step 3 Title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3 - first task description"/>
        </a:ext>
      </dgm:extLs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3 - second task description"/>
        </a:ext>
      </dgm:extLs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/>
            <a:t>Step 4 Title</a:t>
          </a:r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4 - first task description"/>
        </a:ext>
      </dgm:extLs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r>
            <a:rPr lang="en-US" dirty="0"/>
            <a:t>Task description</a:t>
          </a:r>
        </a:p>
      </dgm:t>
      <dgm:extLst>
        <a:ext uri="{E40237B7-FDA0-4F09-8148-C483321AD2D9}">
          <dgm14:cNvPr xmlns:dgm14="http://schemas.microsoft.com/office/drawing/2010/diagram" id="0" name="" title="Step 4 - second task description"/>
        </a:ext>
      </dgm:extLs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1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1"/>
      <dgm:spPr/>
      <dgm:t>
        <a:bodyPr/>
        <a:lstStyle/>
        <a:p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1"/>
      <dgm:spPr/>
      <dgm:t>
        <a:bodyPr/>
        <a:lstStyle/>
        <a:p>
          <a:endParaRPr lang="en-US"/>
        </a:p>
      </dgm:t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1"/>
      <dgm:spPr/>
      <dgm:t>
        <a:bodyPr/>
        <a:lstStyle/>
        <a:p>
          <a:endParaRPr lang="en-US"/>
        </a:p>
      </dgm:t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1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1"/>
      <dgm:spPr/>
      <dgm:t>
        <a:bodyPr/>
        <a:lstStyle/>
        <a:p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1"/>
      <dgm:spPr/>
      <dgm:t>
        <a:bodyPr/>
        <a:lstStyle/>
        <a:p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1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1"/>
      <dgm:spPr/>
      <dgm:t>
        <a:bodyPr/>
        <a:lstStyle/>
        <a:p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/>
        <a:lstStyle/>
        <a:p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1"/>
      <dgm:spPr/>
      <dgm:t>
        <a:bodyPr/>
        <a:lstStyle/>
        <a:p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1"/>
      <dgm:spPr/>
      <dgm:t>
        <a:bodyPr/>
        <a:lstStyle/>
        <a:p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Task description</a:t>
          </a:r>
        </a:p>
      </dsp:txBody>
      <dsp:txXfrm>
        <a:off x="1063655" y="453531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Task description</a:t>
          </a:r>
        </a:p>
      </dsp:txBody>
      <dsp:txXfrm>
        <a:off x="1063655" y="1471513"/>
        <a:ext cx="1282015" cy="1017981"/>
      </dsp:txXfrm>
    </dsp:sp>
    <dsp:sp modelId="{1877502C-A892-4DC0-ADA6-FA065097BB90}">
      <dsp:nvSpPr>
        <dsp:cNvPr id="0" name=""/>
        <dsp:cNvSpPr/>
      </dsp:nvSpPr>
      <dsp:spPr>
        <a:xfrm>
          <a:off x="819461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Task description</a:t>
          </a:r>
        </a:p>
      </dsp:txBody>
      <dsp:txXfrm>
        <a:off x="1063655" y="2489494"/>
        <a:ext cx="1282015" cy="1017981"/>
      </dsp:txXfrm>
    </dsp:sp>
    <dsp:sp modelId="{51F68A05-A560-4C6F-BC90-521AEF3B0907}">
      <dsp:nvSpPr>
        <dsp:cNvPr id="0" name=""/>
        <dsp:cNvSpPr/>
      </dsp:nvSpPr>
      <dsp:spPr>
        <a:xfrm>
          <a:off x="819461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Task description</a:t>
          </a:r>
        </a:p>
      </dsp:txBody>
      <dsp:txXfrm>
        <a:off x="1063655" y="3507476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Step 1 Title</a:t>
          </a:r>
        </a:p>
      </dsp:txBody>
      <dsp:txXfrm>
        <a:off x="154488" y="195547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Task description</a:t>
          </a:r>
        </a:p>
      </dsp:txBody>
      <dsp:txXfrm>
        <a:off x="3607337" y="453531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Task description</a:t>
          </a:r>
        </a:p>
      </dsp:txBody>
      <dsp:txXfrm>
        <a:off x="3607337" y="1471513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63143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Task description</a:t>
          </a:r>
        </a:p>
      </dsp:txBody>
      <dsp:txXfrm>
        <a:off x="3607337" y="2489494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Step 2 Title</a:t>
          </a:r>
        </a:p>
      </dsp:txBody>
      <dsp:txXfrm>
        <a:off x="2698170" y="195547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Task description</a:t>
          </a:r>
        </a:p>
      </dsp:txBody>
      <dsp:txXfrm>
        <a:off x="6151018" y="453531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Task description</a:t>
          </a:r>
        </a:p>
      </dsp:txBody>
      <dsp:txXfrm>
        <a:off x="6151018" y="1471513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Step 3 Title</a:t>
          </a:r>
        </a:p>
      </dsp:txBody>
      <dsp:txXfrm>
        <a:off x="5241852" y="195547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Task description</a:t>
          </a:r>
        </a:p>
      </dsp:txBody>
      <dsp:txXfrm>
        <a:off x="8694700" y="453531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Task description</a:t>
          </a:r>
        </a:p>
      </dsp:txBody>
      <dsp:txXfrm>
        <a:off x="8694700" y="1471513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Step 4 Title</a:t>
          </a:r>
        </a:p>
      </dsp:txBody>
      <dsp:txXfrm>
        <a:off x="7785534" y="195547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1/7/2017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1/7/2017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cs typeface="Arial" pitchFamily="34" charset="0"/>
              </a:rPr>
              <a:t>NOTE: </a:t>
            </a:r>
            <a:r>
              <a:rPr lang="en-US" sz="1200" dirty="0">
                <a:cs typeface="Arial" pitchFamily="34" charset="0"/>
              </a:rPr>
              <a:t>Want a different image on this slide? Select the picture and delete it. Now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60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2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9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9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8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 title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Picture Placeholder 10" title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1/7/2017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  <a:p>
            <a:pPr lvl="5"/>
            <a:r>
              <a:rPr/>
              <a:t>Sixth level</a:t>
            </a:r>
          </a:p>
          <a:p>
            <a:pPr lvl="6"/>
            <a:r>
              <a:rPr/>
              <a:t>Seventh level</a:t>
            </a:r>
          </a:p>
          <a:p>
            <a:pPr lvl="7"/>
            <a:r>
              <a:rPr/>
              <a:t>Eighth level</a:t>
            </a:r>
          </a:p>
          <a:p>
            <a:pPr lvl="8"/>
            <a:r>
              <a:rPr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Title With Picture Layout</a:t>
            </a:r>
          </a:p>
        </p:txBody>
      </p:sp>
      <p:pic>
        <p:nvPicPr>
          <p:cNvPr id="4" name="Picture Placeholder 3" title="Open book on table, blurred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and Content Layout with List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 your first bullet point here</a:t>
            </a:r>
          </a:p>
          <a:p>
            <a:r>
              <a:rPr lang="en-US"/>
              <a:t>Add your second bullet point here</a:t>
            </a:r>
          </a:p>
          <a:p>
            <a:r>
              <a:rPr lang="en-US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title="Clustered column chart showing the values of 3 series for 4 categori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487336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Content Layout with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bullet point here</a:t>
            </a:r>
          </a:p>
          <a:p>
            <a:r>
              <a:rPr lang="en-US" dirty="0"/>
              <a:t>Second bullet point here</a:t>
            </a:r>
          </a:p>
          <a:p>
            <a:r>
              <a:rPr lang="en-US" dirty="0"/>
              <a:t>Third bullet point here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7379866"/>
              </p:ext>
            </p:extLst>
          </p:nvPr>
        </p:nvGraphicFramePr>
        <p:xfrm>
          <a:off x="6172200" y="1600200"/>
          <a:ext cx="4914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Group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dirty="0"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/>
                        <a:t>Class</a:t>
                      </a:r>
                      <a:r>
                        <a:rPr baseline="0"/>
                        <a:t> 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and Content Layout with SmartArt</a:t>
            </a:r>
            <a:endParaRPr lang="en-US" dirty="0"/>
          </a:p>
        </p:txBody>
      </p:sp>
      <p:graphicFrame>
        <p:nvGraphicFramePr>
          <p:cNvPr id="4" name="Content Placeholder 3" title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751870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with Caption Layout</a:t>
            </a:r>
          </a:p>
        </p:txBody>
      </p:sp>
      <p:pic>
        <p:nvPicPr>
          <p:cNvPr id="5" name="Picture Placeholder 4" title="Closeup of books on shelves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BAFF00-647E-4627-9B6C-A5CDC1F32200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400D5F3-AA73-4EC6-BCD9-0DC3E330E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DC6030-8312-4894-9236-1E15DA4F39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186</Words>
  <PresentationFormat>Widescreen</PresentationFormat>
  <Paragraphs>58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Euphemia</vt:lpstr>
      <vt:lpstr>Plantagenet Cherokee</vt:lpstr>
      <vt:lpstr>Wingdings</vt:lpstr>
      <vt:lpstr>Academic Literature 16x9</vt:lpstr>
      <vt:lpstr>Title With Picture Layout</vt:lpstr>
      <vt:lpstr>Title and Content Layout with List</vt:lpstr>
      <vt:lpstr>Title and Content Layout with Chart</vt:lpstr>
      <vt:lpstr>Two Content Layout with Table</vt:lpstr>
      <vt:lpstr>Title and Content Layout with SmartArt</vt:lpstr>
      <vt:lpstr>Picture with Caption Layout</vt:lpstr>
      <vt:lpstr>Add a Slide Title - 1</vt:lpstr>
      <vt:lpstr>Add a Slide Title - 2</vt:lpstr>
      <vt:lpstr>Add a Slide Title - 3</vt:lpstr>
      <vt:lpstr>Add a Slide Title - 4</vt:lpstr>
      <vt:lpstr>PowerPoint Presentation</vt:lpstr>
      <vt:lpstr>Add a Slide Title - 5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2014-04-17T22:28:38Z</dcterms:created>
  <dcterms:modified xsi:type="dcterms:W3CDTF">2017-01-07T04:49:47Z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