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5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3577-BC56-42DD-BC5F-1F42B916A871}" type="datetimeFigureOut">
              <a:rPr lang="en-US"/>
              <a:t>5/15/2014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412B5-FB52-4477-9080-89846BE3571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4372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3901-4522-4B08-88D1-A7F82744CA5F}" type="datetimeFigureOut">
              <a:rPr lang="en-US"/>
              <a:t>5/15/2014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F4243-7D34-48F6-AD58-233CEC7892C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41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a different greeting? To add your own, just select the text and enter your message.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/>
              <a:t>Or, if you'd rather start from a clean slate, press the New Slide button on the Home tab to insert a new </a:t>
            </a:r>
            <a:r>
              <a:rPr lang="en-US" dirty="0" smtClean="0"/>
              <a:t>page. </a:t>
            </a:r>
            <a:r>
              <a:rPr lang="en-US" dirty="0"/>
              <a:t>Now enter your text in 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F4243-7D34-48F6-AD58-233CEC7892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9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242" y="1995607"/>
            <a:ext cx="2012540" cy="1944159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55242" y="4041648"/>
            <a:ext cx="2012540" cy="7910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455242" y="7708392"/>
            <a:ext cx="2012540" cy="7910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455242" y="5641848"/>
            <a:ext cx="2012540" cy="1944159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6"/>
          </p:nvPr>
        </p:nvSpPr>
        <p:spPr>
          <a:xfrm>
            <a:off x="2098922" y="1828800"/>
            <a:ext cx="2210199" cy="2762250"/>
          </a:xfrm>
          <a:prstGeom prst="roundRect">
            <a:avLst>
              <a:gd name="adj" fmla="val 5391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43" name="Picture Placeholder 41"/>
          <p:cNvSpPr>
            <a:spLocks noGrp="1"/>
          </p:cNvSpPr>
          <p:nvPr>
            <p:ph type="pic" sz="quarter" idx="17"/>
          </p:nvPr>
        </p:nvSpPr>
        <p:spPr>
          <a:xfrm>
            <a:off x="2098921" y="5477256"/>
            <a:ext cx="2210199" cy="2762250"/>
          </a:xfrm>
          <a:prstGeom prst="roundRect">
            <a:avLst>
              <a:gd name="adj" fmla="val 5391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4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Group 422"/>
          <p:cNvGrpSpPr/>
          <p:nvPr/>
        </p:nvGrpSpPr>
        <p:grpSpPr>
          <a:xfrm>
            <a:off x="1122123" y="1370034"/>
            <a:ext cx="5519281" cy="3668343"/>
            <a:chOff x="1122123" y="1370034"/>
            <a:chExt cx="5519281" cy="3668343"/>
          </a:xfrm>
        </p:grpSpPr>
        <p:pic>
          <p:nvPicPr>
            <p:cNvPr id="11" name="backgrou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474" y="1380777"/>
              <a:ext cx="5489453" cy="3657600"/>
            </a:xfrm>
            <a:prstGeom prst="rect">
              <a:avLst/>
            </a:prstGeom>
          </p:spPr>
        </p:pic>
        <p:pic>
          <p:nvPicPr>
            <p:cNvPr id="360" name="snowflakes"/>
            <p:cNvPicPr>
              <a:picLocks noChangeAspect="1"/>
            </p:cNvPicPr>
            <p:nvPr/>
          </p:nvPicPr>
          <p:blipFill rotWithShape="1">
            <a:blip r:embed="rId4"/>
            <a:srcRect l="16630" t="24352" r="13021" b="28105"/>
            <a:stretch/>
          </p:blipFill>
          <p:spPr>
            <a:xfrm>
              <a:off x="1122123" y="1370034"/>
              <a:ext cx="5519281" cy="3666473"/>
            </a:xfrm>
            <a:prstGeom prst="rect">
              <a:avLst/>
            </a:prstGeom>
          </p:spPr>
        </p:pic>
        <p:grpSp>
          <p:nvGrpSpPr>
            <p:cNvPr id="421" name="holiday ornaments"/>
            <p:cNvGrpSpPr/>
            <p:nvPr/>
          </p:nvGrpSpPr>
          <p:grpSpPr>
            <a:xfrm>
              <a:off x="1325563" y="1399908"/>
              <a:ext cx="5176838" cy="3284537"/>
              <a:chOff x="1325563" y="1399908"/>
              <a:chExt cx="5176838" cy="3284537"/>
            </a:xfrm>
          </p:grpSpPr>
          <p:sp>
            <p:nvSpPr>
              <p:cNvPr id="366" name="Freeform 349"/>
              <p:cNvSpPr>
                <a:spLocks/>
              </p:cNvSpPr>
              <p:nvPr/>
            </p:nvSpPr>
            <p:spPr bwMode="auto">
              <a:xfrm>
                <a:off x="1538288" y="3582720"/>
                <a:ext cx="77788" cy="76200"/>
              </a:xfrm>
              <a:custGeom>
                <a:avLst/>
                <a:gdLst>
                  <a:gd name="T0" fmla="*/ 12 w 24"/>
                  <a:gd name="T1" fmla="*/ 23 h 24"/>
                  <a:gd name="T2" fmla="*/ 24 w 24"/>
                  <a:gd name="T3" fmla="*/ 12 h 24"/>
                  <a:gd name="T4" fmla="*/ 13 w 24"/>
                  <a:gd name="T5" fmla="*/ 0 h 24"/>
                  <a:gd name="T6" fmla="*/ 1 w 24"/>
                  <a:gd name="T7" fmla="*/ 11 h 24"/>
                  <a:gd name="T8" fmla="*/ 12 w 24"/>
                  <a:gd name="T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2" y="23"/>
                    </a:moveTo>
                    <a:cubicBezTo>
                      <a:pt x="18" y="24"/>
                      <a:pt x="23" y="19"/>
                      <a:pt x="24" y="12"/>
                    </a:cubicBezTo>
                    <a:cubicBezTo>
                      <a:pt x="24" y="6"/>
                      <a:pt x="19" y="0"/>
                      <a:pt x="13" y="0"/>
                    </a:cubicBezTo>
                    <a:cubicBezTo>
                      <a:pt x="6" y="0"/>
                      <a:pt x="1" y="5"/>
                      <a:pt x="1" y="11"/>
                    </a:cubicBezTo>
                    <a:cubicBezTo>
                      <a:pt x="0" y="17"/>
                      <a:pt x="5" y="23"/>
                      <a:pt x="12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53"/>
              <p:cNvSpPr>
                <a:spLocks/>
              </p:cNvSpPr>
              <p:nvPr/>
            </p:nvSpPr>
            <p:spPr bwMode="auto">
              <a:xfrm>
                <a:off x="1784351" y="2860408"/>
                <a:ext cx="28575" cy="28575"/>
              </a:xfrm>
              <a:custGeom>
                <a:avLst/>
                <a:gdLst>
                  <a:gd name="T0" fmla="*/ 3 w 9"/>
                  <a:gd name="T1" fmla="*/ 8 h 9"/>
                  <a:gd name="T2" fmla="*/ 1 w 9"/>
                  <a:gd name="T3" fmla="*/ 3 h 9"/>
                  <a:gd name="T4" fmla="*/ 6 w 9"/>
                  <a:gd name="T5" fmla="*/ 1 h 9"/>
                  <a:gd name="T6" fmla="*/ 8 w 9"/>
                  <a:gd name="T7" fmla="*/ 6 h 9"/>
                  <a:gd name="T8" fmla="*/ 3 w 9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3" y="8"/>
                    </a:move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9" y="4"/>
                      <a:pt x="8" y="6"/>
                    </a:cubicBezTo>
                    <a:cubicBezTo>
                      <a:pt x="7" y="8"/>
                      <a:pt x="5" y="9"/>
                      <a:pt x="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54"/>
              <p:cNvSpPr>
                <a:spLocks/>
              </p:cNvSpPr>
              <p:nvPr/>
            </p:nvSpPr>
            <p:spPr bwMode="auto">
              <a:xfrm>
                <a:off x="1797051" y="3227120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55"/>
              <p:cNvSpPr>
                <a:spLocks/>
              </p:cNvSpPr>
              <p:nvPr/>
            </p:nvSpPr>
            <p:spPr bwMode="auto">
              <a:xfrm>
                <a:off x="1989138" y="2744520"/>
                <a:ext cx="41275" cy="41275"/>
              </a:xfrm>
              <a:custGeom>
                <a:avLst/>
                <a:gdLst>
                  <a:gd name="T0" fmla="*/ 4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8 h 13"/>
                  <a:gd name="T8" fmla="*/ 4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4" y="12"/>
                    </a:moveTo>
                    <a:cubicBezTo>
                      <a:pt x="1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5"/>
                      <a:pt x="12" y="8"/>
                    </a:cubicBezTo>
                    <a:cubicBezTo>
                      <a:pt x="11" y="12"/>
                      <a:pt x="8" y="13"/>
                      <a:pt x="4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56"/>
              <p:cNvSpPr>
                <a:spLocks/>
              </p:cNvSpPr>
              <p:nvPr/>
            </p:nvSpPr>
            <p:spPr bwMode="auto">
              <a:xfrm>
                <a:off x="1919288" y="2681020"/>
                <a:ext cx="25400" cy="25400"/>
              </a:xfrm>
              <a:custGeom>
                <a:avLst/>
                <a:gdLst>
                  <a:gd name="T0" fmla="*/ 2 w 8"/>
                  <a:gd name="T1" fmla="*/ 7 h 8"/>
                  <a:gd name="T2" fmla="*/ 0 w 8"/>
                  <a:gd name="T3" fmla="*/ 3 h 8"/>
                  <a:gd name="T4" fmla="*/ 5 w 8"/>
                  <a:gd name="T5" fmla="*/ 0 h 8"/>
                  <a:gd name="T6" fmla="*/ 7 w 8"/>
                  <a:gd name="T7" fmla="*/ 5 h 8"/>
                  <a:gd name="T8" fmla="*/ 2 w 8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7"/>
                    </a:move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1"/>
                      <a:pt x="8" y="3"/>
                      <a:pt x="7" y="5"/>
                    </a:cubicBezTo>
                    <a:cubicBezTo>
                      <a:pt x="6" y="7"/>
                      <a:pt x="4" y="8"/>
                      <a:pt x="2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57"/>
              <p:cNvSpPr>
                <a:spLocks/>
              </p:cNvSpPr>
              <p:nvPr/>
            </p:nvSpPr>
            <p:spPr bwMode="auto">
              <a:xfrm>
                <a:off x="1803401" y="3239820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58"/>
              <p:cNvSpPr>
                <a:spLocks/>
              </p:cNvSpPr>
              <p:nvPr/>
            </p:nvSpPr>
            <p:spPr bwMode="auto">
              <a:xfrm>
                <a:off x="1790701" y="4570145"/>
                <a:ext cx="119063" cy="114300"/>
              </a:xfrm>
              <a:custGeom>
                <a:avLst/>
                <a:gdLst>
                  <a:gd name="T0" fmla="*/ 13 w 37"/>
                  <a:gd name="T1" fmla="*/ 33 h 36"/>
                  <a:gd name="T2" fmla="*/ 33 w 37"/>
                  <a:gd name="T3" fmla="*/ 23 h 36"/>
                  <a:gd name="T4" fmla="*/ 24 w 37"/>
                  <a:gd name="T5" fmla="*/ 3 h 36"/>
                  <a:gd name="T6" fmla="*/ 3 w 37"/>
                  <a:gd name="T7" fmla="*/ 13 h 36"/>
                  <a:gd name="T8" fmla="*/ 13 w 37"/>
                  <a:gd name="T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13" y="33"/>
                    </a:moveTo>
                    <a:cubicBezTo>
                      <a:pt x="21" y="36"/>
                      <a:pt x="30" y="32"/>
                      <a:pt x="33" y="23"/>
                    </a:cubicBezTo>
                    <a:cubicBezTo>
                      <a:pt x="37" y="15"/>
                      <a:pt x="32" y="6"/>
                      <a:pt x="24" y="3"/>
                    </a:cubicBezTo>
                    <a:cubicBezTo>
                      <a:pt x="16" y="0"/>
                      <a:pt x="6" y="4"/>
                      <a:pt x="3" y="13"/>
                    </a:cubicBezTo>
                    <a:cubicBezTo>
                      <a:pt x="0" y="21"/>
                      <a:pt x="5" y="30"/>
                      <a:pt x="1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59"/>
              <p:cNvSpPr>
                <a:spLocks/>
              </p:cNvSpPr>
              <p:nvPr/>
            </p:nvSpPr>
            <p:spPr bwMode="auto">
              <a:xfrm>
                <a:off x="1325563" y="2847708"/>
                <a:ext cx="25400" cy="25400"/>
              </a:xfrm>
              <a:custGeom>
                <a:avLst/>
                <a:gdLst>
                  <a:gd name="T0" fmla="*/ 0 w 8"/>
                  <a:gd name="T1" fmla="*/ 4 h 8"/>
                  <a:gd name="T2" fmla="*/ 4 w 8"/>
                  <a:gd name="T3" fmla="*/ 8 h 8"/>
                  <a:gd name="T4" fmla="*/ 8 w 8"/>
                  <a:gd name="T5" fmla="*/ 4 h 8"/>
                  <a:gd name="T6" fmla="*/ 4 w 8"/>
                  <a:gd name="T7" fmla="*/ 0 h 8"/>
                  <a:gd name="T8" fmla="*/ 0 w 8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6" y="8"/>
                      <a:pt x="8" y="6"/>
                      <a:pt x="8" y="4"/>
                    </a:cubicBezTo>
                    <a:cubicBezTo>
                      <a:pt x="8" y="2"/>
                      <a:pt x="7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60"/>
              <p:cNvSpPr>
                <a:spLocks/>
              </p:cNvSpPr>
              <p:nvPr/>
            </p:nvSpPr>
            <p:spPr bwMode="auto">
              <a:xfrm>
                <a:off x="1657351" y="1526908"/>
                <a:ext cx="82550" cy="87312"/>
              </a:xfrm>
              <a:custGeom>
                <a:avLst/>
                <a:gdLst>
                  <a:gd name="T0" fmla="*/ 0 w 26"/>
                  <a:gd name="T1" fmla="*/ 13 h 27"/>
                  <a:gd name="T2" fmla="*/ 12 w 26"/>
                  <a:gd name="T3" fmla="*/ 26 h 27"/>
                  <a:gd name="T4" fmla="*/ 26 w 26"/>
                  <a:gd name="T5" fmla="*/ 14 h 27"/>
                  <a:gd name="T6" fmla="*/ 14 w 26"/>
                  <a:gd name="T7" fmla="*/ 1 h 27"/>
                  <a:gd name="T8" fmla="*/ 0 w 26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0" y="13"/>
                    </a:moveTo>
                    <a:cubicBezTo>
                      <a:pt x="0" y="20"/>
                      <a:pt x="5" y="26"/>
                      <a:pt x="12" y="26"/>
                    </a:cubicBezTo>
                    <a:cubicBezTo>
                      <a:pt x="19" y="27"/>
                      <a:pt x="25" y="21"/>
                      <a:pt x="26" y="14"/>
                    </a:cubicBezTo>
                    <a:cubicBezTo>
                      <a:pt x="26" y="7"/>
                      <a:pt x="21" y="1"/>
                      <a:pt x="14" y="1"/>
                    </a:cubicBezTo>
                    <a:cubicBezTo>
                      <a:pt x="7" y="0"/>
                      <a:pt x="1" y="6"/>
                      <a:pt x="0" y="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61"/>
              <p:cNvSpPr>
                <a:spLocks/>
              </p:cNvSpPr>
              <p:nvPr/>
            </p:nvSpPr>
            <p:spPr bwMode="auto">
              <a:xfrm>
                <a:off x="1392238" y="2415908"/>
                <a:ext cx="41275" cy="38100"/>
              </a:xfrm>
              <a:custGeom>
                <a:avLst/>
                <a:gdLst>
                  <a:gd name="T0" fmla="*/ 1 w 13"/>
                  <a:gd name="T1" fmla="*/ 5 h 12"/>
                  <a:gd name="T2" fmla="*/ 5 w 13"/>
                  <a:gd name="T3" fmla="*/ 12 h 12"/>
                  <a:gd name="T4" fmla="*/ 12 w 13"/>
                  <a:gd name="T5" fmla="*/ 8 h 12"/>
                  <a:gd name="T6" fmla="*/ 8 w 13"/>
                  <a:gd name="T7" fmla="*/ 1 h 12"/>
                  <a:gd name="T8" fmla="*/ 1 w 13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" y="5"/>
                    </a:moveTo>
                    <a:cubicBezTo>
                      <a:pt x="0" y="8"/>
                      <a:pt x="2" y="11"/>
                      <a:pt x="5" y="12"/>
                    </a:cubicBezTo>
                    <a:cubicBezTo>
                      <a:pt x="8" y="12"/>
                      <a:pt x="11" y="11"/>
                      <a:pt x="12" y="8"/>
                    </a:cubicBezTo>
                    <a:cubicBezTo>
                      <a:pt x="13" y="5"/>
                      <a:pt x="11" y="2"/>
                      <a:pt x="8" y="1"/>
                    </a:cubicBezTo>
                    <a:cubicBezTo>
                      <a:pt x="5" y="0"/>
                      <a:pt x="2" y="2"/>
                      <a:pt x="1" y="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62"/>
              <p:cNvSpPr>
                <a:spLocks/>
              </p:cNvSpPr>
              <p:nvPr/>
            </p:nvSpPr>
            <p:spPr bwMode="auto">
              <a:xfrm>
                <a:off x="1385888" y="2009508"/>
                <a:ext cx="38100" cy="41275"/>
              </a:xfrm>
              <a:custGeom>
                <a:avLst/>
                <a:gdLst>
                  <a:gd name="T0" fmla="*/ 2 w 12"/>
                  <a:gd name="T1" fmla="*/ 10 h 13"/>
                  <a:gd name="T2" fmla="*/ 2 w 12"/>
                  <a:gd name="T3" fmla="*/ 2 h 13"/>
                  <a:gd name="T4" fmla="*/ 10 w 12"/>
                  <a:gd name="T5" fmla="*/ 3 h 13"/>
                  <a:gd name="T6" fmla="*/ 9 w 12"/>
                  <a:gd name="T7" fmla="*/ 11 h 13"/>
                  <a:gd name="T8" fmla="*/ 2 w 12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10"/>
                    </a:moveTo>
                    <a:cubicBezTo>
                      <a:pt x="0" y="8"/>
                      <a:pt x="0" y="4"/>
                      <a:pt x="2" y="2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12" y="5"/>
                      <a:pt x="12" y="9"/>
                      <a:pt x="9" y="11"/>
                    </a:cubicBezTo>
                    <a:cubicBezTo>
                      <a:pt x="7" y="13"/>
                      <a:pt x="4" y="12"/>
                      <a:pt x="2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63"/>
              <p:cNvSpPr>
                <a:spLocks/>
              </p:cNvSpPr>
              <p:nvPr/>
            </p:nvSpPr>
            <p:spPr bwMode="auto">
              <a:xfrm>
                <a:off x="1600201" y="2166670"/>
                <a:ext cx="25400" cy="28575"/>
              </a:xfrm>
              <a:custGeom>
                <a:avLst/>
                <a:gdLst>
                  <a:gd name="T0" fmla="*/ 0 w 8"/>
                  <a:gd name="T1" fmla="*/ 3 h 9"/>
                  <a:gd name="T2" fmla="*/ 3 w 8"/>
                  <a:gd name="T3" fmla="*/ 8 h 9"/>
                  <a:gd name="T4" fmla="*/ 8 w 8"/>
                  <a:gd name="T5" fmla="*/ 6 h 9"/>
                  <a:gd name="T6" fmla="*/ 5 w 8"/>
                  <a:gd name="T7" fmla="*/ 1 h 9"/>
                  <a:gd name="T8" fmla="*/ 0 w 8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cubicBezTo>
                      <a:pt x="0" y="5"/>
                      <a:pt x="1" y="8"/>
                      <a:pt x="3" y="8"/>
                    </a:cubicBezTo>
                    <a:cubicBezTo>
                      <a:pt x="5" y="9"/>
                      <a:pt x="7" y="8"/>
                      <a:pt x="8" y="6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64"/>
              <p:cNvSpPr>
                <a:spLocks/>
              </p:cNvSpPr>
              <p:nvPr/>
            </p:nvSpPr>
            <p:spPr bwMode="auto">
              <a:xfrm>
                <a:off x="2219326" y="4311383"/>
                <a:ext cx="38100" cy="38100"/>
              </a:xfrm>
              <a:custGeom>
                <a:avLst/>
                <a:gdLst>
                  <a:gd name="T0" fmla="*/ 0 w 12"/>
                  <a:gd name="T1" fmla="*/ 6 h 12"/>
                  <a:gd name="T2" fmla="*/ 6 w 12"/>
                  <a:gd name="T3" fmla="*/ 12 h 12"/>
                  <a:gd name="T4" fmla="*/ 12 w 12"/>
                  <a:gd name="T5" fmla="*/ 6 h 12"/>
                  <a:gd name="T6" fmla="*/ 6 w 12"/>
                  <a:gd name="T7" fmla="*/ 0 h 12"/>
                  <a:gd name="T8" fmla="*/ 0 w 12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cubicBezTo>
                      <a:pt x="0" y="9"/>
                      <a:pt x="2" y="12"/>
                      <a:pt x="6" y="12"/>
                    </a:cubicBezTo>
                    <a:cubicBezTo>
                      <a:pt x="9" y="12"/>
                      <a:pt x="12" y="10"/>
                      <a:pt x="12" y="6"/>
                    </a:cubicBezTo>
                    <a:cubicBezTo>
                      <a:pt x="12" y="3"/>
                      <a:pt x="10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65"/>
              <p:cNvSpPr>
                <a:spLocks/>
              </p:cNvSpPr>
              <p:nvPr/>
            </p:nvSpPr>
            <p:spPr bwMode="auto">
              <a:xfrm>
                <a:off x="5487988" y="1949183"/>
                <a:ext cx="49213" cy="47625"/>
              </a:xfrm>
              <a:custGeom>
                <a:avLst/>
                <a:gdLst>
                  <a:gd name="T0" fmla="*/ 14 w 15"/>
                  <a:gd name="T1" fmla="*/ 10 h 15"/>
                  <a:gd name="T2" fmla="*/ 10 w 15"/>
                  <a:gd name="T3" fmla="*/ 1 h 15"/>
                  <a:gd name="T4" fmla="*/ 2 w 15"/>
                  <a:gd name="T5" fmla="*/ 5 h 15"/>
                  <a:gd name="T6" fmla="*/ 5 w 15"/>
                  <a:gd name="T7" fmla="*/ 14 h 15"/>
                  <a:gd name="T8" fmla="*/ 14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4" y="10"/>
                    </a:moveTo>
                    <a:cubicBezTo>
                      <a:pt x="15" y="6"/>
                      <a:pt x="14" y="3"/>
                      <a:pt x="10" y="1"/>
                    </a:cubicBezTo>
                    <a:cubicBezTo>
                      <a:pt x="7" y="0"/>
                      <a:pt x="3" y="2"/>
                      <a:pt x="2" y="5"/>
                    </a:cubicBezTo>
                    <a:cubicBezTo>
                      <a:pt x="0" y="8"/>
                      <a:pt x="2" y="12"/>
                      <a:pt x="5" y="14"/>
                    </a:cubicBezTo>
                    <a:cubicBezTo>
                      <a:pt x="9" y="15"/>
                      <a:pt x="13" y="13"/>
                      <a:pt x="14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66"/>
              <p:cNvSpPr>
                <a:spLocks/>
              </p:cNvSpPr>
              <p:nvPr/>
            </p:nvSpPr>
            <p:spPr bwMode="auto">
              <a:xfrm>
                <a:off x="5970588" y="240320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67"/>
              <p:cNvSpPr>
                <a:spLocks/>
              </p:cNvSpPr>
              <p:nvPr/>
            </p:nvSpPr>
            <p:spPr bwMode="auto">
              <a:xfrm>
                <a:off x="4937126" y="1674545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2" y="20"/>
                      <a:pt x="8" y="22"/>
                    </a:cubicBezTo>
                    <a:cubicBezTo>
                      <a:pt x="13" y="24"/>
                      <a:pt x="19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68"/>
              <p:cNvSpPr>
                <a:spLocks/>
              </p:cNvSpPr>
              <p:nvPr/>
            </p:nvSpPr>
            <p:spPr bwMode="auto">
              <a:xfrm>
                <a:off x="5076826" y="1926958"/>
                <a:ext cx="47625" cy="47625"/>
              </a:xfrm>
              <a:custGeom>
                <a:avLst/>
                <a:gdLst>
                  <a:gd name="T0" fmla="*/ 13 w 15"/>
                  <a:gd name="T1" fmla="*/ 10 h 15"/>
                  <a:gd name="T2" fmla="*/ 10 w 15"/>
                  <a:gd name="T3" fmla="*/ 1 h 15"/>
                  <a:gd name="T4" fmla="*/ 1 w 15"/>
                  <a:gd name="T5" fmla="*/ 5 h 15"/>
                  <a:gd name="T6" fmla="*/ 5 w 15"/>
                  <a:gd name="T7" fmla="*/ 13 h 15"/>
                  <a:gd name="T8" fmla="*/ 13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0"/>
                    </a:moveTo>
                    <a:cubicBezTo>
                      <a:pt x="15" y="6"/>
                      <a:pt x="13" y="2"/>
                      <a:pt x="10" y="1"/>
                    </a:cubicBezTo>
                    <a:cubicBezTo>
                      <a:pt x="6" y="0"/>
                      <a:pt x="2" y="1"/>
                      <a:pt x="1" y="5"/>
                    </a:cubicBezTo>
                    <a:cubicBezTo>
                      <a:pt x="0" y="8"/>
                      <a:pt x="1" y="12"/>
                      <a:pt x="5" y="13"/>
                    </a:cubicBezTo>
                    <a:cubicBezTo>
                      <a:pt x="8" y="15"/>
                      <a:pt x="12" y="13"/>
                      <a:pt x="13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69"/>
              <p:cNvSpPr>
                <a:spLocks/>
              </p:cNvSpPr>
              <p:nvPr/>
            </p:nvSpPr>
            <p:spPr bwMode="auto">
              <a:xfrm>
                <a:off x="5970588" y="240320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70"/>
              <p:cNvSpPr>
                <a:spLocks/>
              </p:cNvSpPr>
              <p:nvPr/>
            </p:nvSpPr>
            <p:spPr bwMode="auto">
              <a:xfrm>
                <a:off x="4684713" y="1680895"/>
                <a:ext cx="28575" cy="28575"/>
              </a:xfrm>
              <a:custGeom>
                <a:avLst/>
                <a:gdLst>
                  <a:gd name="T0" fmla="*/ 8 w 9"/>
                  <a:gd name="T1" fmla="*/ 6 h 9"/>
                  <a:gd name="T2" fmla="*/ 6 w 9"/>
                  <a:gd name="T3" fmla="*/ 1 h 9"/>
                  <a:gd name="T4" fmla="*/ 0 w 9"/>
                  <a:gd name="T5" fmla="*/ 3 h 9"/>
                  <a:gd name="T6" fmla="*/ 3 w 9"/>
                  <a:gd name="T7" fmla="*/ 9 h 9"/>
                  <a:gd name="T8" fmla="*/ 8 w 9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9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71"/>
              <p:cNvSpPr>
                <a:spLocks/>
              </p:cNvSpPr>
              <p:nvPr/>
            </p:nvSpPr>
            <p:spPr bwMode="auto">
              <a:xfrm>
                <a:off x="4170363" y="1399908"/>
                <a:ext cx="31750" cy="28575"/>
              </a:xfrm>
              <a:custGeom>
                <a:avLst/>
                <a:gdLst>
                  <a:gd name="T0" fmla="*/ 9 w 10"/>
                  <a:gd name="T1" fmla="*/ 7 h 9"/>
                  <a:gd name="T2" fmla="*/ 3 w 10"/>
                  <a:gd name="T3" fmla="*/ 8 h 9"/>
                  <a:gd name="T4" fmla="*/ 2 w 10"/>
                  <a:gd name="T5" fmla="*/ 2 h 9"/>
                  <a:gd name="T6" fmla="*/ 7 w 10"/>
                  <a:gd name="T7" fmla="*/ 1 h 9"/>
                  <a:gd name="T8" fmla="*/ 9 w 10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9" y="7"/>
                    </a:moveTo>
                    <a:cubicBezTo>
                      <a:pt x="7" y="8"/>
                      <a:pt x="5" y="9"/>
                      <a:pt x="3" y="8"/>
                    </a:cubicBezTo>
                    <a:cubicBezTo>
                      <a:pt x="1" y="6"/>
                      <a:pt x="0" y="4"/>
                      <a:pt x="2" y="2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72"/>
              <p:cNvSpPr>
                <a:spLocks/>
              </p:cNvSpPr>
              <p:nvPr/>
            </p:nvSpPr>
            <p:spPr bwMode="auto">
              <a:xfrm>
                <a:off x="5572126" y="1428483"/>
                <a:ext cx="28575" cy="31750"/>
              </a:xfrm>
              <a:custGeom>
                <a:avLst/>
                <a:gdLst>
                  <a:gd name="T0" fmla="*/ 8 w 9"/>
                  <a:gd name="T1" fmla="*/ 6 h 10"/>
                  <a:gd name="T2" fmla="*/ 6 w 9"/>
                  <a:gd name="T3" fmla="*/ 1 h 10"/>
                  <a:gd name="T4" fmla="*/ 0 w 9"/>
                  <a:gd name="T5" fmla="*/ 3 h 10"/>
                  <a:gd name="T6" fmla="*/ 3 w 9"/>
                  <a:gd name="T7" fmla="*/ 9 h 10"/>
                  <a:gd name="T8" fmla="*/ 8 w 9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10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73"/>
              <p:cNvSpPr>
                <a:spLocks/>
              </p:cNvSpPr>
              <p:nvPr/>
            </p:nvSpPr>
            <p:spPr bwMode="auto">
              <a:xfrm>
                <a:off x="6470651" y="2088883"/>
                <a:ext cx="31750" cy="31750"/>
              </a:xfrm>
              <a:custGeom>
                <a:avLst/>
                <a:gdLst>
                  <a:gd name="T0" fmla="*/ 9 w 10"/>
                  <a:gd name="T1" fmla="*/ 7 h 10"/>
                  <a:gd name="T2" fmla="*/ 7 w 10"/>
                  <a:gd name="T3" fmla="*/ 1 h 10"/>
                  <a:gd name="T4" fmla="*/ 1 w 10"/>
                  <a:gd name="T5" fmla="*/ 4 h 10"/>
                  <a:gd name="T6" fmla="*/ 4 w 10"/>
                  <a:gd name="T7" fmla="*/ 9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10" y="4"/>
                      <a:pt x="9" y="2"/>
                      <a:pt x="7" y="1"/>
                    </a:cubicBezTo>
                    <a:cubicBezTo>
                      <a:pt x="5" y="0"/>
                      <a:pt x="2" y="1"/>
                      <a:pt x="1" y="4"/>
                    </a:cubicBezTo>
                    <a:cubicBezTo>
                      <a:pt x="0" y="6"/>
                      <a:pt x="2" y="8"/>
                      <a:pt x="4" y="9"/>
                    </a:cubicBezTo>
                    <a:cubicBezTo>
                      <a:pt x="6" y="10"/>
                      <a:pt x="8" y="9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75"/>
              <p:cNvSpPr>
                <a:spLocks/>
              </p:cNvSpPr>
              <p:nvPr/>
            </p:nvSpPr>
            <p:spPr bwMode="auto">
              <a:xfrm>
                <a:off x="6030913" y="2009508"/>
                <a:ext cx="25400" cy="25400"/>
              </a:xfrm>
              <a:custGeom>
                <a:avLst/>
                <a:gdLst>
                  <a:gd name="T0" fmla="*/ 7 w 8"/>
                  <a:gd name="T1" fmla="*/ 6 h 8"/>
                  <a:gd name="T2" fmla="*/ 6 w 8"/>
                  <a:gd name="T3" fmla="*/ 1 h 8"/>
                  <a:gd name="T4" fmla="*/ 1 w 8"/>
                  <a:gd name="T5" fmla="*/ 2 h 8"/>
                  <a:gd name="T6" fmla="*/ 3 w 8"/>
                  <a:gd name="T7" fmla="*/ 7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8" y="4"/>
                      <a:pt x="8" y="2"/>
                      <a:pt x="6" y="1"/>
                    </a:cubicBezTo>
                    <a:cubicBezTo>
                      <a:pt x="5" y="0"/>
                      <a:pt x="2" y="1"/>
                      <a:pt x="1" y="2"/>
                    </a:cubicBezTo>
                    <a:cubicBezTo>
                      <a:pt x="0" y="4"/>
                      <a:pt x="1" y="6"/>
                      <a:pt x="3" y="7"/>
                    </a:cubicBezTo>
                    <a:cubicBezTo>
                      <a:pt x="4" y="8"/>
                      <a:pt x="6" y="7"/>
                      <a:pt x="7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76"/>
              <p:cNvSpPr>
                <a:spLocks/>
              </p:cNvSpPr>
              <p:nvPr/>
            </p:nvSpPr>
            <p:spPr bwMode="auto">
              <a:xfrm>
                <a:off x="5291138" y="1553895"/>
                <a:ext cx="76200" cy="79375"/>
              </a:xfrm>
              <a:custGeom>
                <a:avLst/>
                <a:gdLst>
                  <a:gd name="T0" fmla="*/ 22 w 24"/>
                  <a:gd name="T1" fmla="*/ 16 h 25"/>
                  <a:gd name="T2" fmla="*/ 16 w 24"/>
                  <a:gd name="T3" fmla="*/ 3 h 25"/>
                  <a:gd name="T4" fmla="*/ 2 w 24"/>
                  <a:gd name="T5" fmla="*/ 9 h 25"/>
                  <a:gd name="T6" fmla="*/ 8 w 24"/>
                  <a:gd name="T7" fmla="*/ 22 h 25"/>
                  <a:gd name="T8" fmla="*/ 22 w 24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2" y="16"/>
                    </a:moveTo>
                    <a:cubicBezTo>
                      <a:pt x="24" y="11"/>
                      <a:pt x="22" y="5"/>
                      <a:pt x="16" y="3"/>
                    </a:cubicBezTo>
                    <a:cubicBezTo>
                      <a:pt x="11" y="0"/>
                      <a:pt x="4" y="3"/>
                      <a:pt x="2" y="9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5"/>
                      <a:pt x="20" y="22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4" name="Group 423"/>
          <p:cNvGrpSpPr/>
          <p:nvPr/>
        </p:nvGrpSpPr>
        <p:grpSpPr>
          <a:xfrm>
            <a:off x="1122123" y="5036507"/>
            <a:ext cx="5519281" cy="3666473"/>
            <a:chOff x="1122123" y="5036507"/>
            <a:chExt cx="5519281" cy="3666473"/>
          </a:xfrm>
        </p:grpSpPr>
        <p:pic>
          <p:nvPicPr>
            <p:cNvPr id="10" name="backgrou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474" y="5038344"/>
              <a:ext cx="5489453" cy="3657600"/>
            </a:xfrm>
            <a:prstGeom prst="rect">
              <a:avLst/>
            </a:prstGeom>
          </p:spPr>
        </p:pic>
        <p:pic>
          <p:nvPicPr>
            <p:cNvPr id="394" name="snowflakes"/>
            <p:cNvPicPr>
              <a:picLocks noChangeAspect="1"/>
            </p:cNvPicPr>
            <p:nvPr/>
          </p:nvPicPr>
          <p:blipFill rotWithShape="1">
            <a:blip r:embed="rId4"/>
            <a:srcRect l="16630" t="24352" r="13021" b="28105"/>
            <a:stretch/>
          </p:blipFill>
          <p:spPr>
            <a:xfrm>
              <a:off x="1122123" y="5036507"/>
              <a:ext cx="5519281" cy="3666473"/>
            </a:xfrm>
            <a:prstGeom prst="rect">
              <a:avLst/>
            </a:prstGeom>
          </p:spPr>
        </p:pic>
        <p:grpSp>
          <p:nvGrpSpPr>
            <p:cNvPr id="422" name="holiday ornaments"/>
            <p:cNvGrpSpPr/>
            <p:nvPr/>
          </p:nvGrpSpPr>
          <p:grpSpPr>
            <a:xfrm>
              <a:off x="1325563" y="5066381"/>
              <a:ext cx="5176838" cy="3284537"/>
              <a:chOff x="1325563" y="5066381"/>
              <a:chExt cx="5176838" cy="3284537"/>
            </a:xfrm>
          </p:grpSpPr>
          <p:sp>
            <p:nvSpPr>
              <p:cNvPr id="396" name="Freeform 349"/>
              <p:cNvSpPr>
                <a:spLocks/>
              </p:cNvSpPr>
              <p:nvPr/>
            </p:nvSpPr>
            <p:spPr bwMode="auto">
              <a:xfrm>
                <a:off x="1538288" y="7249193"/>
                <a:ext cx="77788" cy="76200"/>
              </a:xfrm>
              <a:custGeom>
                <a:avLst/>
                <a:gdLst>
                  <a:gd name="T0" fmla="*/ 12 w 24"/>
                  <a:gd name="T1" fmla="*/ 23 h 24"/>
                  <a:gd name="T2" fmla="*/ 24 w 24"/>
                  <a:gd name="T3" fmla="*/ 12 h 24"/>
                  <a:gd name="T4" fmla="*/ 13 w 24"/>
                  <a:gd name="T5" fmla="*/ 0 h 24"/>
                  <a:gd name="T6" fmla="*/ 1 w 24"/>
                  <a:gd name="T7" fmla="*/ 11 h 24"/>
                  <a:gd name="T8" fmla="*/ 12 w 24"/>
                  <a:gd name="T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2" y="23"/>
                    </a:moveTo>
                    <a:cubicBezTo>
                      <a:pt x="18" y="24"/>
                      <a:pt x="23" y="19"/>
                      <a:pt x="24" y="12"/>
                    </a:cubicBezTo>
                    <a:cubicBezTo>
                      <a:pt x="24" y="6"/>
                      <a:pt x="19" y="0"/>
                      <a:pt x="13" y="0"/>
                    </a:cubicBezTo>
                    <a:cubicBezTo>
                      <a:pt x="6" y="0"/>
                      <a:pt x="1" y="5"/>
                      <a:pt x="1" y="11"/>
                    </a:cubicBezTo>
                    <a:cubicBezTo>
                      <a:pt x="0" y="17"/>
                      <a:pt x="5" y="23"/>
                      <a:pt x="12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53"/>
              <p:cNvSpPr>
                <a:spLocks/>
              </p:cNvSpPr>
              <p:nvPr/>
            </p:nvSpPr>
            <p:spPr bwMode="auto">
              <a:xfrm>
                <a:off x="1784351" y="6526881"/>
                <a:ext cx="28575" cy="28575"/>
              </a:xfrm>
              <a:custGeom>
                <a:avLst/>
                <a:gdLst>
                  <a:gd name="T0" fmla="*/ 3 w 9"/>
                  <a:gd name="T1" fmla="*/ 8 h 9"/>
                  <a:gd name="T2" fmla="*/ 1 w 9"/>
                  <a:gd name="T3" fmla="*/ 3 h 9"/>
                  <a:gd name="T4" fmla="*/ 6 w 9"/>
                  <a:gd name="T5" fmla="*/ 1 h 9"/>
                  <a:gd name="T6" fmla="*/ 8 w 9"/>
                  <a:gd name="T7" fmla="*/ 6 h 9"/>
                  <a:gd name="T8" fmla="*/ 3 w 9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3" y="8"/>
                    </a:move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9" y="4"/>
                      <a:pt x="8" y="6"/>
                    </a:cubicBezTo>
                    <a:cubicBezTo>
                      <a:pt x="7" y="8"/>
                      <a:pt x="5" y="9"/>
                      <a:pt x="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54"/>
              <p:cNvSpPr>
                <a:spLocks/>
              </p:cNvSpPr>
              <p:nvPr/>
            </p:nvSpPr>
            <p:spPr bwMode="auto">
              <a:xfrm>
                <a:off x="1797051" y="6893593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55"/>
              <p:cNvSpPr>
                <a:spLocks/>
              </p:cNvSpPr>
              <p:nvPr/>
            </p:nvSpPr>
            <p:spPr bwMode="auto">
              <a:xfrm>
                <a:off x="1989138" y="6410993"/>
                <a:ext cx="41275" cy="41275"/>
              </a:xfrm>
              <a:custGeom>
                <a:avLst/>
                <a:gdLst>
                  <a:gd name="T0" fmla="*/ 4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8 h 13"/>
                  <a:gd name="T8" fmla="*/ 4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4" y="12"/>
                    </a:moveTo>
                    <a:cubicBezTo>
                      <a:pt x="1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5"/>
                      <a:pt x="12" y="8"/>
                    </a:cubicBezTo>
                    <a:cubicBezTo>
                      <a:pt x="11" y="12"/>
                      <a:pt x="8" y="13"/>
                      <a:pt x="4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56"/>
              <p:cNvSpPr>
                <a:spLocks/>
              </p:cNvSpPr>
              <p:nvPr/>
            </p:nvSpPr>
            <p:spPr bwMode="auto">
              <a:xfrm>
                <a:off x="1919288" y="6347493"/>
                <a:ext cx="25400" cy="25400"/>
              </a:xfrm>
              <a:custGeom>
                <a:avLst/>
                <a:gdLst>
                  <a:gd name="T0" fmla="*/ 2 w 8"/>
                  <a:gd name="T1" fmla="*/ 7 h 8"/>
                  <a:gd name="T2" fmla="*/ 0 w 8"/>
                  <a:gd name="T3" fmla="*/ 3 h 8"/>
                  <a:gd name="T4" fmla="*/ 5 w 8"/>
                  <a:gd name="T5" fmla="*/ 0 h 8"/>
                  <a:gd name="T6" fmla="*/ 7 w 8"/>
                  <a:gd name="T7" fmla="*/ 5 h 8"/>
                  <a:gd name="T8" fmla="*/ 2 w 8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7"/>
                    </a:move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1"/>
                      <a:pt x="8" y="3"/>
                      <a:pt x="7" y="5"/>
                    </a:cubicBezTo>
                    <a:cubicBezTo>
                      <a:pt x="6" y="7"/>
                      <a:pt x="4" y="8"/>
                      <a:pt x="2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357"/>
              <p:cNvSpPr>
                <a:spLocks/>
              </p:cNvSpPr>
              <p:nvPr/>
            </p:nvSpPr>
            <p:spPr bwMode="auto">
              <a:xfrm>
                <a:off x="1803401" y="6906293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358"/>
              <p:cNvSpPr>
                <a:spLocks/>
              </p:cNvSpPr>
              <p:nvPr/>
            </p:nvSpPr>
            <p:spPr bwMode="auto">
              <a:xfrm>
                <a:off x="1790701" y="8236618"/>
                <a:ext cx="119063" cy="114300"/>
              </a:xfrm>
              <a:custGeom>
                <a:avLst/>
                <a:gdLst>
                  <a:gd name="T0" fmla="*/ 13 w 37"/>
                  <a:gd name="T1" fmla="*/ 33 h 36"/>
                  <a:gd name="T2" fmla="*/ 33 w 37"/>
                  <a:gd name="T3" fmla="*/ 23 h 36"/>
                  <a:gd name="T4" fmla="*/ 24 w 37"/>
                  <a:gd name="T5" fmla="*/ 3 h 36"/>
                  <a:gd name="T6" fmla="*/ 3 w 37"/>
                  <a:gd name="T7" fmla="*/ 13 h 36"/>
                  <a:gd name="T8" fmla="*/ 13 w 37"/>
                  <a:gd name="T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13" y="33"/>
                    </a:moveTo>
                    <a:cubicBezTo>
                      <a:pt x="21" y="36"/>
                      <a:pt x="30" y="32"/>
                      <a:pt x="33" y="23"/>
                    </a:cubicBezTo>
                    <a:cubicBezTo>
                      <a:pt x="37" y="15"/>
                      <a:pt x="32" y="6"/>
                      <a:pt x="24" y="3"/>
                    </a:cubicBezTo>
                    <a:cubicBezTo>
                      <a:pt x="16" y="0"/>
                      <a:pt x="6" y="4"/>
                      <a:pt x="3" y="13"/>
                    </a:cubicBezTo>
                    <a:cubicBezTo>
                      <a:pt x="0" y="21"/>
                      <a:pt x="5" y="30"/>
                      <a:pt x="1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359"/>
              <p:cNvSpPr>
                <a:spLocks/>
              </p:cNvSpPr>
              <p:nvPr/>
            </p:nvSpPr>
            <p:spPr bwMode="auto">
              <a:xfrm>
                <a:off x="1325563" y="6514181"/>
                <a:ext cx="25400" cy="25400"/>
              </a:xfrm>
              <a:custGeom>
                <a:avLst/>
                <a:gdLst>
                  <a:gd name="T0" fmla="*/ 0 w 8"/>
                  <a:gd name="T1" fmla="*/ 4 h 8"/>
                  <a:gd name="T2" fmla="*/ 4 w 8"/>
                  <a:gd name="T3" fmla="*/ 8 h 8"/>
                  <a:gd name="T4" fmla="*/ 8 w 8"/>
                  <a:gd name="T5" fmla="*/ 4 h 8"/>
                  <a:gd name="T6" fmla="*/ 4 w 8"/>
                  <a:gd name="T7" fmla="*/ 0 h 8"/>
                  <a:gd name="T8" fmla="*/ 0 w 8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6" y="8"/>
                      <a:pt x="8" y="6"/>
                      <a:pt x="8" y="4"/>
                    </a:cubicBezTo>
                    <a:cubicBezTo>
                      <a:pt x="8" y="2"/>
                      <a:pt x="7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360"/>
              <p:cNvSpPr>
                <a:spLocks/>
              </p:cNvSpPr>
              <p:nvPr/>
            </p:nvSpPr>
            <p:spPr bwMode="auto">
              <a:xfrm>
                <a:off x="1657351" y="5193381"/>
                <a:ext cx="82550" cy="87312"/>
              </a:xfrm>
              <a:custGeom>
                <a:avLst/>
                <a:gdLst>
                  <a:gd name="T0" fmla="*/ 0 w 26"/>
                  <a:gd name="T1" fmla="*/ 13 h 27"/>
                  <a:gd name="T2" fmla="*/ 12 w 26"/>
                  <a:gd name="T3" fmla="*/ 26 h 27"/>
                  <a:gd name="T4" fmla="*/ 26 w 26"/>
                  <a:gd name="T5" fmla="*/ 14 h 27"/>
                  <a:gd name="T6" fmla="*/ 14 w 26"/>
                  <a:gd name="T7" fmla="*/ 1 h 27"/>
                  <a:gd name="T8" fmla="*/ 0 w 26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0" y="13"/>
                    </a:moveTo>
                    <a:cubicBezTo>
                      <a:pt x="0" y="20"/>
                      <a:pt x="5" y="26"/>
                      <a:pt x="12" y="26"/>
                    </a:cubicBezTo>
                    <a:cubicBezTo>
                      <a:pt x="19" y="27"/>
                      <a:pt x="25" y="21"/>
                      <a:pt x="26" y="14"/>
                    </a:cubicBezTo>
                    <a:cubicBezTo>
                      <a:pt x="26" y="7"/>
                      <a:pt x="21" y="1"/>
                      <a:pt x="14" y="1"/>
                    </a:cubicBezTo>
                    <a:cubicBezTo>
                      <a:pt x="7" y="0"/>
                      <a:pt x="1" y="6"/>
                      <a:pt x="0" y="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361"/>
              <p:cNvSpPr>
                <a:spLocks/>
              </p:cNvSpPr>
              <p:nvPr/>
            </p:nvSpPr>
            <p:spPr bwMode="auto">
              <a:xfrm>
                <a:off x="1392238" y="6082381"/>
                <a:ext cx="41275" cy="38100"/>
              </a:xfrm>
              <a:custGeom>
                <a:avLst/>
                <a:gdLst>
                  <a:gd name="T0" fmla="*/ 1 w 13"/>
                  <a:gd name="T1" fmla="*/ 5 h 12"/>
                  <a:gd name="T2" fmla="*/ 5 w 13"/>
                  <a:gd name="T3" fmla="*/ 12 h 12"/>
                  <a:gd name="T4" fmla="*/ 12 w 13"/>
                  <a:gd name="T5" fmla="*/ 8 h 12"/>
                  <a:gd name="T6" fmla="*/ 8 w 13"/>
                  <a:gd name="T7" fmla="*/ 1 h 12"/>
                  <a:gd name="T8" fmla="*/ 1 w 13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" y="5"/>
                    </a:moveTo>
                    <a:cubicBezTo>
                      <a:pt x="0" y="8"/>
                      <a:pt x="2" y="11"/>
                      <a:pt x="5" y="12"/>
                    </a:cubicBezTo>
                    <a:cubicBezTo>
                      <a:pt x="8" y="12"/>
                      <a:pt x="11" y="11"/>
                      <a:pt x="12" y="8"/>
                    </a:cubicBezTo>
                    <a:cubicBezTo>
                      <a:pt x="13" y="5"/>
                      <a:pt x="11" y="2"/>
                      <a:pt x="8" y="1"/>
                    </a:cubicBezTo>
                    <a:cubicBezTo>
                      <a:pt x="5" y="0"/>
                      <a:pt x="2" y="2"/>
                      <a:pt x="1" y="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362"/>
              <p:cNvSpPr>
                <a:spLocks/>
              </p:cNvSpPr>
              <p:nvPr/>
            </p:nvSpPr>
            <p:spPr bwMode="auto">
              <a:xfrm>
                <a:off x="1385888" y="5675981"/>
                <a:ext cx="38100" cy="41275"/>
              </a:xfrm>
              <a:custGeom>
                <a:avLst/>
                <a:gdLst>
                  <a:gd name="T0" fmla="*/ 2 w 12"/>
                  <a:gd name="T1" fmla="*/ 10 h 13"/>
                  <a:gd name="T2" fmla="*/ 2 w 12"/>
                  <a:gd name="T3" fmla="*/ 2 h 13"/>
                  <a:gd name="T4" fmla="*/ 10 w 12"/>
                  <a:gd name="T5" fmla="*/ 3 h 13"/>
                  <a:gd name="T6" fmla="*/ 9 w 12"/>
                  <a:gd name="T7" fmla="*/ 11 h 13"/>
                  <a:gd name="T8" fmla="*/ 2 w 12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10"/>
                    </a:moveTo>
                    <a:cubicBezTo>
                      <a:pt x="0" y="8"/>
                      <a:pt x="0" y="4"/>
                      <a:pt x="2" y="2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12" y="5"/>
                      <a:pt x="12" y="9"/>
                      <a:pt x="9" y="11"/>
                    </a:cubicBezTo>
                    <a:cubicBezTo>
                      <a:pt x="7" y="13"/>
                      <a:pt x="4" y="12"/>
                      <a:pt x="2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363"/>
              <p:cNvSpPr>
                <a:spLocks/>
              </p:cNvSpPr>
              <p:nvPr/>
            </p:nvSpPr>
            <p:spPr bwMode="auto">
              <a:xfrm>
                <a:off x="1600201" y="5833143"/>
                <a:ext cx="25400" cy="28575"/>
              </a:xfrm>
              <a:custGeom>
                <a:avLst/>
                <a:gdLst>
                  <a:gd name="T0" fmla="*/ 0 w 8"/>
                  <a:gd name="T1" fmla="*/ 3 h 9"/>
                  <a:gd name="T2" fmla="*/ 3 w 8"/>
                  <a:gd name="T3" fmla="*/ 8 h 9"/>
                  <a:gd name="T4" fmla="*/ 8 w 8"/>
                  <a:gd name="T5" fmla="*/ 6 h 9"/>
                  <a:gd name="T6" fmla="*/ 5 w 8"/>
                  <a:gd name="T7" fmla="*/ 1 h 9"/>
                  <a:gd name="T8" fmla="*/ 0 w 8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cubicBezTo>
                      <a:pt x="0" y="5"/>
                      <a:pt x="1" y="8"/>
                      <a:pt x="3" y="8"/>
                    </a:cubicBezTo>
                    <a:cubicBezTo>
                      <a:pt x="5" y="9"/>
                      <a:pt x="7" y="8"/>
                      <a:pt x="8" y="6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364"/>
              <p:cNvSpPr>
                <a:spLocks/>
              </p:cNvSpPr>
              <p:nvPr/>
            </p:nvSpPr>
            <p:spPr bwMode="auto">
              <a:xfrm>
                <a:off x="2219326" y="7977856"/>
                <a:ext cx="38100" cy="38100"/>
              </a:xfrm>
              <a:custGeom>
                <a:avLst/>
                <a:gdLst>
                  <a:gd name="T0" fmla="*/ 0 w 12"/>
                  <a:gd name="T1" fmla="*/ 6 h 12"/>
                  <a:gd name="T2" fmla="*/ 6 w 12"/>
                  <a:gd name="T3" fmla="*/ 12 h 12"/>
                  <a:gd name="T4" fmla="*/ 12 w 12"/>
                  <a:gd name="T5" fmla="*/ 6 h 12"/>
                  <a:gd name="T6" fmla="*/ 6 w 12"/>
                  <a:gd name="T7" fmla="*/ 0 h 12"/>
                  <a:gd name="T8" fmla="*/ 0 w 12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cubicBezTo>
                      <a:pt x="0" y="9"/>
                      <a:pt x="2" y="12"/>
                      <a:pt x="6" y="12"/>
                    </a:cubicBezTo>
                    <a:cubicBezTo>
                      <a:pt x="9" y="12"/>
                      <a:pt x="12" y="10"/>
                      <a:pt x="12" y="6"/>
                    </a:cubicBezTo>
                    <a:cubicBezTo>
                      <a:pt x="12" y="3"/>
                      <a:pt x="10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365"/>
              <p:cNvSpPr>
                <a:spLocks/>
              </p:cNvSpPr>
              <p:nvPr/>
            </p:nvSpPr>
            <p:spPr bwMode="auto">
              <a:xfrm>
                <a:off x="5487988" y="5615656"/>
                <a:ext cx="49213" cy="47625"/>
              </a:xfrm>
              <a:custGeom>
                <a:avLst/>
                <a:gdLst>
                  <a:gd name="T0" fmla="*/ 14 w 15"/>
                  <a:gd name="T1" fmla="*/ 10 h 15"/>
                  <a:gd name="T2" fmla="*/ 10 w 15"/>
                  <a:gd name="T3" fmla="*/ 1 h 15"/>
                  <a:gd name="T4" fmla="*/ 2 w 15"/>
                  <a:gd name="T5" fmla="*/ 5 h 15"/>
                  <a:gd name="T6" fmla="*/ 5 w 15"/>
                  <a:gd name="T7" fmla="*/ 14 h 15"/>
                  <a:gd name="T8" fmla="*/ 14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4" y="10"/>
                    </a:moveTo>
                    <a:cubicBezTo>
                      <a:pt x="15" y="6"/>
                      <a:pt x="14" y="3"/>
                      <a:pt x="10" y="1"/>
                    </a:cubicBezTo>
                    <a:cubicBezTo>
                      <a:pt x="7" y="0"/>
                      <a:pt x="3" y="2"/>
                      <a:pt x="2" y="5"/>
                    </a:cubicBezTo>
                    <a:cubicBezTo>
                      <a:pt x="0" y="8"/>
                      <a:pt x="2" y="12"/>
                      <a:pt x="5" y="14"/>
                    </a:cubicBezTo>
                    <a:cubicBezTo>
                      <a:pt x="9" y="15"/>
                      <a:pt x="13" y="13"/>
                      <a:pt x="14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366"/>
              <p:cNvSpPr>
                <a:spLocks/>
              </p:cNvSpPr>
              <p:nvPr/>
            </p:nvSpPr>
            <p:spPr bwMode="auto">
              <a:xfrm>
                <a:off x="5970588" y="6069681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367"/>
              <p:cNvSpPr>
                <a:spLocks/>
              </p:cNvSpPr>
              <p:nvPr/>
            </p:nvSpPr>
            <p:spPr bwMode="auto">
              <a:xfrm>
                <a:off x="4937126" y="534101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2" y="20"/>
                      <a:pt x="8" y="22"/>
                    </a:cubicBezTo>
                    <a:cubicBezTo>
                      <a:pt x="13" y="24"/>
                      <a:pt x="19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368"/>
              <p:cNvSpPr>
                <a:spLocks/>
              </p:cNvSpPr>
              <p:nvPr/>
            </p:nvSpPr>
            <p:spPr bwMode="auto">
              <a:xfrm>
                <a:off x="5076826" y="5593431"/>
                <a:ext cx="47625" cy="47625"/>
              </a:xfrm>
              <a:custGeom>
                <a:avLst/>
                <a:gdLst>
                  <a:gd name="T0" fmla="*/ 13 w 15"/>
                  <a:gd name="T1" fmla="*/ 10 h 15"/>
                  <a:gd name="T2" fmla="*/ 10 w 15"/>
                  <a:gd name="T3" fmla="*/ 1 h 15"/>
                  <a:gd name="T4" fmla="*/ 1 w 15"/>
                  <a:gd name="T5" fmla="*/ 5 h 15"/>
                  <a:gd name="T6" fmla="*/ 5 w 15"/>
                  <a:gd name="T7" fmla="*/ 13 h 15"/>
                  <a:gd name="T8" fmla="*/ 13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0"/>
                    </a:moveTo>
                    <a:cubicBezTo>
                      <a:pt x="15" y="6"/>
                      <a:pt x="13" y="2"/>
                      <a:pt x="10" y="1"/>
                    </a:cubicBezTo>
                    <a:cubicBezTo>
                      <a:pt x="6" y="0"/>
                      <a:pt x="2" y="1"/>
                      <a:pt x="1" y="5"/>
                    </a:cubicBezTo>
                    <a:cubicBezTo>
                      <a:pt x="0" y="8"/>
                      <a:pt x="1" y="12"/>
                      <a:pt x="5" y="13"/>
                    </a:cubicBezTo>
                    <a:cubicBezTo>
                      <a:pt x="8" y="15"/>
                      <a:pt x="12" y="13"/>
                      <a:pt x="13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369"/>
              <p:cNvSpPr>
                <a:spLocks/>
              </p:cNvSpPr>
              <p:nvPr/>
            </p:nvSpPr>
            <p:spPr bwMode="auto">
              <a:xfrm>
                <a:off x="5970588" y="6069681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370"/>
              <p:cNvSpPr>
                <a:spLocks/>
              </p:cNvSpPr>
              <p:nvPr/>
            </p:nvSpPr>
            <p:spPr bwMode="auto">
              <a:xfrm>
                <a:off x="4684713" y="5347368"/>
                <a:ext cx="28575" cy="28575"/>
              </a:xfrm>
              <a:custGeom>
                <a:avLst/>
                <a:gdLst>
                  <a:gd name="T0" fmla="*/ 8 w 9"/>
                  <a:gd name="T1" fmla="*/ 6 h 9"/>
                  <a:gd name="T2" fmla="*/ 6 w 9"/>
                  <a:gd name="T3" fmla="*/ 1 h 9"/>
                  <a:gd name="T4" fmla="*/ 0 w 9"/>
                  <a:gd name="T5" fmla="*/ 3 h 9"/>
                  <a:gd name="T6" fmla="*/ 3 w 9"/>
                  <a:gd name="T7" fmla="*/ 9 h 9"/>
                  <a:gd name="T8" fmla="*/ 8 w 9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9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371"/>
              <p:cNvSpPr>
                <a:spLocks/>
              </p:cNvSpPr>
              <p:nvPr/>
            </p:nvSpPr>
            <p:spPr bwMode="auto">
              <a:xfrm>
                <a:off x="4170363" y="5066381"/>
                <a:ext cx="31750" cy="28575"/>
              </a:xfrm>
              <a:custGeom>
                <a:avLst/>
                <a:gdLst>
                  <a:gd name="T0" fmla="*/ 9 w 10"/>
                  <a:gd name="T1" fmla="*/ 7 h 9"/>
                  <a:gd name="T2" fmla="*/ 3 w 10"/>
                  <a:gd name="T3" fmla="*/ 8 h 9"/>
                  <a:gd name="T4" fmla="*/ 2 w 10"/>
                  <a:gd name="T5" fmla="*/ 2 h 9"/>
                  <a:gd name="T6" fmla="*/ 7 w 10"/>
                  <a:gd name="T7" fmla="*/ 1 h 9"/>
                  <a:gd name="T8" fmla="*/ 9 w 10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9" y="7"/>
                    </a:moveTo>
                    <a:cubicBezTo>
                      <a:pt x="7" y="8"/>
                      <a:pt x="5" y="9"/>
                      <a:pt x="3" y="8"/>
                    </a:cubicBezTo>
                    <a:cubicBezTo>
                      <a:pt x="1" y="6"/>
                      <a:pt x="0" y="4"/>
                      <a:pt x="2" y="2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372"/>
              <p:cNvSpPr>
                <a:spLocks/>
              </p:cNvSpPr>
              <p:nvPr/>
            </p:nvSpPr>
            <p:spPr bwMode="auto">
              <a:xfrm>
                <a:off x="5572126" y="5094956"/>
                <a:ext cx="28575" cy="31750"/>
              </a:xfrm>
              <a:custGeom>
                <a:avLst/>
                <a:gdLst>
                  <a:gd name="T0" fmla="*/ 8 w 9"/>
                  <a:gd name="T1" fmla="*/ 6 h 10"/>
                  <a:gd name="T2" fmla="*/ 6 w 9"/>
                  <a:gd name="T3" fmla="*/ 1 h 10"/>
                  <a:gd name="T4" fmla="*/ 0 w 9"/>
                  <a:gd name="T5" fmla="*/ 3 h 10"/>
                  <a:gd name="T6" fmla="*/ 3 w 9"/>
                  <a:gd name="T7" fmla="*/ 9 h 10"/>
                  <a:gd name="T8" fmla="*/ 8 w 9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10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373"/>
              <p:cNvSpPr>
                <a:spLocks/>
              </p:cNvSpPr>
              <p:nvPr/>
            </p:nvSpPr>
            <p:spPr bwMode="auto">
              <a:xfrm>
                <a:off x="6470651" y="5755356"/>
                <a:ext cx="31750" cy="31750"/>
              </a:xfrm>
              <a:custGeom>
                <a:avLst/>
                <a:gdLst>
                  <a:gd name="T0" fmla="*/ 9 w 10"/>
                  <a:gd name="T1" fmla="*/ 7 h 10"/>
                  <a:gd name="T2" fmla="*/ 7 w 10"/>
                  <a:gd name="T3" fmla="*/ 1 h 10"/>
                  <a:gd name="T4" fmla="*/ 1 w 10"/>
                  <a:gd name="T5" fmla="*/ 4 h 10"/>
                  <a:gd name="T6" fmla="*/ 4 w 10"/>
                  <a:gd name="T7" fmla="*/ 9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10" y="4"/>
                      <a:pt x="9" y="2"/>
                      <a:pt x="7" y="1"/>
                    </a:cubicBezTo>
                    <a:cubicBezTo>
                      <a:pt x="5" y="0"/>
                      <a:pt x="2" y="1"/>
                      <a:pt x="1" y="4"/>
                    </a:cubicBezTo>
                    <a:cubicBezTo>
                      <a:pt x="0" y="6"/>
                      <a:pt x="2" y="8"/>
                      <a:pt x="4" y="9"/>
                    </a:cubicBezTo>
                    <a:cubicBezTo>
                      <a:pt x="6" y="10"/>
                      <a:pt x="8" y="9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375"/>
              <p:cNvSpPr>
                <a:spLocks/>
              </p:cNvSpPr>
              <p:nvPr/>
            </p:nvSpPr>
            <p:spPr bwMode="auto">
              <a:xfrm>
                <a:off x="6030913" y="5675981"/>
                <a:ext cx="25400" cy="25400"/>
              </a:xfrm>
              <a:custGeom>
                <a:avLst/>
                <a:gdLst>
                  <a:gd name="T0" fmla="*/ 7 w 8"/>
                  <a:gd name="T1" fmla="*/ 6 h 8"/>
                  <a:gd name="T2" fmla="*/ 6 w 8"/>
                  <a:gd name="T3" fmla="*/ 1 h 8"/>
                  <a:gd name="T4" fmla="*/ 1 w 8"/>
                  <a:gd name="T5" fmla="*/ 2 h 8"/>
                  <a:gd name="T6" fmla="*/ 3 w 8"/>
                  <a:gd name="T7" fmla="*/ 7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8" y="4"/>
                      <a:pt x="8" y="2"/>
                      <a:pt x="6" y="1"/>
                    </a:cubicBezTo>
                    <a:cubicBezTo>
                      <a:pt x="5" y="0"/>
                      <a:pt x="2" y="1"/>
                      <a:pt x="1" y="2"/>
                    </a:cubicBezTo>
                    <a:cubicBezTo>
                      <a:pt x="0" y="4"/>
                      <a:pt x="1" y="6"/>
                      <a:pt x="3" y="7"/>
                    </a:cubicBezTo>
                    <a:cubicBezTo>
                      <a:pt x="4" y="8"/>
                      <a:pt x="6" y="7"/>
                      <a:pt x="7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376"/>
              <p:cNvSpPr>
                <a:spLocks/>
              </p:cNvSpPr>
              <p:nvPr/>
            </p:nvSpPr>
            <p:spPr bwMode="auto">
              <a:xfrm>
                <a:off x="5291138" y="5220368"/>
                <a:ext cx="76200" cy="79375"/>
              </a:xfrm>
              <a:custGeom>
                <a:avLst/>
                <a:gdLst>
                  <a:gd name="T0" fmla="*/ 22 w 24"/>
                  <a:gd name="T1" fmla="*/ 16 h 25"/>
                  <a:gd name="T2" fmla="*/ 16 w 24"/>
                  <a:gd name="T3" fmla="*/ 3 h 25"/>
                  <a:gd name="T4" fmla="*/ 2 w 24"/>
                  <a:gd name="T5" fmla="*/ 9 h 25"/>
                  <a:gd name="T6" fmla="*/ 8 w 24"/>
                  <a:gd name="T7" fmla="*/ 22 h 25"/>
                  <a:gd name="T8" fmla="*/ 22 w 24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2" y="16"/>
                    </a:moveTo>
                    <a:cubicBezTo>
                      <a:pt x="24" y="11"/>
                      <a:pt x="22" y="5"/>
                      <a:pt x="16" y="3"/>
                    </a:cubicBezTo>
                    <a:cubicBezTo>
                      <a:pt x="11" y="0"/>
                      <a:pt x="4" y="3"/>
                      <a:pt x="2" y="9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5"/>
                      <a:pt x="20" y="22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8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F56E61A-8839-40DA-9681-6FC24626A538}" type="datetimeFigureOut">
              <a:rPr lang="en-US"/>
              <a:pPr/>
              <a:t>5/15/2014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8" y="9322648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48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95A059F-3FCA-4FA9-8DF5-A1AADED132E7}" type="slidenum">
              <a:rPr/>
              <a:pPr/>
              <a:t>‹#›</a:t>
            </a:fld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242" y="1995607"/>
            <a:ext cx="2012540" cy="1944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242" y="4060324"/>
            <a:ext cx="2012540" cy="791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726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1341063" rtl="0" eaLnBrk="1" latinLnBrk="0" hangingPunct="1">
        <a:lnSpc>
          <a:spcPct val="80000"/>
        </a:lnSpc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41063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1341063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3687921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452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984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514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31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63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93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124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56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187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718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249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Wishing you a Very Happy Holiday Season!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With love,</a:t>
            </a:r>
          </a:p>
          <a:p>
            <a:r>
              <a:rPr lang="en-US" dirty="0" smtClean="0"/>
              <a:t>The McGraw-</a:t>
            </a:r>
            <a:r>
              <a:rPr lang="en-US" dirty="0" err="1" smtClean="0"/>
              <a:t>Herdeg</a:t>
            </a:r>
            <a:r>
              <a:rPr lang="en-US" dirty="0" smtClean="0"/>
              <a:t> Family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With love,</a:t>
            </a:r>
          </a:p>
          <a:p>
            <a:r>
              <a:rPr lang="en-US" smtClean="0"/>
              <a:t>The McGraw-Herdeg Family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Wishing you a Very Happy Holiday Season!</a:t>
            </a:r>
            <a:endParaRPr lang="en-US" dirty="0"/>
          </a:p>
        </p:txBody>
      </p:sp>
      <p:pic>
        <p:nvPicPr>
          <p:cNvPr id="9" name="Picture Placeholder 8" descr="Father and son hugging" title="Sample picture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Picture Placeholder 9" descr="Father and son hugging" title="Sample picture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1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flake Card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Custom 1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Snowflake Card</vt:lpstr>
      <vt:lpstr>Wishing you a Very Happy Holiday Season!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Wishing you a Very Happy Holiday Season!</dc:title>
  <dc:creator/>
  <cp:lastModifiedBy> </cp:lastModifiedBy>
  <cp:revision>5</cp:revision>
  <dcterms:created xsi:type="dcterms:W3CDTF">2014-05-09T18:14:12Z</dcterms:created>
  <dcterms:modified xsi:type="dcterms:W3CDTF">2014-05-16T01:01:50Z</dcterms:modified>
</cp:coreProperties>
</file>