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6" r:id="rId2"/>
    <p:sldId id="257" r:id="rId3"/>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66" autoAdjust="0"/>
    <p:restoredTop sz="95324" autoAdjust="0"/>
  </p:normalViewPr>
  <p:slideViewPr>
    <p:cSldViewPr snapToGrid="0">
      <p:cViewPr varScale="1">
        <p:scale>
          <a:sx n="95" d="100"/>
          <a:sy n="95" d="100"/>
        </p:scale>
        <p:origin x="366" y="90"/>
      </p:cViewPr>
      <p:guideLst/>
    </p:cSldViewPr>
  </p:slideViewPr>
  <p:notesTextViewPr>
    <p:cViewPr>
      <p:scale>
        <a:sx n="3" d="2"/>
        <a:sy n="3" d="2"/>
      </p:scale>
      <p:origin x="0" y="0"/>
    </p:cViewPr>
  </p:notesTextViewPr>
  <p:notesViewPr>
    <p:cSldViewPr snapToGrid="0">
      <p:cViewPr varScale="1">
        <p:scale>
          <a:sx n="82" d="100"/>
          <a:sy n="82" d="100"/>
        </p:scale>
        <p:origin x="218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D6FE3C-34D8-4B4B-9273-D907B0A3B964}" type="datetimeFigureOut">
              <a:rPr lang="en-US"/>
              <a:t>5/15/2014</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0FF5F4-5691-49AF-9E16-FB22826F7264}" type="datetimeFigureOut">
              <a:rPr lang="en-US"/>
              <a:t>5/15/2014</a:t>
            </a:fld>
            <a:endParaRPr/>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r>
              <a:rPr lang="en-US" dirty="0" smtClean="0"/>
              <a:t>.</a:t>
            </a:r>
          </a:p>
          <a:p>
            <a:endParaRPr lang="en-US" dirty="0"/>
          </a:p>
          <a:p>
            <a:r>
              <a:rPr lang="en-US" dirty="0"/>
              <a:t>And did you notice we made fold marks for you? They are really light, but if you don’t like them showing on your brochure, select and delete them before you print.</a:t>
            </a:r>
          </a:p>
        </p:txBody>
      </p:sp>
      <p:sp>
        <p:nvSpPr>
          <p:cNvPr id="4" name="Slide Number Placeholder 3"/>
          <p:cNvSpPr>
            <a:spLocks noGrp="1"/>
          </p:cNvSpPr>
          <p:nvPr>
            <p:ph type="sldNum" sz="quarter" idx="10"/>
          </p:nvPr>
        </p:nvSpPr>
        <p:spPr/>
        <p:txBody>
          <a:bodyPr/>
          <a:lstStyle/>
          <a:p>
            <a:fld id="{952A89D7-7603-4ECB-ADF6-F6CF2BE4F401}" type="slidenum">
              <a:rPr lang="en-US" smtClean="0"/>
              <a:t>1</a:t>
            </a:fld>
            <a:endParaRPr lang="en-US"/>
          </a:p>
        </p:txBody>
      </p:sp>
    </p:spTree>
    <p:extLst>
      <p:ext uri="{BB962C8B-B14F-4D97-AF65-F5344CB8AC3E}">
        <p14:creationId xmlns:p14="http://schemas.microsoft.com/office/powerpoint/2010/main" val="915515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17" name="Rectangle 16"/>
          <p:cNvSpPr/>
          <p:nvPr userDrawn="1"/>
        </p:nvSpPr>
        <p:spPr>
          <a:xfrm>
            <a:off x="7038975" y="7216219"/>
            <a:ext cx="2660904" cy="953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userDrawn="1"/>
        </p:nvCxnSpPr>
        <p:spPr>
          <a:xfrm>
            <a:off x="7038558" y="2733674"/>
            <a:ext cx="265789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flipV="1">
            <a:off x="3939243" y="5152972"/>
            <a:ext cx="0" cy="2146926"/>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365125" y="2743199"/>
            <a:ext cx="2560320"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31" name="Text Placeholder 21"/>
          <p:cNvSpPr>
            <a:spLocks noGrp="1"/>
          </p:cNvSpPr>
          <p:nvPr>
            <p:ph type="body" sz="quarter" idx="20" hasCustomPrompt="1"/>
          </p:nvPr>
        </p:nvSpPr>
        <p:spPr>
          <a:xfrm>
            <a:off x="365760" y="457200"/>
            <a:ext cx="2560320" cy="2148840"/>
          </a:xfrm>
        </p:spPr>
        <p:txBody>
          <a:bodyPr lIns="0" tIns="0" rIns="0" bIns="0" anchor="b">
            <a:noAutofit/>
          </a:bodyPr>
          <a:lstStyle>
            <a:lvl1pPr marL="0" indent="0" algn="l">
              <a:lnSpc>
                <a:spcPct val="90000"/>
              </a:lnSpc>
              <a:spcBef>
                <a:spcPts val="0"/>
              </a:spcBef>
              <a:buNone/>
              <a:defRPr sz="3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28" name="Text Placeholder 21"/>
          <p:cNvSpPr>
            <a:spLocks noGrp="1"/>
          </p:cNvSpPr>
          <p:nvPr>
            <p:ph type="body" sz="quarter" idx="19" hasCustomPrompt="1"/>
          </p:nvPr>
        </p:nvSpPr>
        <p:spPr>
          <a:xfrm>
            <a:off x="548640" y="2912420"/>
            <a:ext cx="2194560" cy="4254338"/>
          </a:xfrm>
        </p:spPr>
        <p:txBody>
          <a:bodyPr lIns="0" tIns="0" rIns="0" bIns="0" anchor="t">
            <a:noAutofit/>
          </a:bodyPr>
          <a:lstStyle>
            <a:lvl1pPr marL="0" indent="0" algn="l">
              <a:lnSpc>
                <a:spcPct val="120000"/>
              </a:lnSpc>
              <a:spcBef>
                <a:spcPts val="600"/>
              </a:spcBef>
              <a:buNone/>
              <a:defRPr sz="14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23" name="Text Placeholder 21"/>
          <p:cNvSpPr>
            <a:spLocks noGrp="1"/>
          </p:cNvSpPr>
          <p:nvPr>
            <p:ph type="body" sz="quarter" idx="14" hasCustomPrompt="1"/>
          </p:nvPr>
        </p:nvSpPr>
        <p:spPr>
          <a:xfrm rot="16200000">
            <a:off x="2581244" y="5941899"/>
            <a:ext cx="2449512" cy="266486"/>
          </a:xfrm>
        </p:spPr>
        <p:txBody>
          <a:bodyPr lIns="0" tIns="0" rIns="0" bIns="0" anchor="ctr">
            <a:noAutofit/>
          </a:bodyPr>
          <a:lstStyle>
            <a:lvl1pPr marL="0" indent="0" algn="l">
              <a:lnSpc>
                <a:spcPct val="85000"/>
              </a:lnSpc>
              <a:spcBef>
                <a:spcPts val="0"/>
              </a:spcBef>
              <a:buNone/>
              <a:defRPr sz="14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Company N</a:t>
            </a:r>
            <a:r>
              <a:rPr dirty="0" smtClean="0"/>
              <a:t>ame</a:t>
            </a:r>
            <a:endParaRPr dirty="0"/>
          </a:p>
        </p:txBody>
      </p:sp>
      <p:sp>
        <p:nvSpPr>
          <p:cNvPr id="24" name="Text Placeholder 21"/>
          <p:cNvSpPr>
            <a:spLocks noGrp="1"/>
          </p:cNvSpPr>
          <p:nvPr>
            <p:ph type="body" sz="quarter" idx="15" hasCustomPrompt="1"/>
          </p:nvPr>
        </p:nvSpPr>
        <p:spPr>
          <a:xfrm rot="16200000">
            <a:off x="2976711" y="5861201"/>
            <a:ext cx="2449512" cy="427881"/>
          </a:xfrm>
        </p:spPr>
        <p:txBody>
          <a:bodyPr lIns="0" tIns="0" rIns="0" bIns="0" anchor="t">
            <a:noAutofit/>
          </a:bodyPr>
          <a:lstStyle>
            <a:lvl1pPr marL="0" indent="0" algn="l">
              <a:lnSpc>
                <a:spcPct val="10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B</a:t>
            </a:r>
            <a:r>
              <a:rPr dirty="0" smtClean="0"/>
              <a:t>usiness </a:t>
            </a:r>
            <a:r>
              <a:rPr lang="en-US" dirty="0" smtClean="0"/>
              <a:t>A</a:t>
            </a:r>
            <a:r>
              <a:rPr dirty="0" smtClean="0"/>
              <a:t>ddress</a:t>
            </a:r>
            <a:endParaRPr dirty="0"/>
          </a:p>
        </p:txBody>
      </p:sp>
      <p:sp>
        <p:nvSpPr>
          <p:cNvPr id="20" name="Text Placeholder 21"/>
          <p:cNvSpPr>
            <a:spLocks noGrp="1"/>
          </p:cNvSpPr>
          <p:nvPr>
            <p:ph type="body" sz="quarter" idx="23" hasCustomPrompt="1"/>
          </p:nvPr>
        </p:nvSpPr>
        <p:spPr>
          <a:xfrm rot="16200000">
            <a:off x="3784137" y="2736151"/>
            <a:ext cx="1785749" cy="586680"/>
          </a:xfrm>
        </p:spPr>
        <p:txBody>
          <a:bodyPr lIns="0" tIns="0" rIns="0" bIns="0" anchor="t">
            <a:noAutofit/>
          </a:bodyPr>
          <a:lstStyle>
            <a:lvl1pPr marL="0" indent="0" algn="l">
              <a:lnSpc>
                <a:spcPct val="10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Recipient Name</a:t>
            </a:r>
            <a:br>
              <a:rPr lang="en-US" dirty="0" smtClean="0"/>
            </a:br>
            <a:r>
              <a:rPr lang="en-US" dirty="0" smtClean="0"/>
              <a:t>Address</a:t>
            </a:r>
            <a:br>
              <a:rPr lang="en-US" dirty="0" smtClean="0"/>
            </a:br>
            <a:r>
              <a:rPr lang="en-US" dirty="0" smtClean="0"/>
              <a:t>City, ST  ZIP Code</a:t>
            </a:r>
            <a:endParaRPr dirty="0"/>
          </a:p>
        </p:txBody>
      </p:sp>
      <p:sp>
        <p:nvSpPr>
          <p:cNvPr id="33" name="Text Placeholder 21"/>
          <p:cNvSpPr>
            <a:spLocks noGrp="1"/>
          </p:cNvSpPr>
          <p:nvPr>
            <p:ph type="body" sz="quarter" idx="21" hasCustomPrompt="1"/>
          </p:nvPr>
        </p:nvSpPr>
        <p:spPr>
          <a:xfrm>
            <a:off x="7038974" y="457200"/>
            <a:ext cx="2657475" cy="2148840"/>
          </a:xfrm>
        </p:spPr>
        <p:txBody>
          <a:bodyPr lIns="0" tIns="0" rIns="0" bIns="0" anchor="b">
            <a:noAutofit/>
          </a:bodyPr>
          <a:lstStyle>
            <a:lvl1pPr marL="0" indent="0" algn="l">
              <a:lnSpc>
                <a:spcPct val="90000"/>
              </a:lnSpc>
              <a:spcBef>
                <a:spcPts val="0"/>
              </a:spcBef>
              <a:buNone/>
              <a:defRPr sz="3800"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34" name="Text Placeholder 21"/>
          <p:cNvSpPr>
            <a:spLocks noGrp="1"/>
          </p:cNvSpPr>
          <p:nvPr>
            <p:ph type="body" sz="quarter" idx="22" hasCustomPrompt="1"/>
          </p:nvPr>
        </p:nvSpPr>
        <p:spPr>
          <a:xfrm>
            <a:off x="7038559" y="2826361"/>
            <a:ext cx="2657890" cy="497864"/>
          </a:xfrm>
        </p:spPr>
        <p:txBody>
          <a:bodyPr lIns="0" tIns="0" rIns="0" bIns="0" anchor="t">
            <a:noAutofit/>
          </a:bodyPr>
          <a:lstStyle>
            <a:lvl1pPr marL="0" indent="0" algn="l">
              <a:lnSpc>
                <a:spcPct val="100000"/>
              </a:lnSpc>
              <a:spcBef>
                <a:spcPts val="0"/>
              </a:spcBef>
              <a:buNone/>
              <a:defRPr sz="14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Click to add text</a:t>
            </a:r>
            <a:endParaRPr dirty="0"/>
          </a:p>
        </p:txBody>
      </p:sp>
      <p:sp>
        <p:nvSpPr>
          <p:cNvPr id="7" name="stamp mark"/>
          <p:cNvSpPr/>
          <p:nvPr userDrawn="1"/>
        </p:nvSpPr>
        <p:spPr>
          <a:xfrm rot="16200000">
            <a:off x="3672757" y="457200"/>
            <a:ext cx="692114" cy="684537"/>
          </a:xfrm>
          <a:prstGeom prst="rect">
            <a:avLst/>
          </a:prstGeom>
          <a:noFill/>
          <a:ln w="63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bg1">
                    <a:lumMod val="50000"/>
                  </a:schemeClr>
                </a:solidFill>
                <a:latin typeface="+mj-lt"/>
              </a:rPr>
              <a:t>PLACE STAMP HERE</a:t>
            </a:r>
            <a:endParaRPr lang="en-US" sz="1100" dirty="0">
              <a:solidFill>
                <a:schemeClr val="bg1">
                  <a:lumMod val="50000"/>
                </a:schemeClr>
              </a:solidFill>
              <a:latin typeface="+mj-lt"/>
            </a:endParaRPr>
          </a:p>
        </p:txBody>
      </p:sp>
      <p:sp>
        <p:nvSpPr>
          <p:cNvPr id="16" name="Picture Placeholder 11"/>
          <p:cNvSpPr>
            <a:spLocks noGrp="1"/>
          </p:cNvSpPr>
          <p:nvPr>
            <p:ph type="pic" sz="quarter" idx="24"/>
          </p:nvPr>
        </p:nvSpPr>
        <p:spPr>
          <a:xfrm>
            <a:off x="7050024" y="6638544"/>
            <a:ext cx="822960" cy="393192"/>
          </a:xfrm>
        </p:spPr>
        <p:txBody>
          <a:bodyPr lIns="0" tIns="0" rIns="0" bIns="0">
            <a:normAutofit/>
          </a:bodyPr>
          <a:lstStyle>
            <a:lvl1pPr marL="0" indent="0" algn="ctr">
              <a:buNone/>
              <a:defRPr sz="800">
                <a:solidFill>
                  <a:schemeClr val="tx1"/>
                </a:solidFill>
              </a:defRPr>
            </a:lvl1pPr>
          </a:lstStyle>
          <a:p>
            <a:r>
              <a:rPr lang="en-US" dirty="0" smtClean="0"/>
              <a:t>Click icon to add picture</a:t>
            </a:r>
            <a:endParaRPr dirty="0"/>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88" userDrawn="1">
          <p15:clr>
            <a:srgbClr val="FBAE40"/>
          </p15:clr>
        </p15:guide>
        <p15:guide id="2" orient="horz" pos="4608" userDrawn="1">
          <p15:clr>
            <a:srgbClr val="FBAE40"/>
          </p15:clr>
        </p15:guide>
        <p15:guide id="3" pos="230" userDrawn="1">
          <p15:clr>
            <a:srgbClr val="FBAE40"/>
          </p15:clr>
        </p15:guide>
        <p15:guide id="4" pos="1846" userDrawn="1">
          <p15:clr>
            <a:srgbClr val="FBAE40"/>
          </p15:clr>
        </p15:guide>
        <p15:guide id="5" pos="2304" userDrawn="1">
          <p15:clr>
            <a:srgbClr val="FBAE40"/>
          </p15:clr>
        </p15:guide>
        <p15:guide id="6" pos="6108" userDrawn="1">
          <p15:clr>
            <a:srgbClr val="FBAE40"/>
          </p15:clr>
        </p15:guide>
        <p15:guide id="7" pos="443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16" name="Rectangle 15"/>
          <p:cNvSpPr/>
          <p:nvPr userDrawn="1"/>
        </p:nvSpPr>
        <p:spPr>
          <a:xfrm>
            <a:off x="7132320" y="5299915"/>
            <a:ext cx="2559367" cy="2011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1"/>
          <p:cNvSpPr>
            <a:spLocks noGrp="1"/>
          </p:cNvSpPr>
          <p:nvPr>
            <p:ph type="pic" sz="quarter" idx="10"/>
          </p:nvPr>
        </p:nvSpPr>
        <p:spPr>
          <a:xfrm>
            <a:off x="366713" y="457200"/>
            <a:ext cx="2652712" cy="2011680"/>
          </a:xfrm>
        </p:spPr>
        <p:txBody>
          <a:bodyPr tIns="457200">
            <a:normAutofit/>
          </a:bodyPr>
          <a:lstStyle>
            <a:lvl1pPr marL="0" indent="0" algn="ctr">
              <a:buNone/>
              <a:defRPr sz="2000"/>
            </a:lvl1pPr>
          </a:lstStyle>
          <a:p>
            <a:r>
              <a:rPr lang="en-US" dirty="0" smtClean="0"/>
              <a:t>Click icon to add picture</a:t>
            </a:r>
            <a:endParaRPr dirty="0"/>
          </a:p>
        </p:txBody>
      </p:sp>
      <p:sp>
        <p:nvSpPr>
          <p:cNvPr id="31" name="Text Placeholder 21"/>
          <p:cNvSpPr>
            <a:spLocks noGrp="1"/>
          </p:cNvSpPr>
          <p:nvPr>
            <p:ph type="body" sz="quarter" idx="20" hasCustomPrompt="1"/>
          </p:nvPr>
        </p:nvSpPr>
        <p:spPr>
          <a:xfrm>
            <a:off x="366713" y="2607972"/>
            <a:ext cx="2652712" cy="579548"/>
          </a:xfrm>
        </p:spPr>
        <p:txBody>
          <a:bodyPr lIns="0" tIns="0" rIns="0" bIns="0" anchor="b">
            <a:noAutofit/>
          </a:bodyPr>
          <a:lstStyle>
            <a:lvl1pPr marL="0" indent="0" algn="l">
              <a:lnSpc>
                <a:spcPct val="114000"/>
              </a:lnSpc>
              <a:spcBef>
                <a:spcPts val="800"/>
              </a:spcBef>
              <a:buNone/>
              <a:defRPr sz="2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43" name="Text Placeholder 21"/>
          <p:cNvSpPr>
            <a:spLocks noGrp="1"/>
          </p:cNvSpPr>
          <p:nvPr>
            <p:ph type="body" sz="quarter" idx="31" hasCustomPrompt="1"/>
          </p:nvPr>
        </p:nvSpPr>
        <p:spPr>
          <a:xfrm>
            <a:off x="366713" y="3309975"/>
            <a:ext cx="2652713" cy="1354597"/>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26" name="Text Placeholder 21"/>
          <p:cNvSpPr>
            <a:spLocks noGrp="1"/>
          </p:cNvSpPr>
          <p:nvPr>
            <p:ph type="body" sz="quarter" idx="36" hasCustomPrompt="1"/>
          </p:nvPr>
        </p:nvSpPr>
        <p:spPr>
          <a:xfrm>
            <a:off x="366713" y="4713829"/>
            <a:ext cx="2652713" cy="237054"/>
          </a:xfrm>
        </p:spPr>
        <p:txBody>
          <a:bodyPr lIns="0" tIns="0" rIns="0" bIns="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27" name="Text Placeholder 21"/>
          <p:cNvSpPr>
            <a:spLocks noGrp="1"/>
          </p:cNvSpPr>
          <p:nvPr>
            <p:ph type="body" sz="quarter" idx="37" hasCustomPrompt="1"/>
          </p:nvPr>
        </p:nvSpPr>
        <p:spPr>
          <a:xfrm>
            <a:off x="366713" y="5000136"/>
            <a:ext cx="2652713" cy="2311458"/>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28" name="Text Placeholder 21"/>
          <p:cNvSpPr>
            <a:spLocks noGrp="1"/>
          </p:cNvSpPr>
          <p:nvPr>
            <p:ph type="body" sz="quarter" idx="38" hasCustomPrompt="1"/>
          </p:nvPr>
        </p:nvSpPr>
        <p:spPr>
          <a:xfrm>
            <a:off x="3748088" y="431528"/>
            <a:ext cx="2652712" cy="457200"/>
          </a:xfrm>
        </p:spPr>
        <p:txBody>
          <a:bodyPr lIns="0" tIns="0" rIns="0" bIns="0" anchor="b">
            <a:noAutofit/>
          </a:bodyPr>
          <a:lstStyle>
            <a:lvl1pPr marL="0" indent="0" algn="l">
              <a:lnSpc>
                <a:spcPct val="114000"/>
              </a:lnSpc>
              <a:spcBef>
                <a:spcPts val="800"/>
              </a:spcBef>
              <a:buNone/>
              <a:defRPr sz="2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30" name="Text Placeholder 21"/>
          <p:cNvSpPr>
            <a:spLocks noGrp="1"/>
          </p:cNvSpPr>
          <p:nvPr>
            <p:ph type="body" sz="quarter" idx="39" hasCustomPrompt="1"/>
          </p:nvPr>
        </p:nvSpPr>
        <p:spPr>
          <a:xfrm>
            <a:off x="3748088" y="1017535"/>
            <a:ext cx="2652713" cy="726324"/>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37" name="Text Placeholder 21"/>
          <p:cNvSpPr>
            <a:spLocks noGrp="1"/>
          </p:cNvSpPr>
          <p:nvPr>
            <p:ph type="body" sz="quarter" idx="40" hasCustomPrompt="1"/>
          </p:nvPr>
        </p:nvSpPr>
        <p:spPr>
          <a:xfrm>
            <a:off x="3748088" y="1824702"/>
            <a:ext cx="2652713" cy="237054"/>
          </a:xfrm>
        </p:spPr>
        <p:txBody>
          <a:bodyPr lIns="0" tIns="0" rIns="0" bIns="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39" name="Text Placeholder 21"/>
          <p:cNvSpPr>
            <a:spLocks noGrp="1"/>
          </p:cNvSpPr>
          <p:nvPr>
            <p:ph type="body" sz="quarter" idx="41" hasCustomPrompt="1"/>
          </p:nvPr>
        </p:nvSpPr>
        <p:spPr>
          <a:xfrm>
            <a:off x="3748088" y="2112264"/>
            <a:ext cx="2652713" cy="546216"/>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41" name="Text Placeholder 21"/>
          <p:cNvSpPr>
            <a:spLocks noGrp="1"/>
          </p:cNvSpPr>
          <p:nvPr>
            <p:ph type="body" sz="quarter" idx="42" hasCustomPrompt="1"/>
          </p:nvPr>
        </p:nvSpPr>
        <p:spPr>
          <a:xfrm>
            <a:off x="3748088" y="2826437"/>
            <a:ext cx="2652713" cy="678072"/>
          </a:xfrm>
        </p:spPr>
        <p:txBody>
          <a:bodyPr lIns="0" tIns="0" rIns="0" bIns="0" anchor="ctr">
            <a:noAutofit/>
          </a:bodyPr>
          <a:lstStyle>
            <a:lvl1pPr marL="0" indent="0" algn="l">
              <a:lnSpc>
                <a:spcPct val="120000"/>
              </a:lnSpc>
              <a:spcBef>
                <a:spcPts val="400"/>
              </a:spcBef>
              <a:buNone/>
              <a:defRPr sz="1200" i="1">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lang="en-US" dirty="0" smtClean="0"/>
              <a:t>quotation or callout text</a:t>
            </a:r>
            <a:endParaRPr dirty="0"/>
          </a:p>
        </p:txBody>
      </p:sp>
      <p:sp>
        <p:nvSpPr>
          <p:cNvPr id="42" name="Text Placeholder 21"/>
          <p:cNvSpPr>
            <a:spLocks noGrp="1"/>
          </p:cNvSpPr>
          <p:nvPr>
            <p:ph type="body" sz="quarter" idx="43" hasCustomPrompt="1"/>
          </p:nvPr>
        </p:nvSpPr>
        <p:spPr>
          <a:xfrm>
            <a:off x="3748088" y="3693995"/>
            <a:ext cx="2652713" cy="1123392"/>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34" name="Picture Placeholder 11"/>
          <p:cNvSpPr>
            <a:spLocks noGrp="1"/>
          </p:cNvSpPr>
          <p:nvPr>
            <p:ph type="pic" sz="quarter" idx="22"/>
          </p:nvPr>
        </p:nvSpPr>
        <p:spPr>
          <a:xfrm>
            <a:off x="3748088" y="5299915"/>
            <a:ext cx="2652712" cy="2011680"/>
          </a:xfrm>
        </p:spPr>
        <p:txBody>
          <a:bodyPr tIns="457200">
            <a:normAutofit/>
          </a:bodyPr>
          <a:lstStyle>
            <a:lvl1pPr marL="0" indent="0" algn="ctr">
              <a:buNone/>
              <a:defRPr sz="2000"/>
            </a:lvl1pPr>
          </a:lstStyle>
          <a:p>
            <a:r>
              <a:rPr lang="en-US" smtClean="0"/>
              <a:t>Click icon to add picture</a:t>
            </a:r>
            <a:endParaRPr/>
          </a:p>
        </p:txBody>
      </p:sp>
      <p:sp>
        <p:nvSpPr>
          <p:cNvPr id="54" name="Text Placeholder 21"/>
          <p:cNvSpPr>
            <a:spLocks noGrp="1"/>
          </p:cNvSpPr>
          <p:nvPr>
            <p:ph type="body" sz="quarter" idx="45" hasCustomPrompt="1"/>
          </p:nvPr>
        </p:nvSpPr>
        <p:spPr>
          <a:xfrm>
            <a:off x="7131368" y="674635"/>
            <a:ext cx="2560320" cy="1583934"/>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53" name="Text Placeholder 21"/>
          <p:cNvSpPr>
            <a:spLocks noGrp="1"/>
          </p:cNvSpPr>
          <p:nvPr>
            <p:ph type="body" sz="quarter" idx="44" hasCustomPrompt="1"/>
          </p:nvPr>
        </p:nvSpPr>
        <p:spPr>
          <a:xfrm>
            <a:off x="7131367" y="2258568"/>
            <a:ext cx="2560320" cy="457200"/>
          </a:xfrm>
        </p:spPr>
        <p:txBody>
          <a:bodyPr lIns="0" tIns="0" rIns="0" bIns="0" anchor="b">
            <a:noAutofit/>
          </a:bodyPr>
          <a:lstStyle>
            <a:lvl1pPr marL="0" indent="0" algn="l">
              <a:lnSpc>
                <a:spcPct val="114000"/>
              </a:lnSpc>
              <a:spcBef>
                <a:spcPts val="800"/>
              </a:spcBef>
              <a:buNone/>
              <a:defRPr sz="2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8" name="Text Placeholder 21"/>
          <p:cNvSpPr>
            <a:spLocks noGrp="1"/>
          </p:cNvSpPr>
          <p:nvPr>
            <p:ph type="body" sz="quarter" idx="47" hasCustomPrompt="1"/>
          </p:nvPr>
        </p:nvSpPr>
        <p:spPr>
          <a:xfrm>
            <a:off x="7131368" y="2846796"/>
            <a:ext cx="2560320" cy="573693"/>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56" name="Text Placeholder 21"/>
          <p:cNvSpPr>
            <a:spLocks noGrp="1"/>
          </p:cNvSpPr>
          <p:nvPr>
            <p:ph type="body" sz="quarter" idx="46" hasCustomPrompt="1"/>
          </p:nvPr>
        </p:nvSpPr>
        <p:spPr>
          <a:xfrm>
            <a:off x="7131368" y="3418957"/>
            <a:ext cx="2560320" cy="237054"/>
          </a:xfrm>
        </p:spPr>
        <p:txBody>
          <a:bodyPr lIns="0" tIns="0" rIns="0" bIns="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9" name="Text Placeholder 21"/>
          <p:cNvSpPr>
            <a:spLocks noGrp="1"/>
          </p:cNvSpPr>
          <p:nvPr>
            <p:ph type="body" sz="quarter" idx="48" hasCustomPrompt="1"/>
          </p:nvPr>
        </p:nvSpPr>
        <p:spPr>
          <a:xfrm>
            <a:off x="7131368" y="3714257"/>
            <a:ext cx="2560320" cy="1414821"/>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60" name="Text Placeholder 21"/>
          <p:cNvSpPr>
            <a:spLocks noGrp="1"/>
          </p:cNvSpPr>
          <p:nvPr>
            <p:ph type="body" sz="quarter" idx="49" hasCustomPrompt="1"/>
          </p:nvPr>
        </p:nvSpPr>
        <p:spPr>
          <a:xfrm>
            <a:off x="7298054" y="5299593"/>
            <a:ext cx="2226946" cy="363128"/>
          </a:xfrm>
        </p:spPr>
        <p:txBody>
          <a:bodyPr lIns="0" tIns="0" rIns="0" bIns="0" anchor="b">
            <a:noAutofit/>
          </a:bodyPr>
          <a:lstStyle>
            <a:lvl1pPr marL="0" indent="0" algn="l">
              <a:lnSpc>
                <a:spcPct val="114000"/>
              </a:lnSpc>
              <a:spcBef>
                <a:spcPts val="800"/>
              </a:spcBef>
              <a:buNone/>
              <a:defRPr sz="2000">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61" name="Text Placeholder 21"/>
          <p:cNvSpPr>
            <a:spLocks noGrp="1"/>
          </p:cNvSpPr>
          <p:nvPr>
            <p:ph type="body" sz="quarter" idx="50" hasCustomPrompt="1"/>
          </p:nvPr>
        </p:nvSpPr>
        <p:spPr>
          <a:xfrm>
            <a:off x="7298054" y="5765692"/>
            <a:ext cx="2226946" cy="1475701"/>
          </a:xfrm>
        </p:spPr>
        <p:txBody>
          <a:bodyPr lIns="0" tIns="0" rIns="0" bIns="0" anchor="t">
            <a:noAutofit/>
          </a:bodyPr>
          <a:lstStyle>
            <a:lvl1pPr marL="0" indent="0" algn="l">
              <a:lnSpc>
                <a:spcPct val="95000"/>
              </a:lnSpc>
              <a:spcBef>
                <a:spcPts val="0"/>
              </a:spcBef>
              <a:spcAft>
                <a:spcPts val="0"/>
              </a:spcAft>
              <a:buFont typeface="Arial" panose="020B0604020202020204" pitchFamily="34" charset="0"/>
              <a:buNone/>
              <a:defRPr sz="1100">
                <a:solidFill>
                  <a:schemeClr val="bg1"/>
                </a:solidFill>
              </a:defRPr>
            </a:lvl1pPr>
            <a:lvl2pPr marL="0" indent="0">
              <a:lnSpc>
                <a:spcPct val="95000"/>
              </a:lnSpc>
              <a:spcBef>
                <a:spcPts val="800"/>
              </a:spcBef>
              <a:spcAft>
                <a:spcPts val="0"/>
              </a:spcAft>
              <a:buFont typeface="Arial" panose="020B0604020202020204" pitchFamily="34" charset="0"/>
              <a:buNone/>
              <a:defRPr sz="1100">
                <a:solidFill>
                  <a:schemeClr val="bg1"/>
                </a:solidFill>
              </a:defRPr>
            </a:lvl2pPr>
            <a:lvl3pPr marL="0" indent="0">
              <a:lnSpc>
                <a:spcPct val="95000"/>
              </a:lnSpc>
              <a:spcBef>
                <a:spcPts val="800"/>
              </a:spcBef>
              <a:spcAft>
                <a:spcPts val="0"/>
              </a:spcAft>
              <a:buFont typeface="Arial" panose="020B0604020202020204" pitchFamily="34" charset="0"/>
              <a:buNone/>
              <a:defRPr sz="1100">
                <a:solidFill>
                  <a:schemeClr val="bg1"/>
                </a:solidFill>
              </a:defRPr>
            </a:lvl3pPr>
            <a:lvl4pPr marL="0" indent="0">
              <a:lnSpc>
                <a:spcPct val="95000"/>
              </a:lnSpc>
              <a:spcBef>
                <a:spcPts val="800"/>
              </a:spcBef>
              <a:spcAft>
                <a:spcPts val="0"/>
              </a:spcAft>
              <a:buFont typeface="Arial" panose="020B0604020202020204" pitchFamily="34" charset="0"/>
              <a:buNone/>
              <a:defRPr sz="1100">
                <a:solidFill>
                  <a:schemeClr val="bg1"/>
                </a:solidFill>
              </a:defRPr>
            </a:lvl4pPr>
            <a:lvl5pPr marL="0" indent="0">
              <a:lnSpc>
                <a:spcPct val="95000"/>
              </a:lnSpc>
              <a:spcBef>
                <a:spcPts val="800"/>
              </a:spcBef>
              <a:spcAft>
                <a:spcPts val="0"/>
              </a:spcAft>
              <a:buFont typeface="Arial" panose="020B0604020202020204" pitchFamily="34" charset="0"/>
              <a:buNone/>
              <a:defRPr sz="1100">
                <a:solidFill>
                  <a:schemeClr val="bg1"/>
                </a:solidFill>
              </a:defRPr>
            </a:lvl5pPr>
            <a:lvl6pPr marL="0" indent="0">
              <a:lnSpc>
                <a:spcPct val="95000"/>
              </a:lnSpc>
              <a:spcBef>
                <a:spcPts val="800"/>
              </a:spcBef>
              <a:spcAft>
                <a:spcPts val="0"/>
              </a:spcAft>
              <a:buNone/>
              <a:defRPr sz="1100">
                <a:solidFill>
                  <a:schemeClr val="bg1"/>
                </a:solidFill>
              </a:defRPr>
            </a:lvl6pPr>
            <a:lvl7pPr marL="0" indent="0">
              <a:lnSpc>
                <a:spcPct val="95000"/>
              </a:lnSpc>
              <a:spcBef>
                <a:spcPts val="800"/>
              </a:spcBef>
              <a:spcAft>
                <a:spcPts val="0"/>
              </a:spcAft>
              <a:buNone/>
              <a:defRPr sz="1100">
                <a:solidFill>
                  <a:schemeClr val="bg1"/>
                </a:solidFill>
              </a:defRPr>
            </a:lvl7pPr>
            <a:lvl8pPr marL="0" indent="0">
              <a:lnSpc>
                <a:spcPct val="95000"/>
              </a:lnSpc>
              <a:spcBef>
                <a:spcPts val="800"/>
              </a:spcBef>
              <a:spcAft>
                <a:spcPts val="0"/>
              </a:spcAft>
              <a:buNone/>
              <a:defRPr sz="1100">
                <a:solidFill>
                  <a:schemeClr val="bg1"/>
                </a:solidFill>
              </a:defRPr>
            </a:lvl8pPr>
            <a:lvl9pPr marL="0" indent="0">
              <a:lnSpc>
                <a:spcPct val="95000"/>
              </a:lnSpc>
              <a:spcBef>
                <a:spcPts val="800"/>
              </a:spcBef>
              <a:spcAft>
                <a:spcPts val="0"/>
              </a:spcAft>
              <a:buNone/>
              <a:defRPr sz="1100">
                <a:solidFill>
                  <a:schemeClr val="bg1"/>
                </a:solidFill>
              </a:defRPr>
            </a:lvl9pPr>
          </a:lstStyle>
          <a:p>
            <a:pPr lvl="0"/>
            <a:r>
              <a:rPr dirty="0"/>
              <a:t>Click to add </a:t>
            </a:r>
            <a:r>
              <a:rPr dirty="0" smtClean="0"/>
              <a:t>text</a:t>
            </a:r>
            <a:endParaRPr dirty="0"/>
          </a:p>
        </p:txBody>
      </p:sp>
      <p:sp>
        <p:nvSpPr>
          <p:cNvPr id="3" name="Text Placeholder 2"/>
          <p:cNvSpPr>
            <a:spLocks noGrp="1"/>
          </p:cNvSpPr>
          <p:nvPr>
            <p:ph type="body" sz="quarter" idx="54" hasCustomPrompt="1"/>
          </p:nvPr>
        </p:nvSpPr>
        <p:spPr>
          <a:xfrm>
            <a:off x="365760" y="3163824"/>
            <a:ext cx="2651760" cy="91440"/>
          </a:xfrm>
          <a:blipFill>
            <a:blip r:embed="rId2"/>
            <a:stretch>
              <a:fillRect/>
            </a:stretch>
          </a:blipFill>
        </p:spPr>
        <p:txBody>
          <a:bodyPr>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a:r>
              <a:rPr lang="en-US" dirty="0" smtClean="0"/>
              <a:t> </a:t>
            </a:r>
          </a:p>
        </p:txBody>
      </p:sp>
      <p:sp>
        <p:nvSpPr>
          <p:cNvPr id="32" name="Text Placeholder 2"/>
          <p:cNvSpPr>
            <a:spLocks noGrp="1"/>
          </p:cNvSpPr>
          <p:nvPr>
            <p:ph type="body" sz="quarter" idx="55" hasCustomPrompt="1"/>
          </p:nvPr>
        </p:nvSpPr>
        <p:spPr>
          <a:xfrm>
            <a:off x="3749040" y="877824"/>
            <a:ext cx="2651760" cy="91440"/>
          </a:xfrm>
          <a:blipFill>
            <a:blip r:embed="rId2"/>
            <a:stretch>
              <a:fillRect/>
            </a:stretch>
          </a:blipFill>
        </p:spPr>
        <p:txBody>
          <a:bodyPr>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a:r>
              <a:rPr lang="en-US" dirty="0" smtClean="0"/>
              <a:t> </a:t>
            </a:r>
          </a:p>
        </p:txBody>
      </p:sp>
      <p:sp>
        <p:nvSpPr>
          <p:cNvPr id="33" name="Text Placeholder 2"/>
          <p:cNvSpPr>
            <a:spLocks noGrp="1"/>
          </p:cNvSpPr>
          <p:nvPr>
            <p:ph type="body" sz="quarter" idx="56" hasCustomPrompt="1"/>
          </p:nvPr>
        </p:nvSpPr>
        <p:spPr>
          <a:xfrm>
            <a:off x="7132320" y="2697480"/>
            <a:ext cx="2560320" cy="91440"/>
          </a:xfrm>
          <a:blipFill>
            <a:blip r:embed="rId2"/>
            <a:stretch>
              <a:fillRect/>
            </a:stretch>
          </a:blipFill>
        </p:spPr>
        <p:txBody>
          <a:bodyPr>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a:r>
              <a:rPr lang="en-US" dirty="0" smtClean="0"/>
              <a:t> </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31" userDrawn="1">
          <p15:clr>
            <a:srgbClr val="FBAE40"/>
          </p15:clr>
        </p15:guide>
        <p15:guide id="2" pos="1902" userDrawn="1">
          <p15:clr>
            <a:srgbClr val="FBAE40"/>
          </p15:clr>
        </p15:guide>
        <p15:guide id="3" pos="2361" userDrawn="1">
          <p15:clr>
            <a:srgbClr val="FBAE40"/>
          </p15:clr>
        </p15:guide>
        <p15:guide id="4" pos="4032" userDrawn="1">
          <p15:clr>
            <a:srgbClr val="FBAE40"/>
          </p15:clr>
        </p15:guide>
        <p15:guide id="5" pos="4494" userDrawn="1">
          <p15:clr>
            <a:srgbClr val="FBAE40"/>
          </p15:clr>
        </p15:guide>
        <p15:guide id="6" pos="6105" userDrawn="1">
          <p15:clr>
            <a:srgbClr val="FBAE40"/>
          </p15:clr>
        </p15:guide>
        <p15:guide id="7" orient="horz" pos="288" userDrawn="1">
          <p15:clr>
            <a:srgbClr val="FBAE40"/>
          </p15:clr>
        </p15:guide>
        <p15:guide id="8" orient="horz" pos="460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dirty="0" smtClean="0"/>
              <a:t>Click to edit Master title style</a:t>
            </a:r>
            <a:endParaRPr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5/15/2014</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34"/>
          <p:cNvSpPr>
            <a:spLocks noGrp="1"/>
          </p:cNvSpPr>
          <p:nvPr>
            <p:ph type="body" sz="quarter" idx="20"/>
          </p:nvPr>
        </p:nvSpPr>
        <p:spPr/>
        <p:txBody>
          <a:bodyPr/>
          <a:lstStyle/>
          <a:p>
            <a:r>
              <a:rPr lang="en-US" dirty="0" smtClean="0"/>
              <a:t>This is a great spot for a mission statement</a:t>
            </a:r>
            <a:endParaRPr lang="en-US" dirty="0"/>
          </a:p>
        </p:txBody>
      </p:sp>
      <p:sp>
        <p:nvSpPr>
          <p:cNvPr id="34" name="Text Placeholder 33"/>
          <p:cNvSpPr>
            <a:spLocks noGrp="1"/>
          </p:cNvSpPr>
          <p:nvPr>
            <p:ph type="body" sz="quarter" idx="19"/>
          </p:nvPr>
        </p:nvSpPr>
        <p:spPr/>
        <p:txBody>
          <a:bodyPr/>
          <a:lstStyle/>
          <a:p>
            <a:r>
              <a:rPr lang="en-US" smtClean="0"/>
              <a:t>You can use this clean, professional brochure just as it is or easily customize it.</a:t>
            </a:r>
          </a:p>
          <a:p>
            <a:r>
              <a:rPr lang="en-US" smtClean="0"/>
              <a:t>On the next page, we’ve added a few tips (like this one) to help you get started. </a:t>
            </a:r>
          </a:p>
          <a:p>
            <a:endParaRPr lang="en-US" dirty="0"/>
          </a:p>
        </p:txBody>
      </p:sp>
      <p:sp>
        <p:nvSpPr>
          <p:cNvPr id="32" name="Text Placeholder 31"/>
          <p:cNvSpPr>
            <a:spLocks noGrp="1"/>
          </p:cNvSpPr>
          <p:nvPr>
            <p:ph type="body" sz="quarter" idx="14"/>
          </p:nvPr>
        </p:nvSpPr>
        <p:spPr/>
        <p:txBody>
          <a:bodyPr/>
          <a:lstStyle/>
          <a:p>
            <a:r>
              <a:rPr lang="en-US" smtClean="0"/>
              <a:t>Northwind Traders</a:t>
            </a:r>
            <a:endParaRPr lang="en-US" dirty="0"/>
          </a:p>
        </p:txBody>
      </p:sp>
      <p:sp>
        <p:nvSpPr>
          <p:cNvPr id="33" name="Text Placeholder 32"/>
          <p:cNvSpPr>
            <a:spLocks noGrp="1"/>
          </p:cNvSpPr>
          <p:nvPr>
            <p:ph type="body" sz="quarter" idx="15"/>
          </p:nvPr>
        </p:nvSpPr>
        <p:spPr/>
        <p:txBody>
          <a:bodyPr/>
          <a:lstStyle/>
          <a:p>
            <a:r>
              <a:rPr lang="en-US" smtClean="0"/>
              <a:t>4567 Main Street</a:t>
            </a:r>
          </a:p>
          <a:p>
            <a:r>
              <a:rPr lang="en-US" smtClean="0"/>
              <a:t>Raleigh, NC 02134-0000</a:t>
            </a:r>
          </a:p>
          <a:p>
            <a:endParaRPr lang="en-US" dirty="0"/>
          </a:p>
        </p:txBody>
      </p:sp>
      <p:sp>
        <p:nvSpPr>
          <p:cNvPr id="43" name="Text Placeholder 42"/>
          <p:cNvSpPr>
            <a:spLocks noGrp="1"/>
          </p:cNvSpPr>
          <p:nvPr>
            <p:ph type="body" sz="quarter" idx="23"/>
          </p:nvPr>
        </p:nvSpPr>
        <p:spPr/>
        <p:txBody>
          <a:bodyPr/>
          <a:lstStyle/>
          <a:p>
            <a:r>
              <a:rPr lang="en-US" smtClean="0"/>
              <a:t>Recipient Name</a:t>
            </a:r>
          </a:p>
          <a:p>
            <a:r>
              <a:rPr lang="en-US" smtClean="0"/>
              <a:t>Street Address</a:t>
            </a:r>
          </a:p>
          <a:p>
            <a:r>
              <a:rPr lang="en-US" smtClean="0"/>
              <a:t>City, ST  ZIP Code</a:t>
            </a:r>
            <a:endParaRPr lang="en-US" dirty="0"/>
          </a:p>
        </p:txBody>
      </p:sp>
      <p:sp>
        <p:nvSpPr>
          <p:cNvPr id="19" name="Text Placeholder 18"/>
          <p:cNvSpPr>
            <a:spLocks noGrp="1"/>
          </p:cNvSpPr>
          <p:nvPr>
            <p:ph type="body" sz="quarter" idx="21"/>
          </p:nvPr>
        </p:nvSpPr>
        <p:spPr/>
        <p:txBody>
          <a:bodyPr/>
          <a:lstStyle/>
          <a:p>
            <a:r>
              <a:rPr lang="en-US" smtClean="0"/>
              <a:t>Your Company Brochure</a:t>
            </a:r>
            <a:endParaRPr lang="en-US" dirty="0"/>
          </a:p>
        </p:txBody>
      </p:sp>
      <p:sp>
        <p:nvSpPr>
          <p:cNvPr id="27" name="Text Placeholder 26"/>
          <p:cNvSpPr>
            <a:spLocks noGrp="1"/>
          </p:cNvSpPr>
          <p:nvPr>
            <p:ph type="body" sz="quarter" idx="22"/>
          </p:nvPr>
        </p:nvSpPr>
        <p:spPr/>
        <p:txBody>
          <a:bodyPr/>
          <a:lstStyle/>
          <a:p>
            <a:r>
              <a:rPr lang="en-US" smtClean="0"/>
              <a:t>A brief description or your company tagline would work well here.</a:t>
            </a:r>
            <a:endParaRPr lang="en-US" dirty="0"/>
          </a:p>
        </p:txBody>
      </p:sp>
      <p:cxnSp>
        <p:nvCxnSpPr>
          <p:cNvPr id="10" name="fold"/>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1" name="fold"/>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pic>
        <p:nvPicPr>
          <p:cNvPr id="4" name="Picture Placeholder 3" title="Replace with logo picture"/>
          <p:cNvPicPr>
            <a:picLocks noGrp="1" noChangeAspect="1"/>
          </p:cNvPicPr>
          <p:nvPr>
            <p:ph type="pic" sz="quarter" idx="24"/>
          </p:nvPr>
        </p:nvPicPr>
        <p:blipFill>
          <a:blip r:embed="rId3">
            <a:extLst>
              <a:ext uri="{28A0092B-C50C-407E-A947-70E740481C1C}">
                <a14:useLocalDpi xmlns:a14="http://schemas.microsoft.com/office/drawing/2010/main" val="0"/>
              </a:ext>
            </a:extLst>
          </a:blip>
          <a:srcRect/>
          <a:stretch>
            <a:fillRect/>
          </a:stretch>
        </p:blipFill>
        <p:spPr>
          <a:xfrm>
            <a:off x="7050024" y="6631287"/>
            <a:ext cx="860262" cy="411014"/>
          </a:xfrm>
        </p:spPr>
      </p:pic>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9" name="Picture Placeholder 248" descr="Black and white photo of man standing in front of airport window with a Boeing 747 in the background." title="Sample picture"/>
          <p:cNvPicPr>
            <a:picLocks noGrp="1" noChangeAspect="1"/>
          </p:cNvPicPr>
          <p:nvPr>
            <p:ph type="pic" sz="quarter" idx="10"/>
          </p:nvPr>
        </p:nvPicPr>
        <p:blipFill rotWithShape="1">
          <a:blip r:embed="rId2">
            <a:extLst>
              <a:ext uri="{28A0092B-C50C-407E-A947-70E740481C1C}">
                <a14:useLocalDpi xmlns:a14="http://schemas.microsoft.com/office/drawing/2010/main" val="0"/>
              </a:ext>
            </a:extLst>
          </a:blip>
          <a:srcRect/>
          <a:stretch/>
        </p:blipFill>
        <p:spPr/>
      </p:pic>
      <p:sp>
        <p:nvSpPr>
          <p:cNvPr id="116" name="Text Placeholder 115"/>
          <p:cNvSpPr>
            <a:spLocks noGrp="1"/>
          </p:cNvSpPr>
          <p:nvPr>
            <p:ph type="body" sz="quarter" idx="20"/>
          </p:nvPr>
        </p:nvSpPr>
        <p:spPr/>
        <p:txBody>
          <a:bodyPr/>
          <a:lstStyle/>
          <a:p>
            <a:r>
              <a:rPr lang="en-US" smtClean="0"/>
              <a:t>Make It Yours</a:t>
            </a:r>
            <a:endParaRPr lang="en-US" dirty="0"/>
          </a:p>
        </p:txBody>
      </p:sp>
      <p:sp>
        <p:nvSpPr>
          <p:cNvPr id="118" name="Text Placeholder 117"/>
          <p:cNvSpPr>
            <a:spLocks noGrp="1"/>
          </p:cNvSpPr>
          <p:nvPr>
            <p:ph type="body" sz="quarter" idx="31"/>
          </p:nvPr>
        </p:nvSpPr>
        <p:spPr/>
        <p:txBody>
          <a:bodyPr/>
          <a:lstStyle/>
          <a:p>
            <a:pPr marL="0" indent="0">
              <a:buNone/>
            </a:pPr>
            <a:r>
              <a:rPr lang="en-US" smtClean="0"/>
              <a:t>If you think a document that looks this good has to be difficult to format, think again!</a:t>
            </a:r>
          </a:p>
          <a:p>
            <a:r>
              <a:rPr lang="en-US" smtClean="0"/>
              <a:t>The placeholders in this brochure are formatted for you. To replace any text, just select it and enter your own. </a:t>
            </a:r>
            <a:endParaRPr lang="en-US" dirty="0"/>
          </a:p>
        </p:txBody>
      </p:sp>
      <p:sp>
        <p:nvSpPr>
          <p:cNvPr id="119" name="Text Placeholder 118"/>
          <p:cNvSpPr>
            <a:spLocks noGrp="1"/>
          </p:cNvSpPr>
          <p:nvPr>
            <p:ph type="body" sz="quarter" idx="36"/>
          </p:nvPr>
        </p:nvSpPr>
        <p:spPr/>
        <p:txBody>
          <a:bodyPr/>
          <a:lstStyle/>
          <a:p>
            <a:r>
              <a:rPr lang="en-US" smtClean="0"/>
              <a:t>Customize in Almost No Time</a:t>
            </a:r>
            <a:endParaRPr lang="en-US" dirty="0"/>
          </a:p>
        </p:txBody>
      </p:sp>
      <p:sp>
        <p:nvSpPr>
          <p:cNvPr id="120" name="Text Placeholder 119"/>
          <p:cNvSpPr>
            <a:spLocks noGrp="1"/>
          </p:cNvSpPr>
          <p:nvPr>
            <p:ph type="body" sz="quarter" idx="37"/>
          </p:nvPr>
        </p:nvSpPr>
        <p:spPr/>
        <p:txBody>
          <a:bodyPr/>
          <a:lstStyle/>
          <a:p>
            <a:pPr marL="0" indent="0">
              <a:buNone/>
            </a:pPr>
            <a:r>
              <a:rPr lang="en-US" smtClean="0"/>
              <a:t>Want to use your own pictures instead of ours? No problem! </a:t>
            </a:r>
          </a:p>
          <a:p>
            <a:r>
              <a:rPr lang="en-US" smtClean="0"/>
              <a:t>Just select an image and delete it, then use the Insert Picture icon in the placeholder to add your picture.</a:t>
            </a:r>
          </a:p>
          <a:p>
            <a:pPr marL="0" indent="0">
              <a:buNone/>
            </a:pPr>
            <a:r>
              <a:rPr lang="en-US" smtClean="0"/>
              <a:t>If you want to add or remove bullet points from text, just click the Bullets button on the Home tab.</a:t>
            </a:r>
            <a:endParaRPr lang="en-US" dirty="0"/>
          </a:p>
        </p:txBody>
      </p:sp>
      <p:sp>
        <p:nvSpPr>
          <p:cNvPr id="121" name="Text Placeholder 120"/>
          <p:cNvSpPr>
            <a:spLocks noGrp="1"/>
          </p:cNvSpPr>
          <p:nvPr>
            <p:ph type="body" sz="quarter" idx="38"/>
          </p:nvPr>
        </p:nvSpPr>
        <p:spPr/>
        <p:txBody>
          <a:bodyPr/>
          <a:lstStyle/>
          <a:p>
            <a:r>
              <a:rPr lang="en-US" smtClean="0"/>
              <a:t>What to Include?</a:t>
            </a:r>
            <a:endParaRPr lang="en-US" dirty="0"/>
          </a:p>
        </p:txBody>
      </p:sp>
      <p:sp>
        <p:nvSpPr>
          <p:cNvPr id="122" name="Text Placeholder 121"/>
          <p:cNvSpPr>
            <a:spLocks noGrp="1"/>
          </p:cNvSpPr>
          <p:nvPr>
            <p:ph type="body" sz="quarter" idx="39"/>
          </p:nvPr>
        </p:nvSpPr>
        <p:spPr/>
        <p:txBody>
          <a:bodyPr/>
          <a:lstStyle/>
          <a:p>
            <a:pPr marL="0" indent="0">
              <a:buNone/>
            </a:pPr>
            <a:r>
              <a:rPr lang="en-US" smtClean="0"/>
              <a:t>We know you could go on for hours about how great your business is. (And we don’t blame you—you’re amazing!) But since you need to keep it short and sweet, here are a few suggestions … </a:t>
            </a:r>
            <a:endParaRPr lang="en-US" dirty="0"/>
          </a:p>
        </p:txBody>
      </p:sp>
      <p:sp>
        <p:nvSpPr>
          <p:cNvPr id="123" name="Text Placeholder 122"/>
          <p:cNvSpPr>
            <a:spLocks noGrp="1"/>
          </p:cNvSpPr>
          <p:nvPr>
            <p:ph type="body" sz="quarter" idx="40"/>
          </p:nvPr>
        </p:nvSpPr>
        <p:spPr/>
        <p:txBody>
          <a:bodyPr/>
          <a:lstStyle/>
          <a:p>
            <a:r>
              <a:rPr lang="en-US" smtClean="0"/>
              <a:t>Focus on What You Do Best</a:t>
            </a:r>
            <a:endParaRPr lang="en-US" dirty="0"/>
          </a:p>
        </p:txBody>
      </p:sp>
      <p:sp>
        <p:nvSpPr>
          <p:cNvPr id="124" name="Text Placeholder 123"/>
          <p:cNvSpPr>
            <a:spLocks noGrp="1"/>
          </p:cNvSpPr>
          <p:nvPr>
            <p:ph type="body" sz="quarter" idx="41"/>
          </p:nvPr>
        </p:nvSpPr>
        <p:spPr/>
        <p:txBody>
          <a:bodyPr/>
          <a:lstStyle/>
          <a:p>
            <a:pPr marL="0" indent="0">
              <a:buNone/>
            </a:pPr>
            <a:r>
              <a:rPr lang="en-US" smtClean="0"/>
              <a:t>You might try a summary of competitive benefits at left and a brief client success story or some of those glowing testimonials here in the middle. For example:</a:t>
            </a:r>
            <a:endParaRPr lang="en-US" dirty="0"/>
          </a:p>
        </p:txBody>
      </p:sp>
      <p:sp>
        <p:nvSpPr>
          <p:cNvPr id="78" name="Text Placeholder 77"/>
          <p:cNvSpPr>
            <a:spLocks noGrp="1"/>
          </p:cNvSpPr>
          <p:nvPr>
            <p:ph type="body" sz="quarter" idx="42"/>
          </p:nvPr>
        </p:nvSpPr>
        <p:spPr/>
        <p:txBody>
          <a:bodyPr/>
          <a:lstStyle/>
          <a:p>
            <a:r>
              <a:rPr lang="en-US" smtClean="0"/>
              <a:t>“Your company is the greatest. I can’t imagine anyone living without you.”</a:t>
            </a:r>
            <a:br>
              <a:rPr lang="en-US" smtClean="0"/>
            </a:br>
            <a:r>
              <a:rPr lang="en-US" smtClean="0"/>
              <a:t> —Very smart customer</a:t>
            </a:r>
            <a:endParaRPr lang="en-US" dirty="0"/>
          </a:p>
        </p:txBody>
      </p:sp>
      <p:sp>
        <p:nvSpPr>
          <p:cNvPr id="125" name="Text Placeholder 124"/>
          <p:cNvSpPr>
            <a:spLocks noGrp="1"/>
          </p:cNvSpPr>
          <p:nvPr>
            <p:ph type="body" sz="quarter" idx="43"/>
          </p:nvPr>
        </p:nvSpPr>
        <p:spPr/>
        <p:txBody>
          <a:bodyPr/>
          <a:lstStyle/>
          <a:p>
            <a:pPr marL="0" indent="0">
              <a:buNone/>
            </a:pPr>
            <a:r>
              <a:rPr lang="en-US" smtClean="0"/>
              <a:t>The right side of this page is perfect for a summary of key products or services.</a:t>
            </a:r>
          </a:p>
          <a:p>
            <a:endParaRPr lang="en-US" smtClean="0"/>
          </a:p>
          <a:p>
            <a:endParaRPr lang="en-US" dirty="0"/>
          </a:p>
        </p:txBody>
      </p:sp>
      <p:pic>
        <p:nvPicPr>
          <p:cNvPr id="250" name="Picture Placeholder 249" descr="Black and white photo of chairs near windows in sunny office building hallway" title="Sample picture"/>
          <p:cNvPicPr>
            <a:picLocks noGrp="1" noChangeAspect="1"/>
          </p:cNvPicPr>
          <p:nvPr>
            <p:ph type="pic" sz="quarter" idx="22"/>
          </p:nvPr>
        </p:nvPicPr>
        <p:blipFill rotWithShape="1">
          <a:blip r:embed="rId3" cstate="print">
            <a:extLst>
              <a:ext uri="{28A0092B-C50C-407E-A947-70E740481C1C}">
                <a14:useLocalDpi xmlns:a14="http://schemas.microsoft.com/office/drawing/2010/main" val="0"/>
              </a:ext>
            </a:extLst>
          </a:blip>
          <a:srcRect/>
          <a:stretch/>
        </p:blipFill>
        <p:spPr/>
      </p:pic>
      <p:sp>
        <p:nvSpPr>
          <p:cNvPr id="127" name="Text Placeholder 126"/>
          <p:cNvSpPr>
            <a:spLocks noGrp="1"/>
          </p:cNvSpPr>
          <p:nvPr>
            <p:ph type="body" sz="quarter" idx="45"/>
          </p:nvPr>
        </p:nvSpPr>
        <p:spPr/>
        <p:txBody>
          <a:bodyPr/>
          <a:lstStyle/>
          <a:p>
            <a:pPr marL="0" indent="0">
              <a:buNone/>
            </a:pPr>
            <a:r>
              <a:rPr lang="en-US" smtClean="0"/>
              <a:t>You might want to mention a few of your most impressive clients here:</a:t>
            </a:r>
          </a:p>
          <a:p>
            <a:pPr lvl="0"/>
            <a:r>
              <a:rPr lang="en-US" smtClean="0"/>
              <a:t>Big, important company</a:t>
            </a:r>
          </a:p>
          <a:p>
            <a:pPr lvl="0"/>
            <a:r>
              <a:rPr lang="en-US" smtClean="0"/>
              <a:t>Really well-known company</a:t>
            </a:r>
          </a:p>
          <a:p>
            <a:pPr lvl="0"/>
            <a:r>
              <a:rPr lang="en-US" smtClean="0"/>
              <a:t>Very impressive company</a:t>
            </a:r>
          </a:p>
          <a:p>
            <a:endParaRPr lang="en-US" dirty="0"/>
          </a:p>
        </p:txBody>
      </p:sp>
      <p:sp>
        <p:nvSpPr>
          <p:cNvPr id="126" name="Text Placeholder 125"/>
          <p:cNvSpPr>
            <a:spLocks noGrp="1"/>
          </p:cNvSpPr>
          <p:nvPr>
            <p:ph type="body" sz="quarter" idx="44"/>
          </p:nvPr>
        </p:nvSpPr>
        <p:spPr/>
        <p:txBody>
          <a:bodyPr/>
          <a:lstStyle/>
          <a:p>
            <a:r>
              <a:rPr lang="en-US" smtClean="0"/>
              <a:t>Key Offerings</a:t>
            </a:r>
            <a:endParaRPr lang="en-US" dirty="0"/>
          </a:p>
        </p:txBody>
      </p:sp>
      <p:sp>
        <p:nvSpPr>
          <p:cNvPr id="129" name="Text Placeholder 128"/>
          <p:cNvSpPr>
            <a:spLocks noGrp="1"/>
          </p:cNvSpPr>
          <p:nvPr>
            <p:ph type="body" sz="quarter" idx="47"/>
          </p:nvPr>
        </p:nvSpPr>
        <p:spPr/>
        <p:txBody>
          <a:bodyPr/>
          <a:lstStyle/>
          <a:p>
            <a:pPr marL="0" indent="0">
              <a:buNone/>
            </a:pPr>
            <a:r>
              <a:rPr lang="en-US" smtClean="0"/>
              <a:t>Don’t be shy! Show them how fabulous you are. List or summarize key points here about what you do. And here’s one more tip for the road…</a:t>
            </a:r>
          </a:p>
          <a:p>
            <a:endParaRPr lang="en-US" dirty="0"/>
          </a:p>
        </p:txBody>
      </p:sp>
      <p:sp>
        <p:nvSpPr>
          <p:cNvPr id="128" name="Text Placeholder 127"/>
          <p:cNvSpPr>
            <a:spLocks noGrp="1"/>
          </p:cNvSpPr>
          <p:nvPr>
            <p:ph type="body" sz="quarter" idx="46"/>
          </p:nvPr>
        </p:nvSpPr>
        <p:spPr/>
        <p:txBody>
          <a:bodyPr/>
          <a:lstStyle/>
          <a:p>
            <a:r>
              <a:rPr lang="en-US" smtClean="0"/>
              <a:t>Don’t Be Shy!</a:t>
            </a:r>
            <a:endParaRPr lang="en-US" dirty="0"/>
          </a:p>
        </p:txBody>
      </p:sp>
      <p:sp>
        <p:nvSpPr>
          <p:cNvPr id="130" name="Text Placeholder 129"/>
          <p:cNvSpPr>
            <a:spLocks noGrp="1"/>
          </p:cNvSpPr>
          <p:nvPr>
            <p:ph type="body" sz="quarter" idx="48"/>
          </p:nvPr>
        </p:nvSpPr>
        <p:spPr/>
        <p:txBody>
          <a:bodyPr/>
          <a:lstStyle/>
          <a:p>
            <a:pPr marL="0" indent="0">
              <a:buNone/>
            </a:pPr>
            <a:r>
              <a:rPr lang="en-US" smtClean="0"/>
              <a:t>This is a good place for your “elevator pitch.” If you only had a few seconds to pitch your products or services to someone, what would you say? </a:t>
            </a:r>
          </a:p>
          <a:p>
            <a:r>
              <a:rPr lang="en-US" smtClean="0"/>
              <a:t>Enter your own text to make your company and services shine!</a:t>
            </a:r>
            <a:endParaRPr lang="en-US" dirty="0"/>
          </a:p>
        </p:txBody>
      </p:sp>
      <p:sp>
        <p:nvSpPr>
          <p:cNvPr id="219" name="Text Placeholder 218"/>
          <p:cNvSpPr>
            <a:spLocks noGrp="1"/>
          </p:cNvSpPr>
          <p:nvPr>
            <p:ph type="body" sz="quarter" idx="49"/>
          </p:nvPr>
        </p:nvSpPr>
        <p:spPr/>
        <p:txBody>
          <a:bodyPr/>
          <a:lstStyle/>
          <a:p>
            <a:r>
              <a:rPr lang="en-US" smtClean="0"/>
              <a:t>Contact Us</a:t>
            </a:r>
            <a:endParaRPr lang="en-US" dirty="0"/>
          </a:p>
        </p:txBody>
      </p:sp>
      <p:sp>
        <p:nvSpPr>
          <p:cNvPr id="220" name="Text Placeholder 219"/>
          <p:cNvSpPr>
            <a:spLocks noGrp="1"/>
          </p:cNvSpPr>
          <p:nvPr>
            <p:ph type="body" sz="quarter" idx="50"/>
          </p:nvPr>
        </p:nvSpPr>
        <p:spPr/>
        <p:txBody>
          <a:bodyPr/>
          <a:lstStyle/>
          <a:p>
            <a:r>
              <a:rPr lang="en-US" smtClean="0"/>
              <a:t>Northwind Traders</a:t>
            </a:r>
          </a:p>
          <a:p>
            <a:r>
              <a:rPr lang="en-US" smtClean="0"/>
              <a:t>4567 Main Street</a:t>
            </a:r>
          </a:p>
          <a:p>
            <a:r>
              <a:rPr lang="en-US" smtClean="0"/>
              <a:t>Raleigh, NC 02134-0000</a:t>
            </a:r>
          </a:p>
          <a:p>
            <a:r>
              <a:rPr lang="en-US" smtClean="0"/>
              <a:t>(718) 555-1234</a:t>
            </a:r>
          </a:p>
          <a:p>
            <a:r>
              <a:rPr lang="en-US" smtClean="0"/>
              <a:t>kim@northwindtraders.com</a:t>
            </a:r>
          </a:p>
          <a:p>
            <a:r>
              <a:rPr lang="en-US" smtClean="0"/>
              <a:t>Visit us on the web:</a:t>
            </a:r>
          </a:p>
          <a:p>
            <a:r>
              <a:rPr lang="en-US" smtClean="0"/>
              <a:t>www.northwindtraders.com</a:t>
            </a:r>
          </a:p>
          <a:p>
            <a:endParaRPr lang="en-US" dirty="0" smtClean="0"/>
          </a:p>
        </p:txBody>
      </p:sp>
      <p:sp>
        <p:nvSpPr>
          <p:cNvPr id="25" name="Text Placeholder 24"/>
          <p:cNvSpPr>
            <a:spLocks noGrp="1"/>
          </p:cNvSpPr>
          <p:nvPr>
            <p:ph type="body" sz="quarter" idx="54"/>
          </p:nvPr>
        </p:nvSpPr>
        <p:spPr/>
        <p:txBody>
          <a:bodyPr>
            <a:normAutofit fontScale="25000" lnSpcReduction="20000"/>
          </a:bodyPr>
          <a:lstStyle/>
          <a:p>
            <a:endParaRPr lang="en-US"/>
          </a:p>
        </p:txBody>
      </p:sp>
      <p:sp>
        <p:nvSpPr>
          <p:cNvPr id="26" name="Text Placeholder 25"/>
          <p:cNvSpPr>
            <a:spLocks noGrp="1"/>
          </p:cNvSpPr>
          <p:nvPr>
            <p:ph type="body" sz="quarter" idx="55"/>
          </p:nvPr>
        </p:nvSpPr>
        <p:spPr/>
        <p:txBody>
          <a:bodyPr>
            <a:normAutofit fontScale="25000" lnSpcReduction="20000"/>
          </a:bodyPr>
          <a:lstStyle/>
          <a:p>
            <a:endParaRPr lang="en-US" dirty="0"/>
          </a:p>
        </p:txBody>
      </p:sp>
      <p:sp>
        <p:nvSpPr>
          <p:cNvPr id="27" name="Text Placeholder 26"/>
          <p:cNvSpPr>
            <a:spLocks noGrp="1"/>
          </p:cNvSpPr>
          <p:nvPr>
            <p:ph type="body" sz="quarter" idx="56"/>
          </p:nvPr>
        </p:nvSpPr>
        <p:spPr/>
        <p:txBody>
          <a:bodyPr>
            <a:normAutofit fontScale="25000" lnSpcReduction="20000"/>
          </a:bodyPr>
          <a:lstStyle/>
          <a:p>
            <a:endParaRPr lang="en-US"/>
          </a:p>
        </p:txBody>
      </p:sp>
      <p:cxnSp>
        <p:nvCxnSpPr>
          <p:cNvPr id="47" name="fold"/>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48" name="fold"/>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d Brochure 11 x 8.5">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Custom 21">
      <a:majorFont>
        <a:latin typeface="Arial"/>
        <a:ea typeface=""/>
        <a:cs typeface=""/>
      </a:majorFont>
      <a:minorFont>
        <a:latin typeface="Times New Roman"/>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dBrochure.potx" id="{E914270B-3276-4F2E-8580-C3CCE9E5F702}" vid="{E9F90C9B-080A-428F-9657-A3A4573153FD}"/>
    </a:ext>
  </a:extLst>
</a:theme>
</file>

<file path=ppt/theme/theme2.xml><?xml version="1.0" encoding="utf-8"?>
<a:theme xmlns:a="http://schemas.openxmlformats.org/drawingml/2006/main" name="Office Theme">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TotalTime>
  <Words>541</Words>
  <Application>Microsoft Office PowerPoint</Application>
  <PresentationFormat>Custom</PresentationFormat>
  <Paragraphs>45</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Red Brochure 11 x 8.5</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4</cp:revision>
  <dcterms:created xsi:type="dcterms:W3CDTF">2014-05-09T17:43:57Z</dcterms:created>
  <dcterms:modified xsi:type="dcterms:W3CDTF">2014-05-16T01:14:28Z</dcterms:modified>
</cp:coreProperties>
</file>